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71" r:id="rId6"/>
    <p:sldId id="257" r:id="rId7"/>
    <p:sldId id="256" r:id="rId8"/>
    <p:sldId id="258" r:id="rId9"/>
    <p:sldId id="259" r:id="rId10"/>
    <p:sldId id="260" r:id="rId11"/>
    <p:sldId id="261" r:id="rId12"/>
    <p:sldId id="262" r:id="rId13"/>
    <p:sldId id="266" r:id="rId14"/>
    <p:sldId id="263" r:id="rId15"/>
    <p:sldId id="264" r:id="rId16"/>
    <p:sldId id="265" r:id="rId17"/>
  </p:sldIdLst>
  <p:sldSz cx="7559675" cy="106918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9F9"/>
    <a:srgbClr val="67D3D5"/>
    <a:srgbClr val="663300"/>
    <a:srgbClr val="56D3FA"/>
    <a:srgbClr val="CAF3ED"/>
    <a:srgbClr val="62CEF5"/>
    <a:srgbClr val="203864"/>
    <a:srgbClr val="EBEBFF"/>
    <a:srgbClr val="9999FF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16.jpg"/><Relationship Id="rId4" Type="http://schemas.openxmlformats.org/officeDocument/2006/relationships/image" Target="../media/image1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図プレースホルダー 2"/>
          <p:cNvSpPr>
            <a:spLocks noGrp="1"/>
          </p:cNvSpPr>
          <p:nvPr>
            <p:ph type="pic" sz="quarter" idx="10" hasCustomPrompt="1"/>
          </p:nvPr>
        </p:nvSpPr>
        <p:spPr>
          <a:xfrm>
            <a:off x="368300" y="3471863"/>
            <a:ext cx="2160588" cy="215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2"/>
          <p:cNvSpPr>
            <a:spLocks noGrp="1"/>
          </p:cNvSpPr>
          <p:nvPr>
            <p:ph type="pic" sz="quarter" idx="11" hasCustomPrompt="1"/>
          </p:nvPr>
        </p:nvSpPr>
        <p:spPr>
          <a:xfrm>
            <a:off x="2697402" y="3471863"/>
            <a:ext cx="2160588" cy="2159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0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5026504" y="3471863"/>
            <a:ext cx="2160588" cy="21590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80000" sy="8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31612" y="1181196"/>
            <a:ext cx="5813876" cy="35855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6633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1pPr>
            <a:lvl2pPr marL="377967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2pPr>
            <a:lvl3pPr marL="755934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3pPr>
            <a:lvl4pPr marL="1133901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4pPr>
            <a:lvl5pPr marL="1511869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大草原とかわいい動物たちに出逢う旅に出かけよう！</a:t>
            </a:r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31612" y="1677375"/>
            <a:ext cx="5813876" cy="625360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rgbClr val="6633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1pPr>
            <a:lvl2pPr marL="377967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2pPr>
            <a:lvl3pPr marL="755934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3pPr>
            <a:lvl4pPr marL="1133901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4pPr>
            <a:lvl5pPr marL="1511869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○○○○の旅</a:t>
            </a:r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972336" y="2528741"/>
            <a:ext cx="3732428" cy="35855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203864"/>
                </a:solidFill>
                <a:latin typeface="Lucida Calligraphy" panose="03010101010101010101" pitchFamily="66" charset="0"/>
                <a:ea typeface="HGSｺﾞｼｯｸM" panose="020B0600000000000000" pitchFamily="50" charset="-128"/>
              </a:defRPr>
            </a:lvl1pPr>
            <a:lvl2pPr marL="377967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2pPr>
            <a:lvl3pPr marL="755934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3pPr>
            <a:lvl4pPr marL="1133901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4pPr>
            <a:lvl5pPr marL="1511869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20xx.xx.xx</a:t>
            </a:r>
            <a:r>
              <a:rPr kumimoji="1" lang="ja-JP" altLang="en-US" dirty="0"/>
              <a:t>～</a:t>
            </a:r>
            <a:r>
              <a:rPr kumimoji="1" lang="en-US" altLang="ja-JP" dirty="0" err="1"/>
              <a:t>xx.xx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554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メンバ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18"/>
          <p:cNvSpPr>
            <a:spLocks noGrp="1"/>
          </p:cNvSpPr>
          <p:nvPr>
            <p:ph type="pic" sz="quarter" idx="12" hasCustomPrompt="1"/>
          </p:nvPr>
        </p:nvSpPr>
        <p:spPr>
          <a:xfrm>
            <a:off x="728663" y="3835254"/>
            <a:ext cx="922337" cy="100647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80000" sy="8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6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3876367" y="3835254"/>
            <a:ext cx="922337" cy="100647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70000" sy="7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7" name="図プレースホルダー 18"/>
          <p:cNvSpPr>
            <a:spLocks noGrp="1"/>
          </p:cNvSpPr>
          <p:nvPr>
            <p:ph type="pic" sz="quarter" idx="14" hasCustomPrompt="1"/>
          </p:nvPr>
        </p:nvSpPr>
        <p:spPr>
          <a:xfrm>
            <a:off x="728663" y="5099111"/>
            <a:ext cx="922337" cy="100647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80000" sy="8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8" name="図プレースホルダー 18"/>
          <p:cNvSpPr>
            <a:spLocks noGrp="1"/>
          </p:cNvSpPr>
          <p:nvPr>
            <p:ph type="pic" sz="quarter" idx="15" hasCustomPrompt="1"/>
          </p:nvPr>
        </p:nvSpPr>
        <p:spPr>
          <a:xfrm>
            <a:off x="3876367" y="5099111"/>
            <a:ext cx="922337" cy="100647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70000" sy="7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9" name="図プレースホルダー 18"/>
          <p:cNvSpPr>
            <a:spLocks noGrp="1"/>
          </p:cNvSpPr>
          <p:nvPr>
            <p:ph type="pic" sz="quarter" idx="16" hasCustomPrompt="1"/>
          </p:nvPr>
        </p:nvSpPr>
        <p:spPr>
          <a:xfrm>
            <a:off x="728663" y="6363068"/>
            <a:ext cx="922337" cy="100647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80000" sy="8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40" name="図プレースホルダー 18"/>
          <p:cNvSpPr>
            <a:spLocks noGrp="1"/>
          </p:cNvSpPr>
          <p:nvPr>
            <p:ph type="pic" sz="quarter" idx="17" hasCustomPrompt="1"/>
          </p:nvPr>
        </p:nvSpPr>
        <p:spPr>
          <a:xfrm>
            <a:off x="3876367" y="6363068"/>
            <a:ext cx="922337" cy="100647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70000" sy="7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41" name="図プレースホルダー 18"/>
          <p:cNvSpPr>
            <a:spLocks noGrp="1"/>
          </p:cNvSpPr>
          <p:nvPr>
            <p:ph type="pic" sz="quarter" idx="18" hasCustomPrompt="1"/>
          </p:nvPr>
        </p:nvSpPr>
        <p:spPr>
          <a:xfrm>
            <a:off x="728663" y="7627239"/>
            <a:ext cx="922337" cy="100647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80000" sy="8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42" name="図プレースホルダー 18"/>
          <p:cNvSpPr>
            <a:spLocks noGrp="1"/>
          </p:cNvSpPr>
          <p:nvPr>
            <p:ph type="pic" sz="quarter" idx="19" hasCustomPrompt="1"/>
          </p:nvPr>
        </p:nvSpPr>
        <p:spPr>
          <a:xfrm>
            <a:off x="3876367" y="7627239"/>
            <a:ext cx="922337" cy="100647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70000" sy="7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43" name="図プレースホルダー 18"/>
          <p:cNvSpPr>
            <a:spLocks noGrp="1"/>
          </p:cNvSpPr>
          <p:nvPr>
            <p:ph type="pic" sz="quarter" idx="20" hasCustomPrompt="1"/>
          </p:nvPr>
        </p:nvSpPr>
        <p:spPr>
          <a:xfrm>
            <a:off x="728663" y="8891410"/>
            <a:ext cx="922337" cy="100647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80000" sy="8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44" name="図プレースホルダー 18"/>
          <p:cNvSpPr>
            <a:spLocks noGrp="1"/>
          </p:cNvSpPr>
          <p:nvPr>
            <p:ph type="pic" sz="quarter" idx="21" hasCustomPrompt="1"/>
          </p:nvPr>
        </p:nvSpPr>
        <p:spPr>
          <a:xfrm>
            <a:off x="3876367" y="8891410"/>
            <a:ext cx="922337" cy="100647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70000" sy="7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728663" y="1818323"/>
            <a:ext cx="6095218" cy="112959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6633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1pPr>
            <a:lvl2pPr marL="377967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2pPr>
            <a:lvl3pPr marL="755934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3pPr>
            <a:lvl4pPr marL="1133901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4pPr>
            <a:lvl5pPr marL="1511869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豊かな自然あふれる広い大草原でわたしたちを待っているのは、かわいい動物たち！そんな現地での、素晴らしい出逢いへの期待に胸がふくらむ！</a:t>
            </a:r>
          </a:p>
        </p:txBody>
      </p:sp>
    </p:spTree>
    <p:extLst>
      <p:ext uri="{BB962C8B-B14F-4D97-AF65-F5344CB8AC3E}">
        <p14:creationId xmlns:p14="http://schemas.microsoft.com/office/powerpoint/2010/main" val="349974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ケジュー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テキスト プレースホルダー 53"/>
          <p:cNvSpPr>
            <a:spLocks noGrp="1"/>
          </p:cNvSpPr>
          <p:nvPr>
            <p:ph type="body" sz="quarter" idx="11" hasCustomPrompt="1"/>
          </p:nvPr>
        </p:nvSpPr>
        <p:spPr>
          <a:xfrm>
            <a:off x="4624253" y="3578570"/>
            <a:ext cx="2155372" cy="222721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</a:t>
            </a:r>
          </a:p>
        </p:txBody>
      </p:sp>
      <p:sp>
        <p:nvSpPr>
          <p:cNvPr id="56" name="テキスト プレースホルダー 53"/>
          <p:cNvSpPr>
            <a:spLocks noGrp="1"/>
          </p:cNvSpPr>
          <p:nvPr>
            <p:ph type="body" sz="quarter" idx="13" hasCustomPrompt="1"/>
          </p:nvPr>
        </p:nvSpPr>
        <p:spPr>
          <a:xfrm>
            <a:off x="4624253" y="5630684"/>
            <a:ext cx="2155372" cy="222721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</a:t>
            </a:r>
          </a:p>
        </p:txBody>
      </p:sp>
      <p:sp>
        <p:nvSpPr>
          <p:cNvPr id="58" name="テキスト プレースホルダー 53"/>
          <p:cNvSpPr>
            <a:spLocks noGrp="1"/>
          </p:cNvSpPr>
          <p:nvPr>
            <p:ph type="body" sz="quarter" idx="15" hasCustomPrompt="1"/>
          </p:nvPr>
        </p:nvSpPr>
        <p:spPr>
          <a:xfrm>
            <a:off x="4624253" y="7682798"/>
            <a:ext cx="2155372" cy="222721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</a:t>
            </a:r>
          </a:p>
        </p:txBody>
      </p:sp>
      <p:sp>
        <p:nvSpPr>
          <p:cNvPr id="60" name="テキスト プレースホルダー 53"/>
          <p:cNvSpPr>
            <a:spLocks noGrp="1"/>
          </p:cNvSpPr>
          <p:nvPr>
            <p:ph type="body" sz="quarter" idx="17" hasCustomPrompt="1"/>
          </p:nvPr>
        </p:nvSpPr>
        <p:spPr>
          <a:xfrm>
            <a:off x="4624253" y="9734912"/>
            <a:ext cx="2155372" cy="222721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</a:t>
            </a:r>
          </a:p>
        </p:txBody>
      </p:sp>
      <p:sp>
        <p:nvSpPr>
          <p:cNvPr id="61" name="図プレースホルダー 49"/>
          <p:cNvSpPr>
            <a:spLocks noGrp="1"/>
          </p:cNvSpPr>
          <p:nvPr>
            <p:ph type="pic" sz="quarter" idx="10" hasCustomPrompt="1"/>
          </p:nvPr>
        </p:nvSpPr>
        <p:spPr>
          <a:xfrm>
            <a:off x="4624388" y="1970088"/>
            <a:ext cx="2155825" cy="155416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62" name="図プレースホルダー 49"/>
          <p:cNvSpPr>
            <a:spLocks noGrp="1"/>
          </p:cNvSpPr>
          <p:nvPr>
            <p:ph type="pic" sz="quarter" idx="12" hasCustomPrompt="1"/>
          </p:nvPr>
        </p:nvSpPr>
        <p:spPr>
          <a:xfrm>
            <a:off x="4624388" y="4022202"/>
            <a:ext cx="2155825" cy="155416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80000" sy="8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63" name="図プレースホルダー 49"/>
          <p:cNvSpPr>
            <a:spLocks noGrp="1"/>
          </p:cNvSpPr>
          <p:nvPr>
            <p:ph type="pic" sz="quarter" idx="14" hasCustomPrompt="1"/>
          </p:nvPr>
        </p:nvSpPr>
        <p:spPr>
          <a:xfrm>
            <a:off x="4624388" y="6074316"/>
            <a:ext cx="2155825" cy="155416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64" name="図プレースホルダー 49"/>
          <p:cNvSpPr>
            <a:spLocks noGrp="1"/>
          </p:cNvSpPr>
          <p:nvPr>
            <p:ph type="pic" sz="quarter" idx="16" hasCustomPrompt="1"/>
          </p:nvPr>
        </p:nvSpPr>
        <p:spPr>
          <a:xfrm>
            <a:off x="4624388" y="8126430"/>
            <a:ext cx="2155825" cy="1554162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50837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地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692331" y="1970577"/>
            <a:ext cx="6087293" cy="7983320"/>
          </a:xfrm>
          <a:blipFill dpi="0" rotWithShape="1">
            <a:blip r:embed="rId2"/>
            <a:srcRect/>
            <a:tile tx="0" ty="0" sx="100000" sy="10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地図を追加する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29099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近隣情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テキスト プレースホルダー 53"/>
          <p:cNvSpPr>
            <a:spLocks noGrp="1"/>
          </p:cNvSpPr>
          <p:nvPr>
            <p:ph type="body" sz="quarter" idx="11" hasCustomPrompt="1"/>
          </p:nvPr>
        </p:nvSpPr>
        <p:spPr>
          <a:xfrm>
            <a:off x="677774" y="2048437"/>
            <a:ext cx="1477008" cy="22272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2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名称</a:t>
            </a:r>
          </a:p>
        </p:txBody>
      </p:sp>
      <p:sp>
        <p:nvSpPr>
          <p:cNvPr id="92" name="テキスト プレースホルダー 53"/>
          <p:cNvSpPr>
            <a:spLocks noGrp="1"/>
          </p:cNvSpPr>
          <p:nvPr>
            <p:ph type="body" sz="quarter" idx="12" hasCustomPrompt="1"/>
          </p:nvPr>
        </p:nvSpPr>
        <p:spPr>
          <a:xfrm>
            <a:off x="677774" y="2322838"/>
            <a:ext cx="1477008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93" name="テキスト プレースホルダー 53"/>
          <p:cNvSpPr>
            <a:spLocks noGrp="1"/>
          </p:cNvSpPr>
          <p:nvPr>
            <p:ph type="body" sz="quarter" idx="13" hasCustomPrompt="1"/>
          </p:nvPr>
        </p:nvSpPr>
        <p:spPr>
          <a:xfrm>
            <a:off x="677774" y="3077881"/>
            <a:ext cx="1477008" cy="61124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8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住所・</a:t>
            </a:r>
            <a:r>
              <a:rPr kumimoji="1" lang="en-US" altLang="ja-JP" dirty="0"/>
              <a:t>TEL</a:t>
            </a:r>
            <a:r>
              <a:rPr kumimoji="1" lang="ja-JP" altLang="en-US" dirty="0"/>
              <a:t>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サイトなどの情報を入れましょう。</a:t>
            </a:r>
            <a:endParaRPr kumimoji="1" lang="en-US" altLang="ja-JP" dirty="0"/>
          </a:p>
        </p:txBody>
      </p:sp>
      <p:sp>
        <p:nvSpPr>
          <p:cNvPr id="94" name="図プレースホルダー 49"/>
          <p:cNvSpPr>
            <a:spLocks noGrp="1"/>
          </p:cNvSpPr>
          <p:nvPr>
            <p:ph type="pic" sz="quarter" idx="10" hasCustomPrompt="1"/>
          </p:nvPr>
        </p:nvSpPr>
        <p:spPr>
          <a:xfrm>
            <a:off x="2280585" y="2048436"/>
            <a:ext cx="1239855" cy="164068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97" name="テキスト プレースホルダー 53"/>
          <p:cNvSpPr>
            <a:spLocks noGrp="1"/>
          </p:cNvSpPr>
          <p:nvPr>
            <p:ph type="body" sz="quarter" idx="14" hasCustomPrompt="1"/>
          </p:nvPr>
        </p:nvSpPr>
        <p:spPr>
          <a:xfrm>
            <a:off x="3904758" y="2048437"/>
            <a:ext cx="1477008" cy="22272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2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名称</a:t>
            </a:r>
          </a:p>
        </p:txBody>
      </p:sp>
      <p:sp>
        <p:nvSpPr>
          <p:cNvPr id="98" name="テキスト プレースホルダー 53"/>
          <p:cNvSpPr>
            <a:spLocks noGrp="1"/>
          </p:cNvSpPr>
          <p:nvPr>
            <p:ph type="body" sz="quarter" idx="15" hasCustomPrompt="1"/>
          </p:nvPr>
        </p:nvSpPr>
        <p:spPr>
          <a:xfrm>
            <a:off x="3904758" y="2322838"/>
            <a:ext cx="1477008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99" name="テキスト プレースホルダー 53"/>
          <p:cNvSpPr>
            <a:spLocks noGrp="1"/>
          </p:cNvSpPr>
          <p:nvPr>
            <p:ph type="body" sz="quarter" idx="16" hasCustomPrompt="1"/>
          </p:nvPr>
        </p:nvSpPr>
        <p:spPr>
          <a:xfrm>
            <a:off x="3904758" y="3077881"/>
            <a:ext cx="1477008" cy="61124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8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住所・</a:t>
            </a:r>
            <a:r>
              <a:rPr kumimoji="1" lang="en-US" altLang="ja-JP" dirty="0"/>
              <a:t>TEL</a:t>
            </a:r>
            <a:r>
              <a:rPr kumimoji="1" lang="ja-JP" altLang="en-US" dirty="0"/>
              <a:t>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サイトなどの情報を入れましょう。</a:t>
            </a:r>
            <a:endParaRPr kumimoji="1" lang="en-US" altLang="ja-JP" dirty="0"/>
          </a:p>
        </p:txBody>
      </p:sp>
      <p:sp>
        <p:nvSpPr>
          <p:cNvPr id="100" name="図プレースホルダー 49"/>
          <p:cNvSpPr>
            <a:spLocks noGrp="1"/>
          </p:cNvSpPr>
          <p:nvPr>
            <p:ph type="pic" sz="quarter" idx="17" hasCustomPrompt="1"/>
          </p:nvPr>
        </p:nvSpPr>
        <p:spPr>
          <a:xfrm>
            <a:off x="5507569" y="2048436"/>
            <a:ext cx="1239855" cy="164068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4" name="テキスト プレースホルダー 53"/>
          <p:cNvSpPr>
            <a:spLocks noGrp="1"/>
          </p:cNvSpPr>
          <p:nvPr>
            <p:ph type="body" sz="quarter" idx="18" hasCustomPrompt="1"/>
          </p:nvPr>
        </p:nvSpPr>
        <p:spPr>
          <a:xfrm>
            <a:off x="677774" y="4114171"/>
            <a:ext cx="1477008" cy="22272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2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名称</a:t>
            </a:r>
          </a:p>
        </p:txBody>
      </p:sp>
      <p:sp>
        <p:nvSpPr>
          <p:cNvPr id="105" name="テキスト プレースホルダー 53"/>
          <p:cNvSpPr>
            <a:spLocks noGrp="1"/>
          </p:cNvSpPr>
          <p:nvPr>
            <p:ph type="body" sz="quarter" idx="19" hasCustomPrompt="1"/>
          </p:nvPr>
        </p:nvSpPr>
        <p:spPr>
          <a:xfrm>
            <a:off x="677774" y="4388572"/>
            <a:ext cx="1477008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106" name="テキスト プレースホルダー 53"/>
          <p:cNvSpPr>
            <a:spLocks noGrp="1"/>
          </p:cNvSpPr>
          <p:nvPr>
            <p:ph type="body" sz="quarter" idx="20" hasCustomPrompt="1"/>
          </p:nvPr>
        </p:nvSpPr>
        <p:spPr>
          <a:xfrm>
            <a:off x="677774" y="5143615"/>
            <a:ext cx="1477008" cy="61124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8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住所・</a:t>
            </a:r>
            <a:r>
              <a:rPr kumimoji="1" lang="en-US" altLang="ja-JP" dirty="0"/>
              <a:t>TEL</a:t>
            </a:r>
            <a:r>
              <a:rPr kumimoji="1" lang="ja-JP" altLang="en-US" dirty="0"/>
              <a:t>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サイトなどの情報を入れましょう。</a:t>
            </a:r>
            <a:endParaRPr kumimoji="1" lang="en-US" altLang="ja-JP" dirty="0"/>
          </a:p>
        </p:txBody>
      </p:sp>
      <p:sp>
        <p:nvSpPr>
          <p:cNvPr id="107" name="図プレースホルダー 49"/>
          <p:cNvSpPr>
            <a:spLocks noGrp="1"/>
          </p:cNvSpPr>
          <p:nvPr>
            <p:ph type="pic" sz="quarter" idx="21" hasCustomPrompt="1"/>
          </p:nvPr>
        </p:nvSpPr>
        <p:spPr>
          <a:xfrm>
            <a:off x="2280585" y="4114170"/>
            <a:ext cx="1239855" cy="164068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0" name="テキスト プレースホルダー 53"/>
          <p:cNvSpPr>
            <a:spLocks noGrp="1"/>
          </p:cNvSpPr>
          <p:nvPr>
            <p:ph type="body" sz="quarter" idx="22" hasCustomPrompt="1"/>
          </p:nvPr>
        </p:nvSpPr>
        <p:spPr>
          <a:xfrm>
            <a:off x="3904758" y="4114171"/>
            <a:ext cx="1477008" cy="22272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2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名称</a:t>
            </a:r>
          </a:p>
        </p:txBody>
      </p:sp>
      <p:sp>
        <p:nvSpPr>
          <p:cNvPr id="111" name="テキスト プレースホルダー 53"/>
          <p:cNvSpPr>
            <a:spLocks noGrp="1"/>
          </p:cNvSpPr>
          <p:nvPr>
            <p:ph type="body" sz="quarter" idx="23" hasCustomPrompt="1"/>
          </p:nvPr>
        </p:nvSpPr>
        <p:spPr>
          <a:xfrm>
            <a:off x="3904758" y="4388572"/>
            <a:ext cx="1477008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112" name="テキスト プレースホルダー 53"/>
          <p:cNvSpPr>
            <a:spLocks noGrp="1"/>
          </p:cNvSpPr>
          <p:nvPr>
            <p:ph type="body" sz="quarter" idx="24" hasCustomPrompt="1"/>
          </p:nvPr>
        </p:nvSpPr>
        <p:spPr>
          <a:xfrm>
            <a:off x="3904758" y="5143615"/>
            <a:ext cx="1477008" cy="61124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8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住所・</a:t>
            </a:r>
            <a:r>
              <a:rPr kumimoji="1" lang="en-US" altLang="ja-JP" dirty="0"/>
              <a:t>TEL</a:t>
            </a:r>
            <a:r>
              <a:rPr kumimoji="1" lang="ja-JP" altLang="en-US" dirty="0"/>
              <a:t>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サイトなどの情報を入れましょう。</a:t>
            </a:r>
            <a:endParaRPr kumimoji="1" lang="en-US" altLang="ja-JP" dirty="0"/>
          </a:p>
        </p:txBody>
      </p:sp>
      <p:sp>
        <p:nvSpPr>
          <p:cNvPr id="113" name="図プレースホルダー 49"/>
          <p:cNvSpPr>
            <a:spLocks noGrp="1"/>
          </p:cNvSpPr>
          <p:nvPr>
            <p:ph type="pic" sz="quarter" idx="25" hasCustomPrompt="1"/>
          </p:nvPr>
        </p:nvSpPr>
        <p:spPr>
          <a:xfrm>
            <a:off x="5507569" y="4114170"/>
            <a:ext cx="1239855" cy="164068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7" name="テキスト プレースホルダー 53"/>
          <p:cNvSpPr>
            <a:spLocks noGrp="1"/>
          </p:cNvSpPr>
          <p:nvPr>
            <p:ph type="body" sz="quarter" idx="26" hasCustomPrompt="1"/>
          </p:nvPr>
        </p:nvSpPr>
        <p:spPr>
          <a:xfrm>
            <a:off x="677774" y="6172761"/>
            <a:ext cx="1477008" cy="22272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2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名称</a:t>
            </a:r>
          </a:p>
        </p:txBody>
      </p:sp>
      <p:sp>
        <p:nvSpPr>
          <p:cNvPr id="118" name="テキスト プレースホルダー 53"/>
          <p:cNvSpPr>
            <a:spLocks noGrp="1"/>
          </p:cNvSpPr>
          <p:nvPr>
            <p:ph type="body" sz="quarter" idx="27" hasCustomPrompt="1"/>
          </p:nvPr>
        </p:nvSpPr>
        <p:spPr>
          <a:xfrm>
            <a:off x="677774" y="6447162"/>
            <a:ext cx="1477008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119" name="テキスト プレースホルダー 53"/>
          <p:cNvSpPr>
            <a:spLocks noGrp="1"/>
          </p:cNvSpPr>
          <p:nvPr>
            <p:ph type="body" sz="quarter" idx="28" hasCustomPrompt="1"/>
          </p:nvPr>
        </p:nvSpPr>
        <p:spPr>
          <a:xfrm>
            <a:off x="677774" y="7202205"/>
            <a:ext cx="1477008" cy="61124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8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住所・</a:t>
            </a:r>
            <a:r>
              <a:rPr kumimoji="1" lang="en-US" altLang="ja-JP" dirty="0"/>
              <a:t>TEL</a:t>
            </a:r>
            <a:r>
              <a:rPr kumimoji="1" lang="ja-JP" altLang="en-US" dirty="0"/>
              <a:t>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サイトなどの情報を入れましょう。</a:t>
            </a:r>
            <a:endParaRPr kumimoji="1" lang="en-US" altLang="ja-JP" dirty="0"/>
          </a:p>
        </p:txBody>
      </p:sp>
      <p:sp>
        <p:nvSpPr>
          <p:cNvPr id="120" name="図プレースホルダー 49"/>
          <p:cNvSpPr>
            <a:spLocks noGrp="1"/>
          </p:cNvSpPr>
          <p:nvPr>
            <p:ph type="pic" sz="quarter" idx="29" hasCustomPrompt="1"/>
          </p:nvPr>
        </p:nvSpPr>
        <p:spPr>
          <a:xfrm>
            <a:off x="2280585" y="6172760"/>
            <a:ext cx="1239855" cy="164068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23" name="テキスト プレースホルダー 53"/>
          <p:cNvSpPr>
            <a:spLocks noGrp="1"/>
          </p:cNvSpPr>
          <p:nvPr>
            <p:ph type="body" sz="quarter" idx="30" hasCustomPrompt="1"/>
          </p:nvPr>
        </p:nvSpPr>
        <p:spPr>
          <a:xfrm>
            <a:off x="3904758" y="6172761"/>
            <a:ext cx="1477008" cy="22272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2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名称</a:t>
            </a:r>
          </a:p>
        </p:txBody>
      </p:sp>
      <p:sp>
        <p:nvSpPr>
          <p:cNvPr id="124" name="テキスト プレースホルダー 53"/>
          <p:cNvSpPr>
            <a:spLocks noGrp="1"/>
          </p:cNvSpPr>
          <p:nvPr>
            <p:ph type="body" sz="quarter" idx="31" hasCustomPrompt="1"/>
          </p:nvPr>
        </p:nvSpPr>
        <p:spPr>
          <a:xfrm>
            <a:off x="3904758" y="6447162"/>
            <a:ext cx="1477008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125" name="テキスト プレースホルダー 53"/>
          <p:cNvSpPr>
            <a:spLocks noGrp="1"/>
          </p:cNvSpPr>
          <p:nvPr>
            <p:ph type="body" sz="quarter" idx="32" hasCustomPrompt="1"/>
          </p:nvPr>
        </p:nvSpPr>
        <p:spPr>
          <a:xfrm>
            <a:off x="3904758" y="7202205"/>
            <a:ext cx="1477008" cy="61124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8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住所・</a:t>
            </a:r>
            <a:r>
              <a:rPr kumimoji="1" lang="en-US" altLang="ja-JP" dirty="0"/>
              <a:t>TEL</a:t>
            </a:r>
            <a:r>
              <a:rPr kumimoji="1" lang="ja-JP" altLang="en-US" dirty="0"/>
              <a:t>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サイトなどの情報を入れましょう。</a:t>
            </a:r>
            <a:endParaRPr kumimoji="1" lang="en-US" altLang="ja-JP" dirty="0"/>
          </a:p>
        </p:txBody>
      </p:sp>
      <p:sp>
        <p:nvSpPr>
          <p:cNvPr id="126" name="図プレースホルダー 49"/>
          <p:cNvSpPr>
            <a:spLocks noGrp="1"/>
          </p:cNvSpPr>
          <p:nvPr>
            <p:ph type="pic" sz="quarter" idx="33" hasCustomPrompt="1"/>
          </p:nvPr>
        </p:nvSpPr>
        <p:spPr>
          <a:xfrm>
            <a:off x="5507569" y="6172760"/>
            <a:ext cx="1239855" cy="164068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2" name="テキスト プレースホルダー 53"/>
          <p:cNvSpPr>
            <a:spLocks noGrp="1"/>
          </p:cNvSpPr>
          <p:nvPr>
            <p:ph type="body" sz="quarter" idx="34" hasCustomPrompt="1"/>
          </p:nvPr>
        </p:nvSpPr>
        <p:spPr>
          <a:xfrm>
            <a:off x="677774" y="8234923"/>
            <a:ext cx="1477008" cy="22272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2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名称</a:t>
            </a:r>
          </a:p>
        </p:txBody>
      </p:sp>
      <p:sp>
        <p:nvSpPr>
          <p:cNvPr id="133" name="テキスト プレースホルダー 53"/>
          <p:cNvSpPr>
            <a:spLocks noGrp="1"/>
          </p:cNvSpPr>
          <p:nvPr>
            <p:ph type="body" sz="quarter" idx="35" hasCustomPrompt="1"/>
          </p:nvPr>
        </p:nvSpPr>
        <p:spPr>
          <a:xfrm>
            <a:off x="677774" y="8509324"/>
            <a:ext cx="1477008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134" name="テキスト プレースホルダー 53"/>
          <p:cNvSpPr>
            <a:spLocks noGrp="1"/>
          </p:cNvSpPr>
          <p:nvPr>
            <p:ph type="body" sz="quarter" idx="36" hasCustomPrompt="1"/>
          </p:nvPr>
        </p:nvSpPr>
        <p:spPr>
          <a:xfrm>
            <a:off x="677774" y="9264367"/>
            <a:ext cx="1477008" cy="61124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8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住所・</a:t>
            </a:r>
            <a:r>
              <a:rPr kumimoji="1" lang="en-US" altLang="ja-JP" dirty="0"/>
              <a:t>TEL</a:t>
            </a:r>
            <a:r>
              <a:rPr kumimoji="1" lang="ja-JP" altLang="en-US" dirty="0"/>
              <a:t>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サイトなどの情報を入れましょう。</a:t>
            </a:r>
            <a:endParaRPr kumimoji="1" lang="en-US" altLang="ja-JP" dirty="0"/>
          </a:p>
        </p:txBody>
      </p:sp>
      <p:sp>
        <p:nvSpPr>
          <p:cNvPr id="135" name="図プレースホルダー 49"/>
          <p:cNvSpPr>
            <a:spLocks noGrp="1"/>
          </p:cNvSpPr>
          <p:nvPr>
            <p:ph type="pic" sz="quarter" idx="37" hasCustomPrompt="1"/>
          </p:nvPr>
        </p:nvSpPr>
        <p:spPr>
          <a:xfrm>
            <a:off x="2280585" y="8234922"/>
            <a:ext cx="1239855" cy="164068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8" name="テキスト プレースホルダー 53"/>
          <p:cNvSpPr>
            <a:spLocks noGrp="1"/>
          </p:cNvSpPr>
          <p:nvPr>
            <p:ph type="body" sz="quarter" idx="38" hasCustomPrompt="1"/>
          </p:nvPr>
        </p:nvSpPr>
        <p:spPr>
          <a:xfrm>
            <a:off x="3904758" y="8234923"/>
            <a:ext cx="1477008" cy="22272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2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名称</a:t>
            </a:r>
          </a:p>
        </p:txBody>
      </p:sp>
      <p:sp>
        <p:nvSpPr>
          <p:cNvPr id="139" name="テキスト プレースホルダー 53"/>
          <p:cNvSpPr>
            <a:spLocks noGrp="1"/>
          </p:cNvSpPr>
          <p:nvPr>
            <p:ph type="body" sz="quarter" idx="39" hasCustomPrompt="1"/>
          </p:nvPr>
        </p:nvSpPr>
        <p:spPr>
          <a:xfrm>
            <a:off x="3904758" y="8509324"/>
            <a:ext cx="1477008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140" name="テキスト プレースホルダー 53"/>
          <p:cNvSpPr>
            <a:spLocks noGrp="1"/>
          </p:cNvSpPr>
          <p:nvPr>
            <p:ph type="body" sz="quarter" idx="40" hasCustomPrompt="1"/>
          </p:nvPr>
        </p:nvSpPr>
        <p:spPr>
          <a:xfrm>
            <a:off x="3904758" y="9264367"/>
            <a:ext cx="1477008" cy="61124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8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住所・</a:t>
            </a:r>
            <a:r>
              <a:rPr kumimoji="1" lang="en-US" altLang="ja-JP" dirty="0"/>
              <a:t>TEL</a:t>
            </a:r>
            <a:r>
              <a:rPr kumimoji="1" lang="ja-JP" altLang="en-US" dirty="0"/>
              <a:t>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サイトなどの情報を入れましょう。</a:t>
            </a:r>
            <a:endParaRPr kumimoji="1" lang="en-US" altLang="ja-JP" dirty="0"/>
          </a:p>
        </p:txBody>
      </p:sp>
      <p:sp>
        <p:nvSpPr>
          <p:cNvPr id="141" name="図プレースホルダー 49"/>
          <p:cNvSpPr>
            <a:spLocks noGrp="1"/>
          </p:cNvSpPr>
          <p:nvPr>
            <p:ph type="pic" sz="quarter" idx="41" hasCustomPrompt="1"/>
          </p:nvPr>
        </p:nvSpPr>
        <p:spPr>
          <a:xfrm>
            <a:off x="5507569" y="8234922"/>
            <a:ext cx="1239855" cy="164068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64442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おみや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197072" y="7573662"/>
            <a:ext cx="2217044" cy="13735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052594" y="7573662"/>
            <a:ext cx="2217044" cy="13735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図プレースホルダー 49"/>
          <p:cNvSpPr>
            <a:spLocks noGrp="1"/>
          </p:cNvSpPr>
          <p:nvPr>
            <p:ph type="pic" sz="quarter" idx="21" hasCustomPrompt="1"/>
          </p:nvPr>
        </p:nvSpPr>
        <p:spPr>
          <a:xfrm>
            <a:off x="1197072" y="7573662"/>
            <a:ext cx="2217044" cy="137358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" name="テキスト プレースホルダー 53"/>
          <p:cNvSpPr>
            <a:spLocks noGrp="1"/>
          </p:cNvSpPr>
          <p:nvPr>
            <p:ph type="body" sz="quarter" idx="11" hasCustomPrompt="1"/>
          </p:nvPr>
        </p:nvSpPr>
        <p:spPr>
          <a:xfrm>
            <a:off x="1197072" y="7262738"/>
            <a:ext cx="2217044" cy="239545"/>
          </a:xfrm>
        </p:spPr>
        <p:txBody>
          <a:bodyPr lIns="36000" tIns="36000" rIns="36000" bIns="36000">
            <a:noAutofit/>
          </a:bodyPr>
          <a:lstStyle>
            <a:lvl1pPr marL="0" indent="0" algn="ctr">
              <a:buNone/>
              <a:defRPr sz="14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名称</a:t>
            </a:r>
          </a:p>
        </p:txBody>
      </p:sp>
      <p:sp>
        <p:nvSpPr>
          <p:cNvPr id="12" name="テキスト プレースホルダー 53"/>
          <p:cNvSpPr>
            <a:spLocks noGrp="1"/>
          </p:cNvSpPr>
          <p:nvPr>
            <p:ph type="body" sz="quarter" idx="12" hasCustomPrompt="1"/>
          </p:nvPr>
        </p:nvSpPr>
        <p:spPr>
          <a:xfrm>
            <a:off x="1197072" y="9074282"/>
            <a:ext cx="2217044" cy="488818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4052594" y="7573662"/>
            <a:ext cx="2217044" cy="13735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図プレースホルダー 49"/>
          <p:cNvSpPr>
            <a:spLocks noGrp="1"/>
          </p:cNvSpPr>
          <p:nvPr>
            <p:ph type="pic" sz="quarter" idx="22" hasCustomPrompt="1"/>
          </p:nvPr>
        </p:nvSpPr>
        <p:spPr>
          <a:xfrm>
            <a:off x="4052594" y="7573662"/>
            <a:ext cx="2217044" cy="1373584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70000" sy="7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テキスト プレースホルダー 53"/>
          <p:cNvSpPr>
            <a:spLocks noGrp="1"/>
          </p:cNvSpPr>
          <p:nvPr>
            <p:ph type="body" sz="quarter" idx="23" hasCustomPrompt="1"/>
          </p:nvPr>
        </p:nvSpPr>
        <p:spPr>
          <a:xfrm>
            <a:off x="4052594" y="7262738"/>
            <a:ext cx="2217044" cy="239545"/>
          </a:xfrm>
        </p:spPr>
        <p:txBody>
          <a:bodyPr lIns="36000" tIns="36000" rIns="36000" bIns="36000">
            <a:noAutofit/>
          </a:bodyPr>
          <a:lstStyle>
            <a:lvl1pPr marL="0" indent="0" algn="ctr">
              <a:buNone/>
              <a:defRPr sz="14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名称</a:t>
            </a:r>
          </a:p>
        </p:txBody>
      </p:sp>
      <p:sp>
        <p:nvSpPr>
          <p:cNvPr id="17" name="テキスト プレースホルダー 53"/>
          <p:cNvSpPr>
            <a:spLocks noGrp="1"/>
          </p:cNvSpPr>
          <p:nvPr>
            <p:ph type="body" sz="quarter" idx="24" hasCustomPrompt="1"/>
          </p:nvPr>
        </p:nvSpPr>
        <p:spPr>
          <a:xfrm>
            <a:off x="4052594" y="9074282"/>
            <a:ext cx="2217044" cy="488818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コメントを入れましょう。コメントを入れましょう。コメントを入れましょう。コメントを入れましょう。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788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い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49"/>
          <p:cNvSpPr>
            <a:spLocks noGrp="1"/>
          </p:cNvSpPr>
          <p:nvPr>
            <p:ph type="pic" sz="quarter" idx="10" hasCustomPrompt="1"/>
          </p:nvPr>
        </p:nvSpPr>
        <p:spPr>
          <a:xfrm rot="471419">
            <a:off x="3838730" y="642849"/>
            <a:ext cx="2453940" cy="18665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4" name="テキスト プレースホルダー 53"/>
          <p:cNvSpPr>
            <a:spLocks noGrp="1"/>
          </p:cNvSpPr>
          <p:nvPr>
            <p:ph type="body" sz="quarter" idx="12" hasCustomPrompt="1"/>
          </p:nvPr>
        </p:nvSpPr>
        <p:spPr>
          <a:xfrm rot="471419">
            <a:off x="3648930" y="2615272"/>
            <a:ext cx="2453940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0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16" name="図プレースホルダー 49"/>
          <p:cNvSpPr>
            <a:spLocks noGrp="1"/>
          </p:cNvSpPr>
          <p:nvPr>
            <p:ph type="pic" sz="quarter" idx="13" hasCustomPrompt="1"/>
          </p:nvPr>
        </p:nvSpPr>
        <p:spPr>
          <a:xfrm rot="21178094">
            <a:off x="965471" y="2399553"/>
            <a:ext cx="1872152" cy="218051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テキスト プレースホルダー 53"/>
          <p:cNvSpPr>
            <a:spLocks noGrp="1"/>
          </p:cNvSpPr>
          <p:nvPr>
            <p:ph type="body" sz="quarter" idx="14" hasCustomPrompt="1"/>
          </p:nvPr>
        </p:nvSpPr>
        <p:spPr>
          <a:xfrm rot="21178094">
            <a:off x="899791" y="4642430"/>
            <a:ext cx="2453940" cy="341255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0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19" name="図プレースホルダー 49"/>
          <p:cNvSpPr>
            <a:spLocks noGrp="1"/>
          </p:cNvSpPr>
          <p:nvPr>
            <p:ph type="pic" sz="quarter" idx="15" hasCustomPrompt="1"/>
          </p:nvPr>
        </p:nvSpPr>
        <p:spPr>
          <a:xfrm rot="216376">
            <a:off x="4524094" y="4099178"/>
            <a:ext cx="2453940" cy="1866525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0" name="テキスト プレースホルダー 53"/>
          <p:cNvSpPr>
            <a:spLocks noGrp="1"/>
          </p:cNvSpPr>
          <p:nvPr>
            <p:ph type="body" sz="quarter" idx="16" hasCustomPrompt="1"/>
          </p:nvPr>
        </p:nvSpPr>
        <p:spPr>
          <a:xfrm rot="216376">
            <a:off x="4448319" y="6057841"/>
            <a:ext cx="2453940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0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22" name="図プレースホルダー 49"/>
          <p:cNvSpPr>
            <a:spLocks noGrp="1"/>
          </p:cNvSpPr>
          <p:nvPr>
            <p:ph type="pic" sz="quarter" idx="17" hasCustomPrompt="1"/>
          </p:nvPr>
        </p:nvSpPr>
        <p:spPr>
          <a:xfrm rot="380574">
            <a:off x="691611" y="6541228"/>
            <a:ext cx="2453940" cy="1866525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3" name="テキスト プレースホルダー 53"/>
          <p:cNvSpPr>
            <a:spLocks noGrp="1"/>
          </p:cNvSpPr>
          <p:nvPr>
            <p:ph type="body" sz="quarter" idx="18" hasCustomPrompt="1"/>
          </p:nvPr>
        </p:nvSpPr>
        <p:spPr>
          <a:xfrm rot="380574">
            <a:off x="534662" y="8502548"/>
            <a:ext cx="2453940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0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25" name="図プレースホルダー 49"/>
          <p:cNvSpPr>
            <a:spLocks noGrp="1"/>
          </p:cNvSpPr>
          <p:nvPr>
            <p:ph type="pic" sz="quarter" idx="19" hasCustomPrompt="1"/>
          </p:nvPr>
        </p:nvSpPr>
        <p:spPr>
          <a:xfrm rot="21365334">
            <a:off x="4156449" y="7545883"/>
            <a:ext cx="1872152" cy="2180510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6" name="テキスト プレースホルダー 53"/>
          <p:cNvSpPr>
            <a:spLocks noGrp="1"/>
          </p:cNvSpPr>
          <p:nvPr>
            <p:ph type="body" sz="quarter" idx="20" hasCustomPrompt="1"/>
          </p:nvPr>
        </p:nvSpPr>
        <p:spPr>
          <a:xfrm rot="21365334">
            <a:off x="3998262" y="9854006"/>
            <a:ext cx="2453940" cy="341255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0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3133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20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978F-6BEB-4165-9238-980DB8EACA4F}" type="datetimeFigureOut">
              <a:rPr kumimoji="1" lang="ja-JP" altLang="en-US" smtClean="0"/>
              <a:t>2024/8/26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53488-3167-43C3-96B8-B87774AE443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427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72" r:id="rId8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12"/>
            <a:ext cx="7559675" cy="1060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7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7"/>
            <a:ext cx="7559675" cy="10690497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90000" y="1353411"/>
            <a:ext cx="7380000" cy="9235526"/>
          </a:xfrm>
          <a:prstGeom prst="roundRect">
            <a:avLst>
              <a:gd name="adj" fmla="val 11301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8" name="図 1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104503"/>
            <a:ext cx="1580303" cy="1580303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40" name="テキスト ボックス 39"/>
          <p:cNvSpPr txBox="1"/>
          <p:nvPr/>
        </p:nvSpPr>
        <p:spPr>
          <a:xfrm>
            <a:off x="426983" y="62913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6633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地 図</a:t>
            </a:r>
            <a:endParaRPr kumimoji="1" lang="ja-JP" altLang="en-US" sz="2400" b="1" dirty="0">
              <a:solidFill>
                <a:srgbClr val="6633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テキスト ボックス 10"/>
          <p:cNvSpPr txBox="1"/>
          <p:nvPr/>
        </p:nvSpPr>
        <p:spPr>
          <a:xfrm>
            <a:off x="2603630" y="104503"/>
            <a:ext cx="504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8000" b="1" dirty="0">
                <a:solidFill>
                  <a:schemeClr val="bg1">
                    <a:alpha val="50000"/>
                  </a:schemeClr>
                </a:solidFill>
                <a:latin typeface="Garamond" panose="02020404030301010803" pitchFamily="18" charset="0"/>
                <a:ea typeface="HG教科書体" panose="02020609000000000000" pitchFamily="17" charset="-128"/>
              </a:rPr>
              <a:t>Travel map</a:t>
            </a:r>
            <a:endParaRPr lang="ja-JP" altLang="en-US" sz="8000" b="1" dirty="0">
              <a:solidFill>
                <a:schemeClr val="bg1">
                  <a:alpha val="50000"/>
                </a:schemeClr>
              </a:solidFill>
              <a:latin typeface="Garamond" panose="02020404030301010803" pitchFamily="18" charset="0"/>
              <a:ea typeface="HG教科書体" panose="020206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762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図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7"/>
            <a:ext cx="7559675" cy="10690497"/>
          </a:xfrm>
          <a:prstGeom prst="rect">
            <a:avLst/>
          </a:prstGeom>
        </p:spPr>
      </p:pic>
      <p:sp>
        <p:nvSpPr>
          <p:cNvPr id="179" name="角丸四角形 178"/>
          <p:cNvSpPr/>
          <p:nvPr/>
        </p:nvSpPr>
        <p:spPr>
          <a:xfrm>
            <a:off x="90000" y="1353411"/>
            <a:ext cx="7380000" cy="9235526"/>
          </a:xfrm>
          <a:prstGeom prst="roundRect">
            <a:avLst>
              <a:gd name="adj" fmla="val 11301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8" name="図 1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104503"/>
            <a:ext cx="1580303" cy="1580303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40" name="テキスト ボックス 39"/>
          <p:cNvSpPr txBox="1"/>
          <p:nvPr/>
        </p:nvSpPr>
        <p:spPr>
          <a:xfrm>
            <a:off x="273097" y="66562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6633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近隣情報</a:t>
            </a:r>
          </a:p>
        </p:txBody>
      </p:sp>
      <p:sp>
        <p:nvSpPr>
          <p:cNvPr id="61" name="角丸四角形 60"/>
          <p:cNvSpPr/>
          <p:nvPr/>
        </p:nvSpPr>
        <p:spPr>
          <a:xfrm>
            <a:off x="566648" y="1931432"/>
            <a:ext cx="3101181" cy="1882775"/>
          </a:xfrm>
          <a:prstGeom prst="roundRect">
            <a:avLst>
              <a:gd name="adj" fmla="val 8607"/>
            </a:avLst>
          </a:prstGeom>
          <a:solidFill>
            <a:schemeClr val="bg1"/>
          </a:solidFill>
          <a:ln w="28575">
            <a:solidFill>
              <a:srgbClr val="56D3F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7" name="直線コネクタ 76"/>
          <p:cNvCxnSpPr/>
          <p:nvPr/>
        </p:nvCxnSpPr>
        <p:spPr>
          <a:xfrm>
            <a:off x="677773" y="3042682"/>
            <a:ext cx="147700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角丸四角形 106"/>
          <p:cNvSpPr/>
          <p:nvPr/>
        </p:nvSpPr>
        <p:spPr>
          <a:xfrm>
            <a:off x="3793632" y="1931432"/>
            <a:ext cx="3101181" cy="1882775"/>
          </a:xfrm>
          <a:prstGeom prst="roundRect">
            <a:avLst>
              <a:gd name="adj" fmla="val 8607"/>
            </a:avLst>
          </a:prstGeom>
          <a:solidFill>
            <a:schemeClr val="bg1"/>
          </a:solidFill>
          <a:ln w="28575">
            <a:solidFill>
              <a:srgbClr val="56D3F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16" name="直線コネクタ 115"/>
          <p:cNvCxnSpPr/>
          <p:nvPr/>
        </p:nvCxnSpPr>
        <p:spPr>
          <a:xfrm>
            <a:off x="3904757" y="3042682"/>
            <a:ext cx="147700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角丸四角形 116"/>
          <p:cNvSpPr/>
          <p:nvPr/>
        </p:nvSpPr>
        <p:spPr>
          <a:xfrm>
            <a:off x="566648" y="3993594"/>
            <a:ext cx="3101181" cy="1882775"/>
          </a:xfrm>
          <a:prstGeom prst="roundRect">
            <a:avLst>
              <a:gd name="adj" fmla="val 8607"/>
            </a:avLst>
          </a:prstGeom>
          <a:solidFill>
            <a:schemeClr val="bg1"/>
          </a:solidFill>
          <a:ln w="28575">
            <a:solidFill>
              <a:srgbClr val="56D3F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6" name="直線コネクタ 125"/>
          <p:cNvCxnSpPr/>
          <p:nvPr/>
        </p:nvCxnSpPr>
        <p:spPr>
          <a:xfrm>
            <a:off x="677773" y="5104844"/>
            <a:ext cx="147700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角丸四角形 126"/>
          <p:cNvSpPr/>
          <p:nvPr/>
        </p:nvSpPr>
        <p:spPr>
          <a:xfrm>
            <a:off x="3793632" y="3993594"/>
            <a:ext cx="3101181" cy="1882775"/>
          </a:xfrm>
          <a:prstGeom prst="roundRect">
            <a:avLst>
              <a:gd name="adj" fmla="val 8607"/>
            </a:avLst>
          </a:prstGeom>
          <a:solidFill>
            <a:schemeClr val="bg1"/>
          </a:solidFill>
          <a:ln w="28575">
            <a:solidFill>
              <a:srgbClr val="56D3F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6" name="直線コネクタ 135"/>
          <p:cNvCxnSpPr/>
          <p:nvPr/>
        </p:nvCxnSpPr>
        <p:spPr>
          <a:xfrm>
            <a:off x="3904757" y="5104844"/>
            <a:ext cx="147700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角丸四角形 136"/>
          <p:cNvSpPr/>
          <p:nvPr/>
        </p:nvSpPr>
        <p:spPr>
          <a:xfrm>
            <a:off x="566648" y="6055756"/>
            <a:ext cx="3101181" cy="1882775"/>
          </a:xfrm>
          <a:prstGeom prst="roundRect">
            <a:avLst>
              <a:gd name="adj" fmla="val 8607"/>
            </a:avLst>
          </a:prstGeom>
          <a:solidFill>
            <a:schemeClr val="bg1"/>
          </a:solidFill>
          <a:ln w="28575">
            <a:solidFill>
              <a:srgbClr val="56D3F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46" name="直線コネクタ 145"/>
          <p:cNvCxnSpPr/>
          <p:nvPr/>
        </p:nvCxnSpPr>
        <p:spPr>
          <a:xfrm>
            <a:off x="677773" y="7167006"/>
            <a:ext cx="147700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角丸四角形 146"/>
          <p:cNvSpPr/>
          <p:nvPr/>
        </p:nvSpPr>
        <p:spPr>
          <a:xfrm>
            <a:off x="3793632" y="6055756"/>
            <a:ext cx="3101181" cy="1882775"/>
          </a:xfrm>
          <a:prstGeom prst="roundRect">
            <a:avLst>
              <a:gd name="adj" fmla="val 8607"/>
            </a:avLst>
          </a:prstGeom>
          <a:solidFill>
            <a:schemeClr val="bg1"/>
          </a:solidFill>
          <a:ln w="28575">
            <a:solidFill>
              <a:srgbClr val="56D3F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56" name="直線コネクタ 155"/>
          <p:cNvCxnSpPr/>
          <p:nvPr/>
        </p:nvCxnSpPr>
        <p:spPr>
          <a:xfrm>
            <a:off x="3904757" y="7167006"/>
            <a:ext cx="147700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角丸四角形 156"/>
          <p:cNvSpPr/>
          <p:nvPr/>
        </p:nvSpPr>
        <p:spPr>
          <a:xfrm>
            <a:off x="566648" y="8117918"/>
            <a:ext cx="3101181" cy="1882775"/>
          </a:xfrm>
          <a:prstGeom prst="roundRect">
            <a:avLst>
              <a:gd name="adj" fmla="val 8607"/>
            </a:avLst>
          </a:prstGeom>
          <a:solidFill>
            <a:schemeClr val="bg1"/>
          </a:solidFill>
          <a:ln w="28575">
            <a:solidFill>
              <a:srgbClr val="56D3F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67" name="直線コネクタ 166"/>
          <p:cNvCxnSpPr/>
          <p:nvPr/>
        </p:nvCxnSpPr>
        <p:spPr>
          <a:xfrm>
            <a:off x="677773" y="9229168"/>
            <a:ext cx="147700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角丸四角形 167"/>
          <p:cNvSpPr/>
          <p:nvPr/>
        </p:nvSpPr>
        <p:spPr>
          <a:xfrm>
            <a:off x="3793632" y="8117918"/>
            <a:ext cx="3101181" cy="1882775"/>
          </a:xfrm>
          <a:prstGeom prst="roundRect">
            <a:avLst>
              <a:gd name="adj" fmla="val 8607"/>
            </a:avLst>
          </a:prstGeom>
          <a:solidFill>
            <a:schemeClr val="bg1"/>
          </a:solidFill>
          <a:ln w="28575">
            <a:solidFill>
              <a:srgbClr val="56D3F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77" name="直線コネクタ 176"/>
          <p:cNvCxnSpPr/>
          <p:nvPr/>
        </p:nvCxnSpPr>
        <p:spPr>
          <a:xfrm>
            <a:off x="3904757" y="9229168"/>
            <a:ext cx="147700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6" name="テキスト プレースホルダー 1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0" name="テキスト プレースホルダー 1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3" name="図プレースホルダー 22"/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24" name="テキスト プレースホルダー 2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7" name="図プレースホルダー 26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28" name="テキスト プレースホルダー 2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1" name="図プレースホルダー 30"/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32" name="テキスト プレースホルダー 3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5" name="図プレースホルダー 34"/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180" name="テキスト ボックス 179"/>
          <p:cNvSpPr txBox="1"/>
          <p:nvPr/>
        </p:nvSpPr>
        <p:spPr>
          <a:xfrm>
            <a:off x="2178579" y="104503"/>
            <a:ext cx="54715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8000" b="1" dirty="0">
                <a:solidFill>
                  <a:schemeClr val="bg1">
                    <a:alpha val="50000"/>
                  </a:schemeClr>
                </a:solidFill>
                <a:latin typeface="Garamond" panose="02020404030301010803" pitchFamily="18" charset="0"/>
                <a:ea typeface="HG教科書体" panose="02020609000000000000" pitchFamily="17" charset="-128"/>
              </a:rPr>
              <a:t>Information</a:t>
            </a:r>
            <a:endParaRPr lang="ja-JP" altLang="en-US" sz="8000" b="1" dirty="0">
              <a:solidFill>
                <a:schemeClr val="bg1">
                  <a:alpha val="50000"/>
                </a:schemeClr>
              </a:solidFill>
              <a:latin typeface="Garamond" panose="02020404030301010803" pitchFamily="18" charset="0"/>
              <a:ea typeface="HG教科書体" panose="020206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285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7"/>
            <a:ext cx="7559675" cy="10690497"/>
          </a:xfrm>
          <a:prstGeom prst="rect">
            <a:avLst/>
          </a:prstGeom>
        </p:spPr>
      </p:pic>
      <p:sp>
        <p:nvSpPr>
          <p:cNvPr id="39" name="角丸四角形 38"/>
          <p:cNvSpPr/>
          <p:nvPr/>
        </p:nvSpPr>
        <p:spPr>
          <a:xfrm>
            <a:off x="90000" y="1353411"/>
            <a:ext cx="7380000" cy="9235526"/>
          </a:xfrm>
          <a:prstGeom prst="roundRect">
            <a:avLst>
              <a:gd name="adj" fmla="val 11301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8" name="図 1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104503"/>
            <a:ext cx="1580303" cy="1580303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40" name="テキスト ボックス 39"/>
          <p:cNvSpPr txBox="1"/>
          <p:nvPr/>
        </p:nvSpPr>
        <p:spPr>
          <a:xfrm>
            <a:off x="273097" y="683266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6633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おみやげ</a:t>
            </a:r>
          </a:p>
        </p:txBody>
      </p:sp>
      <p:graphicFrame>
        <p:nvGraphicFramePr>
          <p:cNvPr id="89" name="表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878985"/>
              </p:ext>
            </p:extLst>
          </p:nvPr>
        </p:nvGraphicFramePr>
        <p:xfrm>
          <a:off x="627536" y="1965552"/>
          <a:ext cx="6208692" cy="427319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43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7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31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だれに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こんなおみやげ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個数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チェック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まいこちゃん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ご当地キーホルダー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田中さん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○○○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鈴木さん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○○○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角丸四角形 2"/>
          <p:cNvSpPr/>
          <p:nvPr/>
        </p:nvSpPr>
        <p:spPr>
          <a:xfrm>
            <a:off x="682448" y="6701246"/>
            <a:ext cx="6149426" cy="3226526"/>
          </a:xfrm>
          <a:prstGeom prst="roundRect">
            <a:avLst>
              <a:gd name="adj" fmla="val 6516"/>
            </a:avLst>
          </a:prstGeom>
          <a:solidFill>
            <a:schemeClr val="bg1"/>
          </a:solidFill>
          <a:ln w="28575">
            <a:solidFill>
              <a:srgbClr val="67D3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 rot="21313214">
            <a:off x="426972" y="6490548"/>
            <a:ext cx="2165350" cy="528637"/>
            <a:chOff x="408714" y="6436927"/>
            <a:chExt cx="2165350" cy="528637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408714" y="6436927"/>
              <a:ext cx="2165350" cy="528637"/>
            </a:xfrm>
            <a:custGeom>
              <a:avLst/>
              <a:gdLst>
                <a:gd name="T0" fmla="*/ 1280 w 1364"/>
                <a:gd name="T1" fmla="*/ 333 h 333"/>
                <a:gd name="T2" fmla="*/ 75 w 1364"/>
                <a:gd name="T3" fmla="*/ 333 h 333"/>
                <a:gd name="T4" fmla="*/ 7 w 1364"/>
                <a:gd name="T5" fmla="*/ 333 h 333"/>
                <a:gd name="T6" fmla="*/ 34 w 1364"/>
                <a:gd name="T7" fmla="*/ 316 h 333"/>
                <a:gd name="T8" fmla="*/ 16 w 1364"/>
                <a:gd name="T9" fmla="*/ 295 h 333"/>
                <a:gd name="T10" fmla="*/ 43 w 1364"/>
                <a:gd name="T11" fmla="*/ 279 h 333"/>
                <a:gd name="T12" fmla="*/ 21 w 1364"/>
                <a:gd name="T13" fmla="*/ 258 h 333"/>
                <a:gd name="T14" fmla="*/ 36 w 1364"/>
                <a:gd name="T15" fmla="*/ 241 h 333"/>
                <a:gd name="T16" fmla="*/ 30 w 1364"/>
                <a:gd name="T17" fmla="*/ 223 h 333"/>
                <a:gd name="T18" fmla="*/ 50 w 1364"/>
                <a:gd name="T19" fmla="*/ 199 h 333"/>
                <a:gd name="T20" fmla="*/ 4 w 1364"/>
                <a:gd name="T21" fmla="*/ 189 h 333"/>
                <a:gd name="T22" fmla="*/ 45 w 1364"/>
                <a:gd name="T23" fmla="*/ 165 h 333"/>
                <a:gd name="T24" fmla="*/ 12 w 1364"/>
                <a:gd name="T25" fmla="*/ 148 h 333"/>
                <a:gd name="T26" fmla="*/ 20 w 1364"/>
                <a:gd name="T27" fmla="*/ 130 h 333"/>
                <a:gd name="T28" fmla="*/ 20 w 1364"/>
                <a:gd name="T29" fmla="*/ 111 h 333"/>
                <a:gd name="T30" fmla="*/ 25 w 1364"/>
                <a:gd name="T31" fmla="*/ 93 h 333"/>
                <a:gd name="T32" fmla="*/ 2 w 1364"/>
                <a:gd name="T33" fmla="*/ 76 h 333"/>
                <a:gd name="T34" fmla="*/ 11 w 1364"/>
                <a:gd name="T35" fmla="*/ 56 h 333"/>
                <a:gd name="T36" fmla="*/ 5 w 1364"/>
                <a:gd name="T37" fmla="*/ 38 h 333"/>
                <a:gd name="T38" fmla="*/ 43 w 1364"/>
                <a:gd name="T39" fmla="*/ 20 h 333"/>
                <a:gd name="T40" fmla="*/ 0 w 1364"/>
                <a:gd name="T41" fmla="*/ 0 h 333"/>
                <a:gd name="T42" fmla="*/ 75 w 1364"/>
                <a:gd name="T43" fmla="*/ 1 h 333"/>
                <a:gd name="T44" fmla="*/ 1280 w 1364"/>
                <a:gd name="T45" fmla="*/ 1 h 333"/>
                <a:gd name="T46" fmla="*/ 1364 w 1364"/>
                <a:gd name="T47" fmla="*/ 0 h 333"/>
                <a:gd name="T48" fmla="*/ 1318 w 1364"/>
                <a:gd name="T49" fmla="*/ 13 h 333"/>
                <a:gd name="T50" fmla="*/ 1343 w 1364"/>
                <a:gd name="T51" fmla="*/ 25 h 333"/>
                <a:gd name="T52" fmla="*/ 1314 w 1364"/>
                <a:gd name="T53" fmla="*/ 41 h 333"/>
                <a:gd name="T54" fmla="*/ 1336 w 1364"/>
                <a:gd name="T55" fmla="*/ 61 h 333"/>
                <a:gd name="T56" fmla="*/ 1321 w 1364"/>
                <a:gd name="T57" fmla="*/ 79 h 333"/>
                <a:gd name="T58" fmla="*/ 1327 w 1364"/>
                <a:gd name="T59" fmla="*/ 97 h 333"/>
                <a:gd name="T60" fmla="*/ 1309 w 1364"/>
                <a:gd name="T61" fmla="*/ 120 h 333"/>
                <a:gd name="T62" fmla="*/ 1355 w 1364"/>
                <a:gd name="T63" fmla="*/ 131 h 333"/>
                <a:gd name="T64" fmla="*/ 1312 w 1364"/>
                <a:gd name="T65" fmla="*/ 154 h 333"/>
                <a:gd name="T66" fmla="*/ 1346 w 1364"/>
                <a:gd name="T67" fmla="*/ 172 h 333"/>
                <a:gd name="T68" fmla="*/ 1337 w 1364"/>
                <a:gd name="T69" fmla="*/ 189 h 333"/>
                <a:gd name="T70" fmla="*/ 1337 w 1364"/>
                <a:gd name="T71" fmla="*/ 207 h 333"/>
                <a:gd name="T72" fmla="*/ 1332 w 1364"/>
                <a:gd name="T73" fmla="*/ 227 h 333"/>
                <a:gd name="T74" fmla="*/ 1357 w 1364"/>
                <a:gd name="T75" fmla="*/ 243 h 333"/>
                <a:gd name="T76" fmla="*/ 1348 w 1364"/>
                <a:gd name="T77" fmla="*/ 262 h 333"/>
                <a:gd name="T78" fmla="*/ 1353 w 1364"/>
                <a:gd name="T79" fmla="*/ 282 h 333"/>
                <a:gd name="T80" fmla="*/ 1314 w 1364"/>
                <a:gd name="T81" fmla="*/ 299 h 333"/>
                <a:gd name="T82" fmla="*/ 1357 w 1364"/>
                <a:gd name="T83" fmla="*/ 319 h 333"/>
                <a:gd name="T84" fmla="*/ 1280 w 1364"/>
                <a:gd name="T8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4" h="333">
                  <a:moveTo>
                    <a:pt x="1280" y="333"/>
                  </a:moveTo>
                  <a:lnTo>
                    <a:pt x="75" y="333"/>
                  </a:lnTo>
                  <a:lnTo>
                    <a:pt x="7" y="333"/>
                  </a:lnTo>
                  <a:lnTo>
                    <a:pt x="34" y="316"/>
                  </a:lnTo>
                  <a:lnTo>
                    <a:pt x="16" y="295"/>
                  </a:lnTo>
                  <a:lnTo>
                    <a:pt x="43" y="279"/>
                  </a:lnTo>
                  <a:lnTo>
                    <a:pt x="21" y="258"/>
                  </a:lnTo>
                  <a:lnTo>
                    <a:pt x="36" y="241"/>
                  </a:lnTo>
                  <a:lnTo>
                    <a:pt x="30" y="223"/>
                  </a:lnTo>
                  <a:lnTo>
                    <a:pt x="50" y="199"/>
                  </a:lnTo>
                  <a:lnTo>
                    <a:pt x="4" y="189"/>
                  </a:lnTo>
                  <a:lnTo>
                    <a:pt x="45" y="165"/>
                  </a:lnTo>
                  <a:lnTo>
                    <a:pt x="12" y="148"/>
                  </a:lnTo>
                  <a:lnTo>
                    <a:pt x="20" y="130"/>
                  </a:lnTo>
                  <a:lnTo>
                    <a:pt x="20" y="111"/>
                  </a:lnTo>
                  <a:lnTo>
                    <a:pt x="25" y="93"/>
                  </a:lnTo>
                  <a:lnTo>
                    <a:pt x="2" y="76"/>
                  </a:lnTo>
                  <a:lnTo>
                    <a:pt x="11" y="56"/>
                  </a:lnTo>
                  <a:lnTo>
                    <a:pt x="5" y="38"/>
                  </a:lnTo>
                  <a:lnTo>
                    <a:pt x="43" y="20"/>
                  </a:lnTo>
                  <a:lnTo>
                    <a:pt x="0" y="0"/>
                  </a:lnTo>
                  <a:lnTo>
                    <a:pt x="75" y="1"/>
                  </a:lnTo>
                  <a:lnTo>
                    <a:pt x="1280" y="1"/>
                  </a:lnTo>
                  <a:lnTo>
                    <a:pt x="1364" y="0"/>
                  </a:lnTo>
                  <a:lnTo>
                    <a:pt x="1318" y="13"/>
                  </a:lnTo>
                  <a:lnTo>
                    <a:pt x="1343" y="25"/>
                  </a:lnTo>
                  <a:lnTo>
                    <a:pt x="1314" y="41"/>
                  </a:lnTo>
                  <a:lnTo>
                    <a:pt x="1336" y="61"/>
                  </a:lnTo>
                  <a:lnTo>
                    <a:pt x="1321" y="79"/>
                  </a:lnTo>
                  <a:lnTo>
                    <a:pt x="1327" y="97"/>
                  </a:lnTo>
                  <a:lnTo>
                    <a:pt x="1309" y="120"/>
                  </a:lnTo>
                  <a:lnTo>
                    <a:pt x="1355" y="131"/>
                  </a:lnTo>
                  <a:lnTo>
                    <a:pt x="1312" y="154"/>
                  </a:lnTo>
                  <a:lnTo>
                    <a:pt x="1346" y="172"/>
                  </a:lnTo>
                  <a:lnTo>
                    <a:pt x="1337" y="189"/>
                  </a:lnTo>
                  <a:lnTo>
                    <a:pt x="1337" y="207"/>
                  </a:lnTo>
                  <a:lnTo>
                    <a:pt x="1332" y="227"/>
                  </a:lnTo>
                  <a:lnTo>
                    <a:pt x="1357" y="243"/>
                  </a:lnTo>
                  <a:lnTo>
                    <a:pt x="1348" y="262"/>
                  </a:lnTo>
                  <a:lnTo>
                    <a:pt x="1353" y="282"/>
                  </a:lnTo>
                  <a:lnTo>
                    <a:pt x="1314" y="299"/>
                  </a:lnTo>
                  <a:lnTo>
                    <a:pt x="1357" y="319"/>
                  </a:lnTo>
                  <a:lnTo>
                    <a:pt x="1280" y="333"/>
                  </a:lnTo>
                  <a:close/>
                </a:path>
              </a:pathLst>
            </a:custGeom>
            <a:solidFill>
              <a:srgbClr val="67D3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92308" y="652617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○○○の名産品</a:t>
              </a:r>
              <a:endPara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1" name="角丸四角形 10"/>
          <p:cNvSpPr/>
          <p:nvPr/>
        </p:nvSpPr>
        <p:spPr>
          <a:xfrm>
            <a:off x="979715" y="7191358"/>
            <a:ext cx="2651759" cy="2492187"/>
          </a:xfrm>
          <a:prstGeom prst="roundRect">
            <a:avLst>
              <a:gd name="adj" fmla="val 5456"/>
            </a:avLst>
          </a:prstGeom>
          <a:solidFill>
            <a:srgbClr val="E7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6347446" y="6518559"/>
            <a:ext cx="484428" cy="433411"/>
            <a:chOff x="5732548" y="6352621"/>
            <a:chExt cx="668440" cy="598042"/>
          </a:xfrm>
        </p:grpSpPr>
        <p:sp>
          <p:nvSpPr>
            <p:cNvPr id="23" name="円/楕円 22"/>
            <p:cNvSpPr/>
            <p:nvPr/>
          </p:nvSpPr>
          <p:spPr>
            <a:xfrm>
              <a:off x="5770394" y="6352621"/>
              <a:ext cx="592748" cy="592748"/>
            </a:xfrm>
            <a:prstGeom prst="ellipse">
              <a:avLst/>
            </a:prstGeom>
            <a:solidFill>
              <a:srgbClr val="56D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5949633" y="6401252"/>
              <a:ext cx="234269" cy="325722"/>
            </a:xfrm>
            <a:custGeom>
              <a:avLst/>
              <a:gdLst>
                <a:gd name="T0" fmla="*/ 26 w 187"/>
                <a:gd name="T1" fmla="*/ 141 h 260"/>
                <a:gd name="T2" fmla="*/ 28 w 187"/>
                <a:gd name="T3" fmla="*/ 164 h 260"/>
                <a:gd name="T4" fmla="*/ 26 w 187"/>
                <a:gd name="T5" fmla="*/ 189 h 260"/>
                <a:gd name="T6" fmla="*/ 20 w 187"/>
                <a:gd name="T7" fmla="*/ 203 h 260"/>
                <a:gd name="T8" fmla="*/ 14 w 187"/>
                <a:gd name="T9" fmla="*/ 226 h 260"/>
                <a:gd name="T10" fmla="*/ 20 w 187"/>
                <a:gd name="T11" fmla="*/ 243 h 260"/>
                <a:gd name="T12" fmla="*/ 34 w 187"/>
                <a:gd name="T13" fmla="*/ 254 h 260"/>
                <a:gd name="T14" fmla="*/ 43 w 187"/>
                <a:gd name="T15" fmla="*/ 257 h 260"/>
                <a:gd name="T16" fmla="*/ 62 w 187"/>
                <a:gd name="T17" fmla="*/ 257 h 260"/>
                <a:gd name="T18" fmla="*/ 91 w 187"/>
                <a:gd name="T19" fmla="*/ 246 h 260"/>
                <a:gd name="T20" fmla="*/ 99 w 187"/>
                <a:gd name="T21" fmla="*/ 237 h 260"/>
                <a:gd name="T22" fmla="*/ 128 w 187"/>
                <a:gd name="T23" fmla="*/ 215 h 260"/>
                <a:gd name="T24" fmla="*/ 159 w 187"/>
                <a:gd name="T25" fmla="*/ 195 h 260"/>
                <a:gd name="T26" fmla="*/ 164 w 187"/>
                <a:gd name="T27" fmla="*/ 187 h 260"/>
                <a:gd name="T28" fmla="*/ 179 w 187"/>
                <a:gd name="T29" fmla="*/ 158 h 260"/>
                <a:gd name="T30" fmla="*/ 179 w 187"/>
                <a:gd name="T31" fmla="*/ 150 h 260"/>
                <a:gd name="T32" fmla="*/ 176 w 187"/>
                <a:gd name="T33" fmla="*/ 138 h 260"/>
                <a:gd name="T34" fmla="*/ 170 w 187"/>
                <a:gd name="T35" fmla="*/ 136 h 260"/>
                <a:gd name="T36" fmla="*/ 173 w 187"/>
                <a:gd name="T37" fmla="*/ 116 h 260"/>
                <a:gd name="T38" fmla="*/ 164 w 187"/>
                <a:gd name="T39" fmla="*/ 107 h 260"/>
                <a:gd name="T40" fmla="*/ 159 w 187"/>
                <a:gd name="T41" fmla="*/ 107 h 260"/>
                <a:gd name="T42" fmla="*/ 156 w 187"/>
                <a:gd name="T43" fmla="*/ 82 h 260"/>
                <a:gd name="T44" fmla="*/ 142 w 187"/>
                <a:gd name="T45" fmla="*/ 79 h 260"/>
                <a:gd name="T46" fmla="*/ 167 w 187"/>
                <a:gd name="T47" fmla="*/ 45 h 260"/>
                <a:gd name="T48" fmla="*/ 176 w 187"/>
                <a:gd name="T49" fmla="*/ 34 h 260"/>
                <a:gd name="T50" fmla="*/ 187 w 187"/>
                <a:gd name="T51" fmla="*/ 17 h 260"/>
                <a:gd name="T52" fmla="*/ 184 w 187"/>
                <a:gd name="T53" fmla="*/ 3 h 260"/>
                <a:gd name="T54" fmla="*/ 173 w 187"/>
                <a:gd name="T55" fmla="*/ 3 h 260"/>
                <a:gd name="T56" fmla="*/ 162 w 187"/>
                <a:gd name="T57" fmla="*/ 11 h 260"/>
                <a:gd name="T58" fmla="*/ 153 w 187"/>
                <a:gd name="T59" fmla="*/ 23 h 260"/>
                <a:gd name="T60" fmla="*/ 116 w 187"/>
                <a:gd name="T61" fmla="*/ 62 h 260"/>
                <a:gd name="T62" fmla="*/ 85 w 187"/>
                <a:gd name="T63" fmla="*/ 93 h 260"/>
                <a:gd name="T64" fmla="*/ 74 w 187"/>
                <a:gd name="T65" fmla="*/ 102 h 260"/>
                <a:gd name="T66" fmla="*/ 62 w 187"/>
                <a:gd name="T67" fmla="*/ 102 h 260"/>
                <a:gd name="T68" fmla="*/ 40 w 187"/>
                <a:gd name="T69" fmla="*/ 82 h 260"/>
                <a:gd name="T70" fmla="*/ 31 w 187"/>
                <a:gd name="T71" fmla="*/ 71 h 260"/>
                <a:gd name="T72" fmla="*/ 14 w 187"/>
                <a:gd name="T73" fmla="*/ 62 h 260"/>
                <a:gd name="T74" fmla="*/ 9 w 187"/>
                <a:gd name="T75" fmla="*/ 62 h 260"/>
                <a:gd name="T76" fmla="*/ 0 w 187"/>
                <a:gd name="T77" fmla="*/ 68 h 260"/>
                <a:gd name="T78" fmla="*/ 0 w 187"/>
                <a:gd name="T79" fmla="*/ 71 h 260"/>
                <a:gd name="T80" fmla="*/ 9 w 187"/>
                <a:gd name="T81" fmla="*/ 88 h 260"/>
                <a:gd name="T82" fmla="*/ 17 w 187"/>
                <a:gd name="T83" fmla="*/ 99 h 260"/>
                <a:gd name="T84" fmla="*/ 23 w 187"/>
                <a:gd name="T85" fmla="*/ 119 h 260"/>
                <a:gd name="T86" fmla="*/ 26 w 187"/>
                <a:gd name="T87" fmla="*/ 14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7" h="260">
                  <a:moveTo>
                    <a:pt x="26" y="141"/>
                  </a:moveTo>
                  <a:lnTo>
                    <a:pt x="26" y="141"/>
                  </a:lnTo>
                  <a:lnTo>
                    <a:pt x="28" y="153"/>
                  </a:lnTo>
                  <a:lnTo>
                    <a:pt x="28" y="164"/>
                  </a:lnTo>
                  <a:lnTo>
                    <a:pt x="31" y="175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0" y="203"/>
                  </a:lnTo>
                  <a:lnTo>
                    <a:pt x="14" y="215"/>
                  </a:lnTo>
                  <a:lnTo>
                    <a:pt x="14" y="226"/>
                  </a:lnTo>
                  <a:lnTo>
                    <a:pt x="17" y="235"/>
                  </a:lnTo>
                  <a:lnTo>
                    <a:pt x="20" y="243"/>
                  </a:lnTo>
                  <a:lnTo>
                    <a:pt x="26" y="249"/>
                  </a:lnTo>
                  <a:lnTo>
                    <a:pt x="34" y="254"/>
                  </a:lnTo>
                  <a:lnTo>
                    <a:pt x="43" y="257"/>
                  </a:lnTo>
                  <a:lnTo>
                    <a:pt x="43" y="257"/>
                  </a:lnTo>
                  <a:lnTo>
                    <a:pt x="51" y="260"/>
                  </a:lnTo>
                  <a:lnTo>
                    <a:pt x="62" y="257"/>
                  </a:lnTo>
                  <a:lnTo>
                    <a:pt x="77" y="254"/>
                  </a:lnTo>
                  <a:lnTo>
                    <a:pt x="91" y="246"/>
                  </a:lnTo>
                  <a:lnTo>
                    <a:pt x="99" y="237"/>
                  </a:lnTo>
                  <a:lnTo>
                    <a:pt x="99" y="237"/>
                  </a:lnTo>
                  <a:lnTo>
                    <a:pt x="111" y="226"/>
                  </a:lnTo>
                  <a:lnTo>
                    <a:pt x="128" y="215"/>
                  </a:lnTo>
                  <a:lnTo>
                    <a:pt x="145" y="203"/>
                  </a:lnTo>
                  <a:lnTo>
                    <a:pt x="159" y="195"/>
                  </a:lnTo>
                  <a:lnTo>
                    <a:pt x="159" y="195"/>
                  </a:lnTo>
                  <a:lnTo>
                    <a:pt x="164" y="187"/>
                  </a:lnTo>
                  <a:lnTo>
                    <a:pt x="170" y="175"/>
                  </a:lnTo>
                  <a:lnTo>
                    <a:pt x="179" y="158"/>
                  </a:lnTo>
                  <a:lnTo>
                    <a:pt x="179" y="158"/>
                  </a:lnTo>
                  <a:lnTo>
                    <a:pt x="179" y="150"/>
                  </a:lnTo>
                  <a:lnTo>
                    <a:pt x="179" y="144"/>
                  </a:lnTo>
                  <a:lnTo>
                    <a:pt x="176" y="138"/>
                  </a:lnTo>
                  <a:lnTo>
                    <a:pt x="170" y="136"/>
                  </a:lnTo>
                  <a:lnTo>
                    <a:pt x="170" y="136"/>
                  </a:lnTo>
                  <a:lnTo>
                    <a:pt x="173" y="124"/>
                  </a:lnTo>
                  <a:lnTo>
                    <a:pt x="173" y="116"/>
                  </a:lnTo>
                  <a:lnTo>
                    <a:pt x="167" y="107"/>
                  </a:lnTo>
                  <a:lnTo>
                    <a:pt x="164" y="107"/>
                  </a:lnTo>
                  <a:lnTo>
                    <a:pt x="159" y="107"/>
                  </a:lnTo>
                  <a:lnTo>
                    <a:pt x="159" y="107"/>
                  </a:lnTo>
                  <a:lnTo>
                    <a:pt x="159" y="90"/>
                  </a:lnTo>
                  <a:lnTo>
                    <a:pt x="156" y="82"/>
                  </a:lnTo>
                  <a:lnTo>
                    <a:pt x="150" y="79"/>
                  </a:lnTo>
                  <a:lnTo>
                    <a:pt x="142" y="79"/>
                  </a:lnTo>
                  <a:lnTo>
                    <a:pt x="142" y="79"/>
                  </a:lnTo>
                  <a:lnTo>
                    <a:pt x="167" y="45"/>
                  </a:lnTo>
                  <a:lnTo>
                    <a:pt x="167" y="45"/>
                  </a:lnTo>
                  <a:lnTo>
                    <a:pt x="176" y="34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87" y="8"/>
                  </a:lnTo>
                  <a:lnTo>
                    <a:pt x="184" y="3"/>
                  </a:lnTo>
                  <a:lnTo>
                    <a:pt x="179" y="0"/>
                  </a:lnTo>
                  <a:lnTo>
                    <a:pt x="173" y="3"/>
                  </a:lnTo>
                  <a:lnTo>
                    <a:pt x="173" y="3"/>
                  </a:lnTo>
                  <a:lnTo>
                    <a:pt x="162" y="11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96" y="82"/>
                  </a:lnTo>
                  <a:lnTo>
                    <a:pt x="85" y="93"/>
                  </a:lnTo>
                  <a:lnTo>
                    <a:pt x="74" y="102"/>
                  </a:lnTo>
                  <a:lnTo>
                    <a:pt x="74" y="102"/>
                  </a:lnTo>
                  <a:lnTo>
                    <a:pt x="68" y="105"/>
                  </a:lnTo>
                  <a:lnTo>
                    <a:pt x="62" y="102"/>
                  </a:lnTo>
                  <a:lnTo>
                    <a:pt x="54" y="96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31" y="71"/>
                  </a:lnTo>
                  <a:lnTo>
                    <a:pt x="26" y="65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9" y="62"/>
                  </a:lnTo>
                  <a:lnTo>
                    <a:pt x="3" y="6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3" y="76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23" y="119"/>
                  </a:lnTo>
                  <a:lnTo>
                    <a:pt x="26" y="141"/>
                  </a:lnTo>
                  <a:lnTo>
                    <a:pt x="26" y="1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732548" y="6685235"/>
              <a:ext cx="668440" cy="26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50" b="1" dirty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CHECK</a:t>
              </a:r>
              <a:endParaRPr kumimoji="1" lang="ja-JP" altLang="en-US" sz="65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0" name="角丸四角形 29"/>
          <p:cNvSpPr/>
          <p:nvPr/>
        </p:nvSpPr>
        <p:spPr>
          <a:xfrm>
            <a:off x="3835237" y="7191358"/>
            <a:ext cx="2651759" cy="2492187"/>
          </a:xfrm>
          <a:prstGeom prst="roundRect">
            <a:avLst>
              <a:gd name="adj" fmla="val 5456"/>
            </a:avLst>
          </a:prstGeom>
          <a:solidFill>
            <a:srgbClr val="E7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8" name="図プレースホルダー 27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9" name="図プレースホルダー 28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32" name="テキスト プレースホルダー 3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701495" y="104503"/>
            <a:ext cx="39486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8000" b="1" dirty="0">
                <a:solidFill>
                  <a:schemeClr val="bg1">
                    <a:alpha val="50000"/>
                  </a:schemeClr>
                </a:solidFill>
                <a:latin typeface="Garamond" panose="02020404030301010803" pitchFamily="18" charset="0"/>
                <a:ea typeface="HG教科書体" panose="02020609000000000000" pitchFamily="17" charset="-128"/>
              </a:rPr>
              <a:t>Souvenir</a:t>
            </a:r>
            <a:endParaRPr lang="ja-JP" altLang="en-US" sz="8000" b="1" dirty="0">
              <a:solidFill>
                <a:schemeClr val="bg1">
                  <a:alpha val="50000"/>
                </a:schemeClr>
              </a:solidFill>
              <a:latin typeface="Garamond" panose="02020404030301010803" pitchFamily="18" charset="0"/>
              <a:ea typeface="HG教科書体" panose="020206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4886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7"/>
            <a:ext cx="7559675" cy="10690497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90000" y="1353411"/>
            <a:ext cx="7380000" cy="9235526"/>
          </a:xfrm>
          <a:prstGeom prst="roundRect">
            <a:avLst>
              <a:gd name="adj" fmla="val 11301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104503"/>
            <a:ext cx="1580303" cy="1580303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529578" y="683266"/>
            <a:ext cx="69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6633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メモ</a:t>
            </a:r>
            <a:endParaRPr kumimoji="1" lang="ja-JP" altLang="en-US" sz="2000" b="1" dirty="0">
              <a:solidFill>
                <a:srgbClr val="6633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4189" y="104503"/>
            <a:ext cx="3005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8000" b="1" dirty="0">
                <a:solidFill>
                  <a:schemeClr val="bg1">
                    <a:alpha val="50000"/>
                  </a:schemeClr>
                </a:solidFill>
                <a:latin typeface="Garamond" panose="02020404030301010803" pitchFamily="18" charset="0"/>
                <a:ea typeface="HG教科書体" panose="02020609000000000000" pitchFamily="17" charset="-128"/>
              </a:rPr>
              <a:t>Memo</a:t>
            </a:r>
            <a:endParaRPr lang="ja-JP" altLang="en-US" sz="8000" b="1" dirty="0">
              <a:solidFill>
                <a:schemeClr val="bg1">
                  <a:alpha val="50000"/>
                </a:schemeClr>
              </a:solidFill>
              <a:latin typeface="Garamond" panose="02020404030301010803" pitchFamily="18" charset="0"/>
              <a:ea typeface="HG教科書体" panose="020206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2394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7"/>
            <a:ext cx="7559675" cy="10690497"/>
          </a:xfrm>
          <a:prstGeom prst="rect">
            <a:avLst/>
          </a:prstGeom>
        </p:spPr>
      </p:pic>
      <p:pic>
        <p:nvPicPr>
          <p:cNvPr id="158" name="図 1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104503"/>
            <a:ext cx="1580303" cy="1580303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40" name="テキスト ボックス 39"/>
          <p:cNvSpPr txBox="1"/>
          <p:nvPr/>
        </p:nvSpPr>
        <p:spPr>
          <a:xfrm>
            <a:off x="401338" y="68198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6633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思い出</a:t>
            </a:r>
          </a:p>
        </p:txBody>
      </p:sp>
      <p:sp>
        <p:nvSpPr>
          <p:cNvPr id="8" name="角丸四角形 7"/>
          <p:cNvSpPr/>
          <p:nvPr/>
        </p:nvSpPr>
        <p:spPr>
          <a:xfrm rot="471419">
            <a:off x="3599767" y="310026"/>
            <a:ext cx="2876307" cy="3175000"/>
          </a:xfrm>
          <a:prstGeom prst="roundRect">
            <a:avLst>
              <a:gd name="adj" fmla="val 596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 rot="21178094">
            <a:off x="471245" y="2011127"/>
            <a:ext cx="2876307" cy="3175000"/>
          </a:xfrm>
          <a:prstGeom prst="roundRect">
            <a:avLst>
              <a:gd name="adj" fmla="val 596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 rot="216376">
            <a:off x="4299848" y="3754035"/>
            <a:ext cx="2876307" cy="3175000"/>
          </a:xfrm>
          <a:prstGeom prst="roundRect">
            <a:avLst>
              <a:gd name="adj" fmla="val 596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 rot="380574">
            <a:off x="454302" y="6196085"/>
            <a:ext cx="2876307" cy="3175000"/>
          </a:xfrm>
          <a:prstGeom prst="roundRect">
            <a:avLst>
              <a:gd name="adj" fmla="val 596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 rot="21365334">
            <a:off x="3654372" y="7163320"/>
            <a:ext cx="2876307" cy="3175000"/>
          </a:xfrm>
          <a:prstGeom prst="roundRect">
            <a:avLst>
              <a:gd name="adj" fmla="val 596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テキスト プレースホルダー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5" name="テキスト プレースホルダー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7" name="テキスト プレースホルダー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9" name="テキスト プレースホルダー 1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49" y="105462"/>
            <a:ext cx="487883" cy="487883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55" y="6002078"/>
            <a:ext cx="487883" cy="487883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47" y="1807494"/>
            <a:ext cx="487883" cy="487883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353" y="3551997"/>
            <a:ext cx="487883" cy="487883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29" y="6977799"/>
            <a:ext cx="487883" cy="4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4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7"/>
            <a:ext cx="7559675" cy="1069049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885455" y="9869244"/>
            <a:ext cx="1886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b="1" dirty="0">
                <a:solidFill>
                  <a:srgbClr val="663300"/>
                </a:solidFill>
                <a:latin typeface="Garamond" panose="02020404030301010803" pitchFamily="18" charset="0"/>
                <a:ea typeface="HG教科書体" panose="02020609000000000000" pitchFamily="17" charset="-128"/>
              </a:rPr>
              <a:t>Have a good trip!</a:t>
            </a:r>
            <a:endParaRPr lang="ja-JP" altLang="en-US" b="1" dirty="0">
              <a:solidFill>
                <a:srgbClr val="663300"/>
              </a:solidFill>
              <a:latin typeface="Garamond" panose="02020404030301010803" pitchFamily="18" charset="0"/>
              <a:ea typeface="HG教科書体" panose="02020609000000000000" pitchFamily="17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40" y="10238577"/>
            <a:ext cx="7560000" cy="36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6821912" y="9693023"/>
            <a:ext cx="498522" cy="490167"/>
            <a:chOff x="2008188" y="4751388"/>
            <a:chExt cx="568325" cy="558800"/>
          </a:xfrm>
          <a:solidFill>
            <a:srgbClr val="663300"/>
          </a:solidFill>
        </p:grpSpPr>
        <p:sp>
          <p:nvSpPr>
            <p:cNvPr id="9" name="Freeform 169"/>
            <p:cNvSpPr>
              <a:spLocks/>
            </p:cNvSpPr>
            <p:nvPr/>
          </p:nvSpPr>
          <p:spPr bwMode="auto">
            <a:xfrm>
              <a:off x="2055813" y="4929188"/>
              <a:ext cx="520700" cy="381000"/>
            </a:xfrm>
            <a:custGeom>
              <a:avLst/>
              <a:gdLst>
                <a:gd name="T0" fmla="*/ 30 w 328"/>
                <a:gd name="T1" fmla="*/ 22 h 240"/>
                <a:gd name="T2" fmla="*/ 50 w 328"/>
                <a:gd name="T3" fmla="*/ 144 h 240"/>
                <a:gd name="T4" fmla="*/ 70 w 328"/>
                <a:gd name="T5" fmla="*/ 22 h 240"/>
                <a:gd name="T6" fmla="*/ 174 w 328"/>
                <a:gd name="T7" fmla="*/ 0 h 240"/>
                <a:gd name="T8" fmla="*/ 244 w 328"/>
                <a:gd name="T9" fmla="*/ 14 h 240"/>
                <a:gd name="T10" fmla="*/ 188 w 328"/>
                <a:gd name="T11" fmla="*/ 130 h 240"/>
                <a:gd name="T12" fmla="*/ 228 w 328"/>
                <a:gd name="T13" fmla="*/ 128 h 240"/>
                <a:gd name="T14" fmla="*/ 248 w 328"/>
                <a:gd name="T15" fmla="*/ 22 h 240"/>
                <a:gd name="T16" fmla="*/ 254 w 328"/>
                <a:gd name="T17" fmla="*/ 24 h 240"/>
                <a:gd name="T18" fmla="*/ 258 w 328"/>
                <a:gd name="T19" fmla="*/ 32 h 240"/>
                <a:gd name="T20" fmla="*/ 270 w 328"/>
                <a:gd name="T21" fmla="*/ 212 h 240"/>
                <a:gd name="T22" fmla="*/ 270 w 328"/>
                <a:gd name="T23" fmla="*/ 30 h 240"/>
                <a:gd name="T24" fmla="*/ 268 w 328"/>
                <a:gd name="T25" fmla="*/ 24 h 240"/>
                <a:gd name="T26" fmla="*/ 318 w 328"/>
                <a:gd name="T27" fmla="*/ 22 h 240"/>
                <a:gd name="T28" fmla="*/ 326 w 328"/>
                <a:gd name="T29" fmla="*/ 24 h 240"/>
                <a:gd name="T30" fmla="*/ 328 w 328"/>
                <a:gd name="T31" fmla="*/ 32 h 240"/>
                <a:gd name="T32" fmla="*/ 328 w 328"/>
                <a:gd name="T33" fmla="*/ 226 h 240"/>
                <a:gd name="T34" fmla="*/ 322 w 328"/>
                <a:gd name="T35" fmla="*/ 230 h 240"/>
                <a:gd name="T36" fmla="*/ 298 w 328"/>
                <a:gd name="T37" fmla="*/ 232 h 240"/>
                <a:gd name="T38" fmla="*/ 296 w 328"/>
                <a:gd name="T39" fmla="*/ 234 h 240"/>
                <a:gd name="T40" fmla="*/ 294 w 328"/>
                <a:gd name="T41" fmla="*/ 238 h 240"/>
                <a:gd name="T42" fmla="*/ 290 w 328"/>
                <a:gd name="T43" fmla="*/ 240 h 240"/>
                <a:gd name="T44" fmla="*/ 286 w 328"/>
                <a:gd name="T45" fmla="*/ 240 h 240"/>
                <a:gd name="T46" fmla="*/ 282 w 328"/>
                <a:gd name="T47" fmla="*/ 240 h 240"/>
                <a:gd name="T48" fmla="*/ 280 w 328"/>
                <a:gd name="T49" fmla="*/ 238 h 240"/>
                <a:gd name="T50" fmla="*/ 276 w 328"/>
                <a:gd name="T51" fmla="*/ 234 h 240"/>
                <a:gd name="T52" fmla="*/ 274 w 328"/>
                <a:gd name="T53" fmla="*/ 232 h 240"/>
                <a:gd name="T54" fmla="*/ 240 w 328"/>
                <a:gd name="T55" fmla="*/ 234 h 240"/>
                <a:gd name="T56" fmla="*/ 238 w 328"/>
                <a:gd name="T57" fmla="*/ 236 h 240"/>
                <a:gd name="T58" fmla="*/ 234 w 328"/>
                <a:gd name="T59" fmla="*/ 238 h 240"/>
                <a:gd name="T60" fmla="*/ 232 w 328"/>
                <a:gd name="T61" fmla="*/ 240 h 240"/>
                <a:gd name="T62" fmla="*/ 228 w 328"/>
                <a:gd name="T63" fmla="*/ 240 h 240"/>
                <a:gd name="T64" fmla="*/ 224 w 328"/>
                <a:gd name="T65" fmla="*/ 238 h 240"/>
                <a:gd name="T66" fmla="*/ 220 w 328"/>
                <a:gd name="T67" fmla="*/ 236 h 240"/>
                <a:gd name="T68" fmla="*/ 218 w 328"/>
                <a:gd name="T69" fmla="*/ 234 h 240"/>
                <a:gd name="T70" fmla="*/ 108 w 328"/>
                <a:gd name="T71" fmla="*/ 232 h 240"/>
                <a:gd name="T72" fmla="*/ 106 w 328"/>
                <a:gd name="T73" fmla="*/ 234 h 240"/>
                <a:gd name="T74" fmla="*/ 102 w 328"/>
                <a:gd name="T75" fmla="*/ 238 h 240"/>
                <a:gd name="T76" fmla="*/ 100 w 328"/>
                <a:gd name="T77" fmla="*/ 240 h 240"/>
                <a:gd name="T78" fmla="*/ 96 w 328"/>
                <a:gd name="T79" fmla="*/ 240 h 240"/>
                <a:gd name="T80" fmla="*/ 92 w 328"/>
                <a:gd name="T81" fmla="*/ 240 h 240"/>
                <a:gd name="T82" fmla="*/ 88 w 328"/>
                <a:gd name="T83" fmla="*/ 238 h 240"/>
                <a:gd name="T84" fmla="*/ 84 w 328"/>
                <a:gd name="T85" fmla="*/ 234 h 240"/>
                <a:gd name="T86" fmla="*/ 82 w 328"/>
                <a:gd name="T87" fmla="*/ 232 h 240"/>
                <a:gd name="T88" fmla="*/ 50 w 328"/>
                <a:gd name="T89" fmla="*/ 234 h 240"/>
                <a:gd name="T90" fmla="*/ 48 w 328"/>
                <a:gd name="T91" fmla="*/ 236 h 240"/>
                <a:gd name="T92" fmla="*/ 44 w 328"/>
                <a:gd name="T93" fmla="*/ 238 h 240"/>
                <a:gd name="T94" fmla="*/ 40 w 328"/>
                <a:gd name="T95" fmla="*/ 240 h 240"/>
                <a:gd name="T96" fmla="*/ 36 w 328"/>
                <a:gd name="T97" fmla="*/ 240 h 240"/>
                <a:gd name="T98" fmla="*/ 32 w 328"/>
                <a:gd name="T99" fmla="*/ 238 h 240"/>
                <a:gd name="T100" fmla="*/ 30 w 328"/>
                <a:gd name="T101" fmla="*/ 236 h 240"/>
                <a:gd name="T102" fmla="*/ 26 w 328"/>
                <a:gd name="T103" fmla="*/ 234 h 240"/>
                <a:gd name="T104" fmla="*/ 10 w 328"/>
                <a:gd name="T105" fmla="*/ 232 h 240"/>
                <a:gd name="T106" fmla="*/ 2 w 328"/>
                <a:gd name="T107" fmla="*/ 228 h 240"/>
                <a:gd name="T108" fmla="*/ 0 w 328"/>
                <a:gd name="T109" fmla="*/ 222 h 240"/>
                <a:gd name="T110" fmla="*/ 0 w 328"/>
                <a:gd name="T111" fmla="*/ 28 h 240"/>
                <a:gd name="T112" fmla="*/ 6 w 328"/>
                <a:gd name="T113" fmla="*/ 22 h 240"/>
                <a:gd name="T114" fmla="*/ 10 w 328"/>
                <a:gd name="T115" fmla="*/ 2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8" h="240">
                  <a:moveTo>
                    <a:pt x="10" y="22"/>
                  </a:moveTo>
                  <a:lnTo>
                    <a:pt x="30" y="22"/>
                  </a:lnTo>
                  <a:lnTo>
                    <a:pt x="30" y="130"/>
                  </a:lnTo>
                  <a:lnTo>
                    <a:pt x="50" y="144"/>
                  </a:lnTo>
                  <a:lnTo>
                    <a:pt x="68" y="128"/>
                  </a:lnTo>
                  <a:lnTo>
                    <a:pt x="70" y="22"/>
                  </a:lnTo>
                  <a:lnTo>
                    <a:pt x="174" y="22"/>
                  </a:lnTo>
                  <a:lnTo>
                    <a:pt x="174" y="0"/>
                  </a:lnTo>
                  <a:lnTo>
                    <a:pt x="236" y="0"/>
                  </a:lnTo>
                  <a:lnTo>
                    <a:pt x="244" y="14"/>
                  </a:lnTo>
                  <a:lnTo>
                    <a:pt x="188" y="14"/>
                  </a:lnTo>
                  <a:lnTo>
                    <a:pt x="188" y="130"/>
                  </a:lnTo>
                  <a:lnTo>
                    <a:pt x="208" y="144"/>
                  </a:lnTo>
                  <a:lnTo>
                    <a:pt x="228" y="128"/>
                  </a:lnTo>
                  <a:lnTo>
                    <a:pt x="228" y="22"/>
                  </a:lnTo>
                  <a:lnTo>
                    <a:pt x="248" y="22"/>
                  </a:lnTo>
                  <a:lnTo>
                    <a:pt x="252" y="22"/>
                  </a:lnTo>
                  <a:lnTo>
                    <a:pt x="254" y="24"/>
                  </a:lnTo>
                  <a:lnTo>
                    <a:pt x="256" y="28"/>
                  </a:lnTo>
                  <a:lnTo>
                    <a:pt x="258" y="32"/>
                  </a:lnTo>
                  <a:lnTo>
                    <a:pt x="258" y="212"/>
                  </a:lnTo>
                  <a:lnTo>
                    <a:pt x="270" y="212"/>
                  </a:lnTo>
                  <a:lnTo>
                    <a:pt x="270" y="32"/>
                  </a:lnTo>
                  <a:lnTo>
                    <a:pt x="270" y="30"/>
                  </a:lnTo>
                  <a:lnTo>
                    <a:pt x="268" y="26"/>
                  </a:lnTo>
                  <a:lnTo>
                    <a:pt x="268" y="24"/>
                  </a:lnTo>
                  <a:lnTo>
                    <a:pt x="266" y="22"/>
                  </a:lnTo>
                  <a:lnTo>
                    <a:pt x="318" y="22"/>
                  </a:lnTo>
                  <a:lnTo>
                    <a:pt x="322" y="22"/>
                  </a:lnTo>
                  <a:lnTo>
                    <a:pt x="326" y="24"/>
                  </a:lnTo>
                  <a:lnTo>
                    <a:pt x="328" y="28"/>
                  </a:lnTo>
                  <a:lnTo>
                    <a:pt x="328" y="32"/>
                  </a:lnTo>
                  <a:lnTo>
                    <a:pt x="328" y="222"/>
                  </a:lnTo>
                  <a:lnTo>
                    <a:pt x="328" y="226"/>
                  </a:lnTo>
                  <a:lnTo>
                    <a:pt x="326" y="228"/>
                  </a:lnTo>
                  <a:lnTo>
                    <a:pt x="322" y="230"/>
                  </a:lnTo>
                  <a:lnTo>
                    <a:pt x="318" y="232"/>
                  </a:lnTo>
                  <a:lnTo>
                    <a:pt x="298" y="232"/>
                  </a:lnTo>
                  <a:lnTo>
                    <a:pt x="298" y="234"/>
                  </a:lnTo>
                  <a:lnTo>
                    <a:pt x="296" y="234"/>
                  </a:lnTo>
                  <a:lnTo>
                    <a:pt x="296" y="236"/>
                  </a:lnTo>
                  <a:lnTo>
                    <a:pt x="294" y="238"/>
                  </a:lnTo>
                  <a:lnTo>
                    <a:pt x="292" y="238"/>
                  </a:lnTo>
                  <a:lnTo>
                    <a:pt x="290" y="240"/>
                  </a:lnTo>
                  <a:lnTo>
                    <a:pt x="288" y="240"/>
                  </a:lnTo>
                  <a:lnTo>
                    <a:pt x="286" y="240"/>
                  </a:lnTo>
                  <a:lnTo>
                    <a:pt x="284" y="240"/>
                  </a:lnTo>
                  <a:lnTo>
                    <a:pt x="282" y="240"/>
                  </a:lnTo>
                  <a:lnTo>
                    <a:pt x="280" y="238"/>
                  </a:lnTo>
                  <a:lnTo>
                    <a:pt x="280" y="238"/>
                  </a:lnTo>
                  <a:lnTo>
                    <a:pt x="278" y="236"/>
                  </a:lnTo>
                  <a:lnTo>
                    <a:pt x="276" y="234"/>
                  </a:lnTo>
                  <a:lnTo>
                    <a:pt x="276" y="234"/>
                  </a:lnTo>
                  <a:lnTo>
                    <a:pt x="274" y="232"/>
                  </a:lnTo>
                  <a:lnTo>
                    <a:pt x="242" y="232"/>
                  </a:lnTo>
                  <a:lnTo>
                    <a:pt x="240" y="234"/>
                  </a:lnTo>
                  <a:lnTo>
                    <a:pt x="240" y="234"/>
                  </a:lnTo>
                  <a:lnTo>
                    <a:pt x="238" y="236"/>
                  </a:lnTo>
                  <a:lnTo>
                    <a:pt x="236" y="238"/>
                  </a:lnTo>
                  <a:lnTo>
                    <a:pt x="234" y="238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28" y="240"/>
                  </a:lnTo>
                  <a:lnTo>
                    <a:pt x="228" y="240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8"/>
                  </a:lnTo>
                  <a:lnTo>
                    <a:pt x="220" y="236"/>
                  </a:lnTo>
                  <a:lnTo>
                    <a:pt x="218" y="234"/>
                  </a:lnTo>
                  <a:lnTo>
                    <a:pt x="218" y="234"/>
                  </a:lnTo>
                  <a:lnTo>
                    <a:pt x="216" y="232"/>
                  </a:lnTo>
                  <a:lnTo>
                    <a:pt x="108" y="232"/>
                  </a:lnTo>
                  <a:lnTo>
                    <a:pt x="106" y="234"/>
                  </a:lnTo>
                  <a:lnTo>
                    <a:pt x="106" y="234"/>
                  </a:lnTo>
                  <a:lnTo>
                    <a:pt x="104" y="236"/>
                  </a:lnTo>
                  <a:lnTo>
                    <a:pt x="102" y="238"/>
                  </a:lnTo>
                  <a:lnTo>
                    <a:pt x="102" y="238"/>
                  </a:lnTo>
                  <a:lnTo>
                    <a:pt x="100" y="240"/>
                  </a:lnTo>
                  <a:lnTo>
                    <a:pt x="98" y="240"/>
                  </a:lnTo>
                  <a:lnTo>
                    <a:pt x="96" y="240"/>
                  </a:lnTo>
                  <a:lnTo>
                    <a:pt x="92" y="240"/>
                  </a:lnTo>
                  <a:lnTo>
                    <a:pt x="92" y="240"/>
                  </a:lnTo>
                  <a:lnTo>
                    <a:pt x="90" y="238"/>
                  </a:lnTo>
                  <a:lnTo>
                    <a:pt x="88" y="238"/>
                  </a:lnTo>
                  <a:lnTo>
                    <a:pt x="86" y="236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2" y="232"/>
                  </a:lnTo>
                  <a:lnTo>
                    <a:pt x="50" y="232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6" y="238"/>
                  </a:lnTo>
                  <a:lnTo>
                    <a:pt x="44" y="238"/>
                  </a:lnTo>
                  <a:lnTo>
                    <a:pt x="42" y="240"/>
                  </a:lnTo>
                  <a:lnTo>
                    <a:pt x="40" y="240"/>
                  </a:lnTo>
                  <a:lnTo>
                    <a:pt x="38" y="240"/>
                  </a:lnTo>
                  <a:lnTo>
                    <a:pt x="36" y="240"/>
                  </a:lnTo>
                  <a:lnTo>
                    <a:pt x="34" y="240"/>
                  </a:lnTo>
                  <a:lnTo>
                    <a:pt x="32" y="238"/>
                  </a:lnTo>
                  <a:lnTo>
                    <a:pt x="30" y="238"/>
                  </a:lnTo>
                  <a:lnTo>
                    <a:pt x="30" y="236"/>
                  </a:lnTo>
                  <a:lnTo>
                    <a:pt x="28" y="234"/>
                  </a:lnTo>
                  <a:lnTo>
                    <a:pt x="26" y="234"/>
                  </a:lnTo>
                  <a:lnTo>
                    <a:pt x="26" y="232"/>
                  </a:lnTo>
                  <a:lnTo>
                    <a:pt x="10" y="232"/>
                  </a:lnTo>
                  <a:lnTo>
                    <a:pt x="6" y="230"/>
                  </a:lnTo>
                  <a:lnTo>
                    <a:pt x="2" y="228"/>
                  </a:lnTo>
                  <a:lnTo>
                    <a:pt x="0" y="226"/>
                  </a:lnTo>
                  <a:lnTo>
                    <a:pt x="0" y="22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170"/>
            <p:cNvSpPr>
              <a:spLocks/>
            </p:cNvSpPr>
            <p:nvPr/>
          </p:nvSpPr>
          <p:spPr bwMode="auto">
            <a:xfrm>
              <a:off x="2376488" y="5094288"/>
              <a:ext cx="15875" cy="19050"/>
            </a:xfrm>
            <a:custGeom>
              <a:avLst/>
              <a:gdLst>
                <a:gd name="T0" fmla="*/ 4 w 10"/>
                <a:gd name="T1" fmla="*/ 12 h 12"/>
                <a:gd name="T2" fmla="*/ 2 w 10"/>
                <a:gd name="T3" fmla="*/ 12 h 12"/>
                <a:gd name="T4" fmla="*/ 2 w 10"/>
                <a:gd name="T5" fmla="*/ 10 h 12"/>
                <a:gd name="T6" fmla="*/ 0 w 10"/>
                <a:gd name="T7" fmla="*/ 8 h 12"/>
                <a:gd name="T8" fmla="*/ 0 w 10"/>
                <a:gd name="T9" fmla="*/ 6 h 12"/>
                <a:gd name="T10" fmla="*/ 0 w 10"/>
                <a:gd name="T11" fmla="*/ 4 h 12"/>
                <a:gd name="T12" fmla="*/ 2 w 10"/>
                <a:gd name="T13" fmla="*/ 2 h 12"/>
                <a:gd name="T14" fmla="*/ 2 w 10"/>
                <a:gd name="T15" fmla="*/ 0 h 12"/>
                <a:gd name="T16" fmla="*/ 4 w 10"/>
                <a:gd name="T17" fmla="*/ 0 h 12"/>
                <a:gd name="T18" fmla="*/ 8 w 10"/>
                <a:gd name="T19" fmla="*/ 0 h 12"/>
                <a:gd name="T20" fmla="*/ 8 w 10"/>
                <a:gd name="T21" fmla="*/ 2 h 12"/>
                <a:gd name="T22" fmla="*/ 10 w 10"/>
                <a:gd name="T23" fmla="*/ 4 h 12"/>
                <a:gd name="T24" fmla="*/ 10 w 10"/>
                <a:gd name="T25" fmla="*/ 6 h 12"/>
                <a:gd name="T26" fmla="*/ 10 w 10"/>
                <a:gd name="T27" fmla="*/ 8 h 12"/>
                <a:gd name="T28" fmla="*/ 8 w 10"/>
                <a:gd name="T29" fmla="*/ 10 h 12"/>
                <a:gd name="T30" fmla="*/ 8 w 10"/>
                <a:gd name="T31" fmla="*/ 12 h 12"/>
                <a:gd name="T32" fmla="*/ 4 w 10"/>
                <a:gd name="T33" fmla="*/ 12 h 12"/>
                <a:gd name="T34" fmla="*/ 4 w 10"/>
                <a:gd name="T3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2">
                  <a:moveTo>
                    <a:pt x="4" y="12"/>
                  </a:move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171"/>
            <p:cNvSpPr>
              <a:spLocks/>
            </p:cNvSpPr>
            <p:nvPr/>
          </p:nvSpPr>
          <p:spPr bwMode="auto">
            <a:xfrm>
              <a:off x="2125663" y="5094288"/>
              <a:ext cx="15875" cy="19050"/>
            </a:xfrm>
            <a:custGeom>
              <a:avLst/>
              <a:gdLst>
                <a:gd name="T0" fmla="*/ 6 w 10"/>
                <a:gd name="T1" fmla="*/ 12 h 12"/>
                <a:gd name="T2" fmla="*/ 2 w 10"/>
                <a:gd name="T3" fmla="*/ 12 h 12"/>
                <a:gd name="T4" fmla="*/ 2 w 10"/>
                <a:gd name="T5" fmla="*/ 10 h 12"/>
                <a:gd name="T6" fmla="*/ 0 w 10"/>
                <a:gd name="T7" fmla="*/ 8 h 12"/>
                <a:gd name="T8" fmla="*/ 0 w 10"/>
                <a:gd name="T9" fmla="*/ 6 h 12"/>
                <a:gd name="T10" fmla="*/ 0 w 10"/>
                <a:gd name="T11" fmla="*/ 4 h 12"/>
                <a:gd name="T12" fmla="*/ 2 w 10"/>
                <a:gd name="T13" fmla="*/ 2 h 12"/>
                <a:gd name="T14" fmla="*/ 2 w 10"/>
                <a:gd name="T15" fmla="*/ 0 h 12"/>
                <a:gd name="T16" fmla="*/ 6 w 10"/>
                <a:gd name="T17" fmla="*/ 0 h 12"/>
                <a:gd name="T18" fmla="*/ 8 w 10"/>
                <a:gd name="T19" fmla="*/ 0 h 12"/>
                <a:gd name="T20" fmla="*/ 10 w 10"/>
                <a:gd name="T21" fmla="*/ 2 h 12"/>
                <a:gd name="T22" fmla="*/ 10 w 10"/>
                <a:gd name="T23" fmla="*/ 4 h 12"/>
                <a:gd name="T24" fmla="*/ 10 w 10"/>
                <a:gd name="T25" fmla="*/ 6 h 12"/>
                <a:gd name="T26" fmla="*/ 10 w 10"/>
                <a:gd name="T27" fmla="*/ 8 h 12"/>
                <a:gd name="T28" fmla="*/ 10 w 10"/>
                <a:gd name="T29" fmla="*/ 10 h 12"/>
                <a:gd name="T30" fmla="*/ 8 w 10"/>
                <a:gd name="T31" fmla="*/ 12 h 12"/>
                <a:gd name="T32" fmla="*/ 6 w 10"/>
                <a:gd name="T33" fmla="*/ 12 h 12"/>
                <a:gd name="T34" fmla="*/ 6 w 10"/>
                <a:gd name="T3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2">
                  <a:moveTo>
                    <a:pt x="6" y="12"/>
                  </a:move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172"/>
            <p:cNvSpPr>
              <a:spLocks/>
            </p:cNvSpPr>
            <p:nvPr/>
          </p:nvSpPr>
          <p:spPr bwMode="auto">
            <a:xfrm>
              <a:off x="2376488" y="5046663"/>
              <a:ext cx="15875" cy="19050"/>
            </a:xfrm>
            <a:custGeom>
              <a:avLst/>
              <a:gdLst>
                <a:gd name="T0" fmla="*/ 4 w 10"/>
                <a:gd name="T1" fmla="*/ 12 h 12"/>
                <a:gd name="T2" fmla="*/ 2 w 10"/>
                <a:gd name="T3" fmla="*/ 12 h 12"/>
                <a:gd name="T4" fmla="*/ 2 w 10"/>
                <a:gd name="T5" fmla="*/ 10 h 12"/>
                <a:gd name="T6" fmla="*/ 0 w 10"/>
                <a:gd name="T7" fmla="*/ 8 h 12"/>
                <a:gd name="T8" fmla="*/ 0 w 10"/>
                <a:gd name="T9" fmla="*/ 6 h 12"/>
                <a:gd name="T10" fmla="*/ 0 w 10"/>
                <a:gd name="T11" fmla="*/ 4 h 12"/>
                <a:gd name="T12" fmla="*/ 2 w 10"/>
                <a:gd name="T13" fmla="*/ 2 h 12"/>
                <a:gd name="T14" fmla="*/ 2 w 10"/>
                <a:gd name="T15" fmla="*/ 0 h 12"/>
                <a:gd name="T16" fmla="*/ 4 w 10"/>
                <a:gd name="T17" fmla="*/ 0 h 12"/>
                <a:gd name="T18" fmla="*/ 8 w 10"/>
                <a:gd name="T19" fmla="*/ 0 h 12"/>
                <a:gd name="T20" fmla="*/ 8 w 10"/>
                <a:gd name="T21" fmla="*/ 2 h 12"/>
                <a:gd name="T22" fmla="*/ 10 w 10"/>
                <a:gd name="T23" fmla="*/ 4 h 12"/>
                <a:gd name="T24" fmla="*/ 10 w 10"/>
                <a:gd name="T25" fmla="*/ 6 h 12"/>
                <a:gd name="T26" fmla="*/ 10 w 10"/>
                <a:gd name="T27" fmla="*/ 8 h 12"/>
                <a:gd name="T28" fmla="*/ 8 w 10"/>
                <a:gd name="T29" fmla="*/ 10 h 12"/>
                <a:gd name="T30" fmla="*/ 8 w 10"/>
                <a:gd name="T31" fmla="*/ 12 h 12"/>
                <a:gd name="T32" fmla="*/ 4 w 10"/>
                <a:gd name="T33" fmla="*/ 12 h 12"/>
                <a:gd name="T34" fmla="*/ 4 w 10"/>
                <a:gd name="T3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2">
                  <a:moveTo>
                    <a:pt x="4" y="12"/>
                  </a:move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173"/>
            <p:cNvSpPr>
              <a:spLocks/>
            </p:cNvSpPr>
            <p:nvPr/>
          </p:nvSpPr>
          <p:spPr bwMode="auto">
            <a:xfrm>
              <a:off x="2125663" y="5046663"/>
              <a:ext cx="15875" cy="19050"/>
            </a:xfrm>
            <a:custGeom>
              <a:avLst/>
              <a:gdLst>
                <a:gd name="T0" fmla="*/ 6 w 10"/>
                <a:gd name="T1" fmla="*/ 12 h 12"/>
                <a:gd name="T2" fmla="*/ 2 w 10"/>
                <a:gd name="T3" fmla="*/ 12 h 12"/>
                <a:gd name="T4" fmla="*/ 2 w 10"/>
                <a:gd name="T5" fmla="*/ 10 h 12"/>
                <a:gd name="T6" fmla="*/ 0 w 10"/>
                <a:gd name="T7" fmla="*/ 8 h 12"/>
                <a:gd name="T8" fmla="*/ 0 w 10"/>
                <a:gd name="T9" fmla="*/ 6 h 12"/>
                <a:gd name="T10" fmla="*/ 0 w 10"/>
                <a:gd name="T11" fmla="*/ 4 h 12"/>
                <a:gd name="T12" fmla="*/ 2 w 10"/>
                <a:gd name="T13" fmla="*/ 2 h 12"/>
                <a:gd name="T14" fmla="*/ 2 w 10"/>
                <a:gd name="T15" fmla="*/ 0 h 12"/>
                <a:gd name="T16" fmla="*/ 6 w 10"/>
                <a:gd name="T17" fmla="*/ 0 h 12"/>
                <a:gd name="T18" fmla="*/ 8 w 10"/>
                <a:gd name="T19" fmla="*/ 0 h 12"/>
                <a:gd name="T20" fmla="*/ 10 w 10"/>
                <a:gd name="T21" fmla="*/ 2 h 12"/>
                <a:gd name="T22" fmla="*/ 10 w 10"/>
                <a:gd name="T23" fmla="*/ 4 h 12"/>
                <a:gd name="T24" fmla="*/ 10 w 10"/>
                <a:gd name="T25" fmla="*/ 6 h 12"/>
                <a:gd name="T26" fmla="*/ 10 w 10"/>
                <a:gd name="T27" fmla="*/ 8 h 12"/>
                <a:gd name="T28" fmla="*/ 10 w 10"/>
                <a:gd name="T29" fmla="*/ 10 h 12"/>
                <a:gd name="T30" fmla="*/ 8 w 10"/>
                <a:gd name="T31" fmla="*/ 12 h 12"/>
                <a:gd name="T32" fmla="*/ 6 w 10"/>
                <a:gd name="T33" fmla="*/ 12 h 12"/>
                <a:gd name="T34" fmla="*/ 6 w 10"/>
                <a:gd name="T3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2">
                  <a:moveTo>
                    <a:pt x="6" y="12"/>
                  </a:move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74"/>
            <p:cNvSpPr>
              <a:spLocks/>
            </p:cNvSpPr>
            <p:nvPr/>
          </p:nvSpPr>
          <p:spPr bwMode="auto">
            <a:xfrm>
              <a:off x="2376488" y="4999038"/>
              <a:ext cx="15875" cy="19050"/>
            </a:xfrm>
            <a:custGeom>
              <a:avLst/>
              <a:gdLst>
                <a:gd name="T0" fmla="*/ 4 w 10"/>
                <a:gd name="T1" fmla="*/ 12 h 12"/>
                <a:gd name="T2" fmla="*/ 2 w 10"/>
                <a:gd name="T3" fmla="*/ 12 h 12"/>
                <a:gd name="T4" fmla="*/ 2 w 10"/>
                <a:gd name="T5" fmla="*/ 10 h 12"/>
                <a:gd name="T6" fmla="*/ 0 w 10"/>
                <a:gd name="T7" fmla="*/ 8 h 12"/>
                <a:gd name="T8" fmla="*/ 0 w 10"/>
                <a:gd name="T9" fmla="*/ 6 h 12"/>
                <a:gd name="T10" fmla="*/ 0 w 10"/>
                <a:gd name="T11" fmla="*/ 4 h 12"/>
                <a:gd name="T12" fmla="*/ 2 w 10"/>
                <a:gd name="T13" fmla="*/ 2 h 12"/>
                <a:gd name="T14" fmla="*/ 2 w 10"/>
                <a:gd name="T15" fmla="*/ 2 h 12"/>
                <a:gd name="T16" fmla="*/ 4 w 10"/>
                <a:gd name="T17" fmla="*/ 0 h 12"/>
                <a:gd name="T18" fmla="*/ 8 w 10"/>
                <a:gd name="T19" fmla="*/ 2 h 12"/>
                <a:gd name="T20" fmla="*/ 8 w 10"/>
                <a:gd name="T21" fmla="*/ 2 h 12"/>
                <a:gd name="T22" fmla="*/ 10 w 10"/>
                <a:gd name="T23" fmla="*/ 4 h 12"/>
                <a:gd name="T24" fmla="*/ 10 w 10"/>
                <a:gd name="T25" fmla="*/ 6 h 12"/>
                <a:gd name="T26" fmla="*/ 10 w 10"/>
                <a:gd name="T27" fmla="*/ 8 h 12"/>
                <a:gd name="T28" fmla="*/ 8 w 10"/>
                <a:gd name="T29" fmla="*/ 10 h 12"/>
                <a:gd name="T30" fmla="*/ 8 w 10"/>
                <a:gd name="T31" fmla="*/ 12 h 12"/>
                <a:gd name="T32" fmla="*/ 4 w 10"/>
                <a:gd name="T33" fmla="*/ 12 h 12"/>
                <a:gd name="T34" fmla="*/ 4 w 10"/>
                <a:gd name="T3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2">
                  <a:moveTo>
                    <a:pt x="4" y="12"/>
                  </a:move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75"/>
            <p:cNvSpPr>
              <a:spLocks/>
            </p:cNvSpPr>
            <p:nvPr/>
          </p:nvSpPr>
          <p:spPr bwMode="auto">
            <a:xfrm>
              <a:off x="2125663" y="4999038"/>
              <a:ext cx="15875" cy="19050"/>
            </a:xfrm>
            <a:custGeom>
              <a:avLst/>
              <a:gdLst>
                <a:gd name="T0" fmla="*/ 6 w 10"/>
                <a:gd name="T1" fmla="*/ 12 h 12"/>
                <a:gd name="T2" fmla="*/ 2 w 10"/>
                <a:gd name="T3" fmla="*/ 12 h 12"/>
                <a:gd name="T4" fmla="*/ 2 w 10"/>
                <a:gd name="T5" fmla="*/ 10 h 12"/>
                <a:gd name="T6" fmla="*/ 0 w 10"/>
                <a:gd name="T7" fmla="*/ 8 h 12"/>
                <a:gd name="T8" fmla="*/ 0 w 10"/>
                <a:gd name="T9" fmla="*/ 6 h 12"/>
                <a:gd name="T10" fmla="*/ 0 w 10"/>
                <a:gd name="T11" fmla="*/ 4 h 12"/>
                <a:gd name="T12" fmla="*/ 2 w 10"/>
                <a:gd name="T13" fmla="*/ 2 h 12"/>
                <a:gd name="T14" fmla="*/ 2 w 10"/>
                <a:gd name="T15" fmla="*/ 2 h 12"/>
                <a:gd name="T16" fmla="*/ 6 w 10"/>
                <a:gd name="T17" fmla="*/ 0 h 12"/>
                <a:gd name="T18" fmla="*/ 8 w 10"/>
                <a:gd name="T19" fmla="*/ 2 h 12"/>
                <a:gd name="T20" fmla="*/ 10 w 10"/>
                <a:gd name="T21" fmla="*/ 2 h 12"/>
                <a:gd name="T22" fmla="*/ 10 w 10"/>
                <a:gd name="T23" fmla="*/ 4 h 12"/>
                <a:gd name="T24" fmla="*/ 10 w 10"/>
                <a:gd name="T25" fmla="*/ 6 h 12"/>
                <a:gd name="T26" fmla="*/ 10 w 10"/>
                <a:gd name="T27" fmla="*/ 8 h 12"/>
                <a:gd name="T28" fmla="*/ 10 w 10"/>
                <a:gd name="T29" fmla="*/ 10 h 12"/>
                <a:gd name="T30" fmla="*/ 8 w 10"/>
                <a:gd name="T31" fmla="*/ 12 h 12"/>
                <a:gd name="T32" fmla="*/ 6 w 10"/>
                <a:gd name="T33" fmla="*/ 12 h 12"/>
                <a:gd name="T34" fmla="*/ 6 w 10"/>
                <a:gd name="T3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2">
                  <a:moveTo>
                    <a:pt x="6" y="12"/>
                  </a:move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76"/>
            <p:cNvSpPr>
              <a:spLocks/>
            </p:cNvSpPr>
            <p:nvPr/>
          </p:nvSpPr>
          <p:spPr bwMode="auto">
            <a:xfrm>
              <a:off x="2008188" y="4751388"/>
              <a:ext cx="361950" cy="200025"/>
            </a:xfrm>
            <a:custGeom>
              <a:avLst/>
              <a:gdLst>
                <a:gd name="T0" fmla="*/ 132 w 228"/>
                <a:gd name="T1" fmla="*/ 68 h 126"/>
                <a:gd name="T2" fmla="*/ 176 w 228"/>
                <a:gd name="T3" fmla="*/ 64 h 126"/>
                <a:gd name="T4" fmla="*/ 170 w 228"/>
                <a:gd name="T5" fmla="*/ 54 h 126"/>
                <a:gd name="T6" fmla="*/ 162 w 228"/>
                <a:gd name="T7" fmla="*/ 48 h 126"/>
                <a:gd name="T8" fmla="*/ 152 w 228"/>
                <a:gd name="T9" fmla="*/ 44 h 126"/>
                <a:gd name="T10" fmla="*/ 136 w 228"/>
                <a:gd name="T11" fmla="*/ 46 h 126"/>
                <a:gd name="T12" fmla="*/ 124 w 228"/>
                <a:gd name="T13" fmla="*/ 52 h 126"/>
                <a:gd name="T14" fmla="*/ 118 w 228"/>
                <a:gd name="T15" fmla="*/ 62 h 126"/>
                <a:gd name="T16" fmla="*/ 116 w 228"/>
                <a:gd name="T17" fmla="*/ 68 h 126"/>
                <a:gd name="T18" fmla="*/ 118 w 228"/>
                <a:gd name="T19" fmla="*/ 76 h 126"/>
                <a:gd name="T20" fmla="*/ 0 w 228"/>
                <a:gd name="T21" fmla="*/ 50 h 126"/>
                <a:gd name="T22" fmla="*/ 104 w 228"/>
                <a:gd name="T23" fmla="*/ 42 h 126"/>
                <a:gd name="T24" fmla="*/ 112 w 228"/>
                <a:gd name="T25" fmla="*/ 50 h 126"/>
                <a:gd name="T26" fmla="*/ 120 w 228"/>
                <a:gd name="T27" fmla="*/ 42 h 126"/>
                <a:gd name="T28" fmla="*/ 130 w 228"/>
                <a:gd name="T29" fmla="*/ 36 h 126"/>
                <a:gd name="T30" fmla="*/ 140 w 228"/>
                <a:gd name="T31" fmla="*/ 34 h 126"/>
                <a:gd name="T32" fmla="*/ 154 w 228"/>
                <a:gd name="T33" fmla="*/ 34 h 126"/>
                <a:gd name="T34" fmla="*/ 168 w 228"/>
                <a:gd name="T35" fmla="*/ 40 h 126"/>
                <a:gd name="T36" fmla="*/ 178 w 228"/>
                <a:gd name="T37" fmla="*/ 48 h 126"/>
                <a:gd name="T38" fmla="*/ 186 w 228"/>
                <a:gd name="T39" fmla="*/ 62 h 126"/>
                <a:gd name="T40" fmla="*/ 220 w 228"/>
                <a:gd name="T41" fmla="*/ 68 h 126"/>
                <a:gd name="T42" fmla="*/ 214 w 228"/>
                <a:gd name="T43" fmla="*/ 98 h 126"/>
                <a:gd name="T44" fmla="*/ 188 w 228"/>
                <a:gd name="T45" fmla="*/ 82 h 126"/>
                <a:gd name="T46" fmla="*/ 186 w 228"/>
                <a:gd name="T47" fmla="*/ 92 h 126"/>
                <a:gd name="T48" fmla="*/ 182 w 228"/>
                <a:gd name="T49" fmla="*/ 100 h 126"/>
                <a:gd name="T50" fmla="*/ 176 w 228"/>
                <a:gd name="T51" fmla="*/ 106 h 126"/>
                <a:gd name="T52" fmla="*/ 168 w 228"/>
                <a:gd name="T53" fmla="*/ 112 h 126"/>
                <a:gd name="T54" fmla="*/ 172 w 228"/>
                <a:gd name="T55" fmla="*/ 96 h 126"/>
                <a:gd name="T56" fmla="*/ 176 w 228"/>
                <a:gd name="T57" fmla="*/ 86 h 126"/>
                <a:gd name="T58" fmla="*/ 142 w 228"/>
                <a:gd name="T59" fmla="*/ 82 h 126"/>
                <a:gd name="T60" fmla="*/ 64 w 228"/>
                <a:gd name="T61" fmla="*/ 126 h 126"/>
                <a:gd name="T62" fmla="*/ 122 w 228"/>
                <a:gd name="T63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26">
                  <a:moveTo>
                    <a:pt x="122" y="112"/>
                  </a:moveTo>
                  <a:lnTo>
                    <a:pt x="132" y="68"/>
                  </a:lnTo>
                  <a:lnTo>
                    <a:pt x="178" y="68"/>
                  </a:lnTo>
                  <a:lnTo>
                    <a:pt x="176" y="64"/>
                  </a:lnTo>
                  <a:lnTo>
                    <a:pt x="174" y="58"/>
                  </a:lnTo>
                  <a:lnTo>
                    <a:pt x="170" y="54"/>
                  </a:lnTo>
                  <a:lnTo>
                    <a:pt x="166" y="50"/>
                  </a:lnTo>
                  <a:lnTo>
                    <a:pt x="162" y="48"/>
                  </a:lnTo>
                  <a:lnTo>
                    <a:pt x="156" y="46"/>
                  </a:lnTo>
                  <a:lnTo>
                    <a:pt x="152" y="44"/>
                  </a:lnTo>
                  <a:lnTo>
                    <a:pt x="146" y="44"/>
                  </a:lnTo>
                  <a:lnTo>
                    <a:pt x="136" y="46"/>
                  </a:lnTo>
                  <a:lnTo>
                    <a:pt x="130" y="48"/>
                  </a:lnTo>
                  <a:lnTo>
                    <a:pt x="124" y="52"/>
                  </a:lnTo>
                  <a:lnTo>
                    <a:pt x="120" y="58"/>
                  </a:lnTo>
                  <a:lnTo>
                    <a:pt x="118" y="62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8" y="76"/>
                  </a:lnTo>
                  <a:lnTo>
                    <a:pt x="82" y="92"/>
                  </a:lnTo>
                  <a:lnTo>
                    <a:pt x="0" y="50"/>
                  </a:lnTo>
                  <a:lnTo>
                    <a:pt x="22" y="0"/>
                  </a:lnTo>
                  <a:lnTo>
                    <a:pt x="104" y="42"/>
                  </a:lnTo>
                  <a:lnTo>
                    <a:pt x="108" y="54"/>
                  </a:lnTo>
                  <a:lnTo>
                    <a:pt x="112" y="50"/>
                  </a:lnTo>
                  <a:lnTo>
                    <a:pt x="116" y="46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30" y="36"/>
                  </a:lnTo>
                  <a:lnTo>
                    <a:pt x="134" y="34"/>
                  </a:lnTo>
                  <a:lnTo>
                    <a:pt x="140" y="34"/>
                  </a:lnTo>
                  <a:lnTo>
                    <a:pt x="146" y="34"/>
                  </a:lnTo>
                  <a:lnTo>
                    <a:pt x="154" y="34"/>
                  </a:lnTo>
                  <a:lnTo>
                    <a:pt x="160" y="36"/>
                  </a:lnTo>
                  <a:lnTo>
                    <a:pt x="168" y="40"/>
                  </a:lnTo>
                  <a:lnTo>
                    <a:pt x="174" y="44"/>
                  </a:lnTo>
                  <a:lnTo>
                    <a:pt x="178" y="48"/>
                  </a:lnTo>
                  <a:lnTo>
                    <a:pt x="184" y="54"/>
                  </a:lnTo>
                  <a:lnTo>
                    <a:pt x="186" y="62"/>
                  </a:lnTo>
                  <a:lnTo>
                    <a:pt x="188" y="68"/>
                  </a:lnTo>
                  <a:lnTo>
                    <a:pt x="220" y="68"/>
                  </a:lnTo>
                  <a:lnTo>
                    <a:pt x="228" y="100"/>
                  </a:lnTo>
                  <a:lnTo>
                    <a:pt x="214" y="98"/>
                  </a:lnTo>
                  <a:lnTo>
                    <a:pt x="210" y="82"/>
                  </a:lnTo>
                  <a:lnTo>
                    <a:pt x="188" y="82"/>
                  </a:lnTo>
                  <a:lnTo>
                    <a:pt x="188" y="86"/>
                  </a:lnTo>
                  <a:lnTo>
                    <a:pt x="186" y="92"/>
                  </a:lnTo>
                  <a:lnTo>
                    <a:pt x="184" y="96"/>
                  </a:lnTo>
                  <a:lnTo>
                    <a:pt x="182" y="100"/>
                  </a:lnTo>
                  <a:lnTo>
                    <a:pt x="180" y="102"/>
                  </a:lnTo>
                  <a:lnTo>
                    <a:pt x="176" y="106"/>
                  </a:lnTo>
                  <a:lnTo>
                    <a:pt x="172" y="110"/>
                  </a:lnTo>
                  <a:lnTo>
                    <a:pt x="168" y="112"/>
                  </a:lnTo>
                  <a:lnTo>
                    <a:pt x="168" y="98"/>
                  </a:lnTo>
                  <a:lnTo>
                    <a:pt x="172" y="96"/>
                  </a:lnTo>
                  <a:lnTo>
                    <a:pt x="174" y="92"/>
                  </a:lnTo>
                  <a:lnTo>
                    <a:pt x="176" y="86"/>
                  </a:lnTo>
                  <a:lnTo>
                    <a:pt x="178" y="82"/>
                  </a:lnTo>
                  <a:lnTo>
                    <a:pt x="142" y="82"/>
                  </a:lnTo>
                  <a:lnTo>
                    <a:pt x="134" y="126"/>
                  </a:lnTo>
                  <a:lnTo>
                    <a:pt x="64" y="126"/>
                  </a:lnTo>
                  <a:lnTo>
                    <a:pt x="76" y="112"/>
                  </a:lnTo>
                  <a:lnTo>
                    <a:pt x="122" y="112"/>
                  </a:lnTo>
                  <a:lnTo>
                    <a:pt x="12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7285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17615" y="100993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北海道</a:t>
            </a: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200856" y="214692"/>
            <a:ext cx="841375" cy="790575"/>
          </a:xfrm>
          <a:custGeom>
            <a:avLst/>
            <a:gdLst>
              <a:gd name="T0" fmla="*/ 22 w 530"/>
              <a:gd name="T1" fmla="*/ 462 h 498"/>
              <a:gd name="T2" fmla="*/ 32 w 530"/>
              <a:gd name="T3" fmla="*/ 428 h 498"/>
              <a:gd name="T4" fmla="*/ 4 w 530"/>
              <a:gd name="T5" fmla="*/ 398 h 498"/>
              <a:gd name="T6" fmla="*/ 4 w 530"/>
              <a:gd name="T7" fmla="*/ 350 h 498"/>
              <a:gd name="T8" fmla="*/ 34 w 530"/>
              <a:gd name="T9" fmla="*/ 330 h 498"/>
              <a:gd name="T10" fmla="*/ 46 w 530"/>
              <a:gd name="T11" fmla="*/ 326 h 498"/>
              <a:gd name="T12" fmla="*/ 60 w 530"/>
              <a:gd name="T13" fmla="*/ 294 h 498"/>
              <a:gd name="T14" fmla="*/ 52 w 530"/>
              <a:gd name="T15" fmla="*/ 264 h 498"/>
              <a:gd name="T16" fmla="*/ 76 w 530"/>
              <a:gd name="T17" fmla="*/ 270 h 498"/>
              <a:gd name="T18" fmla="*/ 94 w 530"/>
              <a:gd name="T19" fmla="*/ 282 h 498"/>
              <a:gd name="T20" fmla="*/ 110 w 530"/>
              <a:gd name="T21" fmla="*/ 276 h 498"/>
              <a:gd name="T22" fmla="*/ 138 w 530"/>
              <a:gd name="T23" fmla="*/ 276 h 498"/>
              <a:gd name="T24" fmla="*/ 140 w 530"/>
              <a:gd name="T25" fmla="*/ 228 h 498"/>
              <a:gd name="T26" fmla="*/ 152 w 530"/>
              <a:gd name="T27" fmla="*/ 204 h 498"/>
              <a:gd name="T28" fmla="*/ 166 w 530"/>
              <a:gd name="T29" fmla="*/ 144 h 498"/>
              <a:gd name="T30" fmla="*/ 176 w 530"/>
              <a:gd name="T31" fmla="*/ 102 h 498"/>
              <a:gd name="T32" fmla="*/ 166 w 530"/>
              <a:gd name="T33" fmla="*/ 20 h 498"/>
              <a:gd name="T34" fmla="*/ 178 w 530"/>
              <a:gd name="T35" fmla="*/ 14 h 498"/>
              <a:gd name="T36" fmla="*/ 194 w 530"/>
              <a:gd name="T37" fmla="*/ 6 h 498"/>
              <a:gd name="T38" fmla="*/ 244 w 530"/>
              <a:gd name="T39" fmla="*/ 64 h 498"/>
              <a:gd name="T40" fmla="*/ 278 w 530"/>
              <a:gd name="T41" fmla="*/ 112 h 498"/>
              <a:gd name="T42" fmla="*/ 320 w 530"/>
              <a:gd name="T43" fmla="*/ 146 h 498"/>
              <a:gd name="T44" fmla="*/ 348 w 530"/>
              <a:gd name="T45" fmla="*/ 170 h 498"/>
              <a:gd name="T46" fmla="*/ 364 w 530"/>
              <a:gd name="T47" fmla="*/ 172 h 498"/>
              <a:gd name="T48" fmla="*/ 394 w 530"/>
              <a:gd name="T49" fmla="*/ 172 h 498"/>
              <a:gd name="T50" fmla="*/ 426 w 530"/>
              <a:gd name="T51" fmla="*/ 194 h 498"/>
              <a:gd name="T52" fmla="*/ 460 w 530"/>
              <a:gd name="T53" fmla="*/ 174 h 498"/>
              <a:gd name="T54" fmla="*/ 486 w 530"/>
              <a:gd name="T55" fmla="*/ 144 h 498"/>
              <a:gd name="T56" fmla="*/ 488 w 530"/>
              <a:gd name="T57" fmla="*/ 160 h 498"/>
              <a:gd name="T58" fmla="*/ 464 w 530"/>
              <a:gd name="T59" fmla="*/ 208 h 498"/>
              <a:gd name="T60" fmla="*/ 490 w 530"/>
              <a:gd name="T61" fmla="*/ 236 h 498"/>
              <a:gd name="T62" fmla="*/ 482 w 530"/>
              <a:gd name="T63" fmla="*/ 232 h 498"/>
              <a:gd name="T64" fmla="*/ 480 w 530"/>
              <a:gd name="T65" fmla="*/ 242 h 498"/>
              <a:gd name="T66" fmla="*/ 480 w 530"/>
              <a:gd name="T67" fmla="*/ 262 h 498"/>
              <a:gd name="T68" fmla="*/ 486 w 530"/>
              <a:gd name="T69" fmla="*/ 270 h 498"/>
              <a:gd name="T70" fmla="*/ 504 w 530"/>
              <a:gd name="T71" fmla="*/ 268 h 498"/>
              <a:gd name="T72" fmla="*/ 526 w 530"/>
              <a:gd name="T73" fmla="*/ 258 h 498"/>
              <a:gd name="T74" fmla="*/ 516 w 530"/>
              <a:gd name="T75" fmla="*/ 268 h 498"/>
              <a:gd name="T76" fmla="*/ 508 w 530"/>
              <a:gd name="T77" fmla="*/ 278 h 498"/>
              <a:gd name="T78" fmla="*/ 502 w 530"/>
              <a:gd name="T79" fmla="*/ 286 h 498"/>
              <a:gd name="T80" fmla="*/ 476 w 530"/>
              <a:gd name="T81" fmla="*/ 288 h 498"/>
              <a:gd name="T82" fmla="*/ 462 w 530"/>
              <a:gd name="T83" fmla="*/ 302 h 498"/>
              <a:gd name="T84" fmla="*/ 444 w 530"/>
              <a:gd name="T85" fmla="*/ 302 h 498"/>
              <a:gd name="T86" fmla="*/ 436 w 530"/>
              <a:gd name="T87" fmla="*/ 310 h 498"/>
              <a:gd name="T88" fmla="*/ 406 w 530"/>
              <a:gd name="T89" fmla="*/ 310 h 498"/>
              <a:gd name="T90" fmla="*/ 372 w 530"/>
              <a:gd name="T91" fmla="*/ 314 h 498"/>
              <a:gd name="T92" fmla="*/ 312 w 530"/>
              <a:gd name="T93" fmla="*/ 406 h 498"/>
              <a:gd name="T94" fmla="*/ 296 w 530"/>
              <a:gd name="T95" fmla="*/ 424 h 498"/>
              <a:gd name="T96" fmla="*/ 260 w 530"/>
              <a:gd name="T97" fmla="*/ 404 h 498"/>
              <a:gd name="T98" fmla="*/ 220 w 530"/>
              <a:gd name="T99" fmla="*/ 380 h 498"/>
              <a:gd name="T100" fmla="*/ 174 w 530"/>
              <a:gd name="T101" fmla="*/ 350 h 498"/>
              <a:gd name="T102" fmla="*/ 110 w 530"/>
              <a:gd name="T103" fmla="*/ 384 h 498"/>
              <a:gd name="T104" fmla="*/ 106 w 530"/>
              <a:gd name="T105" fmla="*/ 386 h 498"/>
              <a:gd name="T106" fmla="*/ 90 w 530"/>
              <a:gd name="T107" fmla="*/ 364 h 498"/>
              <a:gd name="T108" fmla="*/ 66 w 530"/>
              <a:gd name="T109" fmla="*/ 354 h 498"/>
              <a:gd name="T110" fmla="*/ 52 w 530"/>
              <a:gd name="T111" fmla="*/ 398 h 498"/>
              <a:gd name="T112" fmla="*/ 80 w 530"/>
              <a:gd name="T113" fmla="*/ 410 h 498"/>
              <a:gd name="T114" fmla="*/ 96 w 530"/>
              <a:gd name="T115" fmla="*/ 424 h 498"/>
              <a:gd name="T116" fmla="*/ 122 w 530"/>
              <a:gd name="T117" fmla="*/ 446 h 498"/>
              <a:gd name="T118" fmla="*/ 110 w 530"/>
              <a:gd name="T119" fmla="*/ 460 h 498"/>
              <a:gd name="T120" fmla="*/ 84 w 530"/>
              <a:gd name="T121" fmla="*/ 456 h 498"/>
              <a:gd name="T122" fmla="*/ 78 w 530"/>
              <a:gd name="T123" fmla="*/ 448 h 498"/>
              <a:gd name="T124" fmla="*/ 58 w 530"/>
              <a:gd name="T125" fmla="*/ 482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0" h="498">
                <a:moveTo>
                  <a:pt x="38" y="498"/>
                </a:moveTo>
                <a:lnTo>
                  <a:pt x="38" y="498"/>
                </a:lnTo>
                <a:lnTo>
                  <a:pt x="38" y="498"/>
                </a:lnTo>
                <a:lnTo>
                  <a:pt x="36" y="496"/>
                </a:lnTo>
                <a:lnTo>
                  <a:pt x="34" y="496"/>
                </a:lnTo>
                <a:lnTo>
                  <a:pt x="34" y="494"/>
                </a:lnTo>
                <a:lnTo>
                  <a:pt x="34" y="494"/>
                </a:lnTo>
                <a:lnTo>
                  <a:pt x="30" y="494"/>
                </a:lnTo>
                <a:lnTo>
                  <a:pt x="28" y="494"/>
                </a:lnTo>
                <a:lnTo>
                  <a:pt x="26" y="494"/>
                </a:lnTo>
                <a:lnTo>
                  <a:pt x="26" y="494"/>
                </a:lnTo>
                <a:lnTo>
                  <a:pt x="24" y="492"/>
                </a:lnTo>
                <a:lnTo>
                  <a:pt x="22" y="488"/>
                </a:lnTo>
                <a:lnTo>
                  <a:pt x="20" y="482"/>
                </a:lnTo>
                <a:lnTo>
                  <a:pt x="20" y="478"/>
                </a:lnTo>
                <a:lnTo>
                  <a:pt x="20" y="478"/>
                </a:lnTo>
                <a:lnTo>
                  <a:pt x="20" y="468"/>
                </a:lnTo>
                <a:lnTo>
                  <a:pt x="22" y="462"/>
                </a:lnTo>
                <a:lnTo>
                  <a:pt x="22" y="460"/>
                </a:lnTo>
                <a:lnTo>
                  <a:pt x="22" y="460"/>
                </a:lnTo>
                <a:lnTo>
                  <a:pt x="26" y="456"/>
                </a:lnTo>
                <a:lnTo>
                  <a:pt x="26" y="454"/>
                </a:lnTo>
                <a:lnTo>
                  <a:pt x="26" y="452"/>
                </a:lnTo>
                <a:lnTo>
                  <a:pt x="26" y="452"/>
                </a:lnTo>
                <a:lnTo>
                  <a:pt x="26" y="450"/>
                </a:lnTo>
                <a:lnTo>
                  <a:pt x="26" y="450"/>
                </a:lnTo>
                <a:lnTo>
                  <a:pt x="26" y="448"/>
                </a:lnTo>
                <a:lnTo>
                  <a:pt x="26" y="448"/>
                </a:lnTo>
                <a:lnTo>
                  <a:pt x="28" y="448"/>
                </a:lnTo>
                <a:lnTo>
                  <a:pt x="30" y="448"/>
                </a:lnTo>
                <a:lnTo>
                  <a:pt x="30" y="448"/>
                </a:lnTo>
                <a:lnTo>
                  <a:pt x="32" y="444"/>
                </a:lnTo>
                <a:lnTo>
                  <a:pt x="32" y="440"/>
                </a:lnTo>
                <a:lnTo>
                  <a:pt x="32" y="434"/>
                </a:lnTo>
                <a:lnTo>
                  <a:pt x="32" y="434"/>
                </a:lnTo>
                <a:lnTo>
                  <a:pt x="32" y="428"/>
                </a:lnTo>
                <a:lnTo>
                  <a:pt x="30" y="424"/>
                </a:lnTo>
                <a:lnTo>
                  <a:pt x="30" y="424"/>
                </a:lnTo>
                <a:lnTo>
                  <a:pt x="26" y="418"/>
                </a:lnTo>
                <a:lnTo>
                  <a:pt x="24" y="414"/>
                </a:lnTo>
                <a:lnTo>
                  <a:pt x="20" y="410"/>
                </a:lnTo>
                <a:lnTo>
                  <a:pt x="20" y="410"/>
                </a:lnTo>
                <a:lnTo>
                  <a:pt x="16" y="410"/>
                </a:lnTo>
                <a:lnTo>
                  <a:pt x="14" y="410"/>
                </a:lnTo>
                <a:lnTo>
                  <a:pt x="12" y="408"/>
                </a:lnTo>
                <a:lnTo>
                  <a:pt x="12" y="408"/>
                </a:lnTo>
                <a:lnTo>
                  <a:pt x="12" y="406"/>
                </a:lnTo>
                <a:lnTo>
                  <a:pt x="12" y="404"/>
                </a:lnTo>
                <a:lnTo>
                  <a:pt x="10" y="400"/>
                </a:lnTo>
                <a:lnTo>
                  <a:pt x="10" y="400"/>
                </a:lnTo>
                <a:lnTo>
                  <a:pt x="10" y="400"/>
                </a:lnTo>
                <a:lnTo>
                  <a:pt x="8" y="398"/>
                </a:lnTo>
                <a:lnTo>
                  <a:pt x="6" y="398"/>
                </a:lnTo>
                <a:lnTo>
                  <a:pt x="4" y="398"/>
                </a:lnTo>
                <a:lnTo>
                  <a:pt x="2" y="396"/>
                </a:lnTo>
                <a:lnTo>
                  <a:pt x="2" y="396"/>
                </a:lnTo>
                <a:lnTo>
                  <a:pt x="0" y="394"/>
                </a:lnTo>
                <a:lnTo>
                  <a:pt x="2" y="392"/>
                </a:lnTo>
                <a:lnTo>
                  <a:pt x="2" y="392"/>
                </a:lnTo>
                <a:lnTo>
                  <a:pt x="2" y="390"/>
                </a:lnTo>
                <a:lnTo>
                  <a:pt x="0" y="388"/>
                </a:lnTo>
                <a:lnTo>
                  <a:pt x="0" y="386"/>
                </a:lnTo>
                <a:lnTo>
                  <a:pt x="0" y="384"/>
                </a:lnTo>
                <a:lnTo>
                  <a:pt x="0" y="384"/>
                </a:lnTo>
                <a:lnTo>
                  <a:pt x="4" y="378"/>
                </a:lnTo>
                <a:lnTo>
                  <a:pt x="6" y="374"/>
                </a:lnTo>
                <a:lnTo>
                  <a:pt x="8" y="370"/>
                </a:lnTo>
                <a:lnTo>
                  <a:pt x="8" y="370"/>
                </a:lnTo>
                <a:lnTo>
                  <a:pt x="8" y="366"/>
                </a:lnTo>
                <a:lnTo>
                  <a:pt x="6" y="360"/>
                </a:lnTo>
                <a:lnTo>
                  <a:pt x="4" y="350"/>
                </a:lnTo>
                <a:lnTo>
                  <a:pt x="4" y="350"/>
                </a:lnTo>
                <a:lnTo>
                  <a:pt x="4" y="350"/>
                </a:lnTo>
                <a:lnTo>
                  <a:pt x="6" y="348"/>
                </a:lnTo>
                <a:lnTo>
                  <a:pt x="10" y="344"/>
                </a:lnTo>
                <a:lnTo>
                  <a:pt x="10" y="344"/>
                </a:lnTo>
                <a:lnTo>
                  <a:pt x="12" y="344"/>
                </a:lnTo>
                <a:lnTo>
                  <a:pt x="14" y="342"/>
                </a:lnTo>
                <a:lnTo>
                  <a:pt x="20" y="342"/>
                </a:lnTo>
                <a:lnTo>
                  <a:pt x="20" y="342"/>
                </a:lnTo>
                <a:lnTo>
                  <a:pt x="24" y="342"/>
                </a:lnTo>
                <a:lnTo>
                  <a:pt x="26" y="338"/>
                </a:lnTo>
                <a:lnTo>
                  <a:pt x="26" y="338"/>
                </a:lnTo>
                <a:lnTo>
                  <a:pt x="28" y="338"/>
                </a:lnTo>
                <a:lnTo>
                  <a:pt x="30" y="336"/>
                </a:lnTo>
                <a:lnTo>
                  <a:pt x="32" y="334"/>
                </a:lnTo>
                <a:lnTo>
                  <a:pt x="34" y="334"/>
                </a:lnTo>
                <a:lnTo>
                  <a:pt x="34" y="332"/>
                </a:lnTo>
                <a:lnTo>
                  <a:pt x="34" y="332"/>
                </a:lnTo>
                <a:lnTo>
                  <a:pt x="34" y="330"/>
                </a:lnTo>
                <a:lnTo>
                  <a:pt x="36" y="328"/>
                </a:lnTo>
                <a:lnTo>
                  <a:pt x="36" y="326"/>
                </a:lnTo>
                <a:lnTo>
                  <a:pt x="38" y="326"/>
                </a:lnTo>
                <a:lnTo>
                  <a:pt x="38" y="326"/>
                </a:lnTo>
                <a:lnTo>
                  <a:pt x="38" y="328"/>
                </a:lnTo>
                <a:lnTo>
                  <a:pt x="40" y="328"/>
                </a:lnTo>
                <a:lnTo>
                  <a:pt x="40" y="328"/>
                </a:lnTo>
                <a:lnTo>
                  <a:pt x="40" y="328"/>
                </a:lnTo>
                <a:lnTo>
                  <a:pt x="42" y="330"/>
                </a:lnTo>
                <a:lnTo>
                  <a:pt x="42" y="332"/>
                </a:lnTo>
                <a:lnTo>
                  <a:pt x="42" y="332"/>
                </a:lnTo>
                <a:lnTo>
                  <a:pt x="42" y="332"/>
                </a:lnTo>
                <a:lnTo>
                  <a:pt x="44" y="332"/>
                </a:lnTo>
                <a:lnTo>
                  <a:pt x="46" y="330"/>
                </a:lnTo>
                <a:lnTo>
                  <a:pt x="46" y="330"/>
                </a:lnTo>
                <a:lnTo>
                  <a:pt x="46" y="330"/>
                </a:lnTo>
                <a:lnTo>
                  <a:pt x="46" y="326"/>
                </a:lnTo>
                <a:lnTo>
                  <a:pt x="46" y="326"/>
                </a:lnTo>
                <a:lnTo>
                  <a:pt x="48" y="324"/>
                </a:lnTo>
                <a:lnTo>
                  <a:pt x="48" y="324"/>
                </a:lnTo>
                <a:lnTo>
                  <a:pt x="50" y="322"/>
                </a:lnTo>
                <a:lnTo>
                  <a:pt x="52" y="320"/>
                </a:lnTo>
                <a:lnTo>
                  <a:pt x="54" y="316"/>
                </a:lnTo>
                <a:lnTo>
                  <a:pt x="54" y="316"/>
                </a:lnTo>
                <a:lnTo>
                  <a:pt x="54" y="314"/>
                </a:lnTo>
                <a:lnTo>
                  <a:pt x="56" y="312"/>
                </a:lnTo>
                <a:lnTo>
                  <a:pt x="60" y="310"/>
                </a:lnTo>
                <a:lnTo>
                  <a:pt x="60" y="310"/>
                </a:lnTo>
                <a:lnTo>
                  <a:pt x="66" y="306"/>
                </a:lnTo>
                <a:lnTo>
                  <a:pt x="66" y="304"/>
                </a:lnTo>
                <a:lnTo>
                  <a:pt x="68" y="304"/>
                </a:lnTo>
                <a:lnTo>
                  <a:pt x="68" y="304"/>
                </a:lnTo>
                <a:lnTo>
                  <a:pt x="66" y="302"/>
                </a:lnTo>
                <a:lnTo>
                  <a:pt x="64" y="300"/>
                </a:lnTo>
                <a:lnTo>
                  <a:pt x="64" y="300"/>
                </a:lnTo>
                <a:lnTo>
                  <a:pt x="60" y="294"/>
                </a:lnTo>
                <a:lnTo>
                  <a:pt x="60" y="294"/>
                </a:lnTo>
                <a:lnTo>
                  <a:pt x="60" y="290"/>
                </a:lnTo>
                <a:lnTo>
                  <a:pt x="60" y="288"/>
                </a:lnTo>
                <a:lnTo>
                  <a:pt x="58" y="288"/>
                </a:lnTo>
                <a:lnTo>
                  <a:pt x="58" y="288"/>
                </a:lnTo>
                <a:lnTo>
                  <a:pt x="52" y="284"/>
                </a:lnTo>
                <a:lnTo>
                  <a:pt x="52" y="284"/>
                </a:lnTo>
                <a:lnTo>
                  <a:pt x="50" y="280"/>
                </a:lnTo>
                <a:lnTo>
                  <a:pt x="50" y="278"/>
                </a:lnTo>
                <a:lnTo>
                  <a:pt x="50" y="278"/>
                </a:lnTo>
                <a:lnTo>
                  <a:pt x="48" y="276"/>
                </a:lnTo>
                <a:lnTo>
                  <a:pt x="50" y="274"/>
                </a:lnTo>
                <a:lnTo>
                  <a:pt x="50" y="270"/>
                </a:lnTo>
                <a:lnTo>
                  <a:pt x="50" y="270"/>
                </a:lnTo>
                <a:lnTo>
                  <a:pt x="52" y="268"/>
                </a:lnTo>
                <a:lnTo>
                  <a:pt x="52" y="266"/>
                </a:lnTo>
                <a:lnTo>
                  <a:pt x="52" y="266"/>
                </a:lnTo>
                <a:lnTo>
                  <a:pt x="52" y="264"/>
                </a:lnTo>
                <a:lnTo>
                  <a:pt x="52" y="264"/>
                </a:lnTo>
                <a:lnTo>
                  <a:pt x="56" y="264"/>
                </a:lnTo>
                <a:lnTo>
                  <a:pt x="56" y="264"/>
                </a:lnTo>
                <a:lnTo>
                  <a:pt x="60" y="264"/>
                </a:lnTo>
                <a:lnTo>
                  <a:pt x="60" y="264"/>
                </a:lnTo>
                <a:lnTo>
                  <a:pt x="60" y="262"/>
                </a:lnTo>
                <a:lnTo>
                  <a:pt x="60" y="262"/>
                </a:lnTo>
                <a:lnTo>
                  <a:pt x="62" y="258"/>
                </a:lnTo>
                <a:lnTo>
                  <a:pt x="62" y="258"/>
                </a:lnTo>
                <a:lnTo>
                  <a:pt x="62" y="258"/>
                </a:lnTo>
                <a:lnTo>
                  <a:pt x="62" y="258"/>
                </a:lnTo>
                <a:lnTo>
                  <a:pt x="68" y="262"/>
                </a:lnTo>
                <a:lnTo>
                  <a:pt x="70" y="264"/>
                </a:lnTo>
                <a:lnTo>
                  <a:pt x="70" y="266"/>
                </a:lnTo>
                <a:lnTo>
                  <a:pt x="70" y="266"/>
                </a:lnTo>
                <a:lnTo>
                  <a:pt x="72" y="268"/>
                </a:lnTo>
                <a:lnTo>
                  <a:pt x="74" y="268"/>
                </a:lnTo>
                <a:lnTo>
                  <a:pt x="76" y="270"/>
                </a:lnTo>
                <a:lnTo>
                  <a:pt x="76" y="270"/>
                </a:lnTo>
                <a:lnTo>
                  <a:pt x="76" y="270"/>
                </a:lnTo>
                <a:lnTo>
                  <a:pt x="76" y="272"/>
                </a:lnTo>
                <a:lnTo>
                  <a:pt x="78" y="274"/>
                </a:lnTo>
                <a:lnTo>
                  <a:pt x="78" y="274"/>
                </a:lnTo>
                <a:lnTo>
                  <a:pt x="80" y="274"/>
                </a:lnTo>
                <a:lnTo>
                  <a:pt x="84" y="276"/>
                </a:lnTo>
                <a:lnTo>
                  <a:pt x="84" y="276"/>
                </a:lnTo>
                <a:lnTo>
                  <a:pt x="86" y="276"/>
                </a:lnTo>
                <a:lnTo>
                  <a:pt x="88" y="278"/>
                </a:lnTo>
                <a:lnTo>
                  <a:pt x="88" y="278"/>
                </a:lnTo>
                <a:lnTo>
                  <a:pt x="88" y="278"/>
                </a:lnTo>
                <a:lnTo>
                  <a:pt x="88" y="278"/>
                </a:lnTo>
                <a:lnTo>
                  <a:pt x="88" y="280"/>
                </a:lnTo>
                <a:lnTo>
                  <a:pt x="88" y="280"/>
                </a:lnTo>
                <a:lnTo>
                  <a:pt x="88" y="280"/>
                </a:lnTo>
                <a:lnTo>
                  <a:pt x="92" y="282"/>
                </a:lnTo>
                <a:lnTo>
                  <a:pt x="94" y="282"/>
                </a:lnTo>
                <a:lnTo>
                  <a:pt x="94" y="280"/>
                </a:lnTo>
                <a:lnTo>
                  <a:pt x="94" y="280"/>
                </a:lnTo>
                <a:lnTo>
                  <a:pt x="94" y="278"/>
                </a:lnTo>
                <a:lnTo>
                  <a:pt x="96" y="278"/>
                </a:lnTo>
                <a:lnTo>
                  <a:pt x="96" y="278"/>
                </a:lnTo>
                <a:lnTo>
                  <a:pt x="96" y="280"/>
                </a:lnTo>
                <a:lnTo>
                  <a:pt x="98" y="280"/>
                </a:lnTo>
                <a:lnTo>
                  <a:pt x="98" y="280"/>
                </a:lnTo>
                <a:lnTo>
                  <a:pt x="100" y="278"/>
                </a:lnTo>
                <a:lnTo>
                  <a:pt x="102" y="276"/>
                </a:lnTo>
                <a:lnTo>
                  <a:pt x="102" y="276"/>
                </a:lnTo>
                <a:lnTo>
                  <a:pt x="104" y="276"/>
                </a:lnTo>
                <a:lnTo>
                  <a:pt x="106" y="276"/>
                </a:lnTo>
                <a:lnTo>
                  <a:pt x="106" y="276"/>
                </a:lnTo>
                <a:lnTo>
                  <a:pt x="108" y="276"/>
                </a:lnTo>
                <a:lnTo>
                  <a:pt x="108" y="276"/>
                </a:lnTo>
                <a:lnTo>
                  <a:pt x="110" y="276"/>
                </a:lnTo>
                <a:lnTo>
                  <a:pt x="110" y="276"/>
                </a:lnTo>
                <a:lnTo>
                  <a:pt x="108" y="278"/>
                </a:lnTo>
                <a:lnTo>
                  <a:pt x="108" y="280"/>
                </a:lnTo>
                <a:lnTo>
                  <a:pt x="108" y="280"/>
                </a:lnTo>
                <a:lnTo>
                  <a:pt x="108" y="280"/>
                </a:lnTo>
                <a:lnTo>
                  <a:pt x="110" y="282"/>
                </a:lnTo>
                <a:lnTo>
                  <a:pt x="112" y="284"/>
                </a:lnTo>
                <a:lnTo>
                  <a:pt x="112" y="284"/>
                </a:lnTo>
                <a:lnTo>
                  <a:pt x="116" y="284"/>
                </a:lnTo>
                <a:lnTo>
                  <a:pt x="120" y="286"/>
                </a:lnTo>
                <a:lnTo>
                  <a:pt x="120" y="286"/>
                </a:lnTo>
                <a:lnTo>
                  <a:pt x="122" y="286"/>
                </a:lnTo>
                <a:lnTo>
                  <a:pt x="124" y="286"/>
                </a:lnTo>
                <a:lnTo>
                  <a:pt x="126" y="286"/>
                </a:lnTo>
                <a:lnTo>
                  <a:pt x="126" y="286"/>
                </a:lnTo>
                <a:lnTo>
                  <a:pt x="132" y="282"/>
                </a:lnTo>
                <a:lnTo>
                  <a:pt x="136" y="278"/>
                </a:lnTo>
                <a:lnTo>
                  <a:pt x="138" y="276"/>
                </a:lnTo>
                <a:lnTo>
                  <a:pt x="138" y="276"/>
                </a:lnTo>
                <a:lnTo>
                  <a:pt x="142" y="268"/>
                </a:lnTo>
                <a:lnTo>
                  <a:pt x="144" y="264"/>
                </a:lnTo>
                <a:lnTo>
                  <a:pt x="144" y="264"/>
                </a:lnTo>
                <a:lnTo>
                  <a:pt x="146" y="258"/>
                </a:lnTo>
                <a:lnTo>
                  <a:pt x="146" y="252"/>
                </a:lnTo>
                <a:lnTo>
                  <a:pt x="146" y="252"/>
                </a:lnTo>
                <a:lnTo>
                  <a:pt x="142" y="246"/>
                </a:lnTo>
                <a:lnTo>
                  <a:pt x="140" y="240"/>
                </a:lnTo>
                <a:lnTo>
                  <a:pt x="140" y="240"/>
                </a:lnTo>
                <a:lnTo>
                  <a:pt x="140" y="238"/>
                </a:lnTo>
                <a:lnTo>
                  <a:pt x="140" y="238"/>
                </a:lnTo>
                <a:lnTo>
                  <a:pt x="142" y="236"/>
                </a:lnTo>
                <a:lnTo>
                  <a:pt x="142" y="234"/>
                </a:lnTo>
                <a:lnTo>
                  <a:pt x="142" y="234"/>
                </a:lnTo>
                <a:lnTo>
                  <a:pt x="142" y="232"/>
                </a:lnTo>
                <a:lnTo>
                  <a:pt x="140" y="230"/>
                </a:lnTo>
                <a:lnTo>
                  <a:pt x="140" y="230"/>
                </a:lnTo>
                <a:lnTo>
                  <a:pt x="140" y="228"/>
                </a:lnTo>
                <a:lnTo>
                  <a:pt x="140" y="228"/>
                </a:lnTo>
                <a:lnTo>
                  <a:pt x="138" y="222"/>
                </a:lnTo>
                <a:lnTo>
                  <a:pt x="136" y="216"/>
                </a:lnTo>
                <a:lnTo>
                  <a:pt x="136" y="216"/>
                </a:lnTo>
                <a:lnTo>
                  <a:pt x="138" y="214"/>
                </a:lnTo>
                <a:lnTo>
                  <a:pt x="140" y="212"/>
                </a:lnTo>
                <a:lnTo>
                  <a:pt x="140" y="210"/>
                </a:lnTo>
                <a:lnTo>
                  <a:pt x="140" y="210"/>
                </a:lnTo>
                <a:lnTo>
                  <a:pt x="140" y="208"/>
                </a:lnTo>
                <a:lnTo>
                  <a:pt x="142" y="208"/>
                </a:lnTo>
                <a:lnTo>
                  <a:pt x="142" y="208"/>
                </a:lnTo>
                <a:lnTo>
                  <a:pt x="146" y="206"/>
                </a:lnTo>
                <a:lnTo>
                  <a:pt x="146" y="204"/>
                </a:lnTo>
                <a:lnTo>
                  <a:pt x="148" y="204"/>
                </a:lnTo>
                <a:lnTo>
                  <a:pt x="148" y="204"/>
                </a:lnTo>
                <a:lnTo>
                  <a:pt x="152" y="204"/>
                </a:lnTo>
                <a:lnTo>
                  <a:pt x="152" y="204"/>
                </a:lnTo>
                <a:lnTo>
                  <a:pt x="152" y="204"/>
                </a:lnTo>
                <a:lnTo>
                  <a:pt x="152" y="202"/>
                </a:lnTo>
                <a:lnTo>
                  <a:pt x="154" y="202"/>
                </a:lnTo>
                <a:lnTo>
                  <a:pt x="154" y="202"/>
                </a:lnTo>
                <a:lnTo>
                  <a:pt x="156" y="200"/>
                </a:lnTo>
                <a:lnTo>
                  <a:pt x="158" y="198"/>
                </a:lnTo>
                <a:lnTo>
                  <a:pt x="158" y="198"/>
                </a:lnTo>
                <a:lnTo>
                  <a:pt x="162" y="196"/>
                </a:lnTo>
                <a:lnTo>
                  <a:pt x="164" y="192"/>
                </a:lnTo>
                <a:lnTo>
                  <a:pt x="164" y="192"/>
                </a:lnTo>
                <a:lnTo>
                  <a:pt x="164" y="186"/>
                </a:lnTo>
                <a:lnTo>
                  <a:pt x="166" y="182"/>
                </a:lnTo>
                <a:lnTo>
                  <a:pt x="166" y="182"/>
                </a:lnTo>
                <a:lnTo>
                  <a:pt x="164" y="148"/>
                </a:lnTo>
                <a:lnTo>
                  <a:pt x="164" y="148"/>
                </a:lnTo>
                <a:lnTo>
                  <a:pt x="164" y="146"/>
                </a:lnTo>
                <a:lnTo>
                  <a:pt x="166" y="146"/>
                </a:lnTo>
                <a:lnTo>
                  <a:pt x="166" y="146"/>
                </a:lnTo>
                <a:lnTo>
                  <a:pt x="166" y="144"/>
                </a:lnTo>
                <a:lnTo>
                  <a:pt x="168" y="144"/>
                </a:lnTo>
                <a:lnTo>
                  <a:pt x="168" y="142"/>
                </a:lnTo>
                <a:lnTo>
                  <a:pt x="168" y="142"/>
                </a:lnTo>
                <a:lnTo>
                  <a:pt x="170" y="136"/>
                </a:lnTo>
                <a:lnTo>
                  <a:pt x="170" y="136"/>
                </a:lnTo>
                <a:lnTo>
                  <a:pt x="172" y="134"/>
                </a:lnTo>
                <a:lnTo>
                  <a:pt x="172" y="132"/>
                </a:lnTo>
                <a:lnTo>
                  <a:pt x="174" y="130"/>
                </a:lnTo>
                <a:lnTo>
                  <a:pt x="174" y="130"/>
                </a:lnTo>
                <a:lnTo>
                  <a:pt x="174" y="124"/>
                </a:lnTo>
                <a:lnTo>
                  <a:pt x="174" y="118"/>
                </a:lnTo>
                <a:lnTo>
                  <a:pt x="174" y="118"/>
                </a:lnTo>
                <a:lnTo>
                  <a:pt x="176" y="116"/>
                </a:lnTo>
                <a:lnTo>
                  <a:pt x="176" y="116"/>
                </a:lnTo>
                <a:lnTo>
                  <a:pt x="176" y="112"/>
                </a:lnTo>
                <a:lnTo>
                  <a:pt x="178" y="110"/>
                </a:lnTo>
                <a:lnTo>
                  <a:pt x="178" y="110"/>
                </a:lnTo>
                <a:lnTo>
                  <a:pt x="176" y="102"/>
                </a:lnTo>
                <a:lnTo>
                  <a:pt x="176" y="92"/>
                </a:lnTo>
                <a:lnTo>
                  <a:pt x="174" y="80"/>
                </a:lnTo>
                <a:lnTo>
                  <a:pt x="170" y="70"/>
                </a:lnTo>
                <a:lnTo>
                  <a:pt x="170" y="70"/>
                </a:lnTo>
                <a:lnTo>
                  <a:pt x="158" y="38"/>
                </a:lnTo>
                <a:lnTo>
                  <a:pt x="158" y="38"/>
                </a:lnTo>
                <a:lnTo>
                  <a:pt x="158" y="36"/>
                </a:lnTo>
                <a:lnTo>
                  <a:pt x="158" y="34"/>
                </a:lnTo>
                <a:lnTo>
                  <a:pt x="158" y="34"/>
                </a:lnTo>
                <a:lnTo>
                  <a:pt x="160" y="32"/>
                </a:lnTo>
                <a:lnTo>
                  <a:pt x="162" y="28"/>
                </a:lnTo>
                <a:lnTo>
                  <a:pt x="162" y="28"/>
                </a:lnTo>
                <a:lnTo>
                  <a:pt x="162" y="26"/>
                </a:lnTo>
                <a:lnTo>
                  <a:pt x="164" y="24"/>
                </a:lnTo>
                <a:lnTo>
                  <a:pt x="164" y="24"/>
                </a:lnTo>
                <a:lnTo>
                  <a:pt x="164" y="22"/>
                </a:lnTo>
                <a:lnTo>
                  <a:pt x="166" y="20"/>
                </a:lnTo>
                <a:lnTo>
                  <a:pt x="166" y="20"/>
                </a:lnTo>
                <a:lnTo>
                  <a:pt x="164" y="18"/>
                </a:lnTo>
                <a:lnTo>
                  <a:pt x="164" y="14"/>
                </a:lnTo>
                <a:lnTo>
                  <a:pt x="164" y="14"/>
                </a:lnTo>
                <a:lnTo>
                  <a:pt x="164" y="12"/>
                </a:lnTo>
                <a:lnTo>
                  <a:pt x="164" y="10"/>
                </a:lnTo>
                <a:lnTo>
                  <a:pt x="164" y="10"/>
                </a:lnTo>
                <a:lnTo>
                  <a:pt x="164" y="10"/>
                </a:lnTo>
                <a:lnTo>
                  <a:pt x="166" y="12"/>
                </a:lnTo>
                <a:lnTo>
                  <a:pt x="168" y="14"/>
                </a:lnTo>
                <a:lnTo>
                  <a:pt x="168" y="14"/>
                </a:lnTo>
                <a:lnTo>
                  <a:pt x="168" y="14"/>
                </a:lnTo>
                <a:lnTo>
                  <a:pt x="172" y="16"/>
                </a:lnTo>
                <a:lnTo>
                  <a:pt x="172" y="16"/>
                </a:lnTo>
                <a:lnTo>
                  <a:pt x="174" y="14"/>
                </a:lnTo>
                <a:lnTo>
                  <a:pt x="174" y="14"/>
                </a:lnTo>
                <a:lnTo>
                  <a:pt x="174" y="14"/>
                </a:lnTo>
                <a:lnTo>
                  <a:pt x="176" y="14"/>
                </a:lnTo>
                <a:lnTo>
                  <a:pt x="178" y="14"/>
                </a:lnTo>
                <a:lnTo>
                  <a:pt x="178" y="14"/>
                </a:lnTo>
                <a:lnTo>
                  <a:pt x="178" y="14"/>
                </a:lnTo>
                <a:lnTo>
                  <a:pt x="182" y="12"/>
                </a:lnTo>
                <a:lnTo>
                  <a:pt x="184" y="10"/>
                </a:lnTo>
                <a:lnTo>
                  <a:pt x="186" y="8"/>
                </a:lnTo>
                <a:lnTo>
                  <a:pt x="186" y="8"/>
                </a:lnTo>
                <a:lnTo>
                  <a:pt x="186" y="4"/>
                </a:lnTo>
                <a:lnTo>
                  <a:pt x="186" y="4"/>
                </a:lnTo>
                <a:lnTo>
                  <a:pt x="186" y="4"/>
                </a:lnTo>
                <a:lnTo>
                  <a:pt x="186" y="2"/>
                </a:lnTo>
                <a:lnTo>
                  <a:pt x="188" y="0"/>
                </a:lnTo>
                <a:lnTo>
                  <a:pt x="188" y="0"/>
                </a:lnTo>
                <a:lnTo>
                  <a:pt x="190" y="0"/>
                </a:lnTo>
                <a:lnTo>
                  <a:pt x="192" y="0"/>
                </a:lnTo>
                <a:lnTo>
                  <a:pt x="192" y="2"/>
                </a:lnTo>
                <a:lnTo>
                  <a:pt x="192" y="2"/>
                </a:lnTo>
                <a:lnTo>
                  <a:pt x="192" y="4"/>
                </a:lnTo>
                <a:lnTo>
                  <a:pt x="194" y="6"/>
                </a:lnTo>
                <a:lnTo>
                  <a:pt x="194" y="6"/>
                </a:lnTo>
                <a:lnTo>
                  <a:pt x="196" y="8"/>
                </a:lnTo>
                <a:lnTo>
                  <a:pt x="198" y="10"/>
                </a:lnTo>
                <a:lnTo>
                  <a:pt x="198" y="10"/>
                </a:lnTo>
                <a:lnTo>
                  <a:pt x="198" y="12"/>
                </a:lnTo>
                <a:lnTo>
                  <a:pt x="200" y="16"/>
                </a:lnTo>
                <a:lnTo>
                  <a:pt x="200" y="16"/>
                </a:lnTo>
                <a:lnTo>
                  <a:pt x="206" y="18"/>
                </a:lnTo>
                <a:lnTo>
                  <a:pt x="210" y="22"/>
                </a:lnTo>
                <a:lnTo>
                  <a:pt x="212" y="26"/>
                </a:lnTo>
                <a:lnTo>
                  <a:pt x="212" y="26"/>
                </a:lnTo>
                <a:lnTo>
                  <a:pt x="226" y="42"/>
                </a:lnTo>
                <a:lnTo>
                  <a:pt x="236" y="54"/>
                </a:lnTo>
                <a:lnTo>
                  <a:pt x="236" y="54"/>
                </a:lnTo>
                <a:lnTo>
                  <a:pt x="240" y="58"/>
                </a:lnTo>
                <a:lnTo>
                  <a:pt x="240" y="58"/>
                </a:lnTo>
                <a:lnTo>
                  <a:pt x="242" y="60"/>
                </a:lnTo>
                <a:lnTo>
                  <a:pt x="244" y="64"/>
                </a:lnTo>
                <a:lnTo>
                  <a:pt x="244" y="64"/>
                </a:lnTo>
                <a:lnTo>
                  <a:pt x="246" y="68"/>
                </a:lnTo>
                <a:lnTo>
                  <a:pt x="246" y="68"/>
                </a:lnTo>
                <a:lnTo>
                  <a:pt x="246" y="68"/>
                </a:lnTo>
                <a:lnTo>
                  <a:pt x="246" y="70"/>
                </a:lnTo>
                <a:lnTo>
                  <a:pt x="248" y="72"/>
                </a:lnTo>
                <a:lnTo>
                  <a:pt x="248" y="74"/>
                </a:lnTo>
                <a:lnTo>
                  <a:pt x="248" y="74"/>
                </a:lnTo>
                <a:lnTo>
                  <a:pt x="250" y="78"/>
                </a:lnTo>
                <a:lnTo>
                  <a:pt x="254" y="82"/>
                </a:lnTo>
                <a:lnTo>
                  <a:pt x="254" y="82"/>
                </a:lnTo>
                <a:lnTo>
                  <a:pt x="256" y="86"/>
                </a:lnTo>
                <a:lnTo>
                  <a:pt x="260" y="92"/>
                </a:lnTo>
                <a:lnTo>
                  <a:pt x="260" y="92"/>
                </a:lnTo>
                <a:lnTo>
                  <a:pt x="268" y="100"/>
                </a:lnTo>
                <a:lnTo>
                  <a:pt x="274" y="106"/>
                </a:lnTo>
                <a:lnTo>
                  <a:pt x="278" y="112"/>
                </a:lnTo>
                <a:lnTo>
                  <a:pt x="278" y="112"/>
                </a:lnTo>
                <a:lnTo>
                  <a:pt x="284" y="118"/>
                </a:lnTo>
                <a:lnTo>
                  <a:pt x="288" y="122"/>
                </a:lnTo>
                <a:lnTo>
                  <a:pt x="288" y="122"/>
                </a:lnTo>
                <a:lnTo>
                  <a:pt x="296" y="126"/>
                </a:lnTo>
                <a:lnTo>
                  <a:pt x="302" y="130"/>
                </a:lnTo>
                <a:lnTo>
                  <a:pt x="304" y="132"/>
                </a:lnTo>
                <a:lnTo>
                  <a:pt x="304" y="132"/>
                </a:lnTo>
                <a:lnTo>
                  <a:pt x="304" y="134"/>
                </a:lnTo>
                <a:lnTo>
                  <a:pt x="308" y="136"/>
                </a:lnTo>
                <a:lnTo>
                  <a:pt x="312" y="138"/>
                </a:lnTo>
                <a:lnTo>
                  <a:pt x="312" y="138"/>
                </a:lnTo>
                <a:lnTo>
                  <a:pt x="314" y="140"/>
                </a:lnTo>
                <a:lnTo>
                  <a:pt x="316" y="144"/>
                </a:lnTo>
                <a:lnTo>
                  <a:pt x="316" y="144"/>
                </a:lnTo>
                <a:lnTo>
                  <a:pt x="316" y="144"/>
                </a:lnTo>
                <a:lnTo>
                  <a:pt x="318" y="146"/>
                </a:lnTo>
                <a:lnTo>
                  <a:pt x="320" y="146"/>
                </a:lnTo>
                <a:lnTo>
                  <a:pt x="320" y="146"/>
                </a:lnTo>
                <a:lnTo>
                  <a:pt x="336" y="154"/>
                </a:lnTo>
                <a:lnTo>
                  <a:pt x="350" y="162"/>
                </a:lnTo>
                <a:lnTo>
                  <a:pt x="350" y="162"/>
                </a:lnTo>
                <a:lnTo>
                  <a:pt x="344" y="160"/>
                </a:lnTo>
                <a:lnTo>
                  <a:pt x="344" y="160"/>
                </a:lnTo>
                <a:lnTo>
                  <a:pt x="342" y="160"/>
                </a:lnTo>
                <a:lnTo>
                  <a:pt x="342" y="160"/>
                </a:lnTo>
                <a:lnTo>
                  <a:pt x="342" y="162"/>
                </a:lnTo>
                <a:lnTo>
                  <a:pt x="342" y="162"/>
                </a:lnTo>
                <a:lnTo>
                  <a:pt x="344" y="164"/>
                </a:lnTo>
                <a:lnTo>
                  <a:pt x="344" y="164"/>
                </a:lnTo>
                <a:lnTo>
                  <a:pt x="346" y="166"/>
                </a:lnTo>
                <a:lnTo>
                  <a:pt x="346" y="166"/>
                </a:lnTo>
                <a:lnTo>
                  <a:pt x="346" y="170"/>
                </a:lnTo>
                <a:lnTo>
                  <a:pt x="346" y="170"/>
                </a:lnTo>
                <a:lnTo>
                  <a:pt x="346" y="170"/>
                </a:lnTo>
                <a:lnTo>
                  <a:pt x="346" y="170"/>
                </a:lnTo>
                <a:lnTo>
                  <a:pt x="348" y="170"/>
                </a:lnTo>
                <a:lnTo>
                  <a:pt x="348" y="170"/>
                </a:lnTo>
                <a:lnTo>
                  <a:pt x="348" y="170"/>
                </a:lnTo>
                <a:lnTo>
                  <a:pt x="348" y="170"/>
                </a:lnTo>
                <a:lnTo>
                  <a:pt x="350" y="172"/>
                </a:lnTo>
                <a:lnTo>
                  <a:pt x="350" y="172"/>
                </a:lnTo>
                <a:lnTo>
                  <a:pt x="352" y="172"/>
                </a:lnTo>
                <a:lnTo>
                  <a:pt x="352" y="172"/>
                </a:lnTo>
                <a:lnTo>
                  <a:pt x="354" y="172"/>
                </a:lnTo>
                <a:lnTo>
                  <a:pt x="356" y="172"/>
                </a:lnTo>
                <a:lnTo>
                  <a:pt x="356" y="172"/>
                </a:lnTo>
                <a:lnTo>
                  <a:pt x="358" y="172"/>
                </a:lnTo>
                <a:lnTo>
                  <a:pt x="358" y="172"/>
                </a:lnTo>
                <a:lnTo>
                  <a:pt x="360" y="172"/>
                </a:lnTo>
                <a:lnTo>
                  <a:pt x="360" y="172"/>
                </a:lnTo>
                <a:lnTo>
                  <a:pt x="360" y="172"/>
                </a:lnTo>
                <a:lnTo>
                  <a:pt x="362" y="170"/>
                </a:lnTo>
                <a:lnTo>
                  <a:pt x="364" y="172"/>
                </a:lnTo>
                <a:lnTo>
                  <a:pt x="364" y="172"/>
                </a:lnTo>
                <a:lnTo>
                  <a:pt x="364" y="174"/>
                </a:lnTo>
                <a:lnTo>
                  <a:pt x="366" y="174"/>
                </a:lnTo>
                <a:lnTo>
                  <a:pt x="366" y="174"/>
                </a:lnTo>
                <a:lnTo>
                  <a:pt x="366" y="174"/>
                </a:lnTo>
                <a:lnTo>
                  <a:pt x="368" y="170"/>
                </a:lnTo>
                <a:lnTo>
                  <a:pt x="370" y="168"/>
                </a:lnTo>
                <a:lnTo>
                  <a:pt x="370" y="168"/>
                </a:lnTo>
                <a:lnTo>
                  <a:pt x="374" y="168"/>
                </a:lnTo>
                <a:lnTo>
                  <a:pt x="380" y="170"/>
                </a:lnTo>
                <a:lnTo>
                  <a:pt x="380" y="170"/>
                </a:lnTo>
                <a:lnTo>
                  <a:pt x="384" y="170"/>
                </a:lnTo>
                <a:lnTo>
                  <a:pt x="388" y="172"/>
                </a:lnTo>
                <a:lnTo>
                  <a:pt x="390" y="172"/>
                </a:lnTo>
                <a:lnTo>
                  <a:pt x="390" y="172"/>
                </a:lnTo>
                <a:lnTo>
                  <a:pt x="392" y="170"/>
                </a:lnTo>
                <a:lnTo>
                  <a:pt x="392" y="170"/>
                </a:lnTo>
                <a:lnTo>
                  <a:pt x="394" y="172"/>
                </a:lnTo>
                <a:lnTo>
                  <a:pt x="394" y="172"/>
                </a:lnTo>
                <a:lnTo>
                  <a:pt x="394" y="176"/>
                </a:lnTo>
                <a:lnTo>
                  <a:pt x="394" y="176"/>
                </a:lnTo>
                <a:lnTo>
                  <a:pt x="394" y="178"/>
                </a:lnTo>
                <a:lnTo>
                  <a:pt x="394" y="180"/>
                </a:lnTo>
                <a:lnTo>
                  <a:pt x="394" y="180"/>
                </a:lnTo>
                <a:lnTo>
                  <a:pt x="394" y="180"/>
                </a:lnTo>
                <a:lnTo>
                  <a:pt x="396" y="182"/>
                </a:lnTo>
                <a:lnTo>
                  <a:pt x="396" y="182"/>
                </a:lnTo>
                <a:lnTo>
                  <a:pt x="396" y="184"/>
                </a:lnTo>
                <a:lnTo>
                  <a:pt x="396" y="186"/>
                </a:lnTo>
                <a:lnTo>
                  <a:pt x="398" y="186"/>
                </a:lnTo>
                <a:lnTo>
                  <a:pt x="398" y="186"/>
                </a:lnTo>
                <a:lnTo>
                  <a:pt x="400" y="188"/>
                </a:lnTo>
                <a:lnTo>
                  <a:pt x="406" y="190"/>
                </a:lnTo>
                <a:lnTo>
                  <a:pt x="416" y="194"/>
                </a:lnTo>
                <a:lnTo>
                  <a:pt x="420" y="194"/>
                </a:lnTo>
                <a:lnTo>
                  <a:pt x="426" y="194"/>
                </a:lnTo>
                <a:lnTo>
                  <a:pt x="426" y="194"/>
                </a:lnTo>
                <a:lnTo>
                  <a:pt x="436" y="194"/>
                </a:lnTo>
                <a:lnTo>
                  <a:pt x="440" y="192"/>
                </a:lnTo>
                <a:lnTo>
                  <a:pt x="444" y="190"/>
                </a:lnTo>
                <a:lnTo>
                  <a:pt x="444" y="188"/>
                </a:lnTo>
                <a:lnTo>
                  <a:pt x="444" y="188"/>
                </a:lnTo>
                <a:lnTo>
                  <a:pt x="446" y="186"/>
                </a:lnTo>
                <a:lnTo>
                  <a:pt x="448" y="184"/>
                </a:lnTo>
                <a:lnTo>
                  <a:pt x="448" y="184"/>
                </a:lnTo>
                <a:lnTo>
                  <a:pt x="450" y="182"/>
                </a:lnTo>
                <a:lnTo>
                  <a:pt x="452" y="180"/>
                </a:lnTo>
                <a:lnTo>
                  <a:pt x="452" y="180"/>
                </a:lnTo>
                <a:lnTo>
                  <a:pt x="452" y="180"/>
                </a:lnTo>
                <a:lnTo>
                  <a:pt x="454" y="178"/>
                </a:lnTo>
                <a:lnTo>
                  <a:pt x="454" y="178"/>
                </a:lnTo>
                <a:lnTo>
                  <a:pt x="458" y="176"/>
                </a:lnTo>
                <a:lnTo>
                  <a:pt x="458" y="174"/>
                </a:lnTo>
                <a:lnTo>
                  <a:pt x="460" y="174"/>
                </a:lnTo>
                <a:lnTo>
                  <a:pt x="460" y="174"/>
                </a:lnTo>
                <a:lnTo>
                  <a:pt x="460" y="172"/>
                </a:lnTo>
                <a:lnTo>
                  <a:pt x="460" y="170"/>
                </a:lnTo>
                <a:lnTo>
                  <a:pt x="460" y="170"/>
                </a:lnTo>
                <a:lnTo>
                  <a:pt x="464" y="168"/>
                </a:lnTo>
                <a:lnTo>
                  <a:pt x="470" y="164"/>
                </a:lnTo>
                <a:lnTo>
                  <a:pt x="470" y="164"/>
                </a:lnTo>
                <a:lnTo>
                  <a:pt x="474" y="162"/>
                </a:lnTo>
                <a:lnTo>
                  <a:pt x="476" y="160"/>
                </a:lnTo>
                <a:lnTo>
                  <a:pt x="476" y="160"/>
                </a:lnTo>
                <a:lnTo>
                  <a:pt x="476" y="156"/>
                </a:lnTo>
                <a:lnTo>
                  <a:pt x="478" y="154"/>
                </a:lnTo>
                <a:lnTo>
                  <a:pt x="478" y="154"/>
                </a:lnTo>
                <a:lnTo>
                  <a:pt x="482" y="150"/>
                </a:lnTo>
                <a:lnTo>
                  <a:pt x="484" y="146"/>
                </a:lnTo>
                <a:lnTo>
                  <a:pt x="484" y="146"/>
                </a:lnTo>
                <a:lnTo>
                  <a:pt x="484" y="146"/>
                </a:lnTo>
                <a:lnTo>
                  <a:pt x="486" y="146"/>
                </a:lnTo>
                <a:lnTo>
                  <a:pt x="486" y="144"/>
                </a:lnTo>
                <a:lnTo>
                  <a:pt x="486" y="144"/>
                </a:lnTo>
                <a:lnTo>
                  <a:pt x="486" y="142"/>
                </a:lnTo>
                <a:lnTo>
                  <a:pt x="488" y="142"/>
                </a:lnTo>
                <a:lnTo>
                  <a:pt x="488" y="142"/>
                </a:lnTo>
                <a:lnTo>
                  <a:pt x="488" y="142"/>
                </a:lnTo>
                <a:lnTo>
                  <a:pt x="488" y="144"/>
                </a:lnTo>
                <a:lnTo>
                  <a:pt x="488" y="144"/>
                </a:lnTo>
                <a:lnTo>
                  <a:pt x="488" y="144"/>
                </a:lnTo>
                <a:lnTo>
                  <a:pt x="488" y="144"/>
                </a:lnTo>
                <a:lnTo>
                  <a:pt x="490" y="146"/>
                </a:lnTo>
                <a:lnTo>
                  <a:pt x="490" y="150"/>
                </a:lnTo>
                <a:lnTo>
                  <a:pt x="490" y="150"/>
                </a:lnTo>
                <a:lnTo>
                  <a:pt x="490" y="152"/>
                </a:lnTo>
                <a:lnTo>
                  <a:pt x="490" y="154"/>
                </a:lnTo>
                <a:lnTo>
                  <a:pt x="490" y="154"/>
                </a:lnTo>
                <a:lnTo>
                  <a:pt x="488" y="156"/>
                </a:lnTo>
                <a:lnTo>
                  <a:pt x="488" y="160"/>
                </a:lnTo>
                <a:lnTo>
                  <a:pt x="488" y="160"/>
                </a:lnTo>
                <a:lnTo>
                  <a:pt x="482" y="166"/>
                </a:lnTo>
                <a:lnTo>
                  <a:pt x="482" y="166"/>
                </a:lnTo>
                <a:lnTo>
                  <a:pt x="480" y="170"/>
                </a:lnTo>
                <a:lnTo>
                  <a:pt x="480" y="172"/>
                </a:lnTo>
                <a:lnTo>
                  <a:pt x="480" y="176"/>
                </a:lnTo>
                <a:lnTo>
                  <a:pt x="478" y="178"/>
                </a:lnTo>
                <a:lnTo>
                  <a:pt x="478" y="178"/>
                </a:lnTo>
                <a:lnTo>
                  <a:pt x="474" y="184"/>
                </a:lnTo>
                <a:lnTo>
                  <a:pt x="472" y="186"/>
                </a:lnTo>
                <a:lnTo>
                  <a:pt x="470" y="192"/>
                </a:lnTo>
                <a:lnTo>
                  <a:pt x="470" y="192"/>
                </a:lnTo>
                <a:lnTo>
                  <a:pt x="468" y="196"/>
                </a:lnTo>
                <a:lnTo>
                  <a:pt x="468" y="200"/>
                </a:lnTo>
                <a:lnTo>
                  <a:pt x="466" y="204"/>
                </a:lnTo>
                <a:lnTo>
                  <a:pt x="466" y="204"/>
                </a:lnTo>
                <a:lnTo>
                  <a:pt x="464" y="206"/>
                </a:lnTo>
                <a:lnTo>
                  <a:pt x="464" y="208"/>
                </a:lnTo>
                <a:lnTo>
                  <a:pt x="464" y="208"/>
                </a:lnTo>
                <a:lnTo>
                  <a:pt x="464" y="212"/>
                </a:lnTo>
                <a:lnTo>
                  <a:pt x="464" y="214"/>
                </a:lnTo>
                <a:lnTo>
                  <a:pt x="464" y="216"/>
                </a:lnTo>
                <a:lnTo>
                  <a:pt x="464" y="216"/>
                </a:lnTo>
                <a:lnTo>
                  <a:pt x="466" y="218"/>
                </a:lnTo>
                <a:lnTo>
                  <a:pt x="468" y="220"/>
                </a:lnTo>
                <a:lnTo>
                  <a:pt x="468" y="220"/>
                </a:lnTo>
                <a:lnTo>
                  <a:pt x="470" y="224"/>
                </a:lnTo>
                <a:lnTo>
                  <a:pt x="470" y="226"/>
                </a:lnTo>
                <a:lnTo>
                  <a:pt x="472" y="228"/>
                </a:lnTo>
                <a:lnTo>
                  <a:pt x="472" y="228"/>
                </a:lnTo>
                <a:lnTo>
                  <a:pt x="478" y="230"/>
                </a:lnTo>
                <a:lnTo>
                  <a:pt x="484" y="232"/>
                </a:lnTo>
                <a:lnTo>
                  <a:pt x="484" y="232"/>
                </a:lnTo>
                <a:lnTo>
                  <a:pt x="488" y="234"/>
                </a:lnTo>
                <a:lnTo>
                  <a:pt x="490" y="234"/>
                </a:lnTo>
                <a:lnTo>
                  <a:pt x="490" y="236"/>
                </a:lnTo>
                <a:lnTo>
                  <a:pt x="490" y="236"/>
                </a:lnTo>
                <a:lnTo>
                  <a:pt x="488" y="238"/>
                </a:lnTo>
                <a:lnTo>
                  <a:pt x="486" y="238"/>
                </a:lnTo>
                <a:lnTo>
                  <a:pt x="484" y="238"/>
                </a:lnTo>
                <a:lnTo>
                  <a:pt x="484" y="238"/>
                </a:lnTo>
                <a:lnTo>
                  <a:pt x="486" y="236"/>
                </a:lnTo>
                <a:lnTo>
                  <a:pt x="486" y="236"/>
                </a:lnTo>
                <a:lnTo>
                  <a:pt x="488" y="236"/>
                </a:lnTo>
                <a:lnTo>
                  <a:pt x="488" y="236"/>
                </a:lnTo>
                <a:lnTo>
                  <a:pt x="488" y="236"/>
                </a:lnTo>
                <a:lnTo>
                  <a:pt x="488" y="236"/>
                </a:lnTo>
                <a:lnTo>
                  <a:pt x="486" y="234"/>
                </a:lnTo>
                <a:lnTo>
                  <a:pt x="486" y="234"/>
                </a:lnTo>
                <a:lnTo>
                  <a:pt x="486" y="234"/>
                </a:lnTo>
                <a:lnTo>
                  <a:pt x="484" y="234"/>
                </a:lnTo>
                <a:lnTo>
                  <a:pt x="484" y="234"/>
                </a:lnTo>
                <a:lnTo>
                  <a:pt x="484" y="234"/>
                </a:lnTo>
                <a:lnTo>
                  <a:pt x="482" y="234"/>
                </a:lnTo>
                <a:lnTo>
                  <a:pt x="482" y="232"/>
                </a:lnTo>
                <a:lnTo>
                  <a:pt x="482" y="232"/>
                </a:lnTo>
                <a:lnTo>
                  <a:pt x="480" y="234"/>
                </a:lnTo>
                <a:lnTo>
                  <a:pt x="480" y="234"/>
                </a:lnTo>
                <a:lnTo>
                  <a:pt x="480" y="234"/>
                </a:lnTo>
                <a:lnTo>
                  <a:pt x="480" y="234"/>
                </a:lnTo>
                <a:lnTo>
                  <a:pt x="480" y="232"/>
                </a:lnTo>
                <a:lnTo>
                  <a:pt x="482" y="232"/>
                </a:lnTo>
                <a:lnTo>
                  <a:pt x="482" y="232"/>
                </a:lnTo>
                <a:lnTo>
                  <a:pt x="478" y="230"/>
                </a:lnTo>
                <a:lnTo>
                  <a:pt x="476" y="230"/>
                </a:lnTo>
                <a:lnTo>
                  <a:pt x="476" y="230"/>
                </a:lnTo>
                <a:lnTo>
                  <a:pt x="476" y="230"/>
                </a:lnTo>
                <a:lnTo>
                  <a:pt x="476" y="234"/>
                </a:lnTo>
                <a:lnTo>
                  <a:pt x="478" y="236"/>
                </a:lnTo>
                <a:lnTo>
                  <a:pt x="478" y="236"/>
                </a:lnTo>
                <a:lnTo>
                  <a:pt x="478" y="240"/>
                </a:lnTo>
                <a:lnTo>
                  <a:pt x="478" y="240"/>
                </a:lnTo>
                <a:lnTo>
                  <a:pt x="480" y="242"/>
                </a:lnTo>
                <a:lnTo>
                  <a:pt x="480" y="242"/>
                </a:lnTo>
                <a:lnTo>
                  <a:pt x="480" y="250"/>
                </a:lnTo>
                <a:lnTo>
                  <a:pt x="482" y="254"/>
                </a:lnTo>
                <a:lnTo>
                  <a:pt x="484" y="256"/>
                </a:lnTo>
                <a:lnTo>
                  <a:pt x="484" y="256"/>
                </a:lnTo>
                <a:lnTo>
                  <a:pt x="486" y="262"/>
                </a:lnTo>
                <a:lnTo>
                  <a:pt x="490" y="266"/>
                </a:lnTo>
                <a:lnTo>
                  <a:pt x="490" y="266"/>
                </a:lnTo>
                <a:lnTo>
                  <a:pt x="490" y="266"/>
                </a:lnTo>
                <a:lnTo>
                  <a:pt x="490" y="266"/>
                </a:lnTo>
                <a:lnTo>
                  <a:pt x="486" y="264"/>
                </a:lnTo>
                <a:lnTo>
                  <a:pt x="486" y="264"/>
                </a:lnTo>
                <a:lnTo>
                  <a:pt x="484" y="264"/>
                </a:lnTo>
                <a:lnTo>
                  <a:pt x="484" y="262"/>
                </a:lnTo>
                <a:lnTo>
                  <a:pt x="484" y="262"/>
                </a:lnTo>
                <a:lnTo>
                  <a:pt x="484" y="262"/>
                </a:lnTo>
                <a:lnTo>
                  <a:pt x="482" y="262"/>
                </a:lnTo>
                <a:lnTo>
                  <a:pt x="480" y="262"/>
                </a:lnTo>
                <a:lnTo>
                  <a:pt x="480" y="262"/>
                </a:lnTo>
                <a:lnTo>
                  <a:pt x="478" y="262"/>
                </a:lnTo>
                <a:lnTo>
                  <a:pt x="478" y="264"/>
                </a:lnTo>
                <a:lnTo>
                  <a:pt x="478" y="264"/>
                </a:lnTo>
                <a:lnTo>
                  <a:pt x="480" y="266"/>
                </a:lnTo>
                <a:lnTo>
                  <a:pt x="482" y="266"/>
                </a:lnTo>
                <a:lnTo>
                  <a:pt x="482" y="266"/>
                </a:lnTo>
                <a:lnTo>
                  <a:pt x="484" y="266"/>
                </a:lnTo>
                <a:lnTo>
                  <a:pt x="486" y="266"/>
                </a:lnTo>
                <a:lnTo>
                  <a:pt x="486" y="266"/>
                </a:lnTo>
                <a:lnTo>
                  <a:pt x="486" y="268"/>
                </a:lnTo>
                <a:lnTo>
                  <a:pt x="486" y="268"/>
                </a:lnTo>
                <a:lnTo>
                  <a:pt x="486" y="268"/>
                </a:lnTo>
                <a:lnTo>
                  <a:pt x="486" y="268"/>
                </a:lnTo>
                <a:lnTo>
                  <a:pt x="486" y="268"/>
                </a:lnTo>
                <a:lnTo>
                  <a:pt x="484" y="268"/>
                </a:lnTo>
                <a:lnTo>
                  <a:pt x="484" y="268"/>
                </a:lnTo>
                <a:lnTo>
                  <a:pt x="486" y="270"/>
                </a:lnTo>
                <a:lnTo>
                  <a:pt x="486" y="270"/>
                </a:lnTo>
                <a:lnTo>
                  <a:pt x="486" y="270"/>
                </a:lnTo>
                <a:lnTo>
                  <a:pt x="488" y="270"/>
                </a:lnTo>
                <a:lnTo>
                  <a:pt x="490" y="272"/>
                </a:lnTo>
                <a:lnTo>
                  <a:pt x="490" y="272"/>
                </a:lnTo>
                <a:lnTo>
                  <a:pt x="496" y="272"/>
                </a:lnTo>
                <a:lnTo>
                  <a:pt x="498" y="272"/>
                </a:lnTo>
                <a:lnTo>
                  <a:pt x="498" y="272"/>
                </a:lnTo>
                <a:lnTo>
                  <a:pt x="496" y="272"/>
                </a:lnTo>
                <a:lnTo>
                  <a:pt x="496" y="272"/>
                </a:lnTo>
                <a:lnTo>
                  <a:pt x="496" y="270"/>
                </a:lnTo>
                <a:lnTo>
                  <a:pt x="496" y="270"/>
                </a:lnTo>
                <a:lnTo>
                  <a:pt x="498" y="272"/>
                </a:lnTo>
                <a:lnTo>
                  <a:pt x="500" y="272"/>
                </a:lnTo>
                <a:lnTo>
                  <a:pt x="500" y="272"/>
                </a:lnTo>
                <a:lnTo>
                  <a:pt x="502" y="270"/>
                </a:lnTo>
                <a:lnTo>
                  <a:pt x="504" y="268"/>
                </a:lnTo>
                <a:lnTo>
                  <a:pt x="504" y="268"/>
                </a:lnTo>
                <a:lnTo>
                  <a:pt x="508" y="266"/>
                </a:lnTo>
                <a:lnTo>
                  <a:pt x="510" y="262"/>
                </a:lnTo>
                <a:lnTo>
                  <a:pt x="510" y="262"/>
                </a:lnTo>
                <a:lnTo>
                  <a:pt x="510" y="262"/>
                </a:lnTo>
                <a:lnTo>
                  <a:pt x="512" y="260"/>
                </a:lnTo>
                <a:lnTo>
                  <a:pt x="514" y="260"/>
                </a:lnTo>
                <a:lnTo>
                  <a:pt x="514" y="258"/>
                </a:lnTo>
                <a:lnTo>
                  <a:pt x="514" y="258"/>
                </a:lnTo>
                <a:lnTo>
                  <a:pt x="516" y="258"/>
                </a:lnTo>
                <a:lnTo>
                  <a:pt x="516" y="258"/>
                </a:lnTo>
                <a:lnTo>
                  <a:pt x="520" y="258"/>
                </a:lnTo>
                <a:lnTo>
                  <a:pt x="520" y="258"/>
                </a:lnTo>
                <a:lnTo>
                  <a:pt x="522" y="258"/>
                </a:lnTo>
                <a:lnTo>
                  <a:pt x="524" y="256"/>
                </a:lnTo>
                <a:lnTo>
                  <a:pt x="524" y="256"/>
                </a:lnTo>
                <a:lnTo>
                  <a:pt x="524" y="256"/>
                </a:lnTo>
                <a:lnTo>
                  <a:pt x="526" y="258"/>
                </a:lnTo>
                <a:lnTo>
                  <a:pt x="526" y="258"/>
                </a:lnTo>
                <a:lnTo>
                  <a:pt x="530" y="258"/>
                </a:lnTo>
                <a:lnTo>
                  <a:pt x="530" y="258"/>
                </a:lnTo>
                <a:lnTo>
                  <a:pt x="530" y="258"/>
                </a:lnTo>
                <a:lnTo>
                  <a:pt x="530" y="258"/>
                </a:lnTo>
                <a:lnTo>
                  <a:pt x="530" y="260"/>
                </a:lnTo>
                <a:lnTo>
                  <a:pt x="528" y="260"/>
                </a:lnTo>
                <a:lnTo>
                  <a:pt x="528" y="260"/>
                </a:lnTo>
                <a:lnTo>
                  <a:pt x="524" y="264"/>
                </a:lnTo>
                <a:lnTo>
                  <a:pt x="524" y="264"/>
                </a:lnTo>
                <a:lnTo>
                  <a:pt x="524" y="264"/>
                </a:lnTo>
                <a:lnTo>
                  <a:pt x="522" y="264"/>
                </a:lnTo>
                <a:lnTo>
                  <a:pt x="522" y="264"/>
                </a:lnTo>
                <a:lnTo>
                  <a:pt x="520" y="264"/>
                </a:lnTo>
                <a:lnTo>
                  <a:pt x="518" y="264"/>
                </a:lnTo>
                <a:lnTo>
                  <a:pt x="518" y="264"/>
                </a:lnTo>
                <a:lnTo>
                  <a:pt x="518" y="266"/>
                </a:lnTo>
                <a:lnTo>
                  <a:pt x="518" y="268"/>
                </a:lnTo>
                <a:lnTo>
                  <a:pt x="516" y="268"/>
                </a:lnTo>
                <a:lnTo>
                  <a:pt x="516" y="268"/>
                </a:lnTo>
                <a:lnTo>
                  <a:pt x="516" y="266"/>
                </a:lnTo>
                <a:lnTo>
                  <a:pt x="514" y="266"/>
                </a:lnTo>
                <a:lnTo>
                  <a:pt x="514" y="266"/>
                </a:lnTo>
                <a:lnTo>
                  <a:pt x="512" y="266"/>
                </a:lnTo>
                <a:lnTo>
                  <a:pt x="512" y="268"/>
                </a:lnTo>
                <a:lnTo>
                  <a:pt x="512" y="268"/>
                </a:lnTo>
                <a:lnTo>
                  <a:pt x="512" y="270"/>
                </a:lnTo>
                <a:lnTo>
                  <a:pt x="510" y="270"/>
                </a:lnTo>
                <a:lnTo>
                  <a:pt x="510" y="270"/>
                </a:lnTo>
                <a:lnTo>
                  <a:pt x="510" y="270"/>
                </a:lnTo>
                <a:lnTo>
                  <a:pt x="510" y="270"/>
                </a:lnTo>
                <a:lnTo>
                  <a:pt x="508" y="270"/>
                </a:lnTo>
                <a:lnTo>
                  <a:pt x="508" y="270"/>
                </a:lnTo>
                <a:lnTo>
                  <a:pt x="506" y="276"/>
                </a:lnTo>
                <a:lnTo>
                  <a:pt x="506" y="276"/>
                </a:lnTo>
                <a:lnTo>
                  <a:pt x="506" y="278"/>
                </a:lnTo>
                <a:lnTo>
                  <a:pt x="508" y="278"/>
                </a:lnTo>
                <a:lnTo>
                  <a:pt x="508" y="278"/>
                </a:lnTo>
                <a:lnTo>
                  <a:pt x="506" y="278"/>
                </a:lnTo>
                <a:lnTo>
                  <a:pt x="506" y="278"/>
                </a:lnTo>
                <a:lnTo>
                  <a:pt x="504" y="280"/>
                </a:lnTo>
                <a:lnTo>
                  <a:pt x="504" y="280"/>
                </a:lnTo>
                <a:lnTo>
                  <a:pt x="506" y="282"/>
                </a:lnTo>
                <a:lnTo>
                  <a:pt x="506" y="282"/>
                </a:lnTo>
                <a:lnTo>
                  <a:pt x="506" y="282"/>
                </a:lnTo>
                <a:lnTo>
                  <a:pt x="504" y="282"/>
                </a:lnTo>
                <a:lnTo>
                  <a:pt x="504" y="282"/>
                </a:lnTo>
                <a:lnTo>
                  <a:pt x="504" y="282"/>
                </a:lnTo>
                <a:lnTo>
                  <a:pt x="504" y="282"/>
                </a:lnTo>
                <a:lnTo>
                  <a:pt x="504" y="284"/>
                </a:lnTo>
                <a:lnTo>
                  <a:pt x="504" y="284"/>
                </a:lnTo>
                <a:lnTo>
                  <a:pt x="504" y="286"/>
                </a:lnTo>
                <a:lnTo>
                  <a:pt x="502" y="286"/>
                </a:lnTo>
                <a:lnTo>
                  <a:pt x="502" y="286"/>
                </a:lnTo>
                <a:lnTo>
                  <a:pt x="502" y="286"/>
                </a:lnTo>
                <a:lnTo>
                  <a:pt x="502" y="284"/>
                </a:lnTo>
                <a:lnTo>
                  <a:pt x="500" y="282"/>
                </a:lnTo>
                <a:lnTo>
                  <a:pt x="500" y="282"/>
                </a:lnTo>
                <a:lnTo>
                  <a:pt x="496" y="282"/>
                </a:lnTo>
                <a:lnTo>
                  <a:pt x="490" y="282"/>
                </a:lnTo>
                <a:lnTo>
                  <a:pt x="490" y="282"/>
                </a:lnTo>
                <a:lnTo>
                  <a:pt x="488" y="284"/>
                </a:lnTo>
                <a:lnTo>
                  <a:pt x="486" y="284"/>
                </a:lnTo>
                <a:lnTo>
                  <a:pt x="486" y="284"/>
                </a:lnTo>
                <a:lnTo>
                  <a:pt x="486" y="284"/>
                </a:lnTo>
                <a:lnTo>
                  <a:pt x="484" y="284"/>
                </a:lnTo>
                <a:lnTo>
                  <a:pt x="484" y="284"/>
                </a:lnTo>
                <a:lnTo>
                  <a:pt x="482" y="284"/>
                </a:lnTo>
                <a:lnTo>
                  <a:pt x="480" y="286"/>
                </a:lnTo>
                <a:lnTo>
                  <a:pt x="480" y="286"/>
                </a:lnTo>
                <a:lnTo>
                  <a:pt x="478" y="288"/>
                </a:lnTo>
                <a:lnTo>
                  <a:pt x="476" y="288"/>
                </a:lnTo>
                <a:lnTo>
                  <a:pt x="476" y="288"/>
                </a:lnTo>
                <a:lnTo>
                  <a:pt x="474" y="288"/>
                </a:lnTo>
                <a:lnTo>
                  <a:pt x="472" y="286"/>
                </a:lnTo>
                <a:lnTo>
                  <a:pt x="472" y="286"/>
                </a:lnTo>
                <a:lnTo>
                  <a:pt x="470" y="288"/>
                </a:lnTo>
                <a:lnTo>
                  <a:pt x="468" y="290"/>
                </a:lnTo>
                <a:lnTo>
                  <a:pt x="468" y="290"/>
                </a:lnTo>
                <a:lnTo>
                  <a:pt x="468" y="292"/>
                </a:lnTo>
                <a:lnTo>
                  <a:pt x="468" y="294"/>
                </a:lnTo>
                <a:lnTo>
                  <a:pt x="468" y="294"/>
                </a:lnTo>
                <a:lnTo>
                  <a:pt x="468" y="294"/>
                </a:lnTo>
                <a:lnTo>
                  <a:pt x="468" y="296"/>
                </a:lnTo>
                <a:lnTo>
                  <a:pt x="466" y="296"/>
                </a:lnTo>
                <a:lnTo>
                  <a:pt x="466" y="296"/>
                </a:lnTo>
                <a:lnTo>
                  <a:pt x="466" y="298"/>
                </a:lnTo>
                <a:lnTo>
                  <a:pt x="466" y="300"/>
                </a:lnTo>
                <a:lnTo>
                  <a:pt x="466" y="300"/>
                </a:lnTo>
                <a:lnTo>
                  <a:pt x="462" y="300"/>
                </a:lnTo>
                <a:lnTo>
                  <a:pt x="462" y="302"/>
                </a:lnTo>
                <a:lnTo>
                  <a:pt x="460" y="304"/>
                </a:lnTo>
                <a:lnTo>
                  <a:pt x="460" y="304"/>
                </a:lnTo>
                <a:lnTo>
                  <a:pt x="460" y="304"/>
                </a:lnTo>
                <a:lnTo>
                  <a:pt x="458" y="306"/>
                </a:lnTo>
                <a:lnTo>
                  <a:pt x="458" y="306"/>
                </a:lnTo>
                <a:lnTo>
                  <a:pt x="458" y="306"/>
                </a:lnTo>
                <a:lnTo>
                  <a:pt x="456" y="306"/>
                </a:lnTo>
                <a:lnTo>
                  <a:pt x="454" y="306"/>
                </a:lnTo>
                <a:lnTo>
                  <a:pt x="454" y="306"/>
                </a:lnTo>
                <a:lnTo>
                  <a:pt x="448" y="306"/>
                </a:lnTo>
                <a:lnTo>
                  <a:pt x="448" y="306"/>
                </a:lnTo>
                <a:lnTo>
                  <a:pt x="448" y="306"/>
                </a:lnTo>
                <a:lnTo>
                  <a:pt x="446" y="304"/>
                </a:lnTo>
                <a:lnTo>
                  <a:pt x="446" y="304"/>
                </a:lnTo>
                <a:lnTo>
                  <a:pt x="446" y="304"/>
                </a:lnTo>
                <a:lnTo>
                  <a:pt x="444" y="304"/>
                </a:lnTo>
                <a:lnTo>
                  <a:pt x="444" y="304"/>
                </a:lnTo>
                <a:lnTo>
                  <a:pt x="444" y="302"/>
                </a:lnTo>
                <a:lnTo>
                  <a:pt x="444" y="300"/>
                </a:lnTo>
                <a:lnTo>
                  <a:pt x="444" y="300"/>
                </a:lnTo>
                <a:lnTo>
                  <a:pt x="446" y="300"/>
                </a:lnTo>
                <a:lnTo>
                  <a:pt x="444" y="298"/>
                </a:lnTo>
                <a:lnTo>
                  <a:pt x="444" y="298"/>
                </a:lnTo>
                <a:lnTo>
                  <a:pt x="444" y="298"/>
                </a:lnTo>
                <a:lnTo>
                  <a:pt x="442" y="298"/>
                </a:lnTo>
                <a:lnTo>
                  <a:pt x="442" y="298"/>
                </a:lnTo>
                <a:lnTo>
                  <a:pt x="440" y="298"/>
                </a:lnTo>
                <a:lnTo>
                  <a:pt x="438" y="300"/>
                </a:lnTo>
                <a:lnTo>
                  <a:pt x="436" y="304"/>
                </a:lnTo>
                <a:lnTo>
                  <a:pt x="436" y="304"/>
                </a:lnTo>
                <a:lnTo>
                  <a:pt x="434" y="306"/>
                </a:lnTo>
                <a:lnTo>
                  <a:pt x="434" y="308"/>
                </a:lnTo>
                <a:lnTo>
                  <a:pt x="434" y="308"/>
                </a:lnTo>
                <a:lnTo>
                  <a:pt x="436" y="308"/>
                </a:lnTo>
                <a:lnTo>
                  <a:pt x="436" y="310"/>
                </a:lnTo>
                <a:lnTo>
                  <a:pt x="436" y="310"/>
                </a:lnTo>
                <a:lnTo>
                  <a:pt x="438" y="310"/>
                </a:lnTo>
                <a:lnTo>
                  <a:pt x="438" y="312"/>
                </a:lnTo>
                <a:lnTo>
                  <a:pt x="440" y="312"/>
                </a:lnTo>
                <a:lnTo>
                  <a:pt x="440" y="312"/>
                </a:lnTo>
                <a:lnTo>
                  <a:pt x="440" y="312"/>
                </a:lnTo>
                <a:lnTo>
                  <a:pt x="436" y="312"/>
                </a:lnTo>
                <a:lnTo>
                  <a:pt x="430" y="312"/>
                </a:lnTo>
                <a:lnTo>
                  <a:pt x="430" y="312"/>
                </a:lnTo>
                <a:lnTo>
                  <a:pt x="424" y="310"/>
                </a:lnTo>
                <a:lnTo>
                  <a:pt x="420" y="310"/>
                </a:lnTo>
                <a:lnTo>
                  <a:pt x="420" y="310"/>
                </a:lnTo>
                <a:lnTo>
                  <a:pt x="416" y="312"/>
                </a:lnTo>
                <a:lnTo>
                  <a:pt x="412" y="312"/>
                </a:lnTo>
                <a:lnTo>
                  <a:pt x="412" y="312"/>
                </a:lnTo>
                <a:lnTo>
                  <a:pt x="410" y="312"/>
                </a:lnTo>
                <a:lnTo>
                  <a:pt x="408" y="310"/>
                </a:lnTo>
                <a:lnTo>
                  <a:pt x="406" y="310"/>
                </a:lnTo>
                <a:lnTo>
                  <a:pt x="406" y="310"/>
                </a:lnTo>
                <a:lnTo>
                  <a:pt x="404" y="308"/>
                </a:lnTo>
                <a:lnTo>
                  <a:pt x="404" y="308"/>
                </a:lnTo>
                <a:lnTo>
                  <a:pt x="404" y="308"/>
                </a:lnTo>
                <a:lnTo>
                  <a:pt x="402" y="306"/>
                </a:lnTo>
                <a:lnTo>
                  <a:pt x="402" y="306"/>
                </a:lnTo>
                <a:lnTo>
                  <a:pt x="402" y="306"/>
                </a:lnTo>
                <a:lnTo>
                  <a:pt x="402" y="306"/>
                </a:lnTo>
                <a:lnTo>
                  <a:pt x="398" y="304"/>
                </a:lnTo>
                <a:lnTo>
                  <a:pt x="398" y="304"/>
                </a:lnTo>
                <a:lnTo>
                  <a:pt x="392" y="304"/>
                </a:lnTo>
                <a:lnTo>
                  <a:pt x="384" y="306"/>
                </a:lnTo>
                <a:lnTo>
                  <a:pt x="384" y="306"/>
                </a:lnTo>
                <a:lnTo>
                  <a:pt x="382" y="308"/>
                </a:lnTo>
                <a:lnTo>
                  <a:pt x="380" y="310"/>
                </a:lnTo>
                <a:lnTo>
                  <a:pt x="378" y="310"/>
                </a:lnTo>
                <a:lnTo>
                  <a:pt x="378" y="310"/>
                </a:lnTo>
                <a:lnTo>
                  <a:pt x="376" y="312"/>
                </a:lnTo>
                <a:lnTo>
                  <a:pt x="372" y="314"/>
                </a:lnTo>
                <a:lnTo>
                  <a:pt x="364" y="320"/>
                </a:lnTo>
                <a:lnTo>
                  <a:pt x="364" y="320"/>
                </a:lnTo>
                <a:lnTo>
                  <a:pt x="352" y="330"/>
                </a:lnTo>
                <a:lnTo>
                  <a:pt x="344" y="340"/>
                </a:lnTo>
                <a:lnTo>
                  <a:pt x="334" y="350"/>
                </a:lnTo>
                <a:lnTo>
                  <a:pt x="334" y="350"/>
                </a:lnTo>
                <a:lnTo>
                  <a:pt x="324" y="362"/>
                </a:lnTo>
                <a:lnTo>
                  <a:pt x="318" y="374"/>
                </a:lnTo>
                <a:lnTo>
                  <a:pt x="312" y="386"/>
                </a:lnTo>
                <a:lnTo>
                  <a:pt x="310" y="390"/>
                </a:lnTo>
                <a:lnTo>
                  <a:pt x="310" y="390"/>
                </a:lnTo>
                <a:lnTo>
                  <a:pt x="310" y="398"/>
                </a:lnTo>
                <a:lnTo>
                  <a:pt x="310" y="398"/>
                </a:lnTo>
                <a:lnTo>
                  <a:pt x="312" y="400"/>
                </a:lnTo>
                <a:lnTo>
                  <a:pt x="312" y="402"/>
                </a:lnTo>
                <a:lnTo>
                  <a:pt x="312" y="402"/>
                </a:lnTo>
                <a:lnTo>
                  <a:pt x="312" y="406"/>
                </a:lnTo>
                <a:lnTo>
                  <a:pt x="312" y="406"/>
                </a:lnTo>
                <a:lnTo>
                  <a:pt x="312" y="410"/>
                </a:lnTo>
                <a:lnTo>
                  <a:pt x="310" y="414"/>
                </a:lnTo>
                <a:lnTo>
                  <a:pt x="310" y="414"/>
                </a:lnTo>
                <a:lnTo>
                  <a:pt x="310" y="416"/>
                </a:lnTo>
                <a:lnTo>
                  <a:pt x="310" y="418"/>
                </a:lnTo>
                <a:lnTo>
                  <a:pt x="310" y="418"/>
                </a:lnTo>
                <a:lnTo>
                  <a:pt x="310" y="418"/>
                </a:lnTo>
                <a:lnTo>
                  <a:pt x="308" y="420"/>
                </a:lnTo>
                <a:lnTo>
                  <a:pt x="306" y="424"/>
                </a:lnTo>
                <a:lnTo>
                  <a:pt x="306" y="424"/>
                </a:lnTo>
                <a:lnTo>
                  <a:pt x="306" y="432"/>
                </a:lnTo>
                <a:lnTo>
                  <a:pt x="306" y="434"/>
                </a:lnTo>
                <a:lnTo>
                  <a:pt x="304" y="434"/>
                </a:lnTo>
                <a:lnTo>
                  <a:pt x="304" y="434"/>
                </a:lnTo>
                <a:lnTo>
                  <a:pt x="298" y="428"/>
                </a:lnTo>
                <a:lnTo>
                  <a:pt x="298" y="428"/>
                </a:lnTo>
                <a:lnTo>
                  <a:pt x="298" y="426"/>
                </a:lnTo>
                <a:lnTo>
                  <a:pt x="296" y="424"/>
                </a:lnTo>
                <a:lnTo>
                  <a:pt x="296" y="424"/>
                </a:lnTo>
                <a:lnTo>
                  <a:pt x="290" y="420"/>
                </a:lnTo>
                <a:lnTo>
                  <a:pt x="284" y="414"/>
                </a:lnTo>
                <a:lnTo>
                  <a:pt x="284" y="414"/>
                </a:lnTo>
                <a:lnTo>
                  <a:pt x="282" y="414"/>
                </a:lnTo>
                <a:lnTo>
                  <a:pt x="280" y="412"/>
                </a:lnTo>
                <a:lnTo>
                  <a:pt x="280" y="412"/>
                </a:lnTo>
                <a:lnTo>
                  <a:pt x="278" y="410"/>
                </a:lnTo>
                <a:lnTo>
                  <a:pt x="274" y="410"/>
                </a:lnTo>
                <a:lnTo>
                  <a:pt x="274" y="410"/>
                </a:lnTo>
                <a:lnTo>
                  <a:pt x="268" y="408"/>
                </a:lnTo>
                <a:lnTo>
                  <a:pt x="268" y="408"/>
                </a:lnTo>
                <a:lnTo>
                  <a:pt x="266" y="408"/>
                </a:lnTo>
                <a:lnTo>
                  <a:pt x="264" y="406"/>
                </a:lnTo>
                <a:lnTo>
                  <a:pt x="264" y="406"/>
                </a:lnTo>
                <a:lnTo>
                  <a:pt x="262" y="404"/>
                </a:lnTo>
                <a:lnTo>
                  <a:pt x="260" y="404"/>
                </a:lnTo>
                <a:lnTo>
                  <a:pt x="260" y="404"/>
                </a:lnTo>
                <a:lnTo>
                  <a:pt x="256" y="402"/>
                </a:lnTo>
                <a:lnTo>
                  <a:pt x="254" y="402"/>
                </a:lnTo>
                <a:lnTo>
                  <a:pt x="254" y="402"/>
                </a:lnTo>
                <a:lnTo>
                  <a:pt x="252" y="400"/>
                </a:lnTo>
                <a:lnTo>
                  <a:pt x="248" y="396"/>
                </a:lnTo>
                <a:lnTo>
                  <a:pt x="248" y="396"/>
                </a:lnTo>
                <a:lnTo>
                  <a:pt x="242" y="394"/>
                </a:lnTo>
                <a:lnTo>
                  <a:pt x="242" y="394"/>
                </a:lnTo>
                <a:lnTo>
                  <a:pt x="240" y="394"/>
                </a:lnTo>
                <a:lnTo>
                  <a:pt x="236" y="392"/>
                </a:lnTo>
                <a:lnTo>
                  <a:pt x="236" y="392"/>
                </a:lnTo>
                <a:lnTo>
                  <a:pt x="236" y="390"/>
                </a:lnTo>
                <a:lnTo>
                  <a:pt x="234" y="388"/>
                </a:lnTo>
                <a:lnTo>
                  <a:pt x="234" y="388"/>
                </a:lnTo>
                <a:lnTo>
                  <a:pt x="230" y="388"/>
                </a:lnTo>
                <a:lnTo>
                  <a:pt x="226" y="386"/>
                </a:lnTo>
                <a:lnTo>
                  <a:pt x="226" y="386"/>
                </a:lnTo>
                <a:lnTo>
                  <a:pt x="220" y="380"/>
                </a:lnTo>
                <a:lnTo>
                  <a:pt x="220" y="380"/>
                </a:lnTo>
                <a:lnTo>
                  <a:pt x="218" y="376"/>
                </a:lnTo>
                <a:lnTo>
                  <a:pt x="214" y="372"/>
                </a:lnTo>
                <a:lnTo>
                  <a:pt x="214" y="372"/>
                </a:lnTo>
                <a:lnTo>
                  <a:pt x="210" y="370"/>
                </a:lnTo>
                <a:lnTo>
                  <a:pt x="208" y="368"/>
                </a:lnTo>
                <a:lnTo>
                  <a:pt x="208" y="368"/>
                </a:lnTo>
                <a:lnTo>
                  <a:pt x="204" y="368"/>
                </a:lnTo>
                <a:lnTo>
                  <a:pt x="202" y="368"/>
                </a:lnTo>
                <a:lnTo>
                  <a:pt x="198" y="366"/>
                </a:lnTo>
                <a:lnTo>
                  <a:pt x="198" y="366"/>
                </a:lnTo>
                <a:lnTo>
                  <a:pt x="192" y="362"/>
                </a:lnTo>
                <a:lnTo>
                  <a:pt x="188" y="358"/>
                </a:lnTo>
                <a:lnTo>
                  <a:pt x="188" y="358"/>
                </a:lnTo>
                <a:lnTo>
                  <a:pt x="182" y="354"/>
                </a:lnTo>
                <a:lnTo>
                  <a:pt x="178" y="352"/>
                </a:lnTo>
                <a:lnTo>
                  <a:pt x="174" y="350"/>
                </a:lnTo>
                <a:lnTo>
                  <a:pt x="174" y="350"/>
                </a:lnTo>
                <a:lnTo>
                  <a:pt x="168" y="350"/>
                </a:lnTo>
                <a:lnTo>
                  <a:pt x="162" y="350"/>
                </a:lnTo>
                <a:lnTo>
                  <a:pt x="154" y="352"/>
                </a:lnTo>
                <a:lnTo>
                  <a:pt x="146" y="356"/>
                </a:lnTo>
                <a:lnTo>
                  <a:pt x="146" y="356"/>
                </a:lnTo>
                <a:lnTo>
                  <a:pt x="138" y="362"/>
                </a:lnTo>
                <a:lnTo>
                  <a:pt x="132" y="366"/>
                </a:lnTo>
                <a:lnTo>
                  <a:pt x="126" y="370"/>
                </a:lnTo>
                <a:lnTo>
                  <a:pt x="126" y="370"/>
                </a:lnTo>
                <a:lnTo>
                  <a:pt x="124" y="370"/>
                </a:lnTo>
                <a:lnTo>
                  <a:pt x="122" y="372"/>
                </a:lnTo>
                <a:lnTo>
                  <a:pt x="122" y="372"/>
                </a:lnTo>
                <a:lnTo>
                  <a:pt x="116" y="376"/>
                </a:lnTo>
                <a:lnTo>
                  <a:pt x="114" y="378"/>
                </a:lnTo>
                <a:lnTo>
                  <a:pt x="114" y="380"/>
                </a:lnTo>
                <a:lnTo>
                  <a:pt x="114" y="380"/>
                </a:lnTo>
                <a:lnTo>
                  <a:pt x="112" y="384"/>
                </a:lnTo>
                <a:lnTo>
                  <a:pt x="110" y="384"/>
                </a:lnTo>
                <a:lnTo>
                  <a:pt x="110" y="384"/>
                </a:lnTo>
                <a:lnTo>
                  <a:pt x="110" y="386"/>
                </a:lnTo>
                <a:lnTo>
                  <a:pt x="110" y="388"/>
                </a:lnTo>
                <a:lnTo>
                  <a:pt x="108" y="388"/>
                </a:lnTo>
                <a:lnTo>
                  <a:pt x="108" y="388"/>
                </a:lnTo>
                <a:lnTo>
                  <a:pt x="106" y="388"/>
                </a:lnTo>
                <a:lnTo>
                  <a:pt x="104" y="388"/>
                </a:lnTo>
                <a:lnTo>
                  <a:pt x="102" y="386"/>
                </a:lnTo>
                <a:lnTo>
                  <a:pt x="102" y="386"/>
                </a:lnTo>
                <a:lnTo>
                  <a:pt x="102" y="384"/>
                </a:lnTo>
                <a:lnTo>
                  <a:pt x="102" y="382"/>
                </a:lnTo>
                <a:lnTo>
                  <a:pt x="102" y="382"/>
                </a:lnTo>
                <a:lnTo>
                  <a:pt x="102" y="382"/>
                </a:lnTo>
                <a:lnTo>
                  <a:pt x="104" y="386"/>
                </a:lnTo>
                <a:lnTo>
                  <a:pt x="106" y="386"/>
                </a:lnTo>
                <a:lnTo>
                  <a:pt x="106" y="386"/>
                </a:lnTo>
                <a:lnTo>
                  <a:pt x="106" y="386"/>
                </a:lnTo>
                <a:lnTo>
                  <a:pt x="106" y="386"/>
                </a:lnTo>
                <a:lnTo>
                  <a:pt x="108" y="384"/>
                </a:lnTo>
                <a:lnTo>
                  <a:pt x="108" y="384"/>
                </a:lnTo>
                <a:lnTo>
                  <a:pt x="108" y="384"/>
                </a:lnTo>
                <a:lnTo>
                  <a:pt x="108" y="384"/>
                </a:lnTo>
                <a:lnTo>
                  <a:pt x="108" y="384"/>
                </a:lnTo>
                <a:lnTo>
                  <a:pt x="104" y="382"/>
                </a:lnTo>
                <a:lnTo>
                  <a:pt x="102" y="380"/>
                </a:lnTo>
                <a:lnTo>
                  <a:pt x="102" y="380"/>
                </a:lnTo>
                <a:lnTo>
                  <a:pt x="100" y="376"/>
                </a:lnTo>
                <a:lnTo>
                  <a:pt x="100" y="374"/>
                </a:lnTo>
                <a:lnTo>
                  <a:pt x="98" y="372"/>
                </a:lnTo>
                <a:lnTo>
                  <a:pt x="98" y="372"/>
                </a:lnTo>
                <a:lnTo>
                  <a:pt x="96" y="370"/>
                </a:lnTo>
                <a:lnTo>
                  <a:pt x="94" y="368"/>
                </a:lnTo>
                <a:lnTo>
                  <a:pt x="94" y="368"/>
                </a:lnTo>
                <a:lnTo>
                  <a:pt x="92" y="366"/>
                </a:lnTo>
                <a:lnTo>
                  <a:pt x="90" y="364"/>
                </a:lnTo>
                <a:lnTo>
                  <a:pt x="90" y="364"/>
                </a:lnTo>
                <a:lnTo>
                  <a:pt x="88" y="364"/>
                </a:lnTo>
                <a:lnTo>
                  <a:pt x="88" y="362"/>
                </a:lnTo>
                <a:lnTo>
                  <a:pt x="88" y="362"/>
                </a:lnTo>
                <a:lnTo>
                  <a:pt x="88" y="362"/>
                </a:lnTo>
                <a:lnTo>
                  <a:pt x="88" y="360"/>
                </a:lnTo>
                <a:lnTo>
                  <a:pt x="88" y="360"/>
                </a:lnTo>
                <a:lnTo>
                  <a:pt x="84" y="356"/>
                </a:lnTo>
                <a:lnTo>
                  <a:pt x="82" y="354"/>
                </a:lnTo>
                <a:lnTo>
                  <a:pt x="82" y="354"/>
                </a:lnTo>
                <a:lnTo>
                  <a:pt x="78" y="354"/>
                </a:lnTo>
                <a:lnTo>
                  <a:pt x="76" y="354"/>
                </a:lnTo>
                <a:lnTo>
                  <a:pt x="76" y="354"/>
                </a:lnTo>
                <a:lnTo>
                  <a:pt x="74" y="356"/>
                </a:lnTo>
                <a:lnTo>
                  <a:pt x="70" y="356"/>
                </a:lnTo>
                <a:lnTo>
                  <a:pt x="70" y="356"/>
                </a:lnTo>
                <a:lnTo>
                  <a:pt x="68" y="354"/>
                </a:lnTo>
                <a:lnTo>
                  <a:pt x="66" y="354"/>
                </a:lnTo>
                <a:lnTo>
                  <a:pt x="66" y="354"/>
                </a:lnTo>
                <a:lnTo>
                  <a:pt x="66" y="354"/>
                </a:lnTo>
                <a:lnTo>
                  <a:pt x="64" y="354"/>
                </a:lnTo>
                <a:lnTo>
                  <a:pt x="64" y="354"/>
                </a:lnTo>
                <a:lnTo>
                  <a:pt x="62" y="354"/>
                </a:lnTo>
                <a:lnTo>
                  <a:pt x="62" y="354"/>
                </a:lnTo>
                <a:lnTo>
                  <a:pt x="62" y="354"/>
                </a:lnTo>
                <a:lnTo>
                  <a:pt x="56" y="358"/>
                </a:lnTo>
                <a:lnTo>
                  <a:pt x="52" y="364"/>
                </a:lnTo>
                <a:lnTo>
                  <a:pt x="48" y="372"/>
                </a:lnTo>
                <a:lnTo>
                  <a:pt x="48" y="372"/>
                </a:lnTo>
                <a:lnTo>
                  <a:pt x="46" y="380"/>
                </a:lnTo>
                <a:lnTo>
                  <a:pt x="44" y="388"/>
                </a:lnTo>
                <a:lnTo>
                  <a:pt x="44" y="392"/>
                </a:lnTo>
                <a:lnTo>
                  <a:pt x="46" y="394"/>
                </a:lnTo>
                <a:lnTo>
                  <a:pt x="46" y="396"/>
                </a:lnTo>
                <a:lnTo>
                  <a:pt x="46" y="396"/>
                </a:lnTo>
                <a:lnTo>
                  <a:pt x="48" y="396"/>
                </a:lnTo>
                <a:lnTo>
                  <a:pt x="52" y="398"/>
                </a:lnTo>
                <a:lnTo>
                  <a:pt x="54" y="398"/>
                </a:lnTo>
                <a:lnTo>
                  <a:pt x="56" y="398"/>
                </a:lnTo>
                <a:lnTo>
                  <a:pt x="56" y="398"/>
                </a:lnTo>
                <a:lnTo>
                  <a:pt x="58" y="404"/>
                </a:lnTo>
                <a:lnTo>
                  <a:pt x="62" y="406"/>
                </a:lnTo>
                <a:lnTo>
                  <a:pt x="62" y="406"/>
                </a:lnTo>
                <a:lnTo>
                  <a:pt x="64" y="408"/>
                </a:lnTo>
                <a:lnTo>
                  <a:pt x="66" y="410"/>
                </a:lnTo>
                <a:lnTo>
                  <a:pt x="66" y="410"/>
                </a:lnTo>
                <a:lnTo>
                  <a:pt x="70" y="412"/>
                </a:lnTo>
                <a:lnTo>
                  <a:pt x="72" y="412"/>
                </a:lnTo>
                <a:lnTo>
                  <a:pt x="72" y="412"/>
                </a:lnTo>
                <a:lnTo>
                  <a:pt x="72" y="412"/>
                </a:lnTo>
                <a:lnTo>
                  <a:pt x="74" y="410"/>
                </a:lnTo>
                <a:lnTo>
                  <a:pt x="78" y="410"/>
                </a:lnTo>
                <a:lnTo>
                  <a:pt x="78" y="410"/>
                </a:lnTo>
                <a:lnTo>
                  <a:pt x="80" y="410"/>
                </a:lnTo>
                <a:lnTo>
                  <a:pt x="80" y="410"/>
                </a:lnTo>
                <a:lnTo>
                  <a:pt x="80" y="410"/>
                </a:lnTo>
                <a:lnTo>
                  <a:pt x="82" y="408"/>
                </a:lnTo>
                <a:lnTo>
                  <a:pt x="82" y="410"/>
                </a:lnTo>
                <a:lnTo>
                  <a:pt x="82" y="410"/>
                </a:lnTo>
                <a:lnTo>
                  <a:pt x="86" y="410"/>
                </a:lnTo>
                <a:lnTo>
                  <a:pt x="88" y="412"/>
                </a:lnTo>
                <a:lnTo>
                  <a:pt x="88" y="414"/>
                </a:lnTo>
                <a:lnTo>
                  <a:pt x="88" y="414"/>
                </a:lnTo>
                <a:lnTo>
                  <a:pt x="88" y="416"/>
                </a:lnTo>
                <a:lnTo>
                  <a:pt x="90" y="416"/>
                </a:lnTo>
                <a:lnTo>
                  <a:pt x="90" y="416"/>
                </a:lnTo>
                <a:lnTo>
                  <a:pt x="90" y="418"/>
                </a:lnTo>
                <a:lnTo>
                  <a:pt x="92" y="420"/>
                </a:lnTo>
                <a:lnTo>
                  <a:pt x="92" y="420"/>
                </a:lnTo>
                <a:lnTo>
                  <a:pt x="94" y="422"/>
                </a:lnTo>
                <a:lnTo>
                  <a:pt x="96" y="424"/>
                </a:lnTo>
                <a:lnTo>
                  <a:pt x="96" y="424"/>
                </a:lnTo>
                <a:lnTo>
                  <a:pt x="96" y="424"/>
                </a:lnTo>
                <a:lnTo>
                  <a:pt x="98" y="426"/>
                </a:lnTo>
                <a:lnTo>
                  <a:pt x="100" y="426"/>
                </a:lnTo>
                <a:lnTo>
                  <a:pt x="100" y="430"/>
                </a:lnTo>
                <a:lnTo>
                  <a:pt x="100" y="430"/>
                </a:lnTo>
                <a:lnTo>
                  <a:pt x="102" y="432"/>
                </a:lnTo>
                <a:lnTo>
                  <a:pt x="104" y="434"/>
                </a:lnTo>
                <a:lnTo>
                  <a:pt x="104" y="434"/>
                </a:lnTo>
                <a:lnTo>
                  <a:pt x="108" y="438"/>
                </a:lnTo>
                <a:lnTo>
                  <a:pt x="112" y="438"/>
                </a:lnTo>
                <a:lnTo>
                  <a:pt x="112" y="438"/>
                </a:lnTo>
                <a:lnTo>
                  <a:pt x="116" y="440"/>
                </a:lnTo>
                <a:lnTo>
                  <a:pt x="118" y="442"/>
                </a:lnTo>
                <a:lnTo>
                  <a:pt x="120" y="442"/>
                </a:lnTo>
                <a:lnTo>
                  <a:pt x="120" y="442"/>
                </a:lnTo>
                <a:lnTo>
                  <a:pt x="120" y="446"/>
                </a:lnTo>
                <a:lnTo>
                  <a:pt x="120" y="446"/>
                </a:lnTo>
                <a:lnTo>
                  <a:pt x="120" y="446"/>
                </a:lnTo>
                <a:lnTo>
                  <a:pt x="122" y="446"/>
                </a:lnTo>
                <a:lnTo>
                  <a:pt x="124" y="448"/>
                </a:lnTo>
                <a:lnTo>
                  <a:pt x="124" y="448"/>
                </a:lnTo>
                <a:lnTo>
                  <a:pt x="124" y="448"/>
                </a:lnTo>
                <a:lnTo>
                  <a:pt x="124" y="450"/>
                </a:lnTo>
                <a:lnTo>
                  <a:pt x="122" y="450"/>
                </a:lnTo>
                <a:lnTo>
                  <a:pt x="122" y="450"/>
                </a:lnTo>
                <a:lnTo>
                  <a:pt x="120" y="450"/>
                </a:lnTo>
                <a:lnTo>
                  <a:pt x="118" y="450"/>
                </a:lnTo>
                <a:lnTo>
                  <a:pt x="118" y="450"/>
                </a:lnTo>
                <a:lnTo>
                  <a:pt x="116" y="454"/>
                </a:lnTo>
                <a:lnTo>
                  <a:pt x="114" y="456"/>
                </a:lnTo>
                <a:lnTo>
                  <a:pt x="114" y="456"/>
                </a:lnTo>
                <a:lnTo>
                  <a:pt x="114" y="458"/>
                </a:lnTo>
                <a:lnTo>
                  <a:pt x="112" y="458"/>
                </a:lnTo>
                <a:lnTo>
                  <a:pt x="112" y="458"/>
                </a:lnTo>
                <a:lnTo>
                  <a:pt x="112" y="460"/>
                </a:lnTo>
                <a:lnTo>
                  <a:pt x="112" y="460"/>
                </a:lnTo>
                <a:lnTo>
                  <a:pt x="110" y="460"/>
                </a:lnTo>
                <a:lnTo>
                  <a:pt x="110" y="460"/>
                </a:lnTo>
                <a:lnTo>
                  <a:pt x="110" y="458"/>
                </a:lnTo>
                <a:lnTo>
                  <a:pt x="108" y="460"/>
                </a:lnTo>
                <a:lnTo>
                  <a:pt x="108" y="460"/>
                </a:lnTo>
                <a:lnTo>
                  <a:pt x="106" y="460"/>
                </a:lnTo>
                <a:lnTo>
                  <a:pt x="104" y="460"/>
                </a:lnTo>
                <a:lnTo>
                  <a:pt x="104" y="460"/>
                </a:lnTo>
                <a:lnTo>
                  <a:pt x="104" y="460"/>
                </a:lnTo>
                <a:lnTo>
                  <a:pt x="102" y="458"/>
                </a:lnTo>
                <a:lnTo>
                  <a:pt x="98" y="456"/>
                </a:lnTo>
                <a:lnTo>
                  <a:pt x="98" y="456"/>
                </a:lnTo>
                <a:lnTo>
                  <a:pt x="92" y="454"/>
                </a:lnTo>
                <a:lnTo>
                  <a:pt x="92" y="454"/>
                </a:lnTo>
                <a:lnTo>
                  <a:pt x="90" y="452"/>
                </a:lnTo>
                <a:lnTo>
                  <a:pt x="88" y="452"/>
                </a:lnTo>
                <a:lnTo>
                  <a:pt x="88" y="452"/>
                </a:lnTo>
                <a:lnTo>
                  <a:pt x="86" y="454"/>
                </a:lnTo>
                <a:lnTo>
                  <a:pt x="84" y="456"/>
                </a:lnTo>
                <a:lnTo>
                  <a:pt x="84" y="456"/>
                </a:lnTo>
                <a:lnTo>
                  <a:pt x="82" y="456"/>
                </a:lnTo>
                <a:lnTo>
                  <a:pt x="82" y="456"/>
                </a:lnTo>
                <a:lnTo>
                  <a:pt x="82" y="456"/>
                </a:lnTo>
                <a:lnTo>
                  <a:pt x="82" y="456"/>
                </a:lnTo>
                <a:lnTo>
                  <a:pt x="80" y="454"/>
                </a:lnTo>
                <a:lnTo>
                  <a:pt x="82" y="452"/>
                </a:lnTo>
                <a:lnTo>
                  <a:pt x="82" y="452"/>
                </a:lnTo>
                <a:lnTo>
                  <a:pt x="82" y="452"/>
                </a:lnTo>
                <a:lnTo>
                  <a:pt x="84" y="452"/>
                </a:lnTo>
                <a:lnTo>
                  <a:pt x="84" y="452"/>
                </a:lnTo>
                <a:lnTo>
                  <a:pt x="84" y="452"/>
                </a:lnTo>
                <a:lnTo>
                  <a:pt x="84" y="452"/>
                </a:lnTo>
                <a:lnTo>
                  <a:pt x="82" y="448"/>
                </a:lnTo>
                <a:lnTo>
                  <a:pt x="82" y="448"/>
                </a:lnTo>
                <a:lnTo>
                  <a:pt x="80" y="446"/>
                </a:lnTo>
                <a:lnTo>
                  <a:pt x="80" y="446"/>
                </a:lnTo>
                <a:lnTo>
                  <a:pt x="78" y="448"/>
                </a:lnTo>
                <a:lnTo>
                  <a:pt x="76" y="448"/>
                </a:lnTo>
                <a:lnTo>
                  <a:pt x="74" y="450"/>
                </a:lnTo>
                <a:lnTo>
                  <a:pt x="74" y="450"/>
                </a:lnTo>
                <a:lnTo>
                  <a:pt x="74" y="456"/>
                </a:lnTo>
                <a:lnTo>
                  <a:pt x="74" y="456"/>
                </a:lnTo>
                <a:lnTo>
                  <a:pt x="70" y="458"/>
                </a:lnTo>
                <a:lnTo>
                  <a:pt x="66" y="460"/>
                </a:lnTo>
                <a:lnTo>
                  <a:pt x="66" y="460"/>
                </a:lnTo>
                <a:lnTo>
                  <a:pt x="62" y="462"/>
                </a:lnTo>
                <a:lnTo>
                  <a:pt x="60" y="462"/>
                </a:lnTo>
                <a:lnTo>
                  <a:pt x="58" y="464"/>
                </a:lnTo>
                <a:lnTo>
                  <a:pt x="58" y="464"/>
                </a:lnTo>
                <a:lnTo>
                  <a:pt x="58" y="466"/>
                </a:lnTo>
                <a:lnTo>
                  <a:pt x="58" y="472"/>
                </a:lnTo>
                <a:lnTo>
                  <a:pt x="58" y="478"/>
                </a:lnTo>
                <a:lnTo>
                  <a:pt x="58" y="478"/>
                </a:lnTo>
                <a:lnTo>
                  <a:pt x="58" y="480"/>
                </a:lnTo>
                <a:lnTo>
                  <a:pt x="58" y="482"/>
                </a:lnTo>
                <a:lnTo>
                  <a:pt x="56" y="484"/>
                </a:lnTo>
                <a:lnTo>
                  <a:pt x="56" y="484"/>
                </a:lnTo>
                <a:lnTo>
                  <a:pt x="52" y="484"/>
                </a:lnTo>
                <a:lnTo>
                  <a:pt x="52" y="484"/>
                </a:lnTo>
                <a:lnTo>
                  <a:pt x="50" y="486"/>
                </a:lnTo>
                <a:lnTo>
                  <a:pt x="46" y="486"/>
                </a:lnTo>
                <a:lnTo>
                  <a:pt x="46" y="486"/>
                </a:lnTo>
                <a:lnTo>
                  <a:pt x="44" y="486"/>
                </a:lnTo>
                <a:lnTo>
                  <a:pt x="44" y="488"/>
                </a:lnTo>
                <a:lnTo>
                  <a:pt x="44" y="488"/>
                </a:lnTo>
                <a:lnTo>
                  <a:pt x="44" y="488"/>
                </a:lnTo>
                <a:lnTo>
                  <a:pt x="40" y="494"/>
                </a:lnTo>
                <a:lnTo>
                  <a:pt x="38" y="498"/>
                </a:lnTo>
                <a:lnTo>
                  <a:pt x="38" y="498"/>
                </a:lnTo>
                <a:lnTo>
                  <a:pt x="38" y="4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" name="Freeform 13"/>
          <p:cNvSpPr>
            <a:spLocks/>
          </p:cNvSpPr>
          <p:nvPr/>
        </p:nvSpPr>
        <p:spPr bwMode="auto">
          <a:xfrm>
            <a:off x="1418422" y="365504"/>
            <a:ext cx="508000" cy="488950"/>
          </a:xfrm>
          <a:custGeom>
            <a:avLst/>
            <a:gdLst>
              <a:gd name="T0" fmla="*/ 12 w 320"/>
              <a:gd name="T1" fmla="*/ 226 h 308"/>
              <a:gd name="T2" fmla="*/ 6 w 320"/>
              <a:gd name="T3" fmla="*/ 210 h 308"/>
              <a:gd name="T4" fmla="*/ 14 w 320"/>
              <a:gd name="T5" fmla="*/ 204 h 308"/>
              <a:gd name="T6" fmla="*/ 22 w 320"/>
              <a:gd name="T7" fmla="*/ 192 h 308"/>
              <a:gd name="T8" fmla="*/ 30 w 320"/>
              <a:gd name="T9" fmla="*/ 184 h 308"/>
              <a:gd name="T10" fmla="*/ 58 w 320"/>
              <a:gd name="T11" fmla="*/ 178 h 308"/>
              <a:gd name="T12" fmla="*/ 80 w 320"/>
              <a:gd name="T13" fmla="*/ 104 h 308"/>
              <a:gd name="T14" fmla="*/ 70 w 320"/>
              <a:gd name="T15" fmla="*/ 94 h 308"/>
              <a:gd name="T16" fmla="*/ 80 w 320"/>
              <a:gd name="T17" fmla="*/ 92 h 308"/>
              <a:gd name="T18" fmla="*/ 84 w 320"/>
              <a:gd name="T19" fmla="*/ 70 h 308"/>
              <a:gd name="T20" fmla="*/ 94 w 320"/>
              <a:gd name="T21" fmla="*/ 72 h 308"/>
              <a:gd name="T22" fmla="*/ 110 w 320"/>
              <a:gd name="T23" fmla="*/ 82 h 308"/>
              <a:gd name="T24" fmla="*/ 122 w 320"/>
              <a:gd name="T25" fmla="*/ 74 h 308"/>
              <a:gd name="T26" fmla="*/ 136 w 320"/>
              <a:gd name="T27" fmla="*/ 104 h 308"/>
              <a:gd name="T28" fmla="*/ 150 w 320"/>
              <a:gd name="T29" fmla="*/ 162 h 308"/>
              <a:gd name="T30" fmla="*/ 164 w 320"/>
              <a:gd name="T31" fmla="*/ 164 h 308"/>
              <a:gd name="T32" fmla="*/ 178 w 320"/>
              <a:gd name="T33" fmla="*/ 148 h 308"/>
              <a:gd name="T34" fmla="*/ 174 w 320"/>
              <a:gd name="T35" fmla="*/ 136 h 308"/>
              <a:gd name="T36" fmla="*/ 182 w 320"/>
              <a:gd name="T37" fmla="*/ 124 h 308"/>
              <a:gd name="T38" fmla="*/ 196 w 320"/>
              <a:gd name="T39" fmla="*/ 138 h 308"/>
              <a:gd name="T40" fmla="*/ 208 w 320"/>
              <a:gd name="T41" fmla="*/ 146 h 308"/>
              <a:gd name="T42" fmla="*/ 238 w 320"/>
              <a:gd name="T43" fmla="*/ 134 h 308"/>
              <a:gd name="T44" fmla="*/ 248 w 320"/>
              <a:gd name="T45" fmla="*/ 82 h 308"/>
              <a:gd name="T46" fmla="*/ 226 w 320"/>
              <a:gd name="T47" fmla="*/ 70 h 308"/>
              <a:gd name="T48" fmla="*/ 206 w 320"/>
              <a:gd name="T49" fmla="*/ 84 h 308"/>
              <a:gd name="T50" fmla="*/ 184 w 320"/>
              <a:gd name="T51" fmla="*/ 86 h 308"/>
              <a:gd name="T52" fmla="*/ 164 w 320"/>
              <a:gd name="T53" fmla="*/ 96 h 308"/>
              <a:gd name="T54" fmla="*/ 160 w 320"/>
              <a:gd name="T55" fmla="*/ 86 h 308"/>
              <a:gd name="T56" fmla="*/ 164 w 320"/>
              <a:gd name="T57" fmla="*/ 58 h 308"/>
              <a:gd name="T58" fmla="*/ 170 w 320"/>
              <a:gd name="T59" fmla="*/ 38 h 308"/>
              <a:gd name="T60" fmla="*/ 182 w 320"/>
              <a:gd name="T61" fmla="*/ 16 h 308"/>
              <a:gd name="T62" fmla="*/ 184 w 320"/>
              <a:gd name="T63" fmla="*/ 0 h 308"/>
              <a:gd name="T64" fmla="*/ 202 w 320"/>
              <a:gd name="T65" fmla="*/ 14 h 308"/>
              <a:gd name="T66" fmla="*/ 226 w 320"/>
              <a:gd name="T67" fmla="*/ 26 h 308"/>
              <a:gd name="T68" fmla="*/ 280 w 320"/>
              <a:gd name="T69" fmla="*/ 28 h 308"/>
              <a:gd name="T70" fmla="*/ 280 w 320"/>
              <a:gd name="T71" fmla="*/ 38 h 308"/>
              <a:gd name="T72" fmla="*/ 268 w 320"/>
              <a:gd name="T73" fmla="*/ 122 h 308"/>
              <a:gd name="T74" fmla="*/ 276 w 320"/>
              <a:gd name="T75" fmla="*/ 202 h 308"/>
              <a:gd name="T76" fmla="*/ 290 w 320"/>
              <a:gd name="T77" fmla="*/ 232 h 308"/>
              <a:gd name="T78" fmla="*/ 302 w 320"/>
              <a:gd name="T79" fmla="*/ 232 h 308"/>
              <a:gd name="T80" fmla="*/ 312 w 320"/>
              <a:gd name="T81" fmla="*/ 244 h 308"/>
              <a:gd name="T82" fmla="*/ 308 w 320"/>
              <a:gd name="T83" fmla="*/ 262 h 308"/>
              <a:gd name="T84" fmla="*/ 288 w 320"/>
              <a:gd name="T85" fmla="*/ 274 h 308"/>
              <a:gd name="T86" fmla="*/ 268 w 320"/>
              <a:gd name="T87" fmla="*/ 274 h 308"/>
              <a:gd name="T88" fmla="*/ 252 w 320"/>
              <a:gd name="T89" fmla="*/ 274 h 308"/>
              <a:gd name="T90" fmla="*/ 230 w 320"/>
              <a:gd name="T91" fmla="*/ 286 h 308"/>
              <a:gd name="T92" fmla="*/ 206 w 320"/>
              <a:gd name="T93" fmla="*/ 306 h 308"/>
              <a:gd name="T94" fmla="*/ 190 w 320"/>
              <a:gd name="T95" fmla="*/ 292 h 308"/>
              <a:gd name="T96" fmla="*/ 200 w 320"/>
              <a:gd name="T97" fmla="*/ 272 h 308"/>
              <a:gd name="T98" fmla="*/ 188 w 320"/>
              <a:gd name="T99" fmla="*/ 260 h 308"/>
              <a:gd name="T100" fmla="*/ 184 w 320"/>
              <a:gd name="T101" fmla="*/ 250 h 308"/>
              <a:gd name="T102" fmla="*/ 180 w 320"/>
              <a:gd name="T103" fmla="*/ 242 h 308"/>
              <a:gd name="T104" fmla="*/ 160 w 320"/>
              <a:gd name="T105" fmla="*/ 252 h 308"/>
              <a:gd name="T106" fmla="*/ 142 w 320"/>
              <a:gd name="T107" fmla="*/ 262 h 308"/>
              <a:gd name="T108" fmla="*/ 122 w 320"/>
              <a:gd name="T109" fmla="*/ 262 h 308"/>
              <a:gd name="T110" fmla="*/ 114 w 320"/>
              <a:gd name="T111" fmla="*/ 258 h 308"/>
              <a:gd name="T112" fmla="*/ 94 w 320"/>
              <a:gd name="T113" fmla="*/ 246 h 308"/>
              <a:gd name="T114" fmla="*/ 68 w 320"/>
              <a:gd name="T115" fmla="*/ 256 h 308"/>
              <a:gd name="T116" fmla="*/ 44 w 320"/>
              <a:gd name="T117" fmla="*/ 256 h 308"/>
              <a:gd name="T118" fmla="*/ 28 w 320"/>
              <a:gd name="T119" fmla="*/ 25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0" h="308">
                <a:moveTo>
                  <a:pt x="14" y="258"/>
                </a:moveTo>
                <a:lnTo>
                  <a:pt x="14" y="258"/>
                </a:lnTo>
                <a:lnTo>
                  <a:pt x="14" y="254"/>
                </a:lnTo>
                <a:lnTo>
                  <a:pt x="14" y="254"/>
                </a:lnTo>
                <a:lnTo>
                  <a:pt x="16" y="250"/>
                </a:lnTo>
                <a:lnTo>
                  <a:pt x="16" y="250"/>
                </a:lnTo>
                <a:lnTo>
                  <a:pt x="16" y="246"/>
                </a:lnTo>
                <a:lnTo>
                  <a:pt x="16" y="246"/>
                </a:lnTo>
                <a:lnTo>
                  <a:pt x="16" y="242"/>
                </a:lnTo>
                <a:lnTo>
                  <a:pt x="16" y="242"/>
                </a:lnTo>
                <a:lnTo>
                  <a:pt x="16" y="238"/>
                </a:lnTo>
                <a:lnTo>
                  <a:pt x="16" y="238"/>
                </a:lnTo>
                <a:lnTo>
                  <a:pt x="14" y="228"/>
                </a:lnTo>
                <a:lnTo>
                  <a:pt x="14" y="228"/>
                </a:lnTo>
                <a:lnTo>
                  <a:pt x="12" y="228"/>
                </a:lnTo>
                <a:lnTo>
                  <a:pt x="12" y="228"/>
                </a:lnTo>
                <a:lnTo>
                  <a:pt x="12" y="228"/>
                </a:lnTo>
                <a:lnTo>
                  <a:pt x="12" y="228"/>
                </a:lnTo>
                <a:lnTo>
                  <a:pt x="12" y="226"/>
                </a:lnTo>
                <a:lnTo>
                  <a:pt x="12" y="226"/>
                </a:lnTo>
                <a:lnTo>
                  <a:pt x="12" y="224"/>
                </a:lnTo>
                <a:lnTo>
                  <a:pt x="10" y="222"/>
                </a:lnTo>
                <a:lnTo>
                  <a:pt x="10" y="222"/>
                </a:lnTo>
                <a:lnTo>
                  <a:pt x="6" y="222"/>
                </a:lnTo>
                <a:lnTo>
                  <a:pt x="6" y="222"/>
                </a:lnTo>
                <a:lnTo>
                  <a:pt x="4" y="222"/>
                </a:lnTo>
                <a:lnTo>
                  <a:pt x="4" y="222"/>
                </a:lnTo>
                <a:lnTo>
                  <a:pt x="2" y="224"/>
                </a:lnTo>
                <a:lnTo>
                  <a:pt x="2" y="224"/>
                </a:lnTo>
                <a:lnTo>
                  <a:pt x="0" y="220"/>
                </a:lnTo>
                <a:lnTo>
                  <a:pt x="0" y="220"/>
                </a:lnTo>
                <a:lnTo>
                  <a:pt x="0" y="216"/>
                </a:lnTo>
                <a:lnTo>
                  <a:pt x="0" y="216"/>
                </a:lnTo>
                <a:lnTo>
                  <a:pt x="0" y="216"/>
                </a:lnTo>
                <a:lnTo>
                  <a:pt x="0" y="216"/>
                </a:lnTo>
                <a:lnTo>
                  <a:pt x="2" y="214"/>
                </a:lnTo>
                <a:lnTo>
                  <a:pt x="2" y="214"/>
                </a:lnTo>
                <a:lnTo>
                  <a:pt x="6" y="210"/>
                </a:lnTo>
                <a:lnTo>
                  <a:pt x="6" y="210"/>
                </a:lnTo>
                <a:lnTo>
                  <a:pt x="6" y="210"/>
                </a:lnTo>
                <a:lnTo>
                  <a:pt x="6" y="210"/>
                </a:lnTo>
                <a:lnTo>
                  <a:pt x="8" y="208"/>
                </a:lnTo>
                <a:lnTo>
                  <a:pt x="8" y="208"/>
                </a:lnTo>
                <a:lnTo>
                  <a:pt x="10" y="208"/>
                </a:lnTo>
                <a:lnTo>
                  <a:pt x="10" y="208"/>
                </a:lnTo>
                <a:lnTo>
                  <a:pt x="12" y="208"/>
                </a:lnTo>
                <a:lnTo>
                  <a:pt x="12" y="208"/>
                </a:lnTo>
                <a:lnTo>
                  <a:pt x="12" y="208"/>
                </a:lnTo>
                <a:lnTo>
                  <a:pt x="12" y="208"/>
                </a:lnTo>
                <a:lnTo>
                  <a:pt x="12" y="208"/>
                </a:lnTo>
                <a:lnTo>
                  <a:pt x="12" y="208"/>
                </a:lnTo>
                <a:lnTo>
                  <a:pt x="12" y="206"/>
                </a:lnTo>
                <a:lnTo>
                  <a:pt x="12" y="206"/>
                </a:lnTo>
                <a:lnTo>
                  <a:pt x="14" y="206"/>
                </a:lnTo>
                <a:lnTo>
                  <a:pt x="14" y="206"/>
                </a:lnTo>
                <a:lnTo>
                  <a:pt x="14" y="204"/>
                </a:lnTo>
                <a:lnTo>
                  <a:pt x="14" y="204"/>
                </a:lnTo>
                <a:lnTo>
                  <a:pt x="14" y="204"/>
                </a:lnTo>
                <a:lnTo>
                  <a:pt x="14" y="204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6" y="202"/>
                </a:lnTo>
                <a:lnTo>
                  <a:pt x="16" y="202"/>
                </a:lnTo>
                <a:lnTo>
                  <a:pt x="18" y="200"/>
                </a:lnTo>
                <a:lnTo>
                  <a:pt x="18" y="200"/>
                </a:lnTo>
                <a:lnTo>
                  <a:pt x="18" y="198"/>
                </a:lnTo>
                <a:lnTo>
                  <a:pt x="18" y="198"/>
                </a:lnTo>
                <a:lnTo>
                  <a:pt x="20" y="196"/>
                </a:lnTo>
                <a:lnTo>
                  <a:pt x="20" y="196"/>
                </a:lnTo>
                <a:lnTo>
                  <a:pt x="20" y="196"/>
                </a:lnTo>
                <a:lnTo>
                  <a:pt x="20" y="196"/>
                </a:lnTo>
                <a:lnTo>
                  <a:pt x="22" y="194"/>
                </a:lnTo>
                <a:lnTo>
                  <a:pt x="22" y="194"/>
                </a:lnTo>
                <a:lnTo>
                  <a:pt x="22" y="192"/>
                </a:lnTo>
                <a:lnTo>
                  <a:pt x="22" y="192"/>
                </a:lnTo>
                <a:lnTo>
                  <a:pt x="22" y="190"/>
                </a:lnTo>
                <a:lnTo>
                  <a:pt x="22" y="190"/>
                </a:lnTo>
                <a:lnTo>
                  <a:pt x="24" y="190"/>
                </a:lnTo>
                <a:lnTo>
                  <a:pt x="24" y="190"/>
                </a:lnTo>
                <a:lnTo>
                  <a:pt x="24" y="188"/>
                </a:lnTo>
                <a:lnTo>
                  <a:pt x="24" y="188"/>
                </a:lnTo>
                <a:lnTo>
                  <a:pt x="24" y="186"/>
                </a:lnTo>
                <a:lnTo>
                  <a:pt x="24" y="186"/>
                </a:lnTo>
                <a:lnTo>
                  <a:pt x="24" y="186"/>
                </a:lnTo>
                <a:lnTo>
                  <a:pt x="24" y="186"/>
                </a:lnTo>
                <a:lnTo>
                  <a:pt x="26" y="186"/>
                </a:lnTo>
                <a:lnTo>
                  <a:pt x="26" y="186"/>
                </a:lnTo>
                <a:lnTo>
                  <a:pt x="28" y="184"/>
                </a:lnTo>
                <a:lnTo>
                  <a:pt x="28" y="184"/>
                </a:lnTo>
                <a:lnTo>
                  <a:pt x="28" y="184"/>
                </a:lnTo>
                <a:lnTo>
                  <a:pt x="28" y="184"/>
                </a:lnTo>
                <a:lnTo>
                  <a:pt x="30" y="184"/>
                </a:lnTo>
                <a:lnTo>
                  <a:pt x="30" y="184"/>
                </a:lnTo>
                <a:lnTo>
                  <a:pt x="32" y="180"/>
                </a:lnTo>
                <a:lnTo>
                  <a:pt x="32" y="180"/>
                </a:lnTo>
                <a:lnTo>
                  <a:pt x="34" y="180"/>
                </a:lnTo>
                <a:lnTo>
                  <a:pt x="34" y="180"/>
                </a:lnTo>
                <a:lnTo>
                  <a:pt x="36" y="180"/>
                </a:lnTo>
                <a:lnTo>
                  <a:pt x="36" y="180"/>
                </a:lnTo>
                <a:lnTo>
                  <a:pt x="38" y="182"/>
                </a:lnTo>
                <a:lnTo>
                  <a:pt x="38" y="182"/>
                </a:lnTo>
                <a:lnTo>
                  <a:pt x="40" y="182"/>
                </a:lnTo>
                <a:lnTo>
                  <a:pt x="40" y="182"/>
                </a:lnTo>
                <a:lnTo>
                  <a:pt x="42" y="184"/>
                </a:lnTo>
                <a:lnTo>
                  <a:pt x="42" y="184"/>
                </a:lnTo>
                <a:lnTo>
                  <a:pt x="46" y="186"/>
                </a:lnTo>
                <a:lnTo>
                  <a:pt x="46" y="186"/>
                </a:lnTo>
                <a:lnTo>
                  <a:pt x="48" y="184"/>
                </a:lnTo>
                <a:lnTo>
                  <a:pt x="48" y="184"/>
                </a:lnTo>
                <a:lnTo>
                  <a:pt x="54" y="180"/>
                </a:lnTo>
                <a:lnTo>
                  <a:pt x="54" y="180"/>
                </a:lnTo>
                <a:lnTo>
                  <a:pt x="58" y="178"/>
                </a:lnTo>
                <a:lnTo>
                  <a:pt x="58" y="178"/>
                </a:lnTo>
                <a:lnTo>
                  <a:pt x="60" y="176"/>
                </a:lnTo>
                <a:lnTo>
                  <a:pt x="60" y="176"/>
                </a:lnTo>
                <a:lnTo>
                  <a:pt x="60" y="176"/>
                </a:lnTo>
                <a:lnTo>
                  <a:pt x="60" y="176"/>
                </a:lnTo>
                <a:lnTo>
                  <a:pt x="62" y="178"/>
                </a:lnTo>
                <a:lnTo>
                  <a:pt x="62" y="178"/>
                </a:lnTo>
                <a:lnTo>
                  <a:pt x="64" y="178"/>
                </a:lnTo>
                <a:lnTo>
                  <a:pt x="64" y="178"/>
                </a:lnTo>
                <a:lnTo>
                  <a:pt x="66" y="174"/>
                </a:lnTo>
                <a:lnTo>
                  <a:pt x="72" y="166"/>
                </a:lnTo>
                <a:lnTo>
                  <a:pt x="72" y="166"/>
                </a:lnTo>
                <a:lnTo>
                  <a:pt x="76" y="152"/>
                </a:lnTo>
                <a:lnTo>
                  <a:pt x="80" y="134"/>
                </a:lnTo>
                <a:lnTo>
                  <a:pt x="80" y="134"/>
                </a:lnTo>
                <a:lnTo>
                  <a:pt x="82" y="116"/>
                </a:lnTo>
                <a:lnTo>
                  <a:pt x="82" y="106"/>
                </a:lnTo>
                <a:lnTo>
                  <a:pt x="82" y="106"/>
                </a:lnTo>
                <a:lnTo>
                  <a:pt x="80" y="104"/>
                </a:lnTo>
                <a:lnTo>
                  <a:pt x="80" y="104"/>
                </a:lnTo>
                <a:lnTo>
                  <a:pt x="78" y="102"/>
                </a:lnTo>
                <a:lnTo>
                  <a:pt x="78" y="102"/>
                </a:lnTo>
                <a:lnTo>
                  <a:pt x="76" y="100"/>
                </a:lnTo>
                <a:lnTo>
                  <a:pt x="76" y="100"/>
                </a:lnTo>
                <a:lnTo>
                  <a:pt x="76" y="100"/>
                </a:lnTo>
                <a:lnTo>
                  <a:pt x="76" y="100"/>
                </a:lnTo>
                <a:lnTo>
                  <a:pt x="74" y="98"/>
                </a:lnTo>
                <a:lnTo>
                  <a:pt x="74" y="98"/>
                </a:lnTo>
                <a:lnTo>
                  <a:pt x="72" y="98"/>
                </a:lnTo>
                <a:lnTo>
                  <a:pt x="72" y="98"/>
                </a:lnTo>
                <a:lnTo>
                  <a:pt x="70" y="98"/>
                </a:lnTo>
                <a:lnTo>
                  <a:pt x="70" y="98"/>
                </a:lnTo>
                <a:lnTo>
                  <a:pt x="68" y="98"/>
                </a:lnTo>
                <a:lnTo>
                  <a:pt x="68" y="98"/>
                </a:lnTo>
                <a:lnTo>
                  <a:pt x="68" y="96"/>
                </a:lnTo>
                <a:lnTo>
                  <a:pt x="68" y="96"/>
                </a:lnTo>
                <a:lnTo>
                  <a:pt x="70" y="94"/>
                </a:lnTo>
                <a:lnTo>
                  <a:pt x="70" y="94"/>
                </a:lnTo>
                <a:lnTo>
                  <a:pt x="70" y="94"/>
                </a:lnTo>
                <a:lnTo>
                  <a:pt x="70" y="94"/>
                </a:lnTo>
                <a:lnTo>
                  <a:pt x="72" y="94"/>
                </a:lnTo>
                <a:lnTo>
                  <a:pt x="72" y="94"/>
                </a:lnTo>
                <a:lnTo>
                  <a:pt x="72" y="94"/>
                </a:lnTo>
                <a:lnTo>
                  <a:pt x="72" y="94"/>
                </a:lnTo>
                <a:lnTo>
                  <a:pt x="74" y="94"/>
                </a:lnTo>
                <a:lnTo>
                  <a:pt x="74" y="94"/>
                </a:lnTo>
                <a:lnTo>
                  <a:pt x="74" y="94"/>
                </a:lnTo>
                <a:lnTo>
                  <a:pt x="74" y="94"/>
                </a:lnTo>
                <a:lnTo>
                  <a:pt x="76" y="94"/>
                </a:lnTo>
                <a:lnTo>
                  <a:pt x="76" y="94"/>
                </a:lnTo>
                <a:lnTo>
                  <a:pt x="76" y="96"/>
                </a:lnTo>
                <a:lnTo>
                  <a:pt x="76" y="96"/>
                </a:lnTo>
                <a:lnTo>
                  <a:pt x="80" y="94"/>
                </a:lnTo>
                <a:lnTo>
                  <a:pt x="80" y="94"/>
                </a:lnTo>
                <a:lnTo>
                  <a:pt x="80" y="92"/>
                </a:lnTo>
                <a:lnTo>
                  <a:pt x="80" y="92"/>
                </a:lnTo>
                <a:lnTo>
                  <a:pt x="80" y="92"/>
                </a:lnTo>
                <a:lnTo>
                  <a:pt x="80" y="92"/>
                </a:lnTo>
                <a:lnTo>
                  <a:pt x="82" y="88"/>
                </a:lnTo>
                <a:lnTo>
                  <a:pt x="82" y="88"/>
                </a:lnTo>
                <a:lnTo>
                  <a:pt x="82" y="86"/>
                </a:lnTo>
                <a:lnTo>
                  <a:pt x="82" y="86"/>
                </a:lnTo>
                <a:lnTo>
                  <a:pt x="84" y="82"/>
                </a:lnTo>
                <a:lnTo>
                  <a:pt x="84" y="82"/>
                </a:lnTo>
                <a:lnTo>
                  <a:pt x="82" y="80"/>
                </a:lnTo>
                <a:lnTo>
                  <a:pt x="82" y="80"/>
                </a:lnTo>
                <a:lnTo>
                  <a:pt x="84" y="78"/>
                </a:lnTo>
                <a:lnTo>
                  <a:pt x="84" y="78"/>
                </a:lnTo>
                <a:lnTo>
                  <a:pt x="82" y="76"/>
                </a:lnTo>
                <a:lnTo>
                  <a:pt x="82" y="76"/>
                </a:lnTo>
                <a:lnTo>
                  <a:pt x="84" y="72"/>
                </a:lnTo>
                <a:lnTo>
                  <a:pt x="84" y="72"/>
                </a:lnTo>
                <a:lnTo>
                  <a:pt x="84" y="70"/>
                </a:lnTo>
                <a:lnTo>
                  <a:pt x="84" y="70"/>
                </a:lnTo>
                <a:lnTo>
                  <a:pt x="84" y="70"/>
                </a:lnTo>
                <a:lnTo>
                  <a:pt x="84" y="70"/>
                </a:lnTo>
                <a:lnTo>
                  <a:pt x="84" y="68"/>
                </a:lnTo>
                <a:lnTo>
                  <a:pt x="84" y="68"/>
                </a:lnTo>
                <a:lnTo>
                  <a:pt x="84" y="66"/>
                </a:lnTo>
                <a:lnTo>
                  <a:pt x="84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8" y="68"/>
                </a:lnTo>
                <a:lnTo>
                  <a:pt x="88" y="68"/>
                </a:lnTo>
                <a:lnTo>
                  <a:pt x="90" y="68"/>
                </a:lnTo>
                <a:lnTo>
                  <a:pt x="90" y="68"/>
                </a:lnTo>
                <a:lnTo>
                  <a:pt x="92" y="70"/>
                </a:lnTo>
                <a:lnTo>
                  <a:pt x="92" y="70"/>
                </a:lnTo>
                <a:lnTo>
                  <a:pt x="92" y="70"/>
                </a:lnTo>
                <a:lnTo>
                  <a:pt x="92" y="70"/>
                </a:lnTo>
                <a:lnTo>
                  <a:pt x="94" y="72"/>
                </a:lnTo>
                <a:lnTo>
                  <a:pt x="94" y="72"/>
                </a:lnTo>
                <a:lnTo>
                  <a:pt x="96" y="74"/>
                </a:lnTo>
                <a:lnTo>
                  <a:pt x="96" y="74"/>
                </a:lnTo>
                <a:lnTo>
                  <a:pt x="96" y="76"/>
                </a:lnTo>
                <a:lnTo>
                  <a:pt x="96" y="76"/>
                </a:lnTo>
                <a:lnTo>
                  <a:pt x="98" y="78"/>
                </a:lnTo>
                <a:lnTo>
                  <a:pt x="98" y="78"/>
                </a:lnTo>
                <a:lnTo>
                  <a:pt x="100" y="78"/>
                </a:lnTo>
                <a:lnTo>
                  <a:pt x="100" y="78"/>
                </a:lnTo>
                <a:lnTo>
                  <a:pt x="100" y="80"/>
                </a:lnTo>
                <a:lnTo>
                  <a:pt x="100" y="80"/>
                </a:lnTo>
                <a:lnTo>
                  <a:pt x="102" y="82"/>
                </a:lnTo>
                <a:lnTo>
                  <a:pt x="102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4"/>
                </a:lnTo>
                <a:lnTo>
                  <a:pt x="106" y="84"/>
                </a:lnTo>
                <a:lnTo>
                  <a:pt x="106" y="84"/>
                </a:lnTo>
                <a:lnTo>
                  <a:pt x="110" y="82"/>
                </a:lnTo>
                <a:lnTo>
                  <a:pt x="110" y="82"/>
                </a:lnTo>
                <a:lnTo>
                  <a:pt x="114" y="80"/>
                </a:lnTo>
                <a:lnTo>
                  <a:pt x="114" y="80"/>
                </a:lnTo>
                <a:lnTo>
                  <a:pt x="116" y="78"/>
                </a:lnTo>
                <a:lnTo>
                  <a:pt x="116" y="78"/>
                </a:lnTo>
                <a:lnTo>
                  <a:pt x="116" y="76"/>
                </a:lnTo>
                <a:lnTo>
                  <a:pt x="116" y="76"/>
                </a:lnTo>
                <a:lnTo>
                  <a:pt x="118" y="74"/>
                </a:lnTo>
                <a:lnTo>
                  <a:pt x="118" y="74"/>
                </a:lnTo>
                <a:lnTo>
                  <a:pt x="118" y="74"/>
                </a:lnTo>
                <a:lnTo>
                  <a:pt x="118" y="74"/>
                </a:lnTo>
                <a:lnTo>
                  <a:pt x="120" y="76"/>
                </a:lnTo>
                <a:lnTo>
                  <a:pt x="120" y="76"/>
                </a:lnTo>
                <a:lnTo>
                  <a:pt x="120" y="74"/>
                </a:lnTo>
                <a:lnTo>
                  <a:pt x="120" y="74"/>
                </a:lnTo>
                <a:lnTo>
                  <a:pt x="122" y="74"/>
                </a:lnTo>
                <a:lnTo>
                  <a:pt x="122" y="74"/>
                </a:lnTo>
                <a:lnTo>
                  <a:pt x="122" y="74"/>
                </a:lnTo>
                <a:lnTo>
                  <a:pt x="122" y="74"/>
                </a:lnTo>
                <a:lnTo>
                  <a:pt x="124" y="74"/>
                </a:lnTo>
                <a:lnTo>
                  <a:pt x="124" y="74"/>
                </a:lnTo>
                <a:lnTo>
                  <a:pt x="126" y="74"/>
                </a:lnTo>
                <a:lnTo>
                  <a:pt x="126" y="74"/>
                </a:lnTo>
                <a:lnTo>
                  <a:pt x="130" y="76"/>
                </a:lnTo>
                <a:lnTo>
                  <a:pt x="130" y="76"/>
                </a:lnTo>
                <a:lnTo>
                  <a:pt x="132" y="78"/>
                </a:lnTo>
                <a:lnTo>
                  <a:pt x="132" y="78"/>
                </a:lnTo>
                <a:lnTo>
                  <a:pt x="134" y="80"/>
                </a:lnTo>
                <a:lnTo>
                  <a:pt x="134" y="80"/>
                </a:lnTo>
                <a:lnTo>
                  <a:pt x="136" y="82"/>
                </a:lnTo>
                <a:lnTo>
                  <a:pt x="136" y="82"/>
                </a:lnTo>
                <a:lnTo>
                  <a:pt x="138" y="84"/>
                </a:lnTo>
                <a:lnTo>
                  <a:pt x="138" y="84"/>
                </a:lnTo>
                <a:lnTo>
                  <a:pt x="138" y="88"/>
                </a:lnTo>
                <a:lnTo>
                  <a:pt x="138" y="88"/>
                </a:lnTo>
                <a:lnTo>
                  <a:pt x="136" y="94"/>
                </a:lnTo>
                <a:lnTo>
                  <a:pt x="136" y="94"/>
                </a:lnTo>
                <a:lnTo>
                  <a:pt x="136" y="104"/>
                </a:lnTo>
                <a:lnTo>
                  <a:pt x="136" y="104"/>
                </a:lnTo>
                <a:lnTo>
                  <a:pt x="138" y="112"/>
                </a:lnTo>
                <a:lnTo>
                  <a:pt x="138" y="112"/>
                </a:lnTo>
                <a:lnTo>
                  <a:pt x="138" y="120"/>
                </a:lnTo>
                <a:lnTo>
                  <a:pt x="138" y="120"/>
                </a:lnTo>
                <a:lnTo>
                  <a:pt x="140" y="128"/>
                </a:lnTo>
                <a:lnTo>
                  <a:pt x="140" y="128"/>
                </a:lnTo>
                <a:lnTo>
                  <a:pt x="142" y="140"/>
                </a:lnTo>
                <a:lnTo>
                  <a:pt x="142" y="140"/>
                </a:lnTo>
                <a:lnTo>
                  <a:pt x="142" y="144"/>
                </a:lnTo>
                <a:lnTo>
                  <a:pt x="142" y="144"/>
                </a:lnTo>
                <a:lnTo>
                  <a:pt x="144" y="150"/>
                </a:lnTo>
                <a:lnTo>
                  <a:pt x="144" y="150"/>
                </a:lnTo>
                <a:lnTo>
                  <a:pt x="146" y="158"/>
                </a:lnTo>
                <a:lnTo>
                  <a:pt x="146" y="158"/>
                </a:lnTo>
                <a:lnTo>
                  <a:pt x="148" y="160"/>
                </a:lnTo>
                <a:lnTo>
                  <a:pt x="148" y="160"/>
                </a:lnTo>
                <a:lnTo>
                  <a:pt x="150" y="162"/>
                </a:lnTo>
                <a:lnTo>
                  <a:pt x="150" y="162"/>
                </a:lnTo>
                <a:lnTo>
                  <a:pt x="150" y="162"/>
                </a:lnTo>
                <a:lnTo>
                  <a:pt x="150" y="162"/>
                </a:lnTo>
                <a:lnTo>
                  <a:pt x="152" y="162"/>
                </a:lnTo>
                <a:lnTo>
                  <a:pt x="152" y="162"/>
                </a:lnTo>
                <a:lnTo>
                  <a:pt x="152" y="164"/>
                </a:lnTo>
                <a:lnTo>
                  <a:pt x="152" y="164"/>
                </a:lnTo>
                <a:lnTo>
                  <a:pt x="154" y="164"/>
                </a:lnTo>
                <a:lnTo>
                  <a:pt x="154" y="164"/>
                </a:lnTo>
                <a:lnTo>
                  <a:pt x="154" y="164"/>
                </a:lnTo>
                <a:lnTo>
                  <a:pt x="154" y="164"/>
                </a:lnTo>
                <a:lnTo>
                  <a:pt x="156" y="166"/>
                </a:lnTo>
                <a:lnTo>
                  <a:pt x="156" y="166"/>
                </a:lnTo>
                <a:lnTo>
                  <a:pt x="158" y="164"/>
                </a:lnTo>
                <a:lnTo>
                  <a:pt x="158" y="164"/>
                </a:lnTo>
                <a:lnTo>
                  <a:pt x="158" y="164"/>
                </a:lnTo>
                <a:lnTo>
                  <a:pt x="158" y="164"/>
                </a:lnTo>
                <a:lnTo>
                  <a:pt x="162" y="166"/>
                </a:lnTo>
                <a:lnTo>
                  <a:pt x="162" y="166"/>
                </a:lnTo>
                <a:lnTo>
                  <a:pt x="164" y="164"/>
                </a:lnTo>
                <a:lnTo>
                  <a:pt x="164" y="164"/>
                </a:lnTo>
                <a:lnTo>
                  <a:pt x="168" y="160"/>
                </a:lnTo>
                <a:lnTo>
                  <a:pt x="168" y="160"/>
                </a:lnTo>
                <a:lnTo>
                  <a:pt x="170" y="158"/>
                </a:lnTo>
                <a:lnTo>
                  <a:pt x="170" y="158"/>
                </a:lnTo>
                <a:lnTo>
                  <a:pt x="170" y="158"/>
                </a:lnTo>
                <a:lnTo>
                  <a:pt x="170" y="158"/>
                </a:lnTo>
                <a:lnTo>
                  <a:pt x="172" y="156"/>
                </a:lnTo>
                <a:lnTo>
                  <a:pt x="172" y="156"/>
                </a:lnTo>
                <a:lnTo>
                  <a:pt x="174" y="154"/>
                </a:lnTo>
                <a:lnTo>
                  <a:pt x="174" y="154"/>
                </a:lnTo>
                <a:lnTo>
                  <a:pt x="174" y="152"/>
                </a:lnTo>
                <a:lnTo>
                  <a:pt x="174" y="152"/>
                </a:lnTo>
                <a:lnTo>
                  <a:pt x="176" y="152"/>
                </a:lnTo>
                <a:lnTo>
                  <a:pt x="176" y="152"/>
                </a:lnTo>
                <a:lnTo>
                  <a:pt x="174" y="148"/>
                </a:lnTo>
                <a:lnTo>
                  <a:pt x="174" y="148"/>
                </a:lnTo>
                <a:lnTo>
                  <a:pt x="176" y="148"/>
                </a:lnTo>
                <a:lnTo>
                  <a:pt x="178" y="148"/>
                </a:lnTo>
                <a:lnTo>
                  <a:pt x="178" y="148"/>
                </a:lnTo>
                <a:lnTo>
                  <a:pt x="176" y="144"/>
                </a:lnTo>
                <a:lnTo>
                  <a:pt x="176" y="144"/>
                </a:lnTo>
                <a:lnTo>
                  <a:pt x="176" y="142"/>
                </a:lnTo>
                <a:lnTo>
                  <a:pt x="176" y="142"/>
                </a:lnTo>
                <a:lnTo>
                  <a:pt x="178" y="140"/>
                </a:lnTo>
                <a:lnTo>
                  <a:pt x="178" y="140"/>
                </a:lnTo>
                <a:lnTo>
                  <a:pt x="178" y="138"/>
                </a:lnTo>
                <a:lnTo>
                  <a:pt x="178" y="138"/>
                </a:lnTo>
                <a:lnTo>
                  <a:pt x="176" y="138"/>
                </a:lnTo>
                <a:lnTo>
                  <a:pt x="176" y="138"/>
                </a:lnTo>
                <a:lnTo>
                  <a:pt x="174" y="138"/>
                </a:lnTo>
                <a:lnTo>
                  <a:pt x="174" y="138"/>
                </a:lnTo>
                <a:lnTo>
                  <a:pt x="172" y="138"/>
                </a:lnTo>
                <a:lnTo>
                  <a:pt x="172" y="138"/>
                </a:lnTo>
                <a:lnTo>
                  <a:pt x="172" y="138"/>
                </a:lnTo>
                <a:lnTo>
                  <a:pt x="172" y="138"/>
                </a:lnTo>
                <a:lnTo>
                  <a:pt x="174" y="136"/>
                </a:lnTo>
                <a:lnTo>
                  <a:pt x="174" y="136"/>
                </a:lnTo>
                <a:lnTo>
                  <a:pt x="176" y="136"/>
                </a:lnTo>
                <a:lnTo>
                  <a:pt x="176" y="136"/>
                </a:lnTo>
                <a:lnTo>
                  <a:pt x="176" y="134"/>
                </a:lnTo>
                <a:lnTo>
                  <a:pt x="176" y="134"/>
                </a:lnTo>
                <a:lnTo>
                  <a:pt x="176" y="134"/>
                </a:lnTo>
                <a:lnTo>
                  <a:pt x="176" y="134"/>
                </a:lnTo>
                <a:lnTo>
                  <a:pt x="176" y="132"/>
                </a:lnTo>
                <a:lnTo>
                  <a:pt x="176" y="132"/>
                </a:lnTo>
                <a:lnTo>
                  <a:pt x="178" y="132"/>
                </a:lnTo>
                <a:lnTo>
                  <a:pt x="178" y="132"/>
                </a:lnTo>
                <a:lnTo>
                  <a:pt x="178" y="130"/>
                </a:lnTo>
                <a:lnTo>
                  <a:pt x="178" y="130"/>
                </a:lnTo>
                <a:lnTo>
                  <a:pt x="176" y="130"/>
                </a:lnTo>
                <a:lnTo>
                  <a:pt x="176" y="130"/>
                </a:lnTo>
                <a:lnTo>
                  <a:pt x="178" y="128"/>
                </a:lnTo>
                <a:lnTo>
                  <a:pt x="178" y="128"/>
                </a:lnTo>
                <a:lnTo>
                  <a:pt x="180" y="124"/>
                </a:lnTo>
                <a:lnTo>
                  <a:pt x="180" y="124"/>
                </a:lnTo>
                <a:lnTo>
                  <a:pt x="182" y="124"/>
                </a:lnTo>
                <a:lnTo>
                  <a:pt x="182" y="124"/>
                </a:lnTo>
                <a:lnTo>
                  <a:pt x="184" y="124"/>
                </a:lnTo>
                <a:lnTo>
                  <a:pt x="184" y="124"/>
                </a:lnTo>
                <a:lnTo>
                  <a:pt x="186" y="128"/>
                </a:lnTo>
                <a:lnTo>
                  <a:pt x="186" y="128"/>
                </a:lnTo>
                <a:lnTo>
                  <a:pt x="190" y="128"/>
                </a:lnTo>
                <a:lnTo>
                  <a:pt x="190" y="128"/>
                </a:lnTo>
                <a:lnTo>
                  <a:pt x="192" y="128"/>
                </a:lnTo>
                <a:lnTo>
                  <a:pt x="192" y="128"/>
                </a:lnTo>
                <a:lnTo>
                  <a:pt x="192" y="130"/>
                </a:lnTo>
                <a:lnTo>
                  <a:pt x="192" y="130"/>
                </a:lnTo>
                <a:lnTo>
                  <a:pt x="194" y="132"/>
                </a:lnTo>
                <a:lnTo>
                  <a:pt x="194" y="132"/>
                </a:lnTo>
                <a:lnTo>
                  <a:pt x="196" y="134"/>
                </a:lnTo>
                <a:lnTo>
                  <a:pt x="196" y="134"/>
                </a:lnTo>
                <a:lnTo>
                  <a:pt x="198" y="136"/>
                </a:lnTo>
                <a:lnTo>
                  <a:pt x="198" y="136"/>
                </a:lnTo>
                <a:lnTo>
                  <a:pt x="196" y="138"/>
                </a:lnTo>
                <a:lnTo>
                  <a:pt x="196" y="138"/>
                </a:lnTo>
                <a:lnTo>
                  <a:pt x="196" y="138"/>
                </a:lnTo>
                <a:lnTo>
                  <a:pt x="196" y="138"/>
                </a:lnTo>
                <a:lnTo>
                  <a:pt x="196" y="140"/>
                </a:lnTo>
                <a:lnTo>
                  <a:pt x="196" y="140"/>
                </a:lnTo>
                <a:lnTo>
                  <a:pt x="196" y="142"/>
                </a:lnTo>
                <a:lnTo>
                  <a:pt x="196" y="142"/>
                </a:lnTo>
                <a:lnTo>
                  <a:pt x="198" y="142"/>
                </a:lnTo>
                <a:lnTo>
                  <a:pt x="198" y="142"/>
                </a:lnTo>
                <a:lnTo>
                  <a:pt x="200" y="140"/>
                </a:lnTo>
                <a:lnTo>
                  <a:pt x="200" y="140"/>
                </a:lnTo>
                <a:lnTo>
                  <a:pt x="204" y="142"/>
                </a:lnTo>
                <a:lnTo>
                  <a:pt x="204" y="142"/>
                </a:lnTo>
                <a:lnTo>
                  <a:pt x="204" y="142"/>
                </a:lnTo>
                <a:lnTo>
                  <a:pt x="204" y="144"/>
                </a:lnTo>
                <a:lnTo>
                  <a:pt x="204" y="144"/>
                </a:lnTo>
                <a:lnTo>
                  <a:pt x="206" y="146"/>
                </a:lnTo>
                <a:lnTo>
                  <a:pt x="206" y="146"/>
                </a:lnTo>
                <a:lnTo>
                  <a:pt x="208" y="146"/>
                </a:lnTo>
                <a:lnTo>
                  <a:pt x="208" y="146"/>
                </a:lnTo>
                <a:lnTo>
                  <a:pt x="212" y="146"/>
                </a:lnTo>
                <a:lnTo>
                  <a:pt x="212" y="146"/>
                </a:lnTo>
                <a:lnTo>
                  <a:pt x="212" y="148"/>
                </a:lnTo>
                <a:lnTo>
                  <a:pt x="212" y="148"/>
                </a:lnTo>
                <a:lnTo>
                  <a:pt x="214" y="150"/>
                </a:lnTo>
                <a:lnTo>
                  <a:pt x="214" y="150"/>
                </a:lnTo>
                <a:lnTo>
                  <a:pt x="216" y="154"/>
                </a:lnTo>
                <a:lnTo>
                  <a:pt x="216" y="154"/>
                </a:lnTo>
                <a:lnTo>
                  <a:pt x="220" y="156"/>
                </a:lnTo>
                <a:lnTo>
                  <a:pt x="220" y="156"/>
                </a:lnTo>
                <a:lnTo>
                  <a:pt x="222" y="156"/>
                </a:lnTo>
                <a:lnTo>
                  <a:pt x="222" y="156"/>
                </a:lnTo>
                <a:lnTo>
                  <a:pt x="224" y="154"/>
                </a:lnTo>
                <a:lnTo>
                  <a:pt x="224" y="154"/>
                </a:lnTo>
                <a:lnTo>
                  <a:pt x="228" y="154"/>
                </a:lnTo>
                <a:lnTo>
                  <a:pt x="228" y="154"/>
                </a:lnTo>
                <a:lnTo>
                  <a:pt x="232" y="148"/>
                </a:lnTo>
                <a:lnTo>
                  <a:pt x="236" y="142"/>
                </a:lnTo>
                <a:lnTo>
                  <a:pt x="238" y="134"/>
                </a:lnTo>
                <a:lnTo>
                  <a:pt x="238" y="134"/>
                </a:lnTo>
                <a:lnTo>
                  <a:pt x="242" y="116"/>
                </a:lnTo>
                <a:lnTo>
                  <a:pt x="242" y="108"/>
                </a:lnTo>
                <a:lnTo>
                  <a:pt x="242" y="108"/>
                </a:lnTo>
                <a:lnTo>
                  <a:pt x="244" y="106"/>
                </a:lnTo>
                <a:lnTo>
                  <a:pt x="244" y="106"/>
                </a:lnTo>
                <a:lnTo>
                  <a:pt x="244" y="100"/>
                </a:lnTo>
                <a:lnTo>
                  <a:pt x="244" y="100"/>
                </a:lnTo>
                <a:lnTo>
                  <a:pt x="244" y="98"/>
                </a:lnTo>
                <a:lnTo>
                  <a:pt x="244" y="98"/>
                </a:lnTo>
                <a:lnTo>
                  <a:pt x="246" y="96"/>
                </a:lnTo>
                <a:lnTo>
                  <a:pt x="246" y="96"/>
                </a:lnTo>
                <a:lnTo>
                  <a:pt x="248" y="96"/>
                </a:lnTo>
                <a:lnTo>
                  <a:pt x="248" y="96"/>
                </a:lnTo>
                <a:lnTo>
                  <a:pt x="248" y="94"/>
                </a:lnTo>
                <a:lnTo>
                  <a:pt x="248" y="94"/>
                </a:lnTo>
                <a:lnTo>
                  <a:pt x="248" y="88"/>
                </a:lnTo>
                <a:lnTo>
                  <a:pt x="248" y="88"/>
                </a:lnTo>
                <a:lnTo>
                  <a:pt x="248" y="82"/>
                </a:lnTo>
                <a:lnTo>
                  <a:pt x="242" y="72"/>
                </a:lnTo>
                <a:lnTo>
                  <a:pt x="242" y="72"/>
                </a:lnTo>
                <a:lnTo>
                  <a:pt x="236" y="64"/>
                </a:lnTo>
                <a:lnTo>
                  <a:pt x="234" y="62"/>
                </a:lnTo>
                <a:lnTo>
                  <a:pt x="234" y="62"/>
                </a:lnTo>
                <a:lnTo>
                  <a:pt x="232" y="62"/>
                </a:lnTo>
                <a:lnTo>
                  <a:pt x="232" y="62"/>
                </a:lnTo>
                <a:lnTo>
                  <a:pt x="230" y="62"/>
                </a:lnTo>
                <a:lnTo>
                  <a:pt x="230" y="62"/>
                </a:lnTo>
                <a:lnTo>
                  <a:pt x="228" y="62"/>
                </a:lnTo>
                <a:lnTo>
                  <a:pt x="228" y="62"/>
                </a:lnTo>
                <a:lnTo>
                  <a:pt x="228" y="64"/>
                </a:lnTo>
                <a:lnTo>
                  <a:pt x="228" y="64"/>
                </a:lnTo>
                <a:lnTo>
                  <a:pt x="224" y="68"/>
                </a:lnTo>
                <a:lnTo>
                  <a:pt x="224" y="68"/>
                </a:lnTo>
                <a:lnTo>
                  <a:pt x="224" y="70"/>
                </a:lnTo>
                <a:lnTo>
                  <a:pt x="224" y="70"/>
                </a:lnTo>
                <a:lnTo>
                  <a:pt x="226" y="70"/>
                </a:lnTo>
                <a:lnTo>
                  <a:pt x="226" y="70"/>
                </a:lnTo>
                <a:lnTo>
                  <a:pt x="226" y="68"/>
                </a:lnTo>
                <a:lnTo>
                  <a:pt x="226" y="68"/>
                </a:lnTo>
                <a:lnTo>
                  <a:pt x="228" y="68"/>
                </a:lnTo>
                <a:lnTo>
                  <a:pt x="228" y="68"/>
                </a:lnTo>
                <a:lnTo>
                  <a:pt x="226" y="70"/>
                </a:lnTo>
                <a:lnTo>
                  <a:pt x="226" y="70"/>
                </a:lnTo>
                <a:lnTo>
                  <a:pt x="224" y="72"/>
                </a:lnTo>
                <a:lnTo>
                  <a:pt x="224" y="72"/>
                </a:lnTo>
                <a:lnTo>
                  <a:pt x="220" y="76"/>
                </a:lnTo>
                <a:lnTo>
                  <a:pt x="220" y="76"/>
                </a:lnTo>
                <a:lnTo>
                  <a:pt x="218" y="76"/>
                </a:lnTo>
                <a:lnTo>
                  <a:pt x="218" y="76"/>
                </a:lnTo>
                <a:lnTo>
                  <a:pt x="214" y="78"/>
                </a:lnTo>
                <a:lnTo>
                  <a:pt x="214" y="78"/>
                </a:lnTo>
                <a:lnTo>
                  <a:pt x="212" y="82"/>
                </a:lnTo>
                <a:lnTo>
                  <a:pt x="212" y="82"/>
                </a:lnTo>
                <a:lnTo>
                  <a:pt x="210" y="84"/>
                </a:lnTo>
                <a:lnTo>
                  <a:pt x="210" y="84"/>
                </a:lnTo>
                <a:lnTo>
                  <a:pt x="206" y="84"/>
                </a:lnTo>
                <a:lnTo>
                  <a:pt x="206" y="84"/>
                </a:lnTo>
                <a:lnTo>
                  <a:pt x="202" y="80"/>
                </a:lnTo>
                <a:lnTo>
                  <a:pt x="202" y="80"/>
                </a:lnTo>
                <a:lnTo>
                  <a:pt x="200" y="80"/>
                </a:lnTo>
                <a:lnTo>
                  <a:pt x="200" y="80"/>
                </a:lnTo>
                <a:lnTo>
                  <a:pt x="196" y="80"/>
                </a:lnTo>
                <a:lnTo>
                  <a:pt x="196" y="80"/>
                </a:lnTo>
                <a:lnTo>
                  <a:pt x="192" y="84"/>
                </a:lnTo>
                <a:lnTo>
                  <a:pt x="192" y="84"/>
                </a:lnTo>
                <a:lnTo>
                  <a:pt x="190" y="86"/>
                </a:lnTo>
                <a:lnTo>
                  <a:pt x="190" y="86"/>
                </a:lnTo>
                <a:lnTo>
                  <a:pt x="190" y="86"/>
                </a:lnTo>
                <a:lnTo>
                  <a:pt x="190" y="86"/>
                </a:lnTo>
                <a:lnTo>
                  <a:pt x="188" y="86"/>
                </a:lnTo>
                <a:lnTo>
                  <a:pt x="188" y="86"/>
                </a:lnTo>
                <a:lnTo>
                  <a:pt x="186" y="86"/>
                </a:lnTo>
                <a:lnTo>
                  <a:pt x="186" y="86"/>
                </a:lnTo>
                <a:lnTo>
                  <a:pt x="184" y="86"/>
                </a:lnTo>
                <a:lnTo>
                  <a:pt x="184" y="86"/>
                </a:lnTo>
                <a:lnTo>
                  <a:pt x="182" y="88"/>
                </a:lnTo>
                <a:lnTo>
                  <a:pt x="182" y="88"/>
                </a:lnTo>
                <a:lnTo>
                  <a:pt x="178" y="86"/>
                </a:lnTo>
                <a:lnTo>
                  <a:pt x="178" y="86"/>
                </a:lnTo>
                <a:lnTo>
                  <a:pt x="176" y="88"/>
                </a:lnTo>
                <a:lnTo>
                  <a:pt x="176" y="88"/>
                </a:lnTo>
                <a:lnTo>
                  <a:pt x="174" y="90"/>
                </a:lnTo>
                <a:lnTo>
                  <a:pt x="174" y="90"/>
                </a:lnTo>
                <a:lnTo>
                  <a:pt x="172" y="90"/>
                </a:lnTo>
                <a:lnTo>
                  <a:pt x="172" y="90"/>
                </a:lnTo>
                <a:lnTo>
                  <a:pt x="170" y="92"/>
                </a:lnTo>
                <a:lnTo>
                  <a:pt x="170" y="92"/>
                </a:lnTo>
                <a:lnTo>
                  <a:pt x="168" y="94"/>
                </a:lnTo>
                <a:lnTo>
                  <a:pt x="168" y="94"/>
                </a:lnTo>
                <a:lnTo>
                  <a:pt x="166" y="96"/>
                </a:lnTo>
                <a:lnTo>
                  <a:pt x="166" y="96"/>
                </a:lnTo>
                <a:lnTo>
                  <a:pt x="166" y="96"/>
                </a:lnTo>
                <a:lnTo>
                  <a:pt x="166" y="96"/>
                </a:lnTo>
                <a:lnTo>
                  <a:pt x="164" y="96"/>
                </a:lnTo>
                <a:lnTo>
                  <a:pt x="164" y="96"/>
                </a:lnTo>
                <a:lnTo>
                  <a:pt x="164" y="96"/>
                </a:lnTo>
                <a:lnTo>
                  <a:pt x="164" y="96"/>
                </a:lnTo>
                <a:lnTo>
                  <a:pt x="162" y="96"/>
                </a:lnTo>
                <a:lnTo>
                  <a:pt x="162" y="96"/>
                </a:lnTo>
                <a:lnTo>
                  <a:pt x="162" y="94"/>
                </a:lnTo>
                <a:lnTo>
                  <a:pt x="162" y="94"/>
                </a:lnTo>
                <a:lnTo>
                  <a:pt x="162" y="94"/>
                </a:lnTo>
                <a:lnTo>
                  <a:pt x="162" y="94"/>
                </a:lnTo>
                <a:lnTo>
                  <a:pt x="160" y="92"/>
                </a:lnTo>
                <a:lnTo>
                  <a:pt x="160" y="92"/>
                </a:lnTo>
                <a:lnTo>
                  <a:pt x="160" y="92"/>
                </a:lnTo>
                <a:lnTo>
                  <a:pt x="160" y="92"/>
                </a:lnTo>
                <a:lnTo>
                  <a:pt x="158" y="92"/>
                </a:lnTo>
                <a:lnTo>
                  <a:pt x="158" y="92"/>
                </a:lnTo>
                <a:lnTo>
                  <a:pt x="160" y="88"/>
                </a:lnTo>
                <a:lnTo>
                  <a:pt x="160" y="88"/>
                </a:lnTo>
                <a:lnTo>
                  <a:pt x="160" y="86"/>
                </a:lnTo>
                <a:lnTo>
                  <a:pt x="160" y="86"/>
                </a:lnTo>
                <a:lnTo>
                  <a:pt x="160" y="84"/>
                </a:lnTo>
                <a:lnTo>
                  <a:pt x="160" y="84"/>
                </a:lnTo>
                <a:lnTo>
                  <a:pt x="160" y="80"/>
                </a:lnTo>
                <a:lnTo>
                  <a:pt x="160" y="80"/>
                </a:lnTo>
                <a:lnTo>
                  <a:pt x="162" y="78"/>
                </a:lnTo>
                <a:lnTo>
                  <a:pt x="162" y="78"/>
                </a:lnTo>
                <a:lnTo>
                  <a:pt x="162" y="74"/>
                </a:lnTo>
                <a:lnTo>
                  <a:pt x="162" y="74"/>
                </a:lnTo>
                <a:lnTo>
                  <a:pt x="162" y="72"/>
                </a:lnTo>
                <a:lnTo>
                  <a:pt x="162" y="72"/>
                </a:lnTo>
                <a:lnTo>
                  <a:pt x="162" y="68"/>
                </a:lnTo>
                <a:lnTo>
                  <a:pt x="162" y="68"/>
                </a:lnTo>
                <a:lnTo>
                  <a:pt x="162" y="66"/>
                </a:lnTo>
                <a:lnTo>
                  <a:pt x="162" y="66"/>
                </a:lnTo>
                <a:lnTo>
                  <a:pt x="164" y="62"/>
                </a:lnTo>
                <a:lnTo>
                  <a:pt x="164" y="62"/>
                </a:lnTo>
                <a:lnTo>
                  <a:pt x="164" y="60"/>
                </a:lnTo>
                <a:lnTo>
                  <a:pt x="164" y="60"/>
                </a:lnTo>
                <a:lnTo>
                  <a:pt x="164" y="58"/>
                </a:lnTo>
                <a:lnTo>
                  <a:pt x="164" y="58"/>
                </a:lnTo>
                <a:lnTo>
                  <a:pt x="166" y="58"/>
                </a:lnTo>
                <a:lnTo>
                  <a:pt x="166" y="58"/>
                </a:lnTo>
                <a:lnTo>
                  <a:pt x="164" y="56"/>
                </a:lnTo>
                <a:lnTo>
                  <a:pt x="164" y="56"/>
                </a:lnTo>
                <a:lnTo>
                  <a:pt x="166" y="52"/>
                </a:lnTo>
                <a:lnTo>
                  <a:pt x="166" y="52"/>
                </a:lnTo>
                <a:lnTo>
                  <a:pt x="166" y="52"/>
                </a:lnTo>
                <a:lnTo>
                  <a:pt x="166" y="52"/>
                </a:lnTo>
                <a:lnTo>
                  <a:pt x="166" y="50"/>
                </a:lnTo>
                <a:lnTo>
                  <a:pt x="166" y="50"/>
                </a:lnTo>
                <a:lnTo>
                  <a:pt x="166" y="50"/>
                </a:lnTo>
                <a:lnTo>
                  <a:pt x="166" y="50"/>
                </a:lnTo>
                <a:lnTo>
                  <a:pt x="168" y="48"/>
                </a:lnTo>
                <a:lnTo>
                  <a:pt x="168" y="48"/>
                </a:lnTo>
                <a:lnTo>
                  <a:pt x="168" y="44"/>
                </a:lnTo>
                <a:lnTo>
                  <a:pt x="168" y="44"/>
                </a:lnTo>
                <a:lnTo>
                  <a:pt x="170" y="38"/>
                </a:lnTo>
                <a:lnTo>
                  <a:pt x="170" y="38"/>
                </a:lnTo>
                <a:lnTo>
                  <a:pt x="170" y="34"/>
                </a:lnTo>
                <a:lnTo>
                  <a:pt x="170" y="34"/>
                </a:lnTo>
                <a:lnTo>
                  <a:pt x="172" y="30"/>
                </a:lnTo>
                <a:lnTo>
                  <a:pt x="172" y="30"/>
                </a:lnTo>
                <a:lnTo>
                  <a:pt x="172" y="28"/>
                </a:lnTo>
                <a:lnTo>
                  <a:pt x="172" y="28"/>
                </a:lnTo>
                <a:lnTo>
                  <a:pt x="174" y="28"/>
                </a:lnTo>
                <a:lnTo>
                  <a:pt x="174" y="28"/>
                </a:lnTo>
                <a:lnTo>
                  <a:pt x="174" y="26"/>
                </a:lnTo>
                <a:lnTo>
                  <a:pt x="174" y="26"/>
                </a:lnTo>
                <a:lnTo>
                  <a:pt x="176" y="24"/>
                </a:lnTo>
                <a:lnTo>
                  <a:pt x="176" y="24"/>
                </a:lnTo>
                <a:lnTo>
                  <a:pt x="178" y="22"/>
                </a:lnTo>
                <a:lnTo>
                  <a:pt x="178" y="22"/>
                </a:lnTo>
                <a:lnTo>
                  <a:pt x="178" y="20"/>
                </a:lnTo>
                <a:lnTo>
                  <a:pt x="178" y="20"/>
                </a:lnTo>
                <a:lnTo>
                  <a:pt x="180" y="18"/>
                </a:lnTo>
                <a:lnTo>
                  <a:pt x="180" y="18"/>
                </a:lnTo>
                <a:lnTo>
                  <a:pt x="182" y="16"/>
                </a:lnTo>
                <a:lnTo>
                  <a:pt x="182" y="16"/>
                </a:lnTo>
                <a:lnTo>
                  <a:pt x="182" y="14"/>
                </a:lnTo>
                <a:lnTo>
                  <a:pt x="182" y="14"/>
                </a:lnTo>
                <a:lnTo>
                  <a:pt x="184" y="12"/>
                </a:lnTo>
                <a:lnTo>
                  <a:pt x="184" y="12"/>
                </a:lnTo>
                <a:lnTo>
                  <a:pt x="184" y="10"/>
                </a:lnTo>
                <a:lnTo>
                  <a:pt x="184" y="10"/>
                </a:lnTo>
                <a:lnTo>
                  <a:pt x="184" y="10"/>
                </a:lnTo>
                <a:lnTo>
                  <a:pt x="184" y="10"/>
                </a:lnTo>
                <a:lnTo>
                  <a:pt x="184" y="8"/>
                </a:lnTo>
                <a:lnTo>
                  <a:pt x="184" y="8"/>
                </a:lnTo>
                <a:lnTo>
                  <a:pt x="182" y="6"/>
                </a:lnTo>
                <a:lnTo>
                  <a:pt x="182" y="6"/>
                </a:lnTo>
                <a:lnTo>
                  <a:pt x="184" y="4"/>
                </a:lnTo>
                <a:lnTo>
                  <a:pt x="184" y="4"/>
                </a:lnTo>
                <a:lnTo>
                  <a:pt x="184" y="2"/>
                </a:lnTo>
                <a:lnTo>
                  <a:pt x="184" y="2"/>
                </a:lnTo>
                <a:lnTo>
                  <a:pt x="184" y="0"/>
                </a:lnTo>
                <a:lnTo>
                  <a:pt x="184" y="0"/>
                </a:lnTo>
                <a:lnTo>
                  <a:pt x="184" y="0"/>
                </a:lnTo>
                <a:lnTo>
                  <a:pt x="186" y="0"/>
                </a:lnTo>
                <a:lnTo>
                  <a:pt x="186" y="0"/>
                </a:lnTo>
                <a:lnTo>
                  <a:pt x="186" y="2"/>
                </a:lnTo>
                <a:lnTo>
                  <a:pt x="186" y="2"/>
                </a:lnTo>
                <a:lnTo>
                  <a:pt x="190" y="4"/>
                </a:lnTo>
                <a:lnTo>
                  <a:pt x="190" y="4"/>
                </a:lnTo>
                <a:lnTo>
                  <a:pt x="192" y="4"/>
                </a:lnTo>
                <a:lnTo>
                  <a:pt x="192" y="4"/>
                </a:lnTo>
                <a:lnTo>
                  <a:pt x="194" y="6"/>
                </a:lnTo>
                <a:lnTo>
                  <a:pt x="194" y="6"/>
                </a:lnTo>
                <a:lnTo>
                  <a:pt x="194" y="8"/>
                </a:lnTo>
                <a:lnTo>
                  <a:pt x="194" y="8"/>
                </a:lnTo>
                <a:lnTo>
                  <a:pt x="196" y="10"/>
                </a:lnTo>
                <a:lnTo>
                  <a:pt x="196" y="10"/>
                </a:lnTo>
                <a:lnTo>
                  <a:pt x="200" y="12"/>
                </a:lnTo>
                <a:lnTo>
                  <a:pt x="200" y="12"/>
                </a:lnTo>
                <a:lnTo>
                  <a:pt x="202" y="14"/>
                </a:lnTo>
                <a:lnTo>
                  <a:pt x="202" y="14"/>
                </a:lnTo>
                <a:lnTo>
                  <a:pt x="210" y="14"/>
                </a:lnTo>
                <a:lnTo>
                  <a:pt x="210" y="14"/>
                </a:lnTo>
                <a:lnTo>
                  <a:pt x="212" y="14"/>
                </a:lnTo>
                <a:lnTo>
                  <a:pt x="212" y="14"/>
                </a:lnTo>
                <a:lnTo>
                  <a:pt x="214" y="16"/>
                </a:lnTo>
                <a:lnTo>
                  <a:pt x="214" y="16"/>
                </a:lnTo>
                <a:lnTo>
                  <a:pt x="216" y="18"/>
                </a:lnTo>
                <a:lnTo>
                  <a:pt x="216" y="18"/>
                </a:lnTo>
                <a:lnTo>
                  <a:pt x="218" y="18"/>
                </a:lnTo>
                <a:lnTo>
                  <a:pt x="218" y="18"/>
                </a:lnTo>
                <a:lnTo>
                  <a:pt x="220" y="18"/>
                </a:lnTo>
                <a:lnTo>
                  <a:pt x="220" y="18"/>
                </a:lnTo>
                <a:lnTo>
                  <a:pt x="222" y="20"/>
                </a:lnTo>
                <a:lnTo>
                  <a:pt x="222" y="20"/>
                </a:lnTo>
                <a:lnTo>
                  <a:pt x="222" y="22"/>
                </a:lnTo>
                <a:lnTo>
                  <a:pt x="222" y="22"/>
                </a:lnTo>
                <a:lnTo>
                  <a:pt x="226" y="26"/>
                </a:lnTo>
                <a:lnTo>
                  <a:pt x="226" y="26"/>
                </a:lnTo>
                <a:lnTo>
                  <a:pt x="226" y="26"/>
                </a:lnTo>
                <a:lnTo>
                  <a:pt x="228" y="30"/>
                </a:lnTo>
                <a:lnTo>
                  <a:pt x="228" y="30"/>
                </a:lnTo>
                <a:lnTo>
                  <a:pt x="230" y="32"/>
                </a:lnTo>
                <a:lnTo>
                  <a:pt x="230" y="32"/>
                </a:lnTo>
                <a:lnTo>
                  <a:pt x="234" y="36"/>
                </a:lnTo>
                <a:lnTo>
                  <a:pt x="238" y="38"/>
                </a:lnTo>
                <a:lnTo>
                  <a:pt x="242" y="42"/>
                </a:lnTo>
                <a:lnTo>
                  <a:pt x="242" y="42"/>
                </a:lnTo>
                <a:lnTo>
                  <a:pt x="250" y="44"/>
                </a:lnTo>
                <a:lnTo>
                  <a:pt x="254" y="44"/>
                </a:lnTo>
                <a:lnTo>
                  <a:pt x="256" y="44"/>
                </a:lnTo>
                <a:lnTo>
                  <a:pt x="256" y="44"/>
                </a:lnTo>
                <a:lnTo>
                  <a:pt x="272" y="36"/>
                </a:lnTo>
                <a:lnTo>
                  <a:pt x="272" y="36"/>
                </a:lnTo>
                <a:lnTo>
                  <a:pt x="276" y="32"/>
                </a:lnTo>
                <a:lnTo>
                  <a:pt x="276" y="32"/>
                </a:lnTo>
                <a:lnTo>
                  <a:pt x="278" y="30"/>
                </a:lnTo>
                <a:lnTo>
                  <a:pt x="278" y="30"/>
                </a:lnTo>
                <a:lnTo>
                  <a:pt x="280" y="28"/>
                </a:lnTo>
                <a:lnTo>
                  <a:pt x="280" y="28"/>
                </a:lnTo>
                <a:lnTo>
                  <a:pt x="282" y="26"/>
                </a:lnTo>
                <a:lnTo>
                  <a:pt x="282" y="26"/>
                </a:lnTo>
                <a:lnTo>
                  <a:pt x="282" y="28"/>
                </a:lnTo>
                <a:lnTo>
                  <a:pt x="282" y="28"/>
                </a:lnTo>
                <a:lnTo>
                  <a:pt x="282" y="28"/>
                </a:lnTo>
                <a:lnTo>
                  <a:pt x="282" y="28"/>
                </a:lnTo>
                <a:lnTo>
                  <a:pt x="282" y="30"/>
                </a:lnTo>
                <a:lnTo>
                  <a:pt x="282" y="30"/>
                </a:lnTo>
                <a:lnTo>
                  <a:pt x="282" y="32"/>
                </a:lnTo>
                <a:lnTo>
                  <a:pt x="282" y="32"/>
                </a:lnTo>
                <a:lnTo>
                  <a:pt x="280" y="32"/>
                </a:lnTo>
                <a:lnTo>
                  <a:pt x="280" y="32"/>
                </a:lnTo>
                <a:lnTo>
                  <a:pt x="280" y="34"/>
                </a:lnTo>
                <a:lnTo>
                  <a:pt x="280" y="34"/>
                </a:lnTo>
                <a:lnTo>
                  <a:pt x="282" y="36"/>
                </a:lnTo>
                <a:lnTo>
                  <a:pt x="282" y="36"/>
                </a:lnTo>
                <a:lnTo>
                  <a:pt x="280" y="38"/>
                </a:lnTo>
                <a:lnTo>
                  <a:pt x="280" y="38"/>
                </a:lnTo>
                <a:lnTo>
                  <a:pt x="280" y="40"/>
                </a:lnTo>
                <a:lnTo>
                  <a:pt x="280" y="40"/>
                </a:lnTo>
                <a:lnTo>
                  <a:pt x="278" y="44"/>
                </a:lnTo>
                <a:lnTo>
                  <a:pt x="278" y="44"/>
                </a:lnTo>
                <a:lnTo>
                  <a:pt x="272" y="68"/>
                </a:lnTo>
                <a:lnTo>
                  <a:pt x="272" y="68"/>
                </a:lnTo>
                <a:lnTo>
                  <a:pt x="270" y="80"/>
                </a:lnTo>
                <a:lnTo>
                  <a:pt x="270" y="80"/>
                </a:lnTo>
                <a:lnTo>
                  <a:pt x="268" y="92"/>
                </a:lnTo>
                <a:lnTo>
                  <a:pt x="268" y="92"/>
                </a:lnTo>
                <a:lnTo>
                  <a:pt x="270" y="96"/>
                </a:lnTo>
                <a:lnTo>
                  <a:pt x="270" y="96"/>
                </a:lnTo>
                <a:lnTo>
                  <a:pt x="270" y="102"/>
                </a:lnTo>
                <a:lnTo>
                  <a:pt x="270" y="102"/>
                </a:lnTo>
                <a:lnTo>
                  <a:pt x="270" y="102"/>
                </a:lnTo>
                <a:lnTo>
                  <a:pt x="270" y="102"/>
                </a:lnTo>
                <a:lnTo>
                  <a:pt x="270" y="106"/>
                </a:lnTo>
                <a:lnTo>
                  <a:pt x="270" y="106"/>
                </a:lnTo>
                <a:lnTo>
                  <a:pt x="268" y="122"/>
                </a:lnTo>
                <a:lnTo>
                  <a:pt x="268" y="122"/>
                </a:lnTo>
                <a:lnTo>
                  <a:pt x="268" y="134"/>
                </a:lnTo>
                <a:lnTo>
                  <a:pt x="268" y="134"/>
                </a:lnTo>
                <a:lnTo>
                  <a:pt x="268" y="140"/>
                </a:lnTo>
                <a:lnTo>
                  <a:pt x="268" y="140"/>
                </a:lnTo>
                <a:lnTo>
                  <a:pt x="268" y="142"/>
                </a:lnTo>
                <a:lnTo>
                  <a:pt x="268" y="142"/>
                </a:lnTo>
                <a:lnTo>
                  <a:pt x="268" y="142"/>
                </a:lnTo>
                <a:lnTo>
                  <a:pt x="268" y="142"/>
                </a:lnTo>
                <a:lnTo>
                  <a:pt x="268" y="144"/>
                </a:lnTo>
                <a:lnTo>
                  <a:pt x="268" y="144"/>
                </a:lnTo>
                <a:lnTo>
                  <a:pt x="268" y="148"/>
                </a:lnTo>
                <a:lnTo>
                  <a:pt x="268" y="148"/>
                </a:lnTo>
                <a:lnTo>
                  <a:pt x="272" y="172"/>
                </a:lnTo>
                <a:lnTo>
                  <a:pt x="272" y="172"/>
                </a:lnTo>
                <a:lnTo>
                  <a:pt x="276" y="200"/>
                </a:lnTo>
                <a:lnTo>
                  <a:pt x="276" y="200"/>
                </a:lnTo>
                <a:lnTo>
                  <a:pt x="276" y="202"/>
                </a:lnTo>
                <a:lnTo>
                  <a:pt x="276" y="202"/>
                </a:lnTo>
                <a:lnTo>
                  <a:pt x="282" y="218"/>
                </a:lnTo>
                <a:lnTo>
                  <a:pt x="282" y="218"/>
                </a:lnTo>
                <a:lnTo>
                  <a:pt x="284" y="222"/>
                </a:lnTo>
                <a:lnTo>
                  <a:pt x="284" y="222"/>
                </a:lnTo>
                <a:lnTo>
                  <a:pt x="286" y="226"/>
                </a:lnTo>
                <a:lnTo>
                  <a:pt x="286" y="226"/>
                </a:lnTo>
                <a:lnTo>
                  <a:pt x="286" y="226"/>
                </a:lnTo>
                <a:lnTo>
                  <a:pt x="286" y="228"/>
                </a:lnTo>
                <a:lnTo>
                  <a:pt x="286" y="230"/>
                </a:lnTo>
                <a:lnTo>
                  <a:pt x="288" y="228"/>
                </a:lnTo>
                <a:lnTo>
                  <a:pt x="288" y="230"/>
                </a:lnTo>
                <a:lnTo>
                  <a:pt x="288" y="230"/>
                </a:lnTo>
                <a:lnTo>
                  <a:pt x="288" y="230"/>
                </a:lnTo>
                <a:lnTo>
                  <a:pt x="290" y="230"/>
                </a:lnTo>
                <a:lnTo>
                  <a:pt x="290" y="232"/>
                </a:lnTo>
                <a:lnTo>
                  <a:pt x="288" y="232"/>
                </a:lnTo>
                <a:lnTo>
                  <a:pt x="288" y="232"/>
                </a:lnTo>
                <a:lnTo>
                  <a:pt x="290" y="232"/>
                </a:lnTo>
                <a:lnTo>
                  <a:pt x="290" y="232"/>
                </a:lnTo>
                <a:lnTo>
                  <a:pt x="292" y="234"/>
                </a:lnTo>
                <a:lnTo>
                  <a:pt x="292" y="234"/>
                </a:lnTo>
                <a:lnTo>
                  <a:pt x="294" y="236"/>
                </a:lnTo>
                <a:lnTo>
                  <a:pt x="294" y="236"/>
                </a:lnTo>
                <a:lnTo>
                  <a:pt x="294" y="236"/>
                </a:lnTo>
                <a:lnTo>
                  <a:pt x="294" y="236"/>
                </a:lnTo>
                <a:lnTo>
                  <a:pt x="296" y="236"/>
                </a:lnTo>
                <a:lnTo>
                  <a:pt x="296" y="236"/>
                </a:lnTo>
                <a:lnTo>
                  <a:pt x="296" y="234"/>
                </a:lnTo>
                <a:lnTo>
                  <a:pt x="296" y="234"/>
                </a:lnTo>
                <a:lnTo>
                  <a:pt x="298" y="236"/>
                </a:lnTo>
                <a:lnTo>
                  <a:pt x="298" y="236"/>
                </a:lnTo>
                <a:lnTo>
                  <a:pt x="298" y="234"/>
                </a:lnTo>
                <a:lnTo>
                  <a:pt x="298" y="234"/>
                </a:lnTo>
                <a:lnTo>
                  <a:pt x="300" y="232"/>
                </a:lnTo>
                <a:lnTo>
                  <a:pt x="300" y="232"/>
                </a:lnTo>
                <a:lnTo>
                  <a:pt x="300" y="232"/>
                </a:lnTo>
                <a:lnTo>
                  <a:pt x="300" y="232"/>
                </a:lnTo>
                <a:lnTo>
                  <a:pt x="302" y="232"/>
                </a:lnTo>
                <a:lnTo>
                  <a:pt x="302" y="232"/>
                </a:lnTo>
                <a:lnTo>
                  <a:pt x="302" y="232"/>
                </a:lnTo>
                <a:lnTo>
                  <a:pt x="302" y="232"/>
                </a:lnTo>
                <a:lnTo>
                  <a:pt x="302" y="234"/>
                </a:lnTo>
                <a:lnTo>
                  <a:pt x="302" y="234"/>
                </a:lnTo>
                <a:lnTo>
                  <a:pt x="302" y="236"/>
                </a:lnTo>
                <a:lnTo>
                  <a:pt x="304" y="238"/>
                </a:lnTo>
                <a:lnTo>
                  <a:pt x="304" y="238"/>
                </a:lnTo>
                <a:lnTo>
                  <a:pt x="306" y="238"/>
                </a:lnTo>
                <a:lnTo>
                  <a:pt x="306" y="238"/>
                </a:lnTo>
                <a:lnTo>
                  <a:pt x="308" y="240"/>
                </a:lnTo>
                <a:lnTo>
                  <a:pt x="308" y="240"/>
                </a:lnTo>
                <a:lnTo>
                  <a:pt x="308" y="242"/>
                </a:lnTo>
                <a:lnTo>
                  <a:pt x="308" y="242"/>
                </a:lnTo>
                <a:lnTo>
                  <a:pt x="310" y="242"/>
                </a:lnTo>
                <a:lnTo>
                  <a:pt x="310" y="242"/>
                </a:lnTo>
                <a:lnTo>
                  <a:pt x="310" y="242"/>
                </a:lnTo>
                <a:lnTo>
                  <a:pt x="310" y="242"/>
                </a:lnTo>
                <a:lnTo>
                  <a:pt x="312" y="244"/>
                </a:lnTo>
                <a:lnTo>
                  <a:pt x="312" y="244"/>
                </a:lnTo>
                <a:lnTo>
                  <a:pt x="312" y="246"/>
                </a:lnTo>
                <a:lnTo>
                  <a:pt x="312" y="246"/>
                </a:lnTo>
                <a:lnTo>
                  <a:pt x="316" y="250"/>
                </a:lnTo>
                <a:lnTo>
                  <a:pt x="316" y="250"/>
                </a:lnTo>
                <a:lnTo>
                  <a:pt x="316" y="250"/>
                </a:lnTo>
                <a:lnTo>
                  <a:pt x="316" y="250"/>
                </a:lnTo>
                <a:lnTo>
                  <a:pt x="318" y="252"/>
                </a:lnTo>
                <a:lnTo>
                  <a:pt x="318" y="252"/>
                </a:lnTo>
                <a:lnTo>
                  <a:pt x="320" y="254"/>
                </a:lnTo>
                <a:lnTo>
                  <a:pt x="320" y="254"/>
                </a:lnTo>
                <a:lnTo>
                  <a:pt x="318" y="254"/>
                </a:lnTo>
                <a:lnTo>
                  <a:pt x="318" y="254"/>
                </a:lnTo>
                <a:lnTo>
                  <a:pt x="318" y="258"/>
                </a:lnTo>
                <a:lnTo>
                  <a:pt x="318" y="258"/>
                </a:lnTo>
                <a:lnTo>
                  <a:pt x="312" y="260"/>
                </a:lnTo>
                <a:lnTo>
                  <a:pt x="312" y="260"/>
                </a:lnTo>
                <a:lnTo>
                  <a:pt x="308" y="262"/>
                </a:lnTo>
                <a:lnTo>
                  <a:pt x="308" y="262"/>
                </a:lnTo>
                <a:lnTo>
                  <a:pt x="304" y="264"/>
                </a:lnTo>
                <a:lnTo>
                  <a:pt x="304" y="264"/>
                </a:lnTo>
                <a:lnTo>
                  <a:pt x="302" y="266"/>
                </a:lnTo>
                <a:lnTo>
                  <a:pt x="302" y="266"/>
                </a:lnTo>
                <a:lnTo>
                  <a:pt x="304" y="270"/>
                </a:lnTo>
                <a:lnTo>
                  <a:pt x="304" y="270"/>
                </a:lnTo>
                <a:lnTo>
                  <a:pt x="302" y="272"/>
                </a:lnTo>
                <a:lnTo>
                  <a:pt x="302" y="272"/>
                </a:lnTo>
                <a:lnTo>
                  <a:pt x="302" y="272"/>
                </a:lnTo>
                <a:lnTo>
                  <a:pt x="302" y="272"/>
                </a:lnTo>
                <a:lnTo>
                  <a:pt x="298" y="274"/>
                </a:lnTo>
                <a:lnTo>
                  <a:pt x="298" y="274"/>
                </a:lnTo>
                <a:lnTo>
                  <a:pt x="294" y="278"/>
                </a:lnTo>
                <a:lnTo>
                  <a:pt x="294" y="278"/>
                </a:lnTo>
                <a:lnTo>
                  <a:pt x="290" y="276"/>
                </a:lnTo>
                <a:lnTo>
                  <a:pt x="290" y="276"/>
                </a:lnTo>
                <a:lnTo>
                  <a:pt x="290" y="274"/>
                </a:lnTo>
                <a:lnTo>
                  <a:pt x="290" y="274"/>
                </a:lnTo>
                <a:lnTo>
                  <a:pt x="288" y="274"/>
                </a:lnTo>
                <a:lnTo>
                  <a:pt x="288" y="274"/>
                </a:lnTo>
                <a:lnTo>
                  <a:pt x="288" y="272"/>
                </a:lnTo>
                <a:lnTo>
                  <a:pt x="288" y="272"/>
                </a:lnTo>
                <a:lnTo>
                  <a:pt x="284" y="270"/>
                </a:lnTo>
                <a:lnTo>
                  <a:pt x="284" y="270"/>
                </a:lnTo>
                <a:lnTo>
                  <a:pt x="280" y="272"/>
                </a:lnTo>
                <a:lnTo>
                  <a:pt x="280" y="272"/>
                </a:lnTo>
                <a:lnTo>
                  <a:pt x="276" y="272"/>
                </a:lnTo>
                <a:lnTo>
                  <a:pt x="276" y="272"/>
                </a:lnTo>
                <a:lnTo>
                  <a:pt x="274" y="274"/>
                </a:lnTo>
                <a:lnTo>
                  <a:pt x="274" y="274"/>
                </a:lnTo>
                <a:lnTo>
                  <a:pt x="274" y="274"/>
                </a:lnTo>
                <a:lnTo>
                  <a:pt x="274" y="274"/>
                </a:lnTo>
                <a:lnTo>
                  <a:pt x="272" y="274"/>
                </a:lnTo>
                <a:lnTo>
                  <a:pt x="272" y="274"/>
                </a:lnTo>
                <a:lnTo>
                  <a:pt x="272" y="274"/>
                </a:lnTo>
                <a:lnTo>
                  <a:pt x="270" y="274"/>
                </a:lnTo>
                <a:lnTo>
                  <a:pt x="270" y="274"/>
                </a:lnTo>
                <a:lnTo>
                  <a:pt x="268" y="274"/>
                </a:lnTo>
                <a:lnTo>
                  <a:pt x="268" y="274"/>
                </a:lnTo>
                <a:lnTo>
                  <a:pt x="266" y="280"/>
                </a:lnTo>
                <a:lnTo>
                  <a:pt x="266" y="280"/>
                </a:lnTo>
                <a:lnTo>
                  <a:pt x="266" y="278"/>
                </a:lnTo>
                <a:lnTo>
                  <a:pt x="266" y="278"/>
                </a:lnTo>
                <a:lnTo>
                  <a:pt x="262" y="280"/>
                </a:lnTo>
                <a:lnTo>
                  <a:pt x="262" y="280"/>
                </a:lnTo>
                <a:lnTo>
                  <a:pt x="260" y="280"/>
                </a:lnTo>
                <a:lnTo>
                  <a:pt x="260" y="280"/>
                </a:lnTo>
                <a:lnTo>
                  <a:pt x="260" y="278"/>
                </a:lnTo>
                <a:lnTo>
                  <a:pt x="260" y="278"/>
                </a:lnTo>
                <a:lnTo>
                  <a:pt x="260" y="276"/>
                </a:lnTo>
                <a:lnTo>
                  <a:pt x="260" y="276"/>
                </a:lnTo>
                <a:lnTo>
                  <a:pt x="258" y="274"/>
                </a:lnTo>
                <a:lnTo>
                  <a:pt x="258" y="274"/>
                </a:lnTo>
                <a:lnTo>
                  <a:pt x="256" y="272"/>
                </a:lnTo>
                <a:lnTo>
                  <a:pt x="256" y="272"/>
                </a:lnTo>
                <a:lnTo>
                  <a:pt x="252" y="274"/>
                </a:lnTo>
                <a:lnTo>
                  <a:pt x="252" y="274"/>
                </a:lnTo>
                <a:lnTo>
                  <a:pt x="252" y="276"/>
                </a:lnTo>
                <a:lnTo>
                  <a:pt x="252" y="276"/>
                </a:lnTo>
                <a:lnTo>
                  <a:pt x="250" y="278"/>
                </a:lnTo>
                <a:lnTo>
                  <a:pt x="250" y="278"/>
                </a:lnTo>
                <a:lnTo>
                  <a:pt x="248" y="278"/>
                </a:lnTo>
                <a:lnTo>
                  <a:pt x="248" y="278"/>
                </a:lnTo>
                <a:lnTo>
                  <a:pt x="246" y="278"/>
                </a:lnTo>
                <a:lnTo>
                  <a:pt x="246" y="278"/>
                </a:lnTo>
                <a:lnTo>
                  <a:pt x="246" y="278"/>
                </a:lnTo>
                <a:lnTo>
                  <a:pt x="246" y="278"/>
                </a:lnTo>
                <a:lnTo>
                  <a:pt x="244" y="280"/>
                </a:lnTo>
                <a:lnTo>
                  <a:pt x="244" y="280"/>
                </a:lnTo>
                <a:lnTo>
                  <a:pt x="240" y="282"/>
                </a:lnTo>
                <a:lnTo>
                  <a:pt x="240" y="282"/>
                </a:lnTo>
                <a:lnTo>
                  <a:pt x="238" y="284"/>
                </a:lnTo>
                <a:lnTo>
                  <a:pt x="238" y="284"/>
                </a:lnTo>
                <a:lnTo>
                  <a:pt x="236" y="286"/>
                </a:lnTo>
                <a:lnTo>
                  <a:pt x="236" y="286"/>
                </a:lnTo>
                <a:lnTo>
                  <a:pt x="230" y="286"/>
                </a:lnTo>
                <a:lnTo>
                  <a:pt x="230" y="286"/>
                </a:lnTo>
                <a:lnTo>
                  <a:pt x="226" y="288"/>
                </a:lnTo>
                <a:lnTo>
                  <a:pt x="226" y="288"/>
                </a:lnTo>
                <a:lnTo>
                  <a:pt x="220" y="292"/>
                </a:lnTo>
                <a:lnTo>
                  <a:pt x="220" y="292"/>
                </a:lnTo>
                <a:lnTo>
                  <a:pt x="218" y="294"/>
                </a:lnTo>
                <a:lnTo>
                  <a:pt x="218" y="294"/>
                </a:lnTo>
                <a:lnTo>
                  <a:pt x="218" y="294"/>
                </a:lnTo>
                <a:lnTo>
                  <a:pt x="220" y="298"/>
                </a:lnTo>
                <a:lnTo>
                  <a:pt x="220" y="298"/>
                </a:lnTo>
                <a:lnTo>
                  <a:pt x="216" y="300"/>
                </a:lnTo>
                <a:lnTo>
                  <a:pt x="216" y="300"/>
                </a:lnTo>
                <a:lnTo>
                  <a:pt x="214" y="300"/>
                </a:lnTo>
                <a:lnTo>
                  <a:pt x="214" y="300"/>
                </a:lnTo>
                <a:lnTo>
                  <a:pt x="210" y="302"/>
                </a:lnTo>
                <a:lnTo>
                  <a:pt x="210" y="302"/>
                </a:lnTo>
                <a:lnTo>
                  <a:pt x="208" y="304"/>
                </a:lnTo>
                <a:lnTo>
                  <a:pt x="208" y="304"/>
                </a:lnTo>
                <a:lnTo>
                  <a:pt x="206" y="306"/>
                </a:lnTo>
                <a:lnTo>
                  <a:pt x="206" y="306"/>
                </a:lnTo>
                <a:lnTo>
                  <a:pt x="204" y="308"/>
                </a:lnTo>
                <a:lnTo>
                  <a:pt x="204" y="308"/>
                </a:lnTo>
                <a:lnTo>
                  <a:pt x="200" y="308"/>
                </a:lnTo>
                <a:lnTo>
                  <a:pt x="200" y="308"/>
                </a:lnTo>
                <a:lnTo>
                  <a:pt x="198" y="306"/>
                </a:lnTo>
                <a:lnTo>
                  <a:pt x="198" y="306"/>
                </a:lnTo>
                <a:lnTo>
                  <a:pt x="198" y="308"/>
                </a:lnTo>
                <a:lnTo>
                  <a:pt x="198" y="308"/>
                </a:lnTo>
                <a:lnTo>
                  <a:pt x="194" y="306"/>
                </a:lnTo>
                <a:lnTo>
                  <a:pt x="194" y="306"/>
                </a:lnTo>
                <a:lnTo>
                  <a:pt x="194" y="302"/>
                </a:lnTo>
                <a:lnTo>
                  <a:pt x="194" y="302"/>
                </a:lnTo>
                <a:lnTo>
                  <a:pt x="190" y="298"/>
                </a:lnTo>
                <a:lnTo>
                  <a:pt x="190" y="298"/>
                </a:lnTo>
                <a:lnTo>
                  <a:pt x="192" y="292"/>
                </a:lnTo>
                <a:lnTo>
                  <a:pt x="192" y="292"/>
                </a:lnTo>
                <a:lnTo>
                  <a:pt x="190" y="292"/>
                </a:lnTo>
                <a:lnTo>
                  <a:pt x="190" y="292"/>
                </a:lnTo>
                <a:lnTo>
                  <a:pt x="190" y="290"/>
                </a:lnTo>
                <a:lnTo>
                  <a:pt x="190" y="290"/>
                </a:lnTo>
                <a:lnTo>
                  <a:pt x="192" y="288"/>
                </a:lnTo>
                <a:lnTo>
                  <a:pt x="192" y="288"/>
                </a:lnTo>
                <a:lnTo>
                  <a:pt x="194" y="284"/>
                </a:lnTo>
                <a:lnTo>
                  <a:pt x="194" y="284"/>
                </a:lnTo>
                <a:lnTo>
                  <a:pt x="194" y="280"/>
                </a:lnTo>
                <a:lnTo>
                  <a:pt x="194" y="280"/>
                </a:lnTo>
                <a:lnTo>
                  <a:pt x="194" y="278"/>
                </a:lnTo>
                <a:lnTo>
                  <a:pt x="194" y="276"/>
                </a:lnTo>
                <a:lnTo>
                  <a:pt x="194" y="276"/>
                </a:lnTo>
                <a:lnTo>
                  <a:pt x="196" y="278"/>
                </a:lnTo>
                <a:lnTo>
                  <a:pt x="196" y="278"/>
                </a:lnTo>
                <a:lnTo>
                  <a:pt x="196" y="278"/>
                </a:lnTo>
                <a:lnTo>
                  <a:pt x="198" y="276"/>
                </a:lnTo>
                <a:lnTo>
                  <a:pt x="198" y="276"/>
                </a:lnTo>
                <a:lnTo>
                  <a:pt x="198" y="274"/>
                </a:lnTo>
                <a:lnTo>
                  <a:pt x="198" y="274"/>
                </a:lnTo>
                <a:lnTo>
                  <a:pt x="200" y="272"/>
                </a:lnTo>
                <a:lnTo>
                  <a:pt x="200" y="272"/>
                </a:lnTo>
                <a:lnTo>
                  <a:pt x="198" y="268"/>
                </a:lnTo>
                <a:lnTo>
                  <a:pt x="198" y="268"/>
                </a:lnTo>
                <a:lnTo>
                  <a:pt x="198" y="266"/>
                </a:lnTo>
                <a:lnTo>
                  <a:pt x="198" y="266"/>
                </a:lnTo>
                <a:lnTo>
                  <a:pt x="198" y="264"/>
                </a:lnTo>
                <a:lnTo>
                  <a:pt x="198" y="264"/>
                </a:lnTo>
                <a:lnTo>
                  <a:pt x="198" y="262"/>
                </a:lnTo>
                <a:lnTo>
                  <a:pt x="198" y="262"/>
                </a:lnTo>
                <a:lnTo>
                  <a:pt x="198" y="260"/>
                </a:lnTo>
                <a:lnTo>
                  <a:pt x="198" y="260"/>
                </a:lnTo>
                <a:lnTo>
                  <a:pt x="196" y="258"/>
                </a:lnTo>
                <a:lnTo>
                  <a:pt x="196" y="258"/>
                </a:lnTo>
                <a:lnTo>
                  <a:pt x="194" y="260"/>
                </a:lnTo>
                <a:lnTo>
                  <a:pt x="194" y="260"/>
                </a:lnTo>
                <a:lnTo>
                  <a:pt x="190" y="258"/>
                </a:lnTo>
                <a:lnTo>
                  <a:pt x="190" y="258"/>
                </a:lnTo>
                <a:lnTo>
                  <a:pt x="188" y="260"/>
                </a:lnTo>
                <a:lnTo>
                  <a:pt x="188" y="260"/>
                </a:lnTo>
                <a:lnTo>
                  <a:pt x="186" y="260"/>
                </a:lnTo>
                <a:lnTo>
                  <a:pt x="186" y="260"/>
                </a:lnTo>
                <a:lnTo>
                  <a:pt x="182" y="260"/>
                </a:lnTo>
                <a:lnTo>
                  <a:pt x="182" y="260"/>
                </a:lnTo>
                <a:lnTo>
                  <a:pt x="182" y="258"/>
                </a:lnTo>
                <a:lnTo>
                  <a:pt x="182" y="258"/>
                </a:lnTo>
                <a:lnTo>
                  <a:pt x="180" y="258"/>
                </a:lnTo>
                <a:lnTo>
                  <a:pt x="180" y="258"/>
                </a:lnTo>
                <a:lnTo>
                  <a:pt x="180" y="254"/>
                </a:lnTo>
                <a:lnTo>
                  <a:pt x="180" y="254"/>
                </a:lnTo>
                <a:lnTo>
                  <a:pt x="182" y="258"/>
                </a:lnTo>
                <a:lnTo>
                  <a:pt x="182" y="258"/>
                </a:lnTo>
                <a:lnTo>
                  <a:pt x="184" y="258"/>
                </a:lnTo>
                <a:lnTo>
                  <a:pt x="184" y="258"/>
                </a:lnTo>
                <a:lnTo>
                  <a:pt x="186" y="256"/>
                </a:lnTo>
                <a:lnTo>
                  <a:pt x="186" y="256"/>
                </a:lnTo>
                <a:lnTo>
                  <a:pt x="184" y="252"/>
                </a:lnTo>
                <a:lnTo>
                  <a:pt x="184" y="252"/>
                </a:lnTo>
                <a:lnTo>
                  <a:pt x="184" y="250"/>
                </a:lnTo>
                <a:lnTo>
                  <a:pt x="184" y="250"/>
                </a:lnTo>
                <a:lnTo>
                  <a:pt x="186" y="250"/>
                </a:lnTo>
                <a:lnTo>
                  <a:pt x="186" y="250"/>
                </a:lnTo>
                <a:lnTo>
                  <a:pt x="186" y="252"/>
                </a:lnTo>
                <a:lnTo>
                  <a:pt x="186" y="252"/>
                </a:lnTo>
                <a:lnTo>
                  <a:pt x="188" y="254"/>
                </a:lnTo>
                <a:lnTo>
                  <a:pt x="188" y="254"/>
                </a:lnTo>
                <a:lnTo>
                  <a:pt x="190" y="250"/>
                </a:lnTo>
                <a:lnTo>
                  <a:pt x="190" y="250"/>
                </a:lnTo>
                <a:lnTo>
                  <a:pt x="188" y="244"/>
                </a:lnTo>
                <a:lnTo>
                  <a:pt x="188" y="244"/>
                </a:lnTo>
                <a:lnTo>
                  <a:pt x="186" y="244"/>
                </a:lnTo>
                <a:lnTo>
                  <a:pt x="186" y="244"/>
                </a:lnTo>
                <a:lnTo>
                  <a:pt x="186" y="242"/>
                </a:lnTo>
                <a:lnTo>
                  <a:pt x="186" y="242"/>
                </a:lnTo>
                <a:lnTo>
                  <a:pt x="182" y="242"/>
                </a:lnTo>
                <a:lnTo>
                  <a:pt x="182" y="242"/>
                </a:lnTo>
                <a:lnTo>
                  <a:pt x="180" y="242"/>
                </a:lnTo>
                <a:lnTo>
                  <a:pt x="180" y="242"/>
                </a:lnTo>
                <a:lnTo>
                  <a:pt x="178" y="240"/>
                </a:lnTo>
                <a:lnTo>
                  <a:pt x="178" y="240"/>
                </a:lnTo>
                <a:lnTo>
                  <a:pt x="174" y="240"/>
                </a:lnTo>
                <a:lnTo>
                  <a:pt x="174" y="240"/>
                </a:lnTo>
                <a:lnTo>
                  <a:pt x="174" y="240"/>
                </a:lnTo>
                <a:lnTo>
                  <a:pt x="174" y="240"/>
                </a:lnTo>
                <a:lnTo>
                  <a:pt x="168" y="244"/>
                </a:lnTo>
                <a:lnTo>
                  <a:pt x="168" y="244"/>
                </a:lnTo>
                <a:lnTo>
                  <a:pt x="166" y="254"/>
                </a:lnTo>
                <a:lnTo>
                  <a:pt x="166" y="254"/>
                </a:lnTo>
                <a:lnTo>
                  <a:pt x="164" y="254"/>
                </a:lnTo>
                <a:lnTo>
                  <a:pt x="164" y="254"/>
                </a:lnTo>
                <a:lnTo>
                  <a:pt x="162" y="252"/>
                </a:lnTo>
                <a:lnTo>
                  <a:pt x="162" y="252"/>
                </a:lnTo>
                <a:lnTo>
                  <a:pt x="160" y="254"/>
                </a:lnTo>
                <a:lnTo>
                  <a:pt x="160" y="254"/>
                </a:lnTo>
                <a:lnTo>
                  <a:pt x="160" y="252"/>
                </a:lnTo>
                <a:lnTo>
                  <a:pt x="160" y="252"/>
                </a:lnTo>
                <a:lnTo>
                  <a:pt x="160" y="252"/>
                </a:lnTo>
                <a:lnTo>
                  <a:pt x="158" y="254"/>
                </a:lnTo>
                <a:lnTo>
                  <a:pt x="156" y="256"/>
                </a:lnTo>
                <a:lnTo>
                  <a:pt x="156" y="256"/>
                </a:lnTo>
                <a:lnTo>
                  <a:pt x="154" y="256"/>
                </a:lnTo>
                <a:lnTo>
                  <a:pt x="154" y="256"/>
                </a:lnTo>
                <a:lnTo>
                  <a:pt x="152" y="258"/>
                </a:lnTo>
                <a:lnTo>
                  <a:pt x="152" y="258"/>
                </a:lnTo>
                <a:lnTo>
                  <a:pt x="154" y="262"/>
                </a:lnTo>
                <a:lnTo>
                  <a:pt x="154" y="262"/>
                </a:lnTo>
                <a:lnTo>
                  <a:pt x="152" y="262"/>
                </a:lnTo>
                <a:lnTo>
                  <a:pt x="152" y="262"/>
                </a:lnTo>
                <a:lnTo>
                  <a:pt x="150" y="258"/>
                </a:lnTo>
                <a:lnTo>
                  <a:pt x="150" y="258"/>
                </a:lnTo>
                <a:lnTo>
                  <a:pt x="146" y="258"/>
                </a:lnTo>
                <a:lnTo>
                  <a:pt x="146" y="258"/>
                </a:lnTo>
                <a:lnTo>
                  <a:pt x="146" y="262"/>
                </a:lnTo>
                <a:lnTo>
                  <a:pt x="146" y="262"/>
                </a:lnTo>
                <a:lnTo>
                  <a:pt x="142" y="262"/>
                </a:lnTo>
                <a:lnTo>
                  <a:pt x="142" y="262"/>
                </a:lnTo>
                <a:lnTo>
                  <a:pt x="140" y="264"/>
                </a:lnTo>
                <a:lnTo>
                  <a:pt x="140" y="264"/>
                </a:lnTo>
                <a:lnTo>
                  <a:pt x="136" y="264"/>
                </a:lnTo>
                <a:lnTo>
                  <a:pt x="136" y="264"/>
                </a:lnTo>
                <a:lnTo>
                  <a:pt x="134" y="260"/>
                </a:lnTo>
                <a:lnTo>
                  <a:pt x="134" y="260"/>
                </a:lnTo>
                <a:lnTo>
                  <a:pt x="132" y="260"/>
                </a:lnTo>
                <a:lnTo>
                  <a:pt x="132" y="260"/>
                </a:lnTo>
                <a:lnTo>
                  <a:pt x="128" y="258"/>
                </a:lnTo>
                <a:lnTo>
                  <a:pt x="128" y="258"/>
                </a:lnTo>
                <a:lnTo>
                  <a:pt x="128" y="258"/>
                </a:lnTo>
                <a:lnTo>
                  <a:pt x="128" y="258"/>
                </a:lnTo>
                <a:lnTo>
                  <a:pt x="126" y="258"/>
                </a:lnTo>
                <a:lnTo>
                  <a:pt x="126" y="258"/>
                </a:lnTo>
                <a:lnTo>
                  <a:pt x="124" y="260"/>
                </a:lnTo>
                <a:lnTo>
                  <a:pt x="124" y="260"/>
                </a:lnTo>
                <a:lnTo>
                  <a:pt x="124" y="260"/>
                </a:lnTo>
                <a:lnTo>
                  <a:pt x="124" y="260"/>
                </a:lnTo>
                <a:lnTo>
                  <a:pt x="122" y="262"/>
                </a:lnTo>
                <a:lnTo>
                  <a:pt x="122" y="262"/>
                </a:lnTo>
                <a:lnTo>
                  <a:pt x="124" y="266"/>
                </a:lnTo>
                <a:lnTo>
                  <a:pt x="124" y="266"/>
                </a:lnTo>
                <a:lnTo>
                  <a:pt x="124" y="266"/>
                </a:lnTo>
                <a:lnTo>
                  <a:pt x="124" y="266"/>
                </a:lnTo>
                <a:lnTo>
                  <a:pt x="120" y="264"/>
                </a:lnTo>
                <a:lnTo>
                  <a:pt x="120" y="264"/>
                </a:lnTo>
                <a:lnTo>
                  <a:pt x="118" y="264"/>
                </a:lnTo>
                <a:lnTo>
                  <a:pt x="118" y="264"/>
                </a:lnTo>
                <a:lnTo>
                  <a:pt x="116" y="262"/>
                </a:lnTo>
                <a:lnTo>
                  <a:pt x="116" y="262"/>
                </a:lnTo>
                <a:lnTo>
                  <a:pt x="118" y="260"/>
                </a:lnTo>
                <a:lnTo>
                  <a:pt x="118" y="260"/>
                </a:lnTo>
                <a:lnTo>
                  <a:pt x="118" y="260"/>
                </a:lnTo>
                <a:lnTo>
                  <a:pt x="118" y="260"/>
                </a:lnTo>
                <a:lnTo>
                  <a:pt x="118" y="258"/>
                </a:lnTo>
                <a:lnTo>
                  <a:pt x="116" y="258"/>
                </a:lnTo>
                <a:lnTo>
                  <a:pt x="116" y="258"/>
                </a:lnTo>
                <a:lnTo>
                  <a:pt x="114" y="258"/>
                </a:lnTo>
                <a:lnTo>
                  <a:pt x="114" y="258"/>
                </a:lnTo>
                <a:lnTo>
                  <a:pt x="110" y="256"/>
                </a:lnTo>
                <a:lnTo>
                  <a:pt x="110" y="256"/>
                </a:lnTo>
                <a:lnTo>
                  <a:pt x="108" y="254"/>
                </a:lnTo>
                <a:lnTo>
                  <a:pt x="108" y="254"/>
                </a:lnTo>
                <a:lnTo>
                  <a:pt x="106" y="252"/>
                </a:lnTo>
                <a:lnTo>
                  <a:pt x="106" y="252"/>
                </a:lnTo>
                <a:lnTo>
                  <a:pt x="102" y="254"/>
                </a:lnTo>
                <a:lnTo>
                  <a:pt x="102" y="254"/>
                </a:lnTo>
                <a:lnTo>
                  <a:pt x="100" y="250"/>
                </a:lnTo>
                <a:lnTo>
                  <a:pt x="100" y="250"/>
                </a:lnTo>
                <a:lnTo>
                  <a:pt x="102" y="248"/>
                </a:lnTo>
                <a:lnTo>
                  <a:pt x="102" y="248"/>
                </a:lnTo>
                <a:lnTo>
                  <a:pt x="100" y="246"/>
                </a:lnTo>
                <a:lnTo>
                  <a:pt x="100" y="246"/>
                </a:lnTo>
                <a:lnTo>
                  <a:pt x="96" y="248"/>
                </a:lnTo>
                <a:lnTo>
                  <a:pt x="96" y="248"/>
                </a:lnTo>
                <a:lnTo>
                  <a:pt x="94" y="246"/>
                </a:lnTo>
                <a:lnTo>
                  <a:pt x="94" y="246"/>
                </a:lnTo>
                <a:lnTo>
                  <a:pt x="92" y="248"/>
                </a:lnTo>
                <a:lnTo>
                  <a:pt x="92" y="248"/>
                </a:lnTo>
                <a:lnTo>
                  <a:pt x="88" y="246"/>
                </a:lnTo>
                <a:lnTo>
                  <a:pt x="88" y="246"/>
                </a:lnTo>
                <a:lnTo>
                  <a:pt x="86" y="250"/>
                </a:lnTo>
                <a:lnTo>
                  <a:pt x="86" y="250"/>
                </a:lnTo>
                <a:lnTo>
                  <a:pt x="84" y="256"/>
                </a:lnTo>
                <a:lnTo>
                  <a:pt x="84" y="256"/>
                </a:lnTo>
                <a:lnTo>
                  <a:pt x="80" y="256"/>
                </a:lnTo>
                <a:lnTo>
                  <a:pt x="80" y="256"/>
                </a:lnTo>
                <a:lnTo>
                  <a:pt x="80" y="256"/>
                </a:lnTo>
                <a:lnTo>
                  <a:pt x="80" y="256"/>
                </a:lnTo>
                <a:lnTo>
                  <a:pt x="78" y="254"/>
                </a:lnTo>
                <a:lnTo>
                  <a:pt x="78" y="254"/>
                </a:lnTo>
                <a:lnTo>
                  <a:pt x="74" y="254"/>
                </a:lnTo>
                <a:lnTo>
                  <a:pt x="74" y="254"/>
                </a:lnTo>
                <a:lnTo>
                  <a:pt x="72" y="256"/>
                </a:lnTo>
                <a:lnTo>
                  <a:pt x="72" y="256"/>
                </a:lnTo>
                <a:lnTo>
                  <a:pt x="68" y="256"/>
                </a:lnTo>
                <a:lnTo>
                  <a:pt x="68" y="256"/>
                </a:lnTo>
                <a:lnTo>
                  <a:pt x="64" y="258"/>
                </a:lnTo>
                <a:lnTo>
                  <a:pt x="64" y="258"/>
                </a:lnTo>
                <a:lnTo>
                  <a:pt x="62" y="256"/>
                </a:lnTo>
                <a:lnTo>
                  <a:pt x="62" y="256"/>
                </a:lnTo>
                <a:lnTo>
                  <a:pt x="60" y="258"/>
                </a:lnTo>
                <a:lnTo>
                  <a:pt x="60" y="258"/>
                </a:lnTo>
                <a:lnTo>
                  <a:pt x="58" y="256"/>
                </a:lnTo>
                <a:lnTo>
                  <a:pt x="58" y="256"/>
                </a:lnTo>
                <a:lnTo>
                  <a:pt x="54" y="256"/>
                </a:lnTo>
                <a:lnTo>
                  <a:pt x="54" y="256"/>
                </a:lnTo>
                <a:lnTo>
                  <a:pt x="54" y="256"/>
                </a:lnTo>
                <a:lnTo>
                  <a:pt x="54" y="256"/>
                </a:lnTo>
                <a:lnTo>
                  <a:pt x="52" y="258"/>
                </a:lnTo>
                <a:lnTo>
                  <a:pt x="52" y="258"/>
                </a:lnTo>
                <a:lnTo>
                  <a:pt x="50" y="256"/>
                </a:lnTo>
                <a:lnTo>
                  <a:pt x="50" y="256"/>
                </a:lnTo>
                <a:lnTo>
                  <a:pt x="44" y="256"/>
                </a:lnTo>
                <a:lnTo>
                  <a:pt x="44" y="256"/>
                </a:lnTo>
                <a:lnTo>
                  <a:pt x="42" y="256"/>
                </a:lnTo>
                <a:lnTo>
                  <a:pt x="42" y="256"/>
                </a:lnTo>
                <a:lnTo>
                  <a:pt x="42" y="254"/>
                </a:lnTo>
                <a:lnTo>
                  <a:pt x="42" y="254"/>
                </a:lnTo>
                <a:lnTo>
                  <a:pt x="38" y="250"/>
                </a:lnTo>
                <a:lnTo>
                  <a:pt x="38" y="250"/>
                </a:lnTo>
                <a:lnTo>
                  <a:pt x="38" y="250"/>
                </a:lnTo>
                <a:lnTo>
                  <a:pt x="38" y="250"/>
                </a:lnTo>
                <a:lnTo>
                  <a:pt x="36" y="250"/>
                </a:lnTo>
                <a:lnTo>
                  <a:pt x="36" y="250"/>
                </a:lnTo>
                <a:lnTo>
                  <a:pt x="34" y="250"/>
                </a:lnTo>
                <a:lnTo>
                  <a:pt x="34" y="250"/>
                </a:lnTo>
                <a:lnTo>
                  <a:pt x="32" y="250"/>
                </a:lnTo>
                <a:lnTo>
                  <a:pt x="32" y="250"/>
                </a:lnTo>
                <a:lnTo>
                  <a:pt x="30" y="252"/>
                </a:lnTo>
                <a:lnTo>
                  <a:pt x="30" y="252"/>
                </a:lnTo>
                <a:lnTo>
                  <a:pt x="28" y="254"/>
                </a:lnTo>
                <a:lnTo>
                  <a:pt x="28" y="254"/>
                </a:lnTo>
                <a:lnTo>
                  <a:pt x="28" y="256"/>
                </a:lnTo>
                <a:lnTo>
                  <a:pt x="28" y="256"/>
                </a:lnTo>
                <a:lnTo>
                  <a:pt x="28" y="260"/>
                </a:lnTo>
                <a:lnTo>
                  <a:pt x="28" y="260"/>
                </a:lnTo>
                <a:lnTo>
                  <a:pt x="24" y="258"/>
                </a:lnTo>
                <a:lnTo>
                  <a:pt x="24" y="258"/>
                </a:lnTo>
                <a:lnTo>
                  <a:pt x="20" y="260"/>
                </a:lnTo>
                <a:lnTo>
                  <a:pt x="20" y="260"/>
                </a:lnTo>
                <a:lnTo>
                  <a:pt x="18" y="258"/>
                </a:lnTo>
                <a:lnTo>
                  <a:pt x="18" y="258"/>
                </a:lnTo>
                <a:lnTo>
                  <a:pt x="16" y="258"/>
                </a:lnTo>
                <a:lnTo>
                  <a:pt x="14" y="258"/>
                </a:lnTo>
                <a:lnTo>
                  <a:pt x="14" y="2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" name="Freeform 17"/>
          <p:cNvSpPr>
            <a:spLocks/>
          </p:cNvSpPr>
          <p:nvPr/>
        </p:nvSpPr>
        <p:spPr bwMode="auto">
          <a:xfrm>
            <a:off x="2527013" y="365504"/>
            <a:ext cx="365125" cy="593725"/>
          </a:xfrm>
          <a:custGeom>
            <a:avLst/>
            <a:gdLst>
              <a:gd name="T0" fmla="*/ 50 w 230"/>
              <a:gd name="T1" fmla="*/ 24 h 374"/>
              <a:gd name="T2" fmla="*/ 56 w 230"/>
              <a:gd name="T3" fmla="*/ 30 h 374"/>
              <a:gd name="T4" fmla="*/ 54 w 230"/>
              <a:gd name="T5" fmla="*/ 66 h 374"/>
              <a:gd name="T6" fmla="*/ 54 w 230"/>
              <a:gd name="T7" fmla="*/ 70 h 374"/>
              <a:gd name="T8" fmla="*/ 24 w 230"/>
              <a:gd name="T9" fmla="*/ 124 h 374"/>
              <a:gd name="T10" fmla="*/ 8 w 230"/>
              <a:gd name="T11" fmla="*/ 120 h 374"/>
              <a:gd name="T12" fmla="*/ 2 w 230"/>
              <a:gd name="T13" fmla="*/ 116 h 374"/>
              <a:gd name="T14" fmla="*/ 2 w 230"/>
              <a:gd name="T15" fmla="*/ 124 h 374"/>
              <a:gd name="T16" fmla="*/ 2 w 230"/>
              <a:gd name="T17" fmla="*/ 128 h 374"/>
              <a:gd name="T18" fmla="*/ 8 w 230"/>
              <a:gd name="T19" fmla="*/ 138 h 374"/>
              <a:gd name="T20" fmla="*/ 14 w 230"/>
              <a:gd name="T21" fmla="*/ 148 h 374"/>
              <a:gd name="T22" fmla="*/ 20 w 230"/>
              <a:gd name="T23" fmla="*/ 148 h 374"/>
              <a:gd name="T24" fmla="*/ 28 w 230"/>
              <a:gd name="T25" fmla="*/ 146 h 374"/>
              <a:gd name="T26" fmla="*/ 30 w 230"/>
              <a:gd name="T27" fmla="*/ 144 h 374"/>
              <a:gd name="T28" fmla="*/ 54 w 230"/>
              <a:gd name="T29" fmla="*/ 148 h 374"/>
              <a:gd name="T30" fmla="*/ 64 w 230"/>
              <a:gd name="T31" fmla="*/ 168 h 374"/>
              <a:gd name="T32" fmla="*/ 66 w 230"/>
              <a:gd name="T33" fmla="*/ 204 h 374"/>
              <a:gd name="T34" fmla="*/ 40 w 230"/>
              <a:gd name="T35" fmla="*/ 288 h 374"/>
              <a:gd name="T36" fmla="*/ 34 w 230"/>
              <a:gd name="T37" fmla="*/ 312 h 374"/>
              <a:gd name="T38" fmla="*/ 56 w 230"/>
              <a:gd name="T39" fmla="*/ 318 h 374"/>
              <a:gd name="T40" fmla="*/ 80 w 230"/>
              <a:gd name="T41" fmla="*/ 330 h 374"/>
              <a:gd name="T42" fmla="*/ 90 w 230"/>
              <a:gd name="T43" fmla="*/ 334 h 374"/>
              <a:gd name="T44" fmla="*/ 112 w 230"/>
              <a:gd name="T45" fmla="*/ 338 h 374"/>
              <a:gd name="T46" fmla="*/ 132 w 230"/>
              <a:gd name="T47" fmla="*/ 348 h 374"/>
              <a:gd name="T48" fmla="*/ 146 w 230"/>
              <a:gd name="T49" fmla="*/ 368 h 374"/>
              <a:gd name="T50" fmla="*/ 162 w 230"/>
              <a:gd name="T51" fmla="*/ 370 h 374"/>
              <a:gd name="T52" fmla="*/ 182 w 230"/>
              <a:gd name="T53" fmla="*/ 362 h 374"/>
              <a:gd name="T54" fmla="*/ 194 w 230"/>
              <a:gd name="T55" fmla="*/ 336 h 374"/>
              <a:gd name="T56" fmla="*/ 190 w 230"/>
              <a:gd name="T57" fmla="*/ 320 h 374"/>
              <a:gd name="T58" fmla="*/ 190 w 230"/>
              <a:gd name="T59" fmla="*/ 308 h 374"/>
              <a:gd name="T60" fmla="*/ 190 w 230"/>
              <a:gd name="T61" fmla="*/ 300 h 374"/>
              <a:gd name="T62" fmla="*/ 182 w 230"/>
              <a:gd name="T63" fmla="*/ 284 h 374"/>
              <a:gd name="T64" fmla="*/ 178 w 230"/>
              <a:gd name="T65" fmla="*/ 268 h 374"/>
              <a:gd name="T66" fmla="*/ 170 w 230"/>
              <a:gd name="T67" fmla="*/ 256 h 374"/>
              <a:gd name="T68" fmla="*/ 176 w 230"/>
              <a:gd name="T69" fmla="*/ 238 h 374"/>
              <a:gd name="T70" fmla="*/ 184 w 230"/>
              <a:gd name="T71" fmla="*/ 222 h 374"/>
              <a:gd name="T72" fmla="*/ 192 w 230"/>
              <a:gd name="T73" fmla="*/ 210 h 374"/>
              <a:gd name="T74" fmla="*/ 200 w 230"/>
              <a:gd name="T75" fmla="*/ 188 h 374"/>
              <a:gd name="T76" fmla="*/ 196 w 230"/>
              <a:gd name="T77" fmla="*/ 174 h 374"/>
              <a:gd name="T78" fmla="*/ 194 w 230"/>
              <a:gd name="T79" fmla="*/ 156 h 374"/>
              <a:gd name="T80" fmla="*/ 204 w 230"/>
              <a:gd name="T81" fmla="*/ 146 h 374"/>
              <a:gd name="T82" fmla="*/ 206 w 230"/>
              <a:gd name="T83" fmla="*/ 134 h 374"/>
              <a:gd name="T84" fmla="*/ 206 w 230"/>
              <a:gd name="T85" fmla="*/ 108 h 374"/>
              <a:gd name="T86" fmla="*/ 208 w 230"/>
              <a:gd name="T87" fmla="*/ 88 h 374"/>
              <a:gd name="T88" fmla="*/ 212 w 230"/>
              <a:gd name="T89" fmla="*/ 70 h 374"/>
              <a:gd name="T90" fmla="*/ 222 w 230"/>
              <a:gd name="T91" fmla="*/ 50 h 374"/>
              <a:gd name="T92" fmla="*/ 226 w 230"/>
              <a:gd name="T93" fmla="*/ 36 h 374"/>
              <a:gd name="T94" fmla="*/ 228 w 230"/>
              <a:gd name="T95" fmla="*/ 18 h 374"/>
              <a:gd name="T96" fmla="*/ 212 w 230"/>
              <a:gd name="T97" fmla="*/ 20 h 374"/>
              <a:gd name="T98" fmla="*/ 200 w 230"/>
              <a:gd name="T99" fmla="*/ 6 h 374"/>
              <a:gd name="T100" fmla="*/ 202 w 230"/>
              <a:gd name="T101" fmla="*/ 2 h 374"/>
              <a:gd name="T102" fmla="*/ 186 w 230"/>
              <a:gd name="T103" fmla="*/ 16 h 374"/>
              <a:gd name="T104" fmla="*/ 176 w 230"/>
              <a:gd name="T105" fmla="*/ 20 h 374"/>
              <a:gd name="T106" fmla="*/ 162 w 230"/>
              <a:gd name="T107" fmla="*/ 18 h 374"/>
              <a:gd name="T108" fmla="*/ 152 w 230"/>
              <a:gd name="T109" fmla="*/ 24 h 374"/>
              <a:gd name="T110" fmla="*/ 142 w 230"/>
              <a:gd name="T111" fmla="*/ 16 h 374"/>
              <a:gd name="T112" fmla="*/ 130 w 230"/>
              <a:gd name="T113" fmla="*/ 6 h 374"/>
              <a:gd name="T114" fmla="*/ 114 w 230"/>
              <a:gd name="T115" fmla="*/ 16 h 374"/>
              <a:gd name="T116" fmla="*/ 90 w 230"/>
              <a:gd name="T117" fmla="*/ 16 h 374"/>
              <a:gd name="T118" fmla="*/ 74 w 230"/>
              <a:gd name="T119" fmla="*/ 16 h 374"/>
              <a:gd name="T120" fmla="*/ 62 w 230"/>
              <a:gd name="T121" fmla="*/ 1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0" h="374">
                <a:moveTo>
                  <a:pt x="48" y="16"/>
                </a:moveTo>
                <a:lnTo>
                  <a:pt x="48" y="16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6" y="22"/>
                </a:lnTo>
                <a:lnTo>
                  <a:pt x="46" y="22"/>
                </a:lnTo>
                <a:lnTo>
                  <a:pt x="46" y="22"/>
                </a:lnTo>
                <a:lnTo>
                  <a:pt x="46" y="22"/>
                </a:lnTo>
                <a:lnTo>
                  <a:pt x="48" y="24"/>
                </a:lnTo>
                <a:lnTo>
                  <a:pt x="48" y="24"/>
                </a:lnTo>
                <a:lnTo>
                  <a:pt x="50" y="24"/>
                </a:lnTo>
                <a:lnTo>
                  <a:pt x="50" y="24"/>
                </a:lnTo>
                <a:lnTo>
                  <a:pt x="50" y="24"/>
                </a:lnTo>
                <a:lnTo>
                  <a:pt x="50" y="24"/>
                </a:lnTo>
                <a:lnTo>
                  <a:pt x="50" y="26"/>
                </a:lnTo>
                <a:lnTo>
                  <a:pt x="50" y="26"/>
                </a:lnTo>
                <a:lnTo>
                  <a:pt x="52" y="26"/>
                </a:lnTo>
                <a:lnTo>
                  <a:pt x="52" y="26"/>
                </a:lnTo>
                <a:lnTo>
                  <a:pt x="52" y="28"/>
                </a:lnTo>
                <a:lnTo>
                  <a:pt x="52" y="28"/>
                </a:lnTo>
                <a:lnTo>
                  <a:pt x="54" y="30"/>
                </a:lnTo>
                <a:lnTo>
                  <a:pt x="54" y="30"/>
                </a:lnTo>
                <a:lnTo>
                  <a:pt x="56" y="30"/>
                </a:lnTo>
                <a:lnTo>
                  <a:pt x="56" y="30"/>
                </a:lnTo>
                <a:lnTo>
                  <a:pt x="58" y="32"/>
                </a:lnTo>
                <a:lnTo>
                  <a:pt x="58" y="32"/>
                </a:lnTo>
                <a:lnTo>
                  <a:pt x="58" y="32"/>
                </a:lnTo>
                <a:lnTo>
                  <a:pt x="58" y="34"/>
                </a:lnTo>
                <a:lnTo>
                  <a:pt x="58" y="34"/>
                </a:lnTo>
                <a:lnTo>
                  <a:pt x="60" y="34"/>
                </a:lnTo>
                <a:lnTo>
                  <a:pt x="60" y="34"/>
                </a:lnTo>
                <a:lnTo>
                  <a:pt x="58" y="46"/>
                </a:lnTo>
                <a:lnTo>
                  <a:pt x="58" y="46"/>
                </a:lnTo>
                <a:lnTo>
                  <a:pt x="56" y="62"/>
                </a:lnTo>
                <a:lnTo>
                  <a:pt x="56" y="62"/>
                </a:lnTo>
                <a:lnTo>
                  <a:pt x="54" y="66"/>
                </a:lnTo>
                <a:lnTo>
                  <a:pt x="54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6"/>
                </a:lnTo>
                <a:lnTo>
                  <a:pt x="56" y="68"/>
                </a:lnTo>
                <a:lnTo>
                  <a:pt x="56" y="68"/>
                </a:lnTo>
                <a:lnTo>
                  <a:pt x="56" y="68"/>
                </a:lnTo>
                <a:lnTo>
                  <a:pt x="56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4" y="70"/>
                </a:lnTo>
                <a:lnTo>
                  <a:pt x="52" y="70"/>
                </a:lnTo>
                <a:lnTo>
                  <a:pt x="52" y="74"/>
                </a:lnTo>
                <a:lnTo>
                  <a:pt x="52" y="74"/>
                </a:lnTo>
                <a:lnTo>
                  <a:pt x="54" y="74"/>
                </a:lnTo>
                <a:lnTo>
                  <a:pt x="54" y="74"/>
                </a:lnTo>
                <a:lnTo>
                  <a:pt x="50" y="88"/>
                </a:lnTo>
                <a:lnTo>
                  <a:pt x="50" y="88"/>
                </a:lnTo>
                <a:lnTo>
                  <a:pt x="44" y="100"/>
                </a:lnTo>
                <a:lnTo>
                  <a:pt x="36" y="114"/>
                </a:lnTo>
                <a:lnTo>
                  <a:pt x="36" y="114"/>
                </a:lnTo>
                <a:lnTo>
                  <a:pt x="28" y="122"/>
                </a:lnTo>
                <a:lnTo>
                  <a:pt x="24" y="124"/>
                </a:lnTo>
                <a:lnTo>
                  <a:pt x="24" y="124"/>
                </a:lnTo>
                <a:lnTo>
                  <a:pt x="22" y="126"/>
                </a:lnTo>
                <a:lnTo>
                  <a:pt x="22" y="126"/>
                </a:lnTo>
                <a:lnTo>
                  <a:pt x="16" y="126"/>
                </a:lnTo>
                <a:lnTo>
                  <a:pt x="16" y="126"/>
                </a:lnTo>
                <a:lnTo>
                  <a:pt x="16" y="124"/>
                </a:lnTo>
                <a:lnTo>
                  <a:pt x="16" y="124"/>
                </a:lnTo>
                <a:lnTo>
                  <a:pt x="14" y="122"/>
                </a:lnTo>
                <a:lnTo>
                  <a:pt x="14" y="122"/>
                </a:lnTo>
                <a:lnTo>
                  <a:pt x="10" y="122"/>
                </a:lnTo>
                <a:lnTo>
                  <a:pt x="10" y="122"/>
                </a:lnTo>
                <a:lnTo>
                  <a:pt x="8" y="120"/>
                </a:lnTo>
                <a:lnTo>
                  <a:pt x="8" y="120"/>
                </a:lnTo>
                <a:lnTo>
                  <a:pt x="8" y="120"/>
                </a:lnTo>
                <a:lnTo>
                  <a:pt x="8" y="120"/>
                </a:lnTo>
                <a:lnTo>
                  <a:pt x="6" y="120"/>
                </a:lnTo>
                <a:lnTo>
                  <a:pt x="6" y="120"/>
                </a:lnTo>
                <a:lnTo>
                  <a:pt x="4" y="118"/>
                </a:lnTo>
                <a:lnTo>
                  <a:pt x="4" y="118"/>
                </a:lnTo>
                <a:lnTo>
                  <a:pt x="4" y="116"/>
                </a:lnTo>
                <a:lnTo>
                  <a:pt x="4" y="116"/>
                </a:lnTo>
                <a:lnTo>
                  <a:pt x="2" y="114"/>
                </a:lnTo>
                <a:lnTo>
                  <a:pt x="2" y="114"/>
                </a:lnTo>
                <a:lnTo>
                  <a:pt x="2" y="114"/>
                </a:lnTo>
                <a:lnTo>
                  <a:pt x="2" y="114"/>
                </a:lnTo>
                <a:lnTo>
                  <a:pt x="2" y="116"/>
                </a:lnTo>
                <a:lnTo>
                  <a:pt x="2" y="116"/>
                </a:lnTo>
                <a:lnTo>
                  <a:pt x="2" y="116"/>
                </a:lnTo>
                <a:lnTo>
                  <a:pt x="2" y="116"/>
                </a:lnTo>
                <a:lnTo>
                  <a:pt x="0" y="118"/>
                </a:lnTo>
                <a:lnTo>
                  <a:pt x="0" y="118"/>
                </a:lnTo>
                <a:lnTo>
                  <a:pt x="0" y="118"/>
                </a:lnTo>
                <a:lnTo>
                  <a:pt x="0" y="118"/>
                </a:lnTo>
                <a:lnTo>
                  <a:pt x="2" y="120"/>
                </a:lnTo>
                <a:lnTo>
                  <a:pt x="2" y="120"/>
                </a:lnTo>
                <a:lnTo>
                  <a:pt x="0" y="120"/>
                </a:lnTo>
                <a:lnTo>
                  <a:pt x="0" y="120"/>
                </a:lnTo>
                <a:lnTo>
                  <a:pt x="2" y="122"/>
                </a:lnTo>
                <a:lnTo>
                  <a:pt x="2" y="122"/>
                </a:lnTo>
                <a:lnTo>
                  <a:pt x="2" y="124"/>
                </a:lnTo>
                <a:lnTo>
                  <a:pt x="2" y="124"/>
                </a:lnTo>
                <a:lnTo>
                  <a:pt x="2" y="126"/>
                </a:lnTo>
                <a:lnTo>
                  <a:pt x="2" y="126"/>
                </a:lnTo>
                <a:lnTo>
                  <a:pt x="4" y="126"/>
                </a:lnTo>
                <a:lnTo>
                  <a:pt x="4" y="126"/>
                </a:lnTo>
                <a:lnTo>
                  <a:pt x="4" y="124"/>
                </a:lnTo>
                <a:lnTo>
                  <a:pt x="4" y="124"/>
                </a:lnTo>
                <a:lnTo>
                  <a:pt x="6" y="128"/>
                </a:lnTo>
                <a:lnTo>
                  <a:pt x="6" y="128"/>
                </a:lnTo>
                <a:lnTo>
                  <a:pt x="4" y="128"/>
                </a:lnTo>
                <a:lnTo>
                  <a:pt x="4" y="128"/>
                </a:lnTo>
                <a:lnTo>
                  <a:pt x="2" y="128"/>
                </a:lnTo>
                <a:lnTo>
                  <a:pt x="2" y="128"/>
                </a:lnTo>
                <a:lnTo>
                  <a:pt x="2" y="130"/>
                </a:lnTo>
                <a:lnTo>
                  <a:pt x="2" y="130"/>
                </a:lnTo>
                <a:lnTo>
                  <a:pt x="2" y="132"/>
                </a:lnTo>
                <a:lnTo>
                  <a:pt x="2" y="132"/>
                </a:lnTo>
                <a:lnTo>
                  <a:pt x="4" y="134"/>
                </a:lnTo>
                <a:lnTo>
                  <a:pt x="4" y="134"/>
                </a:lnTo>
                <a:lnTo>
                  <a:pt x="4" y="136"/>
                </a:lnTo>
                <a:lnTo>
                  <a:pt x="4" y="136"/>
                </a:lnTo>
                <a:lnTo>
                  <a:pt x="6" y="138"/>
                </a:lnTo>
                <a:lnTo>
                  <a:pt x="6" y="138"/>
                </a:lnTo>
                <a:lnTo>
                  <a:pt x="6" y="138"/>
                </a:lnTo>
                <a:lnTo>
                  <a:pt x="8" y="138"/>
                </a:lnTo>
                <a:lnTo>
                  <a:pt x="8" y="138"/>
                </a:lnTo>
                <a:lnTo>
                  <a:pt x="8" y="140"/>
                </a:lnTo>
                <a:lnTo>
                  <a:pt x="8" y="140"/>
                </a:lnTo>
                <a:lnTo>
                  <a:pt x="8" y="144"/>
                </a:lnTo>
                <a:lnTo>
                  <a:pt x="8" y="144"/>
                </a:lnTo>
                <a:lnTo>
                  <a:pt x="10" y="146"/>
                </a:lnTo>
                <a:lnTo>
                  <a:pt x="10" y="146"/>
                </a:lnTo>
                <a:lnTo>
                  <a:pt x="12" y="148"/>
                </a:lnTo>
                <a:lnTo>
                  <a:pt x="12" y="148"/>
                </a:lnTo>
                <a:lnTo>
                  <a:pt x="12" y="148"/>
                </a:lnTo>
                <a:lnTo>
                  <a:pt x="12" y="148"/>
                </a:lnTo>
                <a:lnTo>
                  <a:pt x="12" y="148"/>
                </a:lnTo>
                <a:lnTo>
                  <a:pt x="12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8"/>
                </a:lnTo>
                <a:lnTo>
                  <a:pt x="16" y="148"/>
                </a:lnTo>
                <a:lnTo>
                  <a:pt x="16" y="148"/>
                </a:lnTo>
                <a:lnTo>
                  <a:pt x="16" y="146"/>
                </a:lnTo>
                <a:lnTo>
                  <a:pt x="16" y="146"/>
                </a:lnTo>
                <a:lnTo>
                  <a:pt x="18" y="148"/>
                </a:lnTo>
                <a:lnTo>
                  <a:pt x="18" y="148"/>
                </a:lnTo>
                <a:lnTo>
                  <a:pt x="18" y="146"/>
                </a:lnTo>
                <a:lnTo>
                  <a:pt x="18" y="146"/>
                </a:lnTo>
                <a:lnTo>
                  <a:pt x="20" y="148"/>
                </a:lnTo>
                <a:lnTo>
                  <a:pt x="20" y="148"/>
                </a:lnTo>
                <a:lnTo>
                  <a:pt x="22" y="148"/>
                </a:lnTo>
                <a:lnTo>
                  <a:pt x="22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6"/>
                </a:lnTo>
                <a:lnTo>
                  <a:pt x="24" y="146"/>
                </a:lnTo>
                <a:lnTo>
                  <a:pt x="26" y="146"/>
                </a:lnTo>
                <a:lnTo>
                  <a:pt x="26" y="148"/>
                </a:lnTo>
                <a:lnTo>
                  <a:pt x="26" y="148"/>
                </a:lnTo>
                <a:lnTo>
                  <a:pt x="28" y="148"/>
                </a:lnTo>
                <a:lnTo>
                  <a:pt x="28" y="148"/>
                </a:lnTo>
                <a:lnTo>
                  <a:pt x="28" y="146"/>
                </a:lnTo>
                <a:lnTo>
                  <a:pt x="28" y="146"/>
                </a:lnTo>
                <a:lnTo>
                  <a:pt x="28" y="148"/>
                </a:lnTo>
                <a:lnTo>
                  <a:pt x="28" y="148"/>
                </a:lnTo>
                <a:lnTo>
                  <a:pt x="30" y="146"/>
                </a:lnTo>
                <a:lnTo>
                  <a:pt x="30" y="146"/>
                </a:lnTo>
                <a:lnTo>
                  <a:pt x="30" y="146"/>
                </a:lnTo>
                <a:lnTo>
                  <a:pt x="30" y="146"/>
                </a:lnTo>
                <a:lnTo>
                  <a:pt x="28" y="146"/>
                </a:lnTo>
                <a:lnTo>
                  <a:pt x="28" y="146"/>
                </a:lnTo>
                <a:lnTo>
                  <a:pt x="30" y="144"/>
                </a:lnTo>
                <a:lnTo>
                  <a:pt x="30" y="144"/>
                </a:lnTo>
                <a:lnTo>
                  <a:pt x="28" y="144"/>
                </a:lnTo>
                <a:lnTo>
                  <a:pt x="28" y="144"/>
                </a:lnTo>
                <a:lnTo>
                  <a:pt x="30" y="144"/>
                </a:lnTo>
                <a:lnTo>
                  <a:pt x="30" y="144"/>
                </a:lnTo>
                <a:lnTo>
                  <a:pt x="28" y="144"/>
                </a:lnTo>
                <a:lnTo>
                  <a:pt x="28" y="144"/>
                </a:lnTo>
                <a:lnTo>
                  <a:pt x="28" y="142"/>
                </a:lnTo>
                <a:lnTo>
                  <a:pt x="28" y="142"/>
                </a:lnTo>
                <a:lnTo>
                  <a:pt x="30" y="140"/>
                </a:lnTo>
                <a:lnTo>
                  <a:pt x="30" y="140"/>
                </a:lnTo>
                <a:lnTo>
                  <a:pt x="30" y="140"/>
                </a:lnTo>
                <a:lnTo>
                  <a:pt x="38" y="138"/>
                </a:lnTo>
                <a:lnTo>
                  <a:pt x="38" y="138"/>
                </a:lnTo>
                <a:lnTo>
                  <a:pt x="42" y="140"/>
                </a:lnTo>
                <a:lnTo>
                  <a:pt x="46" y="142"/>
                </a:lnTo>
                <a:lnTo>
                  <a:pt x="54" y="148"/>
                </a:lnTo>
                <a:lnTo>
                  <a:pt x="54" y="148"/>
                </a:lnTo>
                <a:lnTo>
                  <a:pt x="60" y="158"/>
                </a:lnTo>
                <a:lnTo>
                  <a:pt x="62" y="164"/>
                </a:lnTo>
                <a:lnTo>
                  <a:pt x="62" y="164"/>
                </a:lnTo>
                <a:lnTo>
                  <a:pt x="62" y="166"/>
                </a:lnTo>
                <a:lnTo>
                  <a:pt x="62" y="166"/>
                </a:lnTo>
                <a:lnTo>
                  <a:pt x="62" y="170"/>
                </a:lnTo>
                <a:lnTo>
                  <a:pt x="62" y="170"/>
                </a:lnTo>
                <a:lnTo>
                  <a:pt x="62" y="170"/>
                </a:lnTo>
                <a:lnTo>
                  <a:pt x="62" y="168"/>
                </a:lnTo>
                <a:lnTo>
                  <a:pt x="62" y="168"/>
                </a:lnTo>
                <a:lnTo>
                  <a:pt x="64" y="168"/>
                </a:lnTo>
                <a:lnTo>
                  <a:pt x="64" y="168"/>
                </a:lnTo>
                <a:lnTo>
                  <a:pt x="64" y="170"/>
                </a:lnTo>
                <a:lnTo>
                  <a:pt x="64" y="170"/>
                </a:lnTo>
                <a:lnTo>
                  <a:pt x="62" y="172"/>
                </a:lnTo>
                <a:lnTo>
                  <a:pt x="62" y="172"/>
                </a:lnTo>
                <a:lnTo>
                  <a:pt x="62" y="176"/>
                </a:lnTo>
                <a:lnTo>
                  <a:pt x="62" y="176"/>
                </a:lnTo>
                <a:lnTo>
                  <a:pt x="64" y="176"/>
                </a:lnTo>
                <a:lnTo>
                  <a:pt x="64" y="176"/>
                </a:lnTo>
                <a:lnTo>
                  <a:pt x="64" y="176"/>
                </a:lnTo>
                <a:lnTo>
                  <a:pt x="66" y="180"/>
                </a:lnTo>
                <a:lnTo>
                  <a:pt x="66" y="180"/>
                </a:lnTo>
                <a:lnTo>
                  <a:pt x="66" y="204"/>
                </a:lnTo>
                <a:lnTo>
                  <a:pt x="66" y="204"/>
                </a:lnTo>
                <a:lnTo>
                  <a:pt x="64" y="216"/>
                </a:lnTo>
                <a:lnTo>
                  <a:pt x="62" y="234"/>
                </a:lnTo>
                <a:lnTo>
                  <a:pt x="58" y="256"/>
                </a:lnTo>
                <a:lnTo>
                  <a:pt x="58" y="256"/>
                </a:lnTo>
                <a:lnTo>
                  <a:pt x="48" y="278"/>
                </a:lnTo>
                <a:lnTo>
                  <a:pt x="48" y="278"/>
                </a:lnTo>
                <a:lnTo>
                  <a:pt x="46" y="278"/>
                </a:lnTo>
                <a:lnTo>
                  <a:pt x="42" y="278"/>
                </a:lnTo>
                <a:lnTo>
                  <a:pt x="42" y="278"/>
                </a:lnTo>
                <a:lnTo>
                  <a:pt x="40" y="282"/>
                </a:lnTo>
                <a:lnTo>
                  <a:pt x="40" y="286"/>
                </a:lnTo>
                <a:lnTo>
                  <a:pt x="40" y="286"/>
                </a:lnTo>
                <a:lnTo>
                  <a:pt x="40" y="288"/>
                </a:lnTo>
                <a:lnTo>
                  <a:pt x="40" y="288"/>
                </a:lnTo>
                <a:lnTo>
                  <a:pt x="36" y="296"/>
                </a:lnTo>
                <a:lnTo>
                  <a:pt x="36" y="296"/>
                </a:lnTo>
                <a:lnTo>
                  <a:pt x="36" y="298"/>
                </a:lnTo>
                <a:lnTo>
                  <a:pt x="36" y="298"/>
                </a:lnTo>
                <a:lnTo>
                  <a:pt x="36" y="300"/>
                </a:lnTo>
                <a:lnTo>
                  <a:pt x="38" y="300"/>
                </a:lnTo>
                <a:lnTo>
                  <a:pt x="38" y="300"/>
                </a:lnTo>
                <a:lnTo>
                  <a:pt x="38" y="304"/>
                </a:lnTo>
                <a:lnTo>
                  <a:pt x="38" y="304"/>
                </a:lnTo>
                <a:lnTo>
                  <a:pt x="36" y="308"/>
                </a:lnTo>
                <a:lnTo>
                  <a:pt x="34" y="312"/>
                </a:lnTo>
                <a:lnTo>
                  <a:pt x="34" y="312"/>
                </a:lnTo>
                <a:lnTo>
                  <a:pt x="34" y="314"/>
                </a:lnTo>
                <a:lnTo>
                  <a:pt x="34" y="314"/>
                </a:lnTo>
                <a:lnTo>
                  <a:pt x="34" y="316"/>
                </a:lnTo>
                <a:lnTo>
                  <a:pt x="32" y="318"/>
                </a:lnTo>
                <a:lnTo>
                  <a:pt x="32" y="318"/>
                </a:lnTo>
                <a:lnTo>
                  <a:pt x="44" y="320"/>
                </a:lnTo>
                <a:lnTo>
                  <a:pt x="44" y="320"/>
                </a:lnTo>
                <a:lnTo>
                  <a:pt x="46" y="318"/>
                </a:lnTo>
                <a:lnTo>
                  <a:pt x="46" y="318"/>
                </a:lnTo>
                <a:lnTo>
                  <a:pt x="54" y="320"/>
                </a:lnTo>
                <a:lnTo>
                  <a:pt x="54" y="320"/>
                </a:lnTo>
                <a:lnTo>
                  <a:pt x="56" y="318"/>
                </a:lnTo>
                <a:lnTo>
                  <a:pt x="56" y="318"/>
                </a:lnTo>
                <a:lnTo>
                  <a:pt x="62" y="316"/>
                </a:lnTo>
                <a:lnTo>
                  <a:pt x="66" y="316"/>
                </a:lnTo>
                <a:lnTo>
                  <a:pt x="66" y="316"/>
                </a:lnTo>
                <a:lnTo>
                  <a:pt x="66" y="324"/>
                </a:lnTo>
                <a:lnTo>
                  <a:pt x="66" y="324"/>
                </a:lnTo>
                <a:lnTo>
                  <a:pt x="68" y="326"/>
                </a:lnTo>
                <a:lnTo>
                  <a:pt x="68" y="326"/>
                </a:lnTo>
                <a:lnTo>
                  <a:pt x="74" y="326"/>
                </a:lnTo>
                <a:lnTo>
                  <a:pt x="74" y="326"/>
                </a:lnTo>
                <a:lnTo>
                  <a:pt x="76" y="330"/>
                </a:lnTo>
                <a:lnTo>
                  <a:pt x="76" y="330"/>
                </a:lnTo>
                <a:lnTo>
                  <a:pt x="78" y="330"/>
                </a:lnTo>
                <a:lnTo>
                  <a:pt x="80" y="330"/>
                </a:lnTo>
                <a:lnTo>
                  <a:pt x="80" y="330"/>
                </a:lnTo>
                <a:lnTo>
                  <a:pt x="82" y="334"/>
                </a:lnTo>
                <a:lnTo>
                  <a:pt x="82" y="334"/>
                </a:lnTo>
                <a:lnTo>
                  <a:pt x="82" y="334"/>
                </a:lnTo>
                <a:lnTo>
                  <a:pt x="84" y="332"/>
                </a:lnTo>
                <a:lnTo>
                  <a:pt x="84" y="332"/>
                </a:lnTo>
                <a:lnTo>
                  <a:pt x="86" y="334"/>
                </a:lnTo>
                <a:lnTo>
                  <a:pt x="86" y="334"/>
                </a:lnTo>
                <a:lnTo>
                  <a:pt x="86" y="332"/>
                </a:lnTo>
                <a:lnTo>
                  <a:pt x="86" y="332"/>
                </a:lnTo>
                <a:lnTo>
                  <a:pt x="90" y="332"/>
                </a:lnTo>
                <a:lnTo>
                  <a:pt x="90" y="332"/>
                </a:lnTo>
                <a:lnTo>
                  <a:pt x="90" y="334"/>
                </a:lnTo>
                <a:lnTo>
                  <a:pt x="90" y="336"/>
                </a:lnTo>
                <a:lnTo>
                  <a:pt x="90" y="336"/>
                </a:lnTo>
                <a:lnTo>
                  <a:pt x="96" y="340"/>
                </a:lnTo>
                <a:lnTo>
                  <a:pt x="96" y="340"/>
                </a:lnTo>
                <a:lnTo>
                  <a:pt x="100" y="338"/>
                </a:lnTo>
                <a:lnTo>
                  <a:pt x="100" y="338"/>
                </a:lnTo>
                <a:lnTo>
                  <a:pt x="100" y="336"/>
                </a:lnTo>
                <a:lnTo>
                  <a:pt x="100" y="336"/>
                </a:lnTo>
                <a:lnTo>
                  <a:pt x="106" y="340"/>
                </a:lnTo>
                <a:lnTo>
                  <a:pt x="106" y="340"/>
                </a:lnTo>
                <a:lnTo>
                  <a:pt x="110" y="342"/>
                </a:lnTo>
                <a:lnTo>
                  <a:pt x="110" y="342"/>
                </a:lnTo>
                <a:lnTo>
                  <a:pt x="112" y="338"/>
                </a:lnTo>
                <a:lnTo>
                  <a:pt x="112" y="338"/>
                </a:lnTo>
                <a:lnTo>
                  <a:pt x="118" y="340"/>
                </a:lnTo>
                <a:lnTo>
                  <a:pt x="118" y="340"/>
                </a:lnTo>
                <a:lnTo>
                  <a:pt x="118" y="342"/>
                </a:lnTo>
                <a:lnTo>
                  <a:pt x="118" y="342"/>
                </a:lnTo>
                <a:lnTo>
                  <a:pt x="122" y="346"/>
                </a:lnTo>
                <a:lnTo>
                  <a:pt x="122" y="346"/>
                </a:lnTo>
                <a:lnTo>
                  <a:pt x="124" y="346"/>
                </a:lnTo>
                <a:lnTo>
                  <a:pt x="128" y="346"/>
                </a:lnTo>
                <a:lnTo>
                  <a:pt x="128" y="346"/>
                </a:lnTo>
                <a:lnTo>
                  <a:pt x="130" y="348"/>
                </a:lnTo>
                <a:lnTo>
                  <a:pt x="132" y="348"/>
                </a:lnTo>
                <a:lnTo>
                  <a:pt x="132" y="348"/>
                </a:lnTo>
                <a:lnTo>
                  <a:pt x="134" y="352"/>
                </a:lnTo>
                <a:lnTo>
                  <a:pt x="134" y="352"/>
                </a:lnTo>
                <a:lnTo>
                  <a:pt x="134" y="358"/>
                </a:lnTo>
                <a:lnTo>
                  <a:pt x="134" y="358"/>
                </a:lnTo>
                <a:lnTo>
                  <a:pt x="136" y="364"/>
                </a:lnTo>
                <a:lnTo>
                  <a:pt x="136" y="364"/>
                </a:lnTo>
                <a:lnTo>
                  <a:pt x="138" y="364"/>
                </a:lnTo>
                <a:lnTo>
                  <a:pt x="140" y="366"/>
                </a:lnTo>
                <a:lnTo>
                  <a:pt x="140" y="366"/>
                </a:lnTo>
                <a:lnTo>
                  <a:pt x="142" y="370"/>
                </a:lnTo>
                <a:lnTo>
                  <a:pt x="142" y="370"/>
                </a:lnTo>
                <a:lnTo>
                  <a:pt x="144" y="368"/>
                </a:lnTo>
                <a:lnTo>
                  <a:pt x="146" y="368"/>
                </a:lnTo>
                <a:lnTo>
                  <a:pt x="146" y="368"/>
                </a:lnTo>
                <a:lnTo>
                  <a:pt x="150" y="368"/>
                </a:lnTo>
                <a:lnTo>
                  <a:pt x="150" y="368"/>
                </a:lnTo>
                <a:lnTo>
                  <a:pt x="152" y="374"/>
                </a:lnTo>
                <a:lnTo>
                  <a:pt x="152" y="374"/>
                </a:lnTo>
                <a:lnTo>
                  <a:pt x="156" y="372"/>
                </a:lnTo>
                <a:lnTo>
                  <a:pt x="156" y="372"/>
                </a:lnTo>
                <a:lnTo>
                  <a:pt x="158" y="370"/>
                </a:lnTo>
                <a:lnTo>
                  <a:pt x="158" y="370"/>
                </a:lnTo>
                <a:lnTo>
                  <a:pt x="160" y="372"/>
                </a:lnTo>
                <a:lnTo>
                  <a:pt x="160" y="372"/>
                </a:lnTo>
                <a:lnTo>
                  <a:pt x="162" y="370"/>
                </a:lnTo>
                <a:lnTo>
                  <a:pt x="162" y="370"/>
                </a:lnTo>
                <a:lnTo>
                  <a:pt x="162" y="370"/>
                </a:lnTo>
                <a:lnTo>
                  <a:pt x="168" y="372"/>
                </a:lnTo>
                <a:lnTo>
                  <a:pt x="168" y="372"/>
                </a:lnTo>
                <a:lnTo>
                  <a:pt x="172" y="370"/>
                </a:lnTo>
                <a:lnTo>
                  <a:pt x="172" y="370"/>
                </a:lnTo>
                <a:lnTo>
                  <a:pt x="174" y="366"/>
                </a:lnTo>
                <a:lnTo>
                  <a:pt x="176" y="364"/>
                </a:lnTo>
                <a:lnTo>
                  <a:pt x="176" y="364"/>
                </a:lnTo>
                <a:lnTo>
                  <a:pt x="178" y="364"/>
                </a:lnTo>
                <a:lnTo>
                  <a:pt x="178" y="364"/>
                </a:lnTo>
                <a:lnTo>
                  <a:pt x="180" y="364"/>
                </a:lnTo>
                <a:lnTo>
                  <a:pt x="180" y="364"/>
                </a:lnTo>
                <a:lnTo>
                  <a:pt x="182" y="362"/>
                </a:lnTo>
                <a:lnTo>
                  <a:pt x="182" y="358"/>
                </a:lnTo>
                <a:lnTo>
                  <a:pt x="182" y="358"/>
                </a:lnTo>
                <a:lnTo>
                  <a:pt x="186" y="354"/>
                </a:lnTo>
                <a:lnTo>
                  <a:pt x="186" y="354"/>
                </a:lnTo>
                <a:lnTo>
                  <a:pt x="190" y="354"/>
                </a:lnTo>
                <a:lnTo>
                  <a:pt x="190" y="354"/>
                </a:lnTo>
                <a:lnTo>
                  <a:pt x="190" y="346"/>
                </a:lnTo>
                <a:lnTo>
                  <a:pt x="190" y="346"/>
                </a:lnTo>
                <a:lnTo>
                  <a:pt x="190" y="344"/>
                </a:lnTo>
                <a:lnTo>
                  <a:pt x="190" y="344"/>
                </a:lnTo>
                <a:lnTo>
                  <a:pt x="194" y="340"/>
                </a:lnTo>
                <a:lnTo>
                  <a:pt x="194" y="340"/>
                </a:lnTo>
                <a:lnTo>
                  <a:pt x="194" y="336"/>
                </a:lnTo>
                <a:lnTo>
                  <a:pt x="194" y="336"/>
                </a:lnTo>
                <a:lnTo>
                  <a:pt x="198" y="332"/>
                </a:lnTo>
                <a:lnTo>
                  <a:pt x="198" y="332"/>
                </a:lnTo>
                <a:lnTo>
                  <a:pt x="196" y="332"/>
                </a:lnTo>
                <a:lnTo>
                  <a:pt x="196" y="332"/>
                </a:lnTo>
                <a:lnTo>
                  <a:pt x="196" y="328"/>
                </a:lnTo>
                <a:lnTo>
                  <a:pt x="196" y="328"/>
                </a:lnTo>
                <a:lnTo>
                  <a:pt x="194" y="328"/>
                </a:lnTo>
                <a:lnTo>
                  <a:pt x="194" y="328"/>
                </a:lnTo>
                <a:lnTo>
                  <a:pt x="188" y="326"/>
                </a:lnTo>
                <a:lnTo>
                  <a:pt x="188" y="326"/>
                </a:lnTo>
                <a:lnTo>
                  <a:pt x="190" y="320"/>
                </a:lnTo>
                <a:lnTo>
                  <a:pt x="190" y="320"/>
                </a:lnTo>
                <a:lnTo>
                  <a:pt x="188" y="318"/>
                </a:lnTo>
                <a:lnTo>
                  <a:pt x="188" y="318"/>
                </a:lnTo>
                <a:lnTo>
                  <a:pt x="188" y="318"/>
                </a:lnTo>
                <a:lnTo>
                  <a:pt x="190" y="316"/>
                </a:lnTo>
                <a:lnTo>
                  <a:pt x="190" y="316"/>
                </a:lnTo>
                <a:lnTo>
                  <a:pt x="188" y="314"/>
                </a:lnTo>
                <a:lnTo>
                  <a:pt x="188" y="314"/>
                </a:lnTo>
                <a:lnTo>
                  <a:pt x="186" y="314"/>
                </a:lnTo>
                <a:lnTo>
                  <a:pt x="188" y="312"/>
                </a:lnTo>
                <a:lnTo>
                  <a:pt x="188" y="312"/>
                </a:lnTo>
                <a:lnTo>
                  <a:pt x="190" y="310"/>
                </a:lnTo>
                <a:lnTo>
                  <a:pt x="190" y="308"/>
                </a:lnTo>
                <a:lnTo>
                  <a:pt x="190" y="308"/>
                </a:lnTo>
                <a:lnTo>
                  <a:pt x="192" y="308"/>
                </a:lnTo>
                <a:lnTo>
                  <a:pt x="192" y="308"/>
                </a:lnTo>
                <a:lnTo>
                  <a:pt x="194" y="306"/>
                </a:lnTo>
                <a:lnTo>
                  <a:pt x="194" y="306"/>
                </a:lnTo>
                <a:lnTo>
                  <a:pt x="196" y="304"/>
                </a:lnTo>
                <a:lnTo>
                  <a:pt x="196" y="304"/>
                </a:lnTo>
                <a:lnTo>
                  <a:pt x="196" y="304"/>
                </a:lnTo>
                <a:lnTo>
                  <a:pt x="196" y="302"/>
                </a:lnTo>
                <a:lnTo>
                  <a:pt x="196" y="302"/>
                </a:lnTo>
                <a:lnTo>
                  <a:pt x="192" y="300"/>
                </a:lnTo>
                <a:lnTo>
                  <a:pt x="192" y="300"/>
                </a:lnTo>
                <a:lnTo>
                  <a:pt x="190" y="300"/>
                </a:lnTo>
                <a:lnTo>
                  <a:pt x="190" y="300"/>
                </a:lnTo>
                <a:lnTo>
                  <a:pt x="190" y="298"/>
                </a:lnTo>
                <a:lnTo>
                  <a:pt x="190" y="296"/>
                </a:lnTo>
                <a:lnTo>
                  <a:pt x="190" y="296"/>
                </a:lnTo>
                <a:lnTo>
                  <a:pt x="190" y="294"/>
                </a:lnTo>
                <a:lnTo>
                  <a:pt x="190" y="294"/>
                </a:lnTo>
                <a:lnTo>
                  <a:pt x="192" y="294"/>
                </a:lnTo>
                <a:lnTo>
                  <a:pt x="192" y="294"/>
                </a:lnTo>
                <a:lnTo>
                  <a:pt x="194" y="292"/>
                </a:lnTo>
                <a:lnTo>
                  <a:pt x="192" y="290"/>
                </a:lnTo>
                <a:lnTo>
                  <a:pt x="192" y="290"/>
                </a:lnTo>
                <a:lnTo>
                  <a:pt x="188" y="286"/>
                </a:lnTo>
                <a:lnTo>
                  <a:pt x="188" y="286"/>
                </a:lnTo>
                <a:lnTo>
                  <a:pt x="182" y="284"/>
                </a:lnTo>
                <a:lnTo>
                  <a:pt x="182" y="284"/>
                </a:lnTo>
                <a:lnTo>
                  <a:pt x="182" y="280"/>
                </a:lnTo>
                <a:lnTo>
                  <a:pt x="180" y="278"/>
                </a:lnTo>
                <a:lnTo>
                  <a:pt x="180" y="278"/>
                </a:lnTo>
                <a:lnTo>
                  <a:pt x="178" y="276"/>
                </a:lnTo>
                <a:lnTo>
                  <a:pt x="178" y="276"/>
                </a:lnTo>
                <a:lnTo>
                  <a:pt x="178" y="274"/>
                </a:lnTo>
                <a:lnTo>
                  <a:pt x="178" y="272"/>
                </a:lnTo>
                <a:lnTo>
                  <a:pt x="178" y="272"/>
                </a:lnTo>
                <a:lnTo>
                  <a:pt x="180" y="270"/>
                </a:lnTo>
                <a:lnTo>
                  <a:pt x="180" y="270"/>
                </a:lnTo>
                <a:lnTo>
                  <a:pt x="178" y="268"/>
                </a:lnTo>
                <a:lnTo>
                  <a:pt x="178" y="268"/>
                </a:lnTo>
                <a:lnTo>
                  <a:pt x="178" y="266"/>
                </a:lnTo>
                <a:lnTo>
                  <a:pt x="176" y="266"/>
                </a:lnTo>
                <a:lnTo>
                  <a:pt x="176" y="266"/>
                </a:lnTo>
                <a:lnTo>
                  <a:pt x="176" y="264"/>
                </a:lnTo>
                <a:lnTo>
                  <a:pt x="176" y="264"/>
                </a:lnTo>
                <a:lnTo>
                  <a:pt x="174" y="262"/>
                </a:lnTo>
                <a:lnTo>
                  <a:pt x="174" y="262"/>
                </a:lnTo>
                <a:lnTo>
                  <a:pt x="174" y="260"/>
                </a:lnTo>
                <a:lnTo>
                  <a:pt x="174" y="260"/>
                </a:lnTo>
                <a:lnTo>
                  <a:pt x="174" y="256"/>
                </a:lnTo>
                <a:lnTo>
                  <a:pt x="174" y="256"/>
                </a:lnTo>
                <a:lnTo>
                  <a:pt x="170" y="256"/>
                </a:lnTo>
                <a:lnTo>
                  <a:pt x="170" y="256"/>
                </a:lnTo>
                <a:lnTo>
                  <a:pt x="172" y="252"/>
                </a:lnTo>
                <a:lnTo>
                  <a:pt x="172" y="252"/>
                </a:lnTo>
                <a:lnTo>
                  <a:pt x="170" y="252"/>
                </a:lnTo>
                <a:lnTo>
                  <a:pt x="170" y="250"/>
                </a:lnTo>
                <a:lnTo>
                  <a:pt x="170" y="250"/>
                </a:lnTo>
                <a:lnTo>
                  <a:pt x="174" y="250"/>
                </a:lnTo>
                <a:lnTo>
                  <a:pt x="174" y="250"/>
                </a:lnTo>
                <a:lnTo>
                  <a:pt x="176" y="246"/>
                </a:lnTo>
                <a:lnTo>
                  <a:pt x="176" y="246"/>
                </a:lnTo>
                <a:lnTo>
                  <a:pt x="174" y="244"/>
                </a:lnTo>
                <a:lnTo>
                  <a:pt x="174" y="244"/>
                </a:lnTo>
                <a:lnTo>
                  <a:pt x="176" y="238"/>
                </a:lnTo>
                <a:lnTo>
                  <a:pt x="176" y="238"/>
                </a:lnTo>
                <a:lnTo>
                  <a:pt x="182" y="236"/>
                </a:lnTo>
                <a:lnTo>
                  <a:pt x="182" y="236"/>
                </a:lnTo>
                <a:lnTo>
                  <a:pt x="180" y="232"/>
                </a:lnTo>
                <a:lnTo>
                  <a:pt x="180" y="232"/>
                </a:lnTo>
                <a:lnTo>
                  <a:pt x="182" y="230"/>
                </a:lnTo>
                <a:lnTo>
                  <a:pt x="182" y="230"/>
                </a:lnTo>
                <a:lnTo>
                  <a:pt x="182" y="228"/>
                </a:lnTo>
                <a:lnTo>
                  <a:pt x="182" y="228"/>
                </a:lnTo>
                <a:lnTo>
                  <a:pt x="182" y="226"/>
                </a:lnTo>
                <a:lnTo>
                  <a:pt x="182" y="226"/>
                </a:lnTo>
                <a:lnTo>
                  <a:pt x="184" y="226"/>
                </a:lnTo>
                <a:lnTo>
                  <a:pt x="184" y="226"/>
                </a:lnTo>
                <a:lnTo>
                  <a:pt x="184" y="222"/>
                </a:lnTo>
                <a:lnTo>
                  <a:pt x="184" y="222"/>
                </a:lnTo>
                <a:lnTo>
                  <a:pt x="184" y="218"/>
                </a:lnTo>
                <a:lnTo>
                  <a:pt x="184" y="218"/>
                </a:lnTo>
                <a:lnTo>
                  <a:pt x="184" y="216"/>
                </a:lnTo>
                <a:lnTo>
                  <a:pt x="184" y="216"/>
                </a:lnTo>
                <a:lnTo>
                  <a:pt x="186" y="214"/>
                </a:lnTo>
                <a:lnTo>
                  <a:pt x="186" y="214"/>
                </a:lnTo>
                <a:lnTo>
                  <a:pt x="188" y="214"/>
                </a:lnTo>
                <a:lnTo>
                  <a:pt x="188" y="212"/>
                </a:lnTo>
                <a:lnTo>
                  <a:pt x="188" y="212"/>
                </a:lnTo>
                <a:lnTo>
                  <a:pt x="190" y="210"/>
                </a:lnTo>
                <a:lnTo>
                  <a:pt x="192" y="210"/>
                </a:lnTo>
                <a:lnTo>
                  <a:pt x="192" y="210"/>
                </a:lnTo>
                <a:lnTo>
                  <a:pt x="192" y="208"/>
                </a:lnTo>
                <a:lnTo>
                  <a:pt x="194" y="206"/>
                </a:lnTo>
                <a:lnTo>
                  <a:pt x="194" y="206"/>
                </a:lnTo>
                <a:lnTo>
                  <a:pt x="196" y="206"/>
                </a:lnTo>
                <a:lnTo>
                  <a:pt x="196" y="206"/>
                </a:lnTo>
                <a:lnTo>
                  <a:pt x="196" y="204"/>
                </a:lnTo>
                <a:lnTo>
                  <a:pt x="196" y="204"/>
                </a:lnTo>
                <a:lnTo>
                  <a:pt x="196" y="202"/>
                </a:lnTo>
                <a:lnTo>
                  <a:pt x="196" y="202"/>
                </a:lnTo>
                <a:lnTo>
                  <a:pt x="198" y="196"/>
                </a:lnTo>
                <a:lnTo>
                  <a:pt x="198" y="196"/>
                </a:lnTo>
                <a:lnTo>
                  <a:pt x="200" y="188"/>
                </a:lnTo>
                <a:lnTo>
                  <a:pt x="200" y="188"/>
                </a:lnTo>
                <a:lnTo>
                  <a:pt x="198" y="186"/>
                </a:lnTo>
                <a:lnTo>
                  <a:pt x="198" y="186"/>
                </a:lnTo>
                <a:lnTo>
                  <a:pt x="198" y="184"/>
                </a:lnTo>
                <a:lnTo>
                  <a:pt x="198" y="184"/>
                </a:lnTo>
                <a:lnTo>
                  <a:pt x="196" y="182"/>
                </a:lnTo>
                <a:lnTo>
                  <a:pt x="196" y="182"/>
                </a:lnTo>
                <a:lnTo>
                  <a:pt x="196" y="182"/>
                </a:lnTo>
                <a:lnTo>
                  <a:pt x="192" y="178"/>
                </a:lnTo>
                <a:lnTo>
                  <a:pt x="192" y="178"/>
                </a:lnTo>
                <a:lnTo>
                  <a:pt x="192" y="178"/>
                </a:lnTo>
                <a:lnTo>
                  <a:pt x="192" y="176"/>
                </a:lnTo>
                <a:lnTo>
                  <a:pt x="192" y="176"/>
                </a:lnTo>
                <a:lnTo>
                  <a:pt x="196" y="174"/>
                </a:lnTo>
                <a:lnTo>
                  <a:pt x="196" y="174"/>
                </a:lnTo>
                <a:lnTo>
                  <a:pt x="200" y="168"/>
                </a:lnTo>
                <a:lnTo>
                  <a:pt x="200" y="168"/>
                </a:lnTo>
                <a:lnTo>
                  <a:pt x="204" y="164"/>
                </a:lnTo>
                <a:lnTo>
                  <a:pt x="204" y="164"/>
                </a:lnTo>
                <a:lnTo>
                  <a:pt x="204" y="162"/>
                </a:lnTo>
                <a:lnTo>
                  <a:pt x="204" y="162"/>
                </a:lnTo>
                <a:lnTo>
                  <a:pt x="200" y="160"/>
                </a:lnTo>
                <a:lnTo>
                  <a:pt x="200" y="160"/>
                </a:lnTo>
                <a:lnTo>
                  <a:pt x="198" y="158"/>
                </a:lnTo>
                <a:lnTo>
                  <a:pt x="198" y="158"/>
                </a:lnTo>
                <a:lnTo>
                  <a:pt x="194" y="156"/>
                </a:lnTo>
                <a:lnTo>
                  <a:pt x="194" y="156"/>
                </a:lnTo>
                <a:lnTo>
                  <a:pt x="194" y="150"/>
                </a:lnTo>
                <a:lnTo>
                  <a:pt x="194" y="150"/>
                </a:lnTo>
                <a:lnTo>
                  <a:pt x="192" y="148"/>
                </a:lnTo>
                <a:lnTo>
                  <a:pt x="192" y="148"/>
                </a:lnTo>
                <a:lnTo>
                  <a:pt x="196" y="144"/>
                </a:lnTo>
                <a:lnTo>
                  <a:pt x="196" y="144"/>
                </a:lnTo>
                <a:lnTo>
                  <a:pt x="198" y="144"/>
                </a:lnTo>
                <a:lnTo>
                  <a:pt x="198" y="144"/>
                </a:lnTo>
                <a:lnTo>
                  <a:pt x="200" y="142"/>
                </a:lnTo>
                <a:lnTo>
                  <a:pt x="200" y="142"/>
                </a:lnTo>
                <a:lnTo>
                  <a:pt x="202" y="144"/>
                </a:lnTo>
                <a:lnTo>
                  <a:pt x="202" y="144"/>
                </a:lnTo>
                <a:lnTo>
                  <a:pt x="204" y="146"/>
                </a:lnTo>
                <a:lnTo>
                  <a:pt x="204" y="146"/>
                </a:lnTo>
                <a:lnTo>
                  <a:pt x="206" y="146"/>
                </a:lnTo>
                <a:lnTo>
                  <a:pt x="206" y="146"/>
                </a:lnTo>
                <a:lnTo>
                  <a:pt x="206" y="146"/>
                </a:lnTo>
                <a:lnTo>
                  <a:pt x="206" y="146"/>
                </a:lnTo>
                <a:lnTo>
                  <a:pt x="206" y="146"/>
                </a:lnTo>
                <a:lnTo>
                  <a:pt x="208" y="146"/>
                </a:lnTo>
                <a:lnTo>
                  <a:pt x="210" y="144"/>
                </a:lnTo>
                <a:lnTo>
                  <a:pt x="210" y="144"/>
                </a:lnTo>
                <a:lnTo>
                  <a:pt x="208" y="138"/>
                </a:lnTo>
                <a:lnTo>
                  <a:pt x="208" y="138"/>
                </a:lnTo>
                <a:lnTo>
                  <a:pt x="206" y="134"/>
                </a:lnTo>
                <a:lnTo>
                  <a:pt x="206" y="134"/>
                </a:lnTo>
                <a:lnTo>
                  <a:pt x="206" y="132"/>
                </a:lnTo>
                <a:lnTo>
                  <a:pt x="206" y="132"/>
                </a:lnTo>
                <a:lnTo>
                  <a:pt x="206" y="128"/>
                </a:lnTo>
                <a:lnTo>
                  <a:pt x="206" y="128"/>
                </a:lnTo>
                <a:lnTo>
                  <a:pt x="204" y="126"/>
                </a:lnTo>
                <a:lnTo>
                  <a:pt x="204" y="126"/>
                </a:lnTo>
                <a:lnTo>
                  <a:pt x="204" y="116"/>
                </a:lnTo>
                <a:lnTo>
                  <a:pt x="204" y="116"/>
                </a:lnTo>
                <a:lnTo>
                  <a:pt x="204" y="114"/>
                </a:lnTo>
                <a:lnTo>
                  <a:pt x="204" y="114"/>
                </a:lnTo>
                <a:lnTo>
                  <a:pt x="204" y="110"/>
                </a:lnTo>
                <a:lnTo>
                  <a:pt x="204" y="110"/>
                </a:lnTo>
                <a:lnTo>
                  <a:pt x="206" y="108"/>
                </a:lnTo>
                <a:lnTo>
                  <a:pt x="206" y="108"/>
                </a:lnTo>
                <a:lnTo>
                  <a:pt x="204" y="100"/>
                </a:lnTo>
                <a:lnTo>
                  <a:pt x="204" y="100"/>
                </a:lnTo>
                <a:lnTo>
                  <a:pt x="206" y="96"/>
                </a:lnTo>
                <a:lnTo>
                  <a:pt x="206" y="96"/>
                </a:lnTo>
                <a:lnTo>
                  <a:pt x="208" y="96"/>
                </a:lnTo>
                <a:lnTo>
                  <a:pt x="208" y="96"/>
                </a:lnTo>
                <a:lnTo>
                  <a:pt x="208" y="94"/>
                </a:lnTo>
                <a:lnTo>
                  <a:pt x="210" y="90"/>
                </a:lnTo>
                <a:lnTo>
                  <a:pt x="210" y="90"/>
                </a:lnTo>
                <a:lnTo>
                  <a:pt x="208" y="90"/>
                </a:lnTo>
                <a:lnTo>
                  <a:pt x="208" y="90"/>
                </a:lnTo>
                <a:lnTo>
                  <a:pt x="208" y="88"/>
                </a:lnTo>
                <a:lnTo>
                  <a:pt x="208" y="88"/>
                </a:lnTo>
                <a:lnTo>
                  <a:pt x="208" y="86"/>
                </a:lnTo>
                <a:lnTo>
                  <a:pt x="208" y="86"/>
                </a:lnTo>
                <a:lnTo>
                  <a:pt x="210" y="80"/>
                </a:lnTo>
                <a:lnTo>
                  <a:pt x="210" y="80"/>
                </a:lnTo>
                <a:lnTo>
                  <a:pt x="208" y="80"/>
                </a:lnTo>
                <a:lnTo>
                  <a:pt x="208" y="80"/>
                </a:lnTo>
                <a:lnTo>
                  <a:pt x="206" y="78"/>
                </a:lnTo>
                <a:lnTo>
                  <a:pt x="206" y="78"/>
                </a:lnTo>
                <a:lnTo>
                  <a:pt x="212" y="72"/>
                </a:lnTo>
                <a:lnTo>
                  <a:pt x="212" y="72"/>
                </a:lnTo>
                <a:lnTo>
                  <a:pt x="212" y="70"/>
                </a:lnTo>
                <a:lnTo>
                  <a:pt x="212" y="70"/>
                </a:lnTo>
                <a:lnTo>
                  <a:pt x="214" y="66"/>
                </a:lnTo>
                <a:lnTo>
                  <a:pt x="214" y="66"/>
                </a:lnTo>
                <a:lnTo>
                  <a:pt x="220" y="64"/>
                </a:lnTo>
                <a:lnTo>
                  <a:pt x="220" y="64"/>
                </a:lnTo>
                <a:lnTo>
                  <a:pt x="220" y="62"/>
                </a:lnTo>
                <a:lnTo>
                  <a:pt x="220" y="62"/>
                </a:lnTo>
                <a:lnTo>
                  <a:pt x="222" y="60"/>
                </a:lnTo>
                <a:lnTo>
                  <a:pt x="222" y="60"/>
                </a:lnTo>
                <a:lnTo>
                  <a:pt x="222" y="58"/>
                </a:lnTo>
                <a:lnTo>
                  <a:pt x="222" y="58"/>
                </a:lnTo>
                <a:lnTo>
                  <a:pt x="222" y="52"/>
                </a:lnTo>
                <a:lnTo>
                  <a:pt x="222" y="52"/>
                </a:lnTo>
                <a:lnTo>
                  <a:pt x="222" y="50"/>
                </a:lnTo>
                <a:lnTo>
                  <a:pt x="222" y="50"/>
                </a:lnTo>
                <a:lnTo>
                  <a:pt x="222" y="50"/>
                </a:lnTo>
                <a:lnTo>
                  <a:pt x="222" y="48"/>
                </a:lnTo>
                <a:lnTo>
                  <a:pt x="222" y="48"/>
                </a:lnTo>
                <a:lnTo>
                  <a:pt x="224" y="46"/>
                </a:lnTo>
                <a:lnTo>
                  <a:pt x="224" y="42"/>
                </a:lnTo>
                <a:lnTo>
                  <a:pt x="224" y="42"/>
                </a:lnTo>
                <a:lnTo>
                  <a:pt x="224" y="40"/>
                </a:lnTo>
                <a:lnTo>
                  <a:pt x="224" y="40"/>
                </a:lnTo>
                <a:lnTo>
                  <a:pt x="224" y="36"/>
                </a:lnTo>
                <a:lnTo>
                  <a:pt x="224" y="36"/>
                </a:lnTo>
                <a:lnTo>
                  <a:pt x="224" y="36"/>
                </a:lnTo>
                <a:lnTo>
                  <a:pt x="226" y="36"/>
                </a:lnTo>
                <a:lnTo>
                  <a:pt x="226" y="36"/>
                </a:lnTo>
                <a:lnTo>
                  <a:pt x="228" y="36"/>
                </a:lnTo>
                <a:lnTo>
                  <a:pt x="228" y="36"/>
                </a:lnTo>
                <a:lnTo>
                  <a:pt x="230" y="36"/>
                </a:lnTo>
                <a:lnTo>
                  <a:pt x="230" y="34"/>
                </a:lnTo>
                <a:lnTo>
                  <a:pt x="230" y="34"/>
                </a:lnTo>
                <a:lnTo>
                  <a:pt x="230" y="30"/>
                </a:lnTo>
                <a:lnTo>
                  <a:pt x="230" y="30"/>
                </a:lnTo>
                <a:lnTo>
                  <a:pt x="228" y="26"/>
                </a:lnTo>
                <a:lnTo>
                  <a:pt x="228" y="26"/>
                </a:lnTo>
                <a:lnTo>
                  <a:pt x="228" y="22"/>
                </a:lnTo>
                <a:lnTo>
                  <a:pt x="228" y="22"/>
                </a:lnTo>
                <a:lnTo>
                  <a:pt x="228" y="18"/>
                </a:lnTo>
                <a:lnTo>
                  <a:pt x="228" y="18"/>
                </a:lnTo>
                <a:lnTo>
                  <a:pt x="226" y="18"/>
                </a:lnTo>
                <a:lnTo>
                  <a:pt x="226" y="18"/>
                </a:lnTo>
                <a:lnTo>
                  <a:pt x="224" y="18"/>
                </a:lnTo>
                <a:lnTo>
                  <a:pt x="224" y="18"/>
                </a:lnTo>
                <a:lnTo>
                  <a:pt x="222" y="18"/>
                </a:lnTo>
                <a:lnTo>
                  <a:pt x="220" y="18"/>
                </a:lnTo>
                <a:lnTo>
                  <a:pt x="220" y="18"/>
                </a:lnTo>
                <a:lnTo>
                  <a:pt x="218" y="20"/>
                </a:lnTo>
                <a:lnTo>
                  <a:pt x="218" y="20"/>
                </a:lnTo>
                <a:lnTo>
                  <a:pt x="216" y="18"/>
                </a:lnTo>
                <a:lnTo>
                  <a:pt x="216" y="18"/>
                </a:lnTo>
                <a:lnTo>
                  <a:pt x="212" y="20"/>
                </a:lnTo>
                <a:lnTo>
                  <a:pt x="212" y="20"/>
                </a:lnTo>
                <a:lnTo>
                  <a:pt x="210" y="22"/>
                </a:lnTo>
                <a:lnTo>
                  <a:pt x="210" y="22"/>
                </a:lnTo>
                <a:lnTo>
                  <a:pt x="206" y="20"/>
                </a:lnTo>
                <a:lnTo>
                  <a:pt x="206" y="20"/>
                </a:lnTo>
                <a:lnTo>
                  <a:pt x="206" y="18"/>
                </a:lnTo>
                <a:lnTo>
                  <a:pt x="206" y="18"/>
                </a:lnTo>
                <a:lnTo>
                  <a:pt x="202" y="14"/>
                </a:lnTo>
                <a:lnTo>
                  <a:pt x="202" y="14"/>
                </a:lnTo>
                <a:lnTo>
                  <a:pt x="204" y="12"/>
                </a:lnTo>
                <a:lnTo>
                  <a:pt x="204" y="12"/>
                </a:lnTo>
                <a:lnTo>
                  <a:pt x="200" y="6"/>
                </a:lnTo>
                <a:lnTo>
                  <a:pt x="200" y="6"/>
                </a:lnTo>
                <a:lnTo>
                  <a:pt x="202" y="4"/>
                </a:lnTo>
                <a:lnTo>
                  <a:pt x="202" y="4"/>
                </a:lnTo>
                <a:lnTo>
                  <a:pt x="206" y="2"/>
                </a:lnTo>
                <a:lnTo>
                  <a:pt x="206" y="2"/>
                </a:lnTo>
                <a:lnTo>
                  <a:pt x="208" y="2"/>
                </a:lnTo>
                <a:lnTo>
                  <a:pt x="208" y="2"/>
                </a:lnTo>
                <a:lnTo>
                  <a:pt x="210" y="2"/>
                </a:lnTo>
                <a:lnTo>
                  <a:pt x="210" y="2"/>
                </a:lnTo>
                <a:lnTo>
                  <a:pt x="210" y="0"/>
                </a:lnTo>
                <a:lnTo>
                  <a:pt x="210" y="0"/>
                </a:lnTo>
                <a:lnTo>
                  <a:pt x="204" y="0"/>
                </a:lnTo>
                <a:lnTo>
                  <a:pt x="204" y="0"/>
                </a:lnTo>
                <a:lnTo>
                  <a:pt x="202" y="2"/>
                </a:lnTo>
                <a:lnTo>
                  <a:pt x="198" y="4"/>
                </a:lnTo>
                <a:lnTo>
                  <a:pt x="198" y="4"/>
                </a:lnTo>
                <a:lnTo>
                  <a:pt x="196" y="8"/>
                </a:lnTo>
                <a:lnTo>
                  <a:pt x="196" y="14"/>
                </a:lnTo>
                <a:lnTo>
                  <a:pt x="196" y="14"/>
                </a:lnTo>
                <a:lnTo>
                  <a:pt x="194" y="12"/>
                </a:lnTo>
                <a:lnTo>
                  <a:pt x="194" y="12"/>
                </a:lnTo>
                <a:lnTo>
                  <a:pt x="190" y="12"/>
                </a:lnTo>
                <a:lnTo>
                  <a:pt x="190" y="12"/>
                </a:lnTo>
                <a:lnTo>
                  <a:pt x="188" y="14"/>
                </a:lnTo>
                <a:lnTo>
                  <a:pt x="188" y="14"/>
                </a:lnTo>
                <a:lnTo>
                  <a:pt x="186" y="16"/>
                </a:lnTo>
                <a:lnTo>
                  <a:pt x="186" y="16"/>
                </a:lnTo>
                <a:lnTo>
                  <a:pt x="184" y="16"/>
                </a:lnTo>
                <a:lnTo>
                  <a:pt x="184" y="18"/>
                </a:lnTo>
                <a:lnTo>
                  <a:pt x="184" y="18"/>
                </a:lnTo>
                <a:lnTo>
                  <a:pt x="184" y="20"/>
                </a:lnTo>
                <a:lnTo>
                  <a:pt x="184" y="20"/>
                </a:lnTo>
                <a:lnTo>
                  <a:pt x="182" y="22"/>
                </a:lnTo>
                <a:lnTo>
                  <a:pt x="182" y="22"/>
                </a:lnTo>
                <a:lnTo>
                  <a:pt x="180" y="18"/>
                </a:lnTo>
                <a:lnTo>
                  <a:pt x="180" y="18"/>
                </a:lnTo>
                <a:lnTo>
                  <a:pt x="178" y="18"/>
                </a:lnTo>
                <a:lnTo>
                  <a:pt x="178" y="18"/>
                </a:lnTo>
                <a:lnTo>
                  <a:pt x="176" y="18"/>
                </a:lnTo>
                <a:lnTo>
                  <a:pt x="176" y="20"/>
                </a:lnTo>
                <a:lnTo>
                  <a:pt x="176" y="20"/>
                </a:lnTo>
                <a:lnTo>
                  <a:pt x="172" y="22"/>
                </a:lnTo>
                <a:lnTo>
                  <a:pt x="172" y="22"/>
                </a:lnTo>
                <a:lnTo>
                  <a:pt x="172" y="24"/>
                </a:lnTo>
                <a:lnTo>
                  <a:pt x="172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2"/>
                </a:lnTo>
                <a:lnTo>
                  <a:pt x="166" y="22"/>
                </a:lnTo>
                <a:lnTo>
                  <a:pt x="164" y="20"/>
                </a:lnTo>
                <a:lnTo>
                  <a:pt x="164" y="20"/>
                </a:lnTo>
                <a:lnTo>
                  <a:pt x="162" y="18"/>
                </a:lnTo>
                <a:lnTo>
                  <a:pt x="162" y="18"/>
                </a:lnTo>
                <a:lnTo>
                  <a:pt x="158" y="16"/>
                </a:lnTo>
                <a:lnTo>
                  <a:pt x="158" y="16"/>
                </a:lnTo>
                <a:lnTo>
                  <a:pt x="158" y="18"/>
                </a:lnTo>
                <a:lnTo>
                  <a:pt x="158" y="18"/>
                </a:lnTo>
                <a:lnTo>
                  <a:pt x="154" y="18"/>
                </a:lnTo>
                <a:lnTo>
                  <a:pt x="154" y="18"/>
                </a:lnTo>
                <a:lnTo>
                  <a:pt x="152" y="20"/>
                </a:lnTo>
                <a:lnTo>
                  <a:pt x="152" y="20"/>
                </a:lnTo>
                <a:lnTo>
                  <a:pt x="154" y="26"/>
                </a:lnTo>
                <a:lnTo>
                  <a:pt x="154" y="26"/>
                </a:lnTo>
                <a:lnTo>
                  <a:pt x="152" y="24"/>
                </a:lnTo>
                <a:lnTo>
                  <a:pt x="152" y="24"/>
                </a:lnTo>
                <a:lnTo>
                  <a:pt x="150" y="24"/>
                </a:lnTo>
                <a:lnTo>
                  <a:pt x="150" y="24"/>
                </a:lnTo>
                <a:lnTo>
                  <a:pt x="150" y="24"/>
                </a:lnTo>
                <a:lnTo>
                  <a:pt x="148" y="22"/>
                </a:lnTo>
                <a:lnTo>
                  <a:pt x="148" y="22"/>
                </a:lnTo>
                <a:lnTo>
                  <a:pt x="146" y="22"/>
                </a:lnTo>
                <a:lnTo>
                  <a:pt x="148" y="20"/>
                </a:lnTo>
                <a:lnTo>
                  <a:pt x="148" y="20"/>
                </a:lnTo>
                <a:lnTo>
                  <a:pt x="148" y="18"/>
                </a:lnTo>
                <a:lnTo>
                  <a:pt x="148" y="18"/>
                </a:lnTo>
                <a:lnTo>
                  <a:pt x="146" y="18"/>
                </a:lnTo>
                <a:lnTo>
                  <a:pt x="146" y="18"/>
                </a:lnTo>
                <a:lnTo>
                  <a:pt x="142" y="16"/>
                </a:lnTo>
                <a:lnTo>
                  <a:pt x="142" y="16"/>
                </a:lnTo>
                <a:lnTo>
                  <a:pt x="140" y="14"/>
                </a:lnTo>
                <a:lnTo>
                  <a:pt x="140" y="14"/>
                </a:lnTo>
                <a:lnTo>
                  <a:pt x="136" y="12"/>
                </a:lnTo>
                <a:lnTo>
                  <a:pt x="136" y="12"/>
                </a:lnTo>
                <a:lnTo>
                  <a:pt x="132" y="14"/>
                </a:lnTo>
                <a:lnTo>
                  <a:pt x="132" y="14"/>
                </a:lnTo>
                <a:lnTo>
                  <a:pt x="132" y="10"/>
                </a:lnTo>
                <a:lnTo>
                  <a:pt x="132" y="10"/>
                </a:lnTo>
                <a:lnTo>
                  <a:pt x="132" y="6"/>
                </a:lnTo>
                <a:lnTo>
                  <a:pt x="132" y="6"/>
                </a:lnTo>
                <a:lnTo>
                  <a:pt x="130" y="6"/>
                </a:lnTo>
                <a:lnTo>
                  <a:pt x="130" y="6"/>
                </a:lnTo>
                <a:lnTo>
                  <a:pt x="126" y="8"/>
                </a:lnTo>
                <a:lnTo>
                  <a:pt x="126" y="8"/>
                </a:lnTo>
                <a:lnTo>
                  <a:pt x="124" y="6"/>
                </a:lnTo>
                <a:lnTo>
                  <a:pt x="124" y="4"/>
                </a:lnTo>
                <a:lnTo>
                  <a:pt x="124" y="4"/>
                </a:lnTo>
                <a:lnTo>
                  <a:pt x="122" y="6"/>
                </a:lnTo>
                <a:lnTo>
                  <a:pt x="122" y="6"/>
                </a:lnTo>
                <a:lnTo>
                  <a:pt x="120" y="6"/>
                </a:lnTo>
                <a:lnTo>
                  <a:pt x="120" y="6"/>
                </a:lnTo>
                <a:lnTo>
                  <a:pt x="116" y="8"/>
                </a:lnTo>
                <a:lnTo>
                  <a:pt x="116" y="8"/>
                </a:lnTo>
                <a:lnTo>
                  <a:pt x="114" y="16"/>
                </a:lnTo>
                <a:lnTo>
                  <a:pt x="114" y="16"/>
                </a:lnTo>
                <a:lnTo>
                  <a:pt x="110" y="16"/>
                </a:lnTo>
                <a:lnTo>
                  <a:pt x="110" y="16"/>
                </a:lnTo>
                <a:lnTo>
                  <a:pt x="108" y="14"/>
                </a:lnTo>
                <a:lnTo>
                  <a:pt x="108" y="14"/>
                </a:lnTo>
                <a:lnTo>
                  <a:pt x="104" y="14"/>
                </a:lnTo>
                <a:lnTo>
                  <a:pt x="104" y="14"/>
                </a:lnTo>
                <a:lnTo>
                  <a:pt x="100" y="14"/>
                </a:lnTo>
                <a:lnTo>
                  <a:pt x="100" y="14"/>
                </a:lnTo>
                <a:lnTo>
                  <a:pt x="94" y="18"/>
                </a:lnTo>
                <a:lnTo>
                  <a:pt x="94" y="18"/>
                </a:lnTo>
                <a:lnTo>
                  <a:pt x="92" y="16"/>
                </a:lnTo>
                <a:lnTo>
                  <a:pt x="92" y="16"/>
                </a:lnTo>
                <a:lnTo>
                  <a:pt x="90" y="16"/>
                </a:lnTo>
                <a:lnTo>
                  <a:pt x="90" y="16"/>
                </a:lnTo>
                <a:lnTo>
                  <a:pt x="88" y="16"/>
                </a:lnTo>
                <a:lnTo>
                  <a:pt x="88" y="16"/>
                </a:lnTo>
                <a:lnTo>
                  <a:pt x="88" y="16"/>
                </a:lnTo>
                <a:lnTo>
                  <a:pt x="86" y="16"/>
                </a:lnTo>
                <a:lnTo>
                  <a:pt x="86" y="16"/>
                </a:lnTo>
                <a:lnTo>
                  <a:pt x="84" y="16"/>
                </a:lnTo>
                <a:lnTo>
                  <a:pt x="84" y="16"/>
                </a:lnTo>
                <a:lnTo>
                  <a:pt x="82" y="16"/>
                </a:lnTo>
                <a:lnTo>
                  <a:pt x="82" y="16"/>
                </a:lnTo>
                <a:lnTo>
                  <a:pt x="80" y="16"/>
                </a:lnTo>
                <a:lnTo>
                  <a:pt x="80" y="16"/>
                </a:lnTo>
                <a:lnTo>
                  <a:pt x="74" y="16"/>
                </a:lnTo>
                <a:lnTo>
                  <a:pt x="74" y="16"/>
                </a:lnTo>
                <a:lnTo>
                  <a:pt x="72" y="14"/>
                </a:lnTo>
                <a:lnTo>
                  <a:pt x="72" y="14"/>
                </a:lnTo>
                <a:lnTo>
                  <a:pt x="72" y="12"/>
                </a:lnTo>
                <a:lnTo>
                  <a:pt x="72" y="12"/>
                </a:lnTo>
                <a:lnTo>
                  <a:pt x="68" y="10"/>
                </a:lnTo>
                <a:lnTo>
                  <a:pt x="68" y="10"/>
                </a:lnTo>
                <a:lnTo>
                  <a:pt x="66" y="10"/>
                </a:lnTo>
                <a:lnTo>
                  <a:pt x="66" y="10"/>
                </a:lnTo>
                <a:lnTo>
                  <a:pt x="64" y="10"/>
                </a:lnTo>
                <a:lnTo>
                  <a:pt x="64" y="10"/>
                </a:lnTo>
                <a:lnTo>
                  <a:pt x="62" y="10"/>
                </a:lnTo>
                <a:lnTo>
                  <a:pt x="62" y="10"/>
                </a:lnTo>
                <a:lnTo>
                  <a:pt x="58" y="12"/>
                </a:lnTo>
                <a:lnTo>
                  <a:pt x="58" y="12"/>
                </a:lnTo>
                <a:lnTo>
                  <a:pt x="58" y="16"/>
                </a:lnTo>
                <a:lnTo>
                  <a:pt x="58" y="16"/>
                </a:lnTo>
                <a:lnTo>
                  <a:pt x="58" y="20"/>
                </a:lnTo>
                <a:lnTo>
                  <a:pt x="58" y="20"/>
                </a:lnTo>
                <a:lnTo>
                  <a:pt x="54" y="16"/>
                </a:lnTo>
                <a:lnTo>
                  <a:pt x="54" y="16"/>
                </a:lnTo>
                <a:lnTo>
                  <a:pt x="50" y="18"/>
                </a:lnTo>
                <a:lnTo>
                  <a:pt x="50" y="18"/>
                </a:lnTo>
                <a:lnTo>
                  <a:pt x="48" y="16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3" name="Freeform 21"/>
          <p:cNvSpPr>
            <a:spLocks/>
          </p:cNvSpPr>
          <p:nvPr/>
        </p:nvSpPr>
        <p:spPr bwMode="auto">
          <a:xfrm>
            <a:off x="3594859" y="365504"/>
            <a:ext cx="381000" cy="619125"/>
          </a:xfrm>
          <a:custGeom>
            <a:avLst/>
            <a:gdLst>
              <a:gd name="T0" fmla="*/ 142 w 240"/>
              <a:gd name="T1" fmla="*/ 20 h 390"/>
              <a:gd name="T2" fmla="*/ 118 w 240"/>
              <a:gd name="T3" fmla="*/ 26 h 390"/>
              <a:gd name="T4" fmla="*/ 100 w 240"/>
              <a:gd name="T5" fmla="*/ 26 h 390"/>
              <a:gd name="T6" fmla="*/ 56 w 240"/>
              <a:gd name="T7" fmla="*/ 52 h 390"/>
              <a:gd name="T8" fmla="*/ 38 w 240"/>
              <a:gd name="T9" fmla="*/ 66 h 390"/>
              <a:gd name="T10" fmla="*/ 34 w 240"/>
              <a:gd name="T11" fmla="*/ 102 h 390"/>
              <a:gd name="T12" fmla="*/ 26 w 240"/>
              <a:gd name="T13" fmla="*/ 130 h 390"/>
              <a:gd name="T14" fmla="*/ 24 w 240"/>
              <a:gd name="T15" fmla="*/ 162 h 390"/>
              <a:gd name="T16" fmla="*/ 22 w 240"/>
              <a:gd name="T17" fmla="*/ 194 h 390"/>
              <a:gd name="T18" fmla="*/ 8 w 240"/>
              <a:gd name="T19" fmla="*/ 224 h 390"/>
              <a:gd name="T20" fmla="*/ 8 w 240"/>
              <a:gd name="T21" fmla="*/ 254 h 390"/>
              <a:gd name="T22" fmla="*/ 20 w 240"/>
              <a:gd name="T23" fmla="*/ 282 h 390"/>
              <a:gd name="T24" fmla="*/ 18 w 240"/>
              <a:gd name="T25" fmla="*/ 306 h 390"/>
              <a:gd name="T26" fmla="*/ 20 w 240"/>
              <a:gd name="T27" fmla="*/ 338 h 390"/>
              <a:gd name="T28" fmla="*/ 48 w 240"/>
              <a:gd name="T29" fmla="*/ 352 h 390"/>
              <a:gd name="T30" fmla="*/ 76 w 240"/>
              <a:gd name="T31" fmla="*/ 358 h 390"/>
              <a:gd name="T32" fmla="*/ 82 w 240"/>
              <a:gd name="T33" fmla="*/ 374 h 390"/>
              <a:gd name="T34" fmla="*/ 104 w 240"/>
              <a:gd name="T35" fmla="*/ 382 h 390"/>
              <a:gd name="T36" fmla="*/ 122 w 240"/>
              <a:gd name="T37" fmla="*/ 378 h 390"/>
              <a:gd name="T38" fmla="*/ 136 w 240"/>
              <a:gd name="T39" fmla="*/ 376 h 390"/>
              <a:gd name="T40" fmla="*/ 140 w 240"/>
              <a:gd name="T41" fmla="*/ 334 h 390"/>
              <a:gd name="T42" fmla="*/ 164 w 240"/>
              <a:gd name="T43" fmla="*/ 334 h 390"/>
              <a:gd name="T44" fmla="*/ 174 w 240"/>
              <a:gd name="T45" fmla="*/ 340 h 390"/>
              <a:gd name="T46" fmla="*/ 180 w 240"/>
              <a:gd name="T47" fmla="*/ 344 h 390"/>
              <a:gd name="T48" fmla="*/ 180 w 240"/>
              <a:gd name="T49" fmla="*/ 334 h 390"/>
              <a:gd name="T50" fmla="*/ 178 w 240"/>
              <a:gd name="T51" fmla="*/ 326 h 390"/>
              <a:gd name="T52" fmla="*/ 182 w 240"/>
              <a:gd name="T53" fmla="*/ 324 h 390"/>
              <a:gd name="T54" fmla="*/ 192 w 240"/>
              <a:gd name="T55" fmla="*/ 324 h 390"/>
              <a:gd name="T56" fmla="*/ 196 w 240"/>
              <a:gd name="T57" fmla="*/ 320 h 390"/>
              <a:gd name="T58" fmla="*/ 196 w 240"/>
              <a:gd name="T59" fmla="*/ 312 h 390"/>
              <a:gd name="T60" fmla="*/ 208 w 240"/>
              <a:gd name="T61" fmla="*/ 312 h 390"/>
              <a:gd name="T62" fmla="*/ 204 w 240"/>
              <a:gd name="T63" fmla="*/ 302 h 390"/>
              <a:gd name="T64" fmla="*/ 214 w 240"/>
              <a:gd name="T65" fmla="*/ 290 h 390"/>
              <a:gd name="T66" fmla="*/ 210 w 240"/>
              <a:gd name="T67" fmla="*/ 286 h 390"/>
              <a:gd name="T68" fmla="*/ 218 w 240"/>
              <a:gd name="T69" fmla="*/ 278 h 390"/>
              <a:gd name="T70" fmla="*/ 214 w 240"/>
              <a:gd name="T71" fmla="*/ 278 h 390"/>
              <a:gd name="T72" fmla="*/ 212 w 240"/>
              <a:gd name="T73" fmla="*/ 272 h 390"/>
              <a:gd name="T74" fmla="*/ 208 w 240"/>
              <a:gd name="T75" fmla="*/ 262 h 390"/>
              <a:gd name="T76" fmla="*/ 222 w 240"/>
              <a:gd name="T77" fmla="*/ 260 h 390"/>
              <a:gd name="T78" fmla="*/ 212 w 240"/>
              <a:gd name="T79" fmla="*/ 258 h 390"/>
              <a:gd name="T80" fmla="*/ 222 w 240"/>
              <a:gd name="T81" fmla="*/ 246 h 390"/>
              <a:gd name="T82" fmla="*/ 226 w 240"/>
              <a:gd name="T83" fmla="*/ 238 h 390"/>
              <a:gd name="T84" fmla="*/ 234 w 240"/>
              <a:gd name="T85" fmla="*/ 230 h 390"/>
              <a:gd name="T86" fmla="*/ 228 w 240"/>
              <a:gd name="T87" fmla="*/ 228 h 390"/>
              <a:gd name="T88" fmla="*/ 222 w 240"/>
              <a:gd name="T89" fmla="*/ 222 h 390"/>
              <a:gd name="T90" fmla="*/ 232 w 240"/>
              <a:gd name="T91" fmla="*/ 216 h 390"/>
              <a:gd name="T92" fmla="*/ 238 w 240"/>
              <a:gd name="T93" fmla="*/ 208 h 390"/>
              <a:gd name="T94" fmla="*/ 234 w 240"/>
              <a:gd name="T95" fmla="*/ 200 h 390"/>
              <a:gd name="T96" fmla="*/ 232 w 240"/>
              <a:gd name="T97" fmla="*/ 190 h 390"/>
              <a:gd name="T98" fmla="*/ 230 w 240"/>
              <a:gd name="T99" fmla="*/ 182 h 390"/>
              <a:gd name="T100" fmla="*/ 222 w 240"/>
              <a:gd name="T101" fmla="*/ 190 h 390"/>
              <a:gd name="T102" fmla="*/ 222 w 240"/>
              <a:gd name="T103" fmla="*/ 180 h 390"/>
              <a:gd name="T104" fmla="*/ 224 w 240"/>
              <a:gd name="T105" fmla="*/ 168 h 390"/>
              <a:gd name="T106" fmla="*/ 226 w 240"/>
              <a:gd name="T107" fmla="*/ 160 h 390"/>
              <a:gd name="T108" fmla="*/ 226 w 240"/>
              <a:gd name="T109" fmla="*/ 144 h 390"/>
              <a:gd name="T110" fmla="*/ 220 w 240"/>
              <a:gd name="T111" fmla="*/ 130 h 390"/>
              <a:gd name="T112" fmla="*/ 220 w 240"/>
              <a:gd name="T113" fmla="*/ 116 h 390"/>
              <a:gd name="T114" fmla="*/ 212 w 240"/>
              <a:gd name="T115" fmla="*/ 102 h 390"/>
              <a:gd name="T116" fmla="*/ 200 w 240"/>
              <a:gd name="T117" fmla="*/ 76 h 390"/>
              <a:gd name="T118" fmla="*/ 196 w 240"/>
              <a:gd name="T119" fmla="*/ 62 h 390"/>
              <a:gd name="T120" fmla="*/ 200 w 240"/>
              <a:gd name="T121" fmla="*/ 50 h 390"/>
              <a:gd name="T122" fmla="*/ 188 w 240"/>
              <a:gd name="T123" fmla="*/ 22 h 390"/>
              <a:gd name="T124" fmla="*/ 174 w 240"/>
              <a:gd name="T125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0" h="390">
                <a:moveTo>
                  <a:pt x="174" y="0"/>
                </a:moveTo>
                <a:lnTo>
                  <a:pt x="174" y="0"/>
                </a:lnTo>
                <a:lnTo>
                  <a:pt x="172" y="2"/>
                </a:lnTo>
                <a:lnTo>
                  <a:pt x="170" y="4"/>
                </a:lnTo>
                <a:lnTo>
                  <a:pt x="170" y="4"/>
                </a:lnTo>
                <a:lnTo>
                  <a:pt x="164" y="6"/>
                </a:lnTo>
                <a:lnTo>
                  <a:pt x="164" y="6"/>
                </a:lnTo>
                <a:lnTo>
                  <a:pt x="158" y="12"/>
                </a:lnTo>
                <a:lnTo>
                  <a:pt x="158" y="12"/>
                </a:lnTo>
                <a:lnTo>
                  <a:pt x="158" y="14"/>
                </a:lnTo>
                <a:lnTo>
                  <a:pt x="158" y="14"/>
                </a:lnTo>
                <a:lnTo>
                  <a:pt x="156" y="18"/>
                </a:lnTo>
                <a:lnTo>
                  <a:pt x="156" y="18"/>
                </a:lnTo>
                <a:lnTo>
                  <a:pt x="152" y="20"/>
                </a:lnTo>
                <a:lnTo>
                  <a:pt x="152" y="20"/>
                </a:lnTo>
                <a:lnTo>
                  <a:pt x="152" y="22"/>
                </a:lnTo>
                <a:lnTo>
                  <a:pt x="150" y="24"/>
                </a:lnTo>
                <a:lnTo>
                  <a:pt x="150" y="24"/>
                </a:lnTo>
                <a:lnTo>
                  <a:pt x="146" y="22"/>
                </a:lnTo>
                <a:lnTo>
                  <a:pt x="146" y="22"/>
                </a:lnTo>
                <a:lnTo>
                  <a:pt x="144" y="20"/>
                </a:lnTo>
                <a:lnTo>
                  <a:pt x="144" y="20"/>
                </a:lnTo>
                <a:lnTo>
                  <a:pt x="144" y="20"/>
                </a:lnTo>
                <a:lnTo>
                  <a:pt x="142" y="20"/>
                </a:lnTo>
                <a:lnTo>
                  <a:pt x="140" y="18"/>
                </a:lnTo>
                <a:lnTo>
                  <a:pt x="140" y="18"/>
                </a:lnTo>
                <a:lnTo>
                  <a:pt x="136" y="18"/>
                </a:lnTo>
                <a:lnTo>
                  <a:pt x="136" y="18"/>
                </a:lnTo>
                <a:lnTo>
                  <a:pt x="132" y="18"/>
                </a:lnTo>
                <a:lnTo>
                  <a:pt x="132" y="18"/>
                </a:lnTo>
                <a:lnTo>
                  <a:pt x="130" y="20"/>
                </a:lnTo>
                <a:lnTo>
                  <a:pt x="130" y="20"/>
                </a:lnTo>
                <a:lnTo>
                  <a:pt x="128" y="22"/>
                </a:lnTo>
                <a:lnTo>
                  <a:pt x="128" y="22"/>
                </a:ln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4" y="22"/>
                </a:lnTo>
                <a:lnTo>
                  <a:pt x="124" y="22"/>
                </a:lnTo>
                <a:lnTo>
                  <a:pt x="122" y="26"/>
                </a:lnTo>
                <a:lnTo>
                  <a:pt x="122" y="26"/>
                </a:lnTo>
                <a:lnTo>
                  <a:pt x="122" y="24"/>
                </a:lnTo>
                <a:lnTo>
                  <a:pt x="122" y="24"/>
                </a:lnTo>
                <a:lnTo>
                  <a:pt x="118" y="26"/>
                </a:lnTo>
                <a:lnTo>
                  <a:pt x="118" y="26"/>
                </a:lnTo>
                <a:lnTo>
                  <a:pt x="118" y="26"/>
                </a:lnTo>
                <a:lnTo>
                  <a:pt x="118" y="26"/>
                </a:lnTo>
                <a:lnTo>
                  <a:pt x="116" y="24"/>
                </a:lnTo>
                <a:lnTo>
                  <a:pt x="116" y="24"/>
                </a:lnTo>
                <a:lnTo>
                  <a:pt x="116" y="22"/>
                </a:lnTo>
                <a:lnTo>
                  <a:pt x="116" y="22"/>
                </a:lnTo>
                <a:lnTo>
                  <a:pt x="114" y="20"/>
                </a:lnTo>
                <a:lnTo>
                  <a:pt x="114" y="20"/>
                </a:lnTo>
                <a:lnTo>
                  <a:pt x="114" y="18"/>
                </a:lnTo>
                <a:lnTo>
                  <a:pt x="112" y="18"/>
                </a:lnTo>
                <a:lnTo>
                  <a:pt x="112" y="18"/>
                </a:lnTo>
                <a:lnTo>
                  <a:pt x="108" y="20"/>
                </a:lnTo>
                <a:lnTo>
                  <a:pt x="108" y="20"/>
                </a:lnTo>
                <a:lnTo>
                  <a:pt x="108" y="20"/>
                </a:lnTo>
                <a:lnTo>
                  <a:pt x="108" y="22"/>
                </a:lnTo>
                <a:lnTo>
                  <a:pt x="108" y="22"/>
                </a:lnTo>
                <a:lnTo>
                  <a:pt x="106" y="24"/>
                </a:lnTo>
                <a:lnTo>
                  <a:pt x="106" y="24"/>
                </a:lnTo>
                <a:lnTo>
                  <a:pt x="104" y="24"/>
                </a:lnTo>
                <a:lnTo>
                  <a:pt x="104" y="24"/>
                </a:lnTo>
                <a:lnTo>
                  <a:pt x="104" y="24"/>
                </a:lnTo>
                <a:lnTo>
                  <a:pt x="102" y="24"/>
                </a:lnTo>
                <a:lnTo>
                  <a:pt x="102" y="24"/>
                </a:lnTo>
                <a:lnTo>
                  <a:pt x="100" y="26"/>
                </a:lnTo>
                <a:lnTo>
                  <a:pt x="100" y="26"/>
                </a:lnTo>
                <a:lnTo>
                  <a:pt x="94" y="32"/>
                </a:lnTo>
                <a:lnTo>
                  <a:pt x="94" y="32"/>
                </a:lnTo>
                <a:lnTo>
                  <a:pt x="90" y="32"/>
                </a:lnTo>
                <a:lnTo>
                  <a:pt x="88" y="32"/>
                </a:lnTo>
                <a:lnTo>
                  <a:pt x="88" y="32"/>
                </a:lnTo>
                <a:lnTo>
                  <a:pt x="84" y="34"/>
                </a:lnTo>
                <a:lnTo>
                  <a:pt x="84" y="34"/>
                </a:lnTo>
                <a:lnTo>
                  <a:pt x="76" y="40"/>
                </a:lnTo>
                <a:lnTo>
                  <a:pt x="76" y="40"/>
                </a:lnTo>
                <a:lnTo>
                  <a:pt x="76" y="42"/>
                </a:lnTo>
                <a:lnTo>
                  <a:pt x="78" y="44"/>
                </a:lnTo>
                <a:lnTo>
                  <a:pt x="78" y="44"/>
                </a:lnTo>
                <a:lnTo>
                  <a:pt x="76" y="44"/>
                </a:lnTo>
                <a:lnTo>
                  <a:pt x="72" y="46"/>
                </a:lnTo>
                <a:lnTo>
                  <a:pt x="72" y="46"/>
                </a:lnTo>
                <a:lnTo>
                  <a:pt x="70" y="48"/>
                </a:lnTo>
                <a:lnTo>
                  <a:pt x="70" y="48"/>
                </a:lnTo>
                <a:lnTo>
                  <a:pt x="68" y="48"/>
                </a:lnTo>
                <a:lnTo>
                  <a:pt x="66" y="48"/>
                </a:lnTo>
                <a:lnTo>
                  <a:pt x="66" y="48"/>
                </a:lnTo>
                <a:lnTo>
                  <a:pt x="62" y="52"/>
                </a:lnTo>
                <a:lnTo>
                  <a:pt x="62" y="52"/>
                </a:lnTo>
                <a:lnTo>
                  <a:pt x="56" y="52"/>
                </a:lnTo>
                <a:lnTo>
                  <a:pt x="56" y="52"/>
                </a:lnTo>
                <a:lnTo>
                  <a:pt x="54" y="52"/>
                </a:lnTo>
                <a:lnTo>
                  <a:pt x="54" y="52"/>
                </a:lnTo>
                <a:lnTo>
                  <a:pt x="52" y="48"/>
                </a:lnTo>
                <a:lnTo>
                  <a:pt x="52" y="48"/>
                </a:lnTo>
                <a:lnTo>
                  <a:pt x="52" y="46"/>
                </a:lnTo>
                <a:lnTo>
                  <a:pt x="52" y="46"/>
                </a:lnTo>
                <a:lnTo>
                  <a:pt x="50" y="48"/>
                </a:lnTo>
                <a:lnTo>
                  <a:pt x="50" y="48"/>
                </a:lnTo>
                <a:lnTo>
                  <a:pt x="48" y="52"/>
                </a:lnTo>
                <a:lnTo>
                  <a:pt x="48" y="52"/>
                </a:lnTo>
                <a:lnTo>
                  <a:pt x="42" y="52"/>
                </a:lnTo>
                <a:lnTo>
                  <a:pt x="42" y="52"/>
                </a:lnTo>
                <a:lnTo>
                  <a:pt x="42" y="54"/>
                </a:lnTo>
                <a:lnTo>
                  <a:pt x="42" y="54"/>
                </a:lnTo>
                <a:lnTo>
                  <a:pt x="40" y="56"/>
                </a:lnTo>
                <a:lnTo>
                  <a:pt x="40" y="56"/>
                </a:lnTo>
                <a:lnTo>
                  <a:pt x="40" y="60"/>
                </a:lnTo>
                <a:lnTo>
                  <a:pt x="40" y="60"/>
                </a:lnTo>
                <a:lnTo>
                  <a:pt x="36" y="62"/>
                </a:lnTo>
                <a:lnTo>
                  <a:pt x="36" y="62"/>
                </a:lnTo>
                <a:lnTo>
                  <a:pt x="36" y="64"/>
                </a:lnTo>
                <a:lnTo>
                  <a:pt x="36" y="64"/>
                </a:lnTo>
                <a:lnTo>
                  <a:pt x="38" y="66"/>
                </a:lnTo>
                <a:lnTo>
                  <a:pt x="38" y="66"/>
                </a:lnTo>
                <a:lnTo>
                  <a:pt x="38" y="66"/>
                </a:lnTo>
                <a:lnTo>
                  <a:pt x="38" y="66"/>
                </a:lnTo>
                <a:lnTo>
                  <a:pt x="36" y="72"/>
                </a:lnTo>
                <a:lnTo>
                  <a:pt x="36" y="72"/>
                </a:lnTo>
                <a:lnTo>
                  <a:pt x="38" y="74"/>
                </a:lnTo>
                <a:lnTo>
                  <a:pt x="38" y="74"/>
                </a:lnTo>
                <a:lnTo>
                  <a:pt x="38" y="76"/>
                </a:lnTo>
                <a:lnTo>
                  <a:pt x="38" y="76"/>
                </a:lnTo>
                <a:lnTo>
                  <a:pt x="38" y="78"/>
                </a:lnTo>
                <a:lnTo>
                  <a:pt x="38" y="78"/>
                </a:lnTo>
                <a:lnTo>
                  <a:pt x="38" y="82"/>
                </a:lnTo>
                <a:lnTo>
                  <a:pt x="38" y="82"/>
                </a:lnTo>
                <a:lnTo>
                  <a:pt x="34" y="84"/>
                </a:lnTo>
                <a:lnTo>
                  <a:pt x="34" y="84"/>
                </a:lnTo>
                <a:lnTo>
                  <a:pt x="32" y="86"/>
                </a:lnTo>
                <a:lnTo>
                  <a:pt x="32" y="86"/>
                </a:lnTo>
                <a:lnTo>
                  <a:pt x="34" y="94"/>
                </a:lnTo>
                <a:lnTo>
                  <a:pt x="34" y="94"/>
                </a:lnTo>
                <a:lnTo>
                  <a:pt x="34" y="96"/>
                </a:lnTo>
                <a:lnTo>
                  <a:pt x="34" y="96"/>
                </a:lnTo>
                <a:lnTo>
                  <a:pt x="34" y="98"/>
                </a:lnTo>
                <a:lnTo>
                  <a:pt x="34" y="98"/>
                </a:lnTo>
                <a:lnTo>
                  <a:pt x="34" y="102"/>
                </a:lnTo>
                <a:lnTo>
                  <a:pt x="34" y="102"/>
                </a:lnTo>
                <a:lnTo>
                  <a:pt x="34" y="112"/>
                </a:lnTo>
                <a:lnTo>
                  <a:pt x="34" y="112"/>
                </a:lnTo>
                <a:lnTo>
                  <a:pt x="34" y="114"/>
                </a:lnTo>
                <a:lnTo>
                  <a:pt x="34" y="114"/>
                </a:lnTo>
                <a:lnTo>
                  <a:pt x="34" y="118"/>
                </a:lnTo>
                <a:lnTo>
                  <a:pt x="34" y="118"/>
                </a:lnTo>
                <a:lnTo>
                  <a:pt x="36" y="122"/>
                </a:lnTo>
                <a:lnTo>
                  <a:pt x="36" y="122"/>
                </a:lnTo>
                <a:lnTo>
                  <a:pt x="38" y="130"/>
                </a:lnTo>
                <a:lnTo>
                  <a:pt x="38" y="130"/>
                </a:lnTo>
                <a:lnTo>
                  <a:pt x="36" y="132"/>
                </a:lnTo>
                <a:lnTo>
                  <a:pt x="34" y="134"/>
                </a:lnTo>
                <a:lnTo>
                  <a:pt x="34" y="134"/>
                </a:lnTo>
                <a:lnTo>
                  <a:pt x="32" y="132"/>
                </a:lnTo>
                <a:lnTo>
                  <a:pt x="32" y="132"/>
                </a:lnTo>
                <a:lnTo>
                  <a:pt x="30" y="132"/>
                </a:lnTo>
                <a:lnTo>
                  <a:pt x="30" y="132"/>
                </a:lnTo>
                <a:lnTo>
                  <a:pt x="30" y="130"/>
                </a:lnTo>
                <a:lnTo>
                  <a:pt x="30" y="130"/>
                </a:lnTo>
                <a:lnTo>
                  <a:pt x="30" y="130"/>
                </a:lnTo>
                <a:lnTo>
                  <a:pt x="28" y="130"/>
                </a:lnTo>
                <a:lnTo>
                  <a:pt x="28" y="130"/>
                </a:lnTo>
                <a:lnTo>
                  <a:pt x="26" y="130"/>
                </a:lnTo>
                <a:lnTo>
                  <a:pt x="26" y="130"/>
                </a:lnTo>
                <a:lnTo>
                  <a:pt x="24" y="132"/>
                </a:lnTo>
                <a:lnTo>
                  <a:pt x="22" y="134"/>
                </a:lnTo>
                <a:lnTo>
                  <a:pt x="22" y="134"/>
                </a:lnTo>
                <a:lnTo>
                  <a:pt x="22" y="136"/>
                </a:lnTo>
                <a:lnTo>
                  <a:pt x="22" y="136"/>
                </a:lnTo>
                <a:lnTo>
                  <a:pt x="22" y="138"/>
                </a:lnTo>
                <a:lnTo>
                  <a:pt x="22" y="138"/>
                </a:lnTo>
                <a:lnTo>
                  <a:pt x="24" y="144"/>
                </a:lnTo>
                <a:lnTo>
                  <a:pt x="24" y="144"/>
                </a:lnTo>
                <a:lnTo>
                  <a:pt x="26" y="144"/>
                </a:lnTo>
                <a:lnTo>
                  <a:pt x="26" y="144"/>
                </a:lnTo>
                <a:lnTo>
                  <a:pt x="30" y="146"/>
                </a:lnTo>
                <a:lnTo>
                  <a:pt x="30" y="146"/>
                </a:lnTo>
                <a:lnTo>
                  <a:pt x="32" y="148"/>
                </a:lnTo>
                <a:lnTo>
                  <a:pt x="32" y="148"/>
                </a:lnTo>
                <a:lnTo>
                  <a:pt x="32" y="150"/>
                </a:lnTo>
                <a:lnTo>
                  <a:pt x="32" y="150"/>
                </a:lnTo>
                <a:lnTo>
                  <a:pt x="32" y="152"/>
                </a:lnTo>
                <a:lnTo>
                  <a:pt x="30" y="154"/>
                </a:lnTo>
                <a:lnTo>
                  <a:pt x="30" y="154"/>
                </a:lnTo>
                <a:lnTo>
                  <a:pt x="28" y="158"/>
                </a:lnTo>
                <a:lnTo>
                  <a:pt x="26" y="160"/>
                </a:lnTo>
                <a:lnTo>
                  <a:pt x="26" y="160"/>
                </a:lnTo>
                <a:lnTo>
                  <a:pt x="24" y="162"/>
                </a:lnTo>
                <a:lnTo>
                  <a:pt x="20" y="164"/>
                </a:lnTo>
                <a:lnTo>
                  <a:pt x="20" y="164"/>
                </a:lnTo>
                <a:lnTo>
                  <a:pt x="22" y="164"/>
                </a:lnTo>
                <a:lnTo>
                  <a:pt x="22" y="164"/>
                </a:lnTo>
                <a:lnTo>
                  <a:pt x="22" y="164"/>
                </a:lnTo>
                <a:lnTo>
                  <a:pt x="24" y="168"/>
                </a:lnTo>
                <a:lnTo>
                  <a:pt x="24" y="168"/>
                </a:lnTo>
                <a:lnTo>
                  <a:pt x="24" y="170"/>
                </a:lnTo>
                <a:lnTo>
                  <a:pt x="26" y="170"/>
                </a:lnTo>
                <a:lnTo>
                  <a:pt x="26" y="170"/>
                </a:lnTo>
                <a:lnTo>
                  <a:pt x="28" y="172"/>
                </a:lnTo>
                <a:lnTo>
                  <a:pt x="28" y="172"/>
                </a:lnTo>
                <a:lnTo>
                  <a:pt x="28" y="174"/>
                </a:lnTo>
                <a:lnTo>
                  <a:pt x="28" y="174"/>
                </a:lnTo>
                <a:lnTo>
                  <a:pt x="28" y="182"/>
                </a:lnTo>
                <a:lnTo>
                  <a:pt x="28" y="182"/>
                </a:lnTo>
                <a:lnTo>
                  <a:pt x="26" y="188"/>
                </a:lnTo>
                <a:lnTo>
                  <a:pt x="26" y="188"/>
                </a:lnTo>
                <a:lnTo>
                  <a:pt x="26" y="190"/>
                </a:lnTo>
                <a:lnTo>
                  <a:pt x="26" y="190"/>
                </a:lnTo>
                <a:lnTo>
                  <a:pt x="24" y="194"/>
                </a:lnTo>
                <a:lnTo>
                  <a:pt x="24" y="194"/>
                </a:lnTo>
                <a:lnTo>
                  <a:pt x="24" y="194"/>
                </a:lnTo>
                <a:lnTo>
                  <a:pt x="22" y="194"/>
                </a:lnTo>
                <a:lnTo>
                  <a:pt x="22" y="194"/>
                </a:lnTo>
                <a:lnTo>
                  <a:pt x="22" y="196"/>
                </a:lnTo>
                <a:lnTo>
                  <a:pt x="22" y="196"/>
                </a:lnTo>
                <a:lnTo>
                  <a:pt x="20" y="198"/>
                </a:lnTo>
                <a:lnTo>
                  <a:pt x="20" y="198"/>
                </a:lnTo>
                <a:lnTo>
                  <a:pt x="18" y="202"/>
                </a:lnTo>
                <a:lnTo>
                  <a:pt x="18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4"/>
                </a:lnTo>
                <a:lnTo>
                  <a:pt x="14" y="204"/>
                </a:lnTo>
                <a:lnTo>
                  <a:pt x="14" y="208"/>
                </a:lnTo>
                <a:lnTo>
                  <a:pt x="14" y="208"/>
                </a:lnTo>
                <a:lnTo>
                  <a:pt x="14" y="212"/>
                </a:lnTo>
                <a:lnTo>
                  <a:pt x="14" y="212"/>
                </a:lnTo>
                <a:lnTo>
                  <a:pt x="14" y="212"/>
                </a:lnTo>
                <a:lnTo>
                  <a:pt x="14" y="212"/>
                </a:lnTo>
                <a:lnTo>
                  <a:pt x="12" y="216"/>
                </a:lnTo>
                <a:lnTo>
                  <a:pt x="12" y="216"/>
                </a:lnTo>
                <a:lnTo>
                  <a:pt x="10" y="218"/>
                </a:lnTo>
                <a:lnTo>
                  <a:pt x="10" y="218"/>
                </a:lnTo>
                <a:lnTo>
                  <a:pt x="12" y="222"/>
                </a:lnTo>
                <a:lnTo>
                  <a:pt x="12" y="222"/>
                </a:lnTo>
                <a:lnTo>
                  <a:pt x="8" y="224"/>
                </a:lnTo>
                <a:lnTo>
                  <a:pt x="8" y="224"/>
                </a:lnTo>
                <a:lnTo>
                  <a:pt x="4" y="230"/>
                </a:lnTo>
                <a:lnTo>
                  <a:pt x="4" y="230"/>
                </a:lnTo>
                <a:lnTo>
                  <a:pt x="6" y="232"/>
                </a:lnTo>
                <a:lnTo>
                  <a:pt x="6" y="232"/>
                </a:lnTo>
                <a:lnTo>
                  <a:pt x="4" y="236"/>
                </a:lnTo>
                <a:lnTo>
                  <a:pt x="4" y="236"/>
                </a:lnTo>
                <a:lnTo>
                  <a:pt x="0" y="236"/>
                </a:lnTo>
                <a:lnTo>
                  <a:pt x="0" y="236"/>
                </a:lnTo>
                <a:lnTo>
                  <a:pt x="2" y="238"/>
                </a:lnTo>
                <a:lnTo>
                  <a:pt x="2" y="238"/>
                </a:lnTo>
                <a:lnTo>
                  <a:pt x="2" y="240"/>
                </a:lnTo>
                <a:lnTo>
                  <a:pt x="0" y="242"/>
                </a:lnTo>
                <a:lnTo>
                  <a:pt x="0" y="242"/>
                </a:lnTo>
                <a:lnTo>
                  <a:pt x="4" y="244"/>
                </a:lnTo>
                <a:lnTo>
                  <a:pt x="4" y="244"/>
                </a:lnTo>
                <a:lnTo>
                  <a:pt x="4" y="248"/>
                </a:lnTo>
                <a:lnTo>
                  <a:pt x="4" y="248"/>
                </a:lnTo>
                <a:lnTo>
                  <a:pt x="6" y="250"/>
                </a:lnTo>
                <a:lnTo>
                  <a:pt x="6" y="250"/>
                </a:lnTo>
                <a:lnTo>
                  <a:pt x="6" y="252"/>
                </a:lnTo>
                <a:lnTo>
                  <a:pt x="6" y="252"/>
                </a:lnTo>
                <a:lnTo>
                  <a:pt x="8" y="254"/>
                </a:lnTo>
                <a:lnTo>
                  <a:pt x="8" y="254"/>
                </a:lnTo>
                <a:lnTo>
                  <a:pt x="8" y="254"/>
                </a:lnTo>
                <a:lnTo>
                  <a:pt x="10" y="256"/>
                </a:lnTo>
                <a:lnTo>
                  <a:pt x="10" y="256"/>
                </a:lnTo>
                <a:lnTo>
                  <a:pt x="8" y="258"/>
                </a:lnTo>
                <a:lnTo>
                  <a:pt x="8" y="258"/>
                </a:lnTo>
                <a:lnTo>
                  <a:pt x="8" y="260"/>
                </a:lnTo>
                <a:lnTo>
                  <a:pt x="8" y="260"/>
                </a:lnTo>
                <a:lnTo>
                  <a:pt x="6" y="264"/>
                </a:lnTo>
                <a:lnTo>
                  <a:pt x="6" y="264"/>
                </a:lnTo>
                <a:lnTo>
                  <a:pt x="10" y="264"/>
                </a:lnTo>
                <a:lnTo>
                  <a:pt x="10" y="264"/>
                </a:lnTo>
                <a:lnTo>
                  <a:pt x="10" y="264"/>
                </a:lnTo>
                <a:lnTo>
                  <a:pt x="10" y="264"/>
                </a:lnTo>
                <a:lnTo>
                  <a:pt x="12" y="270"/>
                </a:lnTo>
                <a:lnTo>
                  <a:pt x="12" y="270"/>
                </a:lnTo>
                <a:lnTo>
                  <a:pt x="16" y="272"/>
                </a:lnTo>
                <a:lnTo>
                  <a:pt x="16" y="272"/>
                </a:lnTo>
                <a:lnTo>
                  <a:pt x="22" y="276"/>
                </a:lnTo>
                <a:lnTo>
                  <a:pt x="22" y="276"/>
                </a:lnTo>
                <a:lnTo>
                  <a:pt x="24" y="278"/>
                </a:lnTo>
                <a:lnTo>
                  <a:pt x="24" y="278"/>
                </a:lnTo>
                <a:lnTo>
                  <a:pt x="22" y="280"/>
                </a:lnTo>
                <a:lnTo>
                  <a:pt x="22" y="280"/>
                </a:lnTo>
                <a:lnTo>
                  <a:pt x="20" y="282"/>
                </a:lnTo>
                <a:lnTo>
                  <a:pt x="20" y="282"/>
                </a:lnTo>
                <a:lnTo>
                  <a:pt x="20" y="284"/>
                </a:lnTo>
                <a:lnTo>
                  <a:pt x="20" y="284"/>
                </a:lnTo>
                <a:lnTo>
                  <a:pt x="20" y="288"/>
                </a:lnTo>
                <a:lnTo>
                  <a:pt x="20" y="288"/>
                </a:lnTo>
                <a:lnTo>
                  <a:pt x="22" y="288"/>
                </a:lnTo>
                <a:lnTo>
                  <a:pt x="22" y="288"/>
                </a:lnTo>
                <a:lnTo>
                  <a:pt x="26" y="292"/>
                </a:lnTo>
                <a:lnTo>
                  <a:pt x="26" y="292"/>
                </a:lnTo>
                <a:lnTo>
                  <a:pt x="26" y="292"/>
                </a:lnTo>
                <a:lnTo>
                  <a:pt x="24" y="292"/>
                </a:lnTo>
                <a:lnTo>
                  <a:pt x="24" y="292"/>
                </a:lnTo>
                <a:lnTo>
                  <a:pt x="22" y="294"/>
                </a:lnTo>
                <a:lnTo>
                  <a:pt x="22" y="294"/>
                </a:lnTo>
                <a:lnTo>
                  <a:pt x="20" y="294"/>
                </a:lnTo>
                <a:lnTo>
                  <a:pt x="20" y="294"/>
                </a:lnTo>
                <a:lnTo>
                  <a:pt x="18" y="298"/>
                </a:lnTo>
                <a:lnTo>
                  <a:pt x="16" y="302"/>
                </a:lnTo>
                <a:lnTo>
                  <a:pt x="16" y="302"/>
                </a:lnTo>
                <a:lnTo>
                  <a:pt x="20" y="304"/>
                </a:lnTo>
                <a:lnTo>
                  <a:pt x="20" y="304"/>
                </a:lnTo>
                <a:lnTo>
                  <a:pt x="20" y="304"/>
                </a:lnTo>
                <a:lnTo>
                  <a:pt x="18" y="306"/>
                </a:lnTo>
                <a:lnTo>
                  <a:pt x="18" y="306"/>
                </a:lnTo>
                <a:lnTo>
                  <a:pt x="18" y="306"/>
                </a:lnTo>
                <a:lnTo>
                  <a:pt x="18" y="308"/>
                </a:lnTo>
                <a:lnTo>
                  <a:pt x="18" y="308"/>
                </a:lnTo>
                <a:lnTo>
                  <a:pt x="18" y="312"/>
                </a:lnTo>
                <a:lnTo>
                  <a:pt x="18" y="312"/>
                </a:lnTo>
                <a:lnTo>
                  <a:pt x="22" y="314"/>
                </a:lnTo>
                <a:lnTo>
                  <a:pt x="22" y="314"/>
                </a:lnTo>
                <a:lnTo>
                  <a:pt x="24" y="314"/>
                </a:lnTo>
                <a:lnTo>
                  <a:pt x="24" y="314"/>
                </a:lnTo>
                <a:lnTo>
                  <a:pt x="26" y="318"/>
                </a:lnTo>
                <a:lnTo>
                  <a:pt x="26" y="318"/>
                </a:lnTo>
                <a:lnTo>
                  <a:pt x="26" y="320"/>
                </a:lnTo>
                <a:lnTo>
                  <a:pt x="26" y="320"/>
                </a:lnTo>
                <a:lnTo>
                  <a:pt x="24" y="322"/>
                </a:lnTo>
                <a:lnTo>
                  <a:pt x="24" y="322"/>
                </a:lnTo>
                <a:lnTo>
                  <a:pt x="24" y="326"/>
                </a:lnTo>
                <a:lnTo>
                  <a:pt x="24" y="326"/>
                </a:lnTo>
                <a:lnTo>
                  <a:pt x="22" y="330"/>
                </a:lnTo>
                <a:lnTo>
                  <a:pt x="22" y="330"/>
                </a:lnTo>
                <a:lnTo>
                  <a:pt x="20" y="332"/>
                </a:lnTo>
                <a:lnTo>
                  <a:pt x="20" y="332"/>
                </a:lnTo>
                <a:lnTo>
                  <a:pt x="20" y="334"/>
                </a:lnTo>
                <a:lnTo>
                  <a:pt x="20" y="334"/>
                </a:lnTo>
                <a:lnTo>
                  <a:pt x="20" y="338"/>
                </a:lnTo>
                <a:lnTo>
                  <a:pt x="20" y="338"/>
                </a:lnTo>
                <a:lnTo>
                  <a:pt x="22" y="342"/>
                </a:lnTo>
                <a:lnTo>
                  <a:pt x="22" y="342"/>
                </a:lnTo>
                <a:lnTo>
                  <a:pt x="26" y="340"/>
                </a:lnTo>
                <a:lnTo>
                  <a:pt x="26" y="340"/>
                </a:lnTo>
                <a:lnTo>
                  <a:pt x="30" y="340"/>
                </a:lnTo>
                <a:lnTo>
                  <a:pt x="30" y="340"/>
                </a:lnTo>
                <a:lnTo>
                  <a:pt x="34" y="344"/>
                </a:lnTo>
                <a:lnTo>
                  <a:pt x="34" y="344"/>
                </a:lnTo>
                <a:lnTo>
                  <a:pt x="40" y="348"/>
                </a:lnTo>
                <a:lnTo>
                  <a:pt x="40" y="348"/>
                </a:lnTo>
                <a:lnTo>
                  <a:pt x="40" y="348"/>
                </a:lnTo>
                <a:lnTo>
                  <a:pt x="42" y="348"/>
                </a:lnTo>
                <a:lnTo>
                  <a:pt x="42" y="348"/>
                </a:lnTo>
                <a:lnTo>
                  <a:pt x="44" y="350"/>
                </a:lnTo>
                <a:lnTo>
                  <a:pt x="46" y="352"/>
                </a:lnTo>
                <a:lnTo>
                  <a:pt x="46" y="352"/>
                </a:lnTo>
                <a:lnTo>
                  <a:pt x="46" y="350"/>
                </a:lnTo>
                <a:lnTo>
                  <a:pt x="46" y="350"/>
                </a:lnTo>
                <a:lnTo>
                  <a:pt x="46" y="350"/>
                </a:lnTo>
                <a:lnTo>
                  <a:pt x="48" y="352"/>
                </a:lnTo>
                <a:lnTo>
                  <a:pt x="48" y="352"/>
                </a:lnTo>
                <a:lnTo>
                  <a:pt x="48" y="352"/>
                </a:lnTo>
                <a:lnTo>
                  <a:pt x="48" y="352"/>
                </a:lnTo>
                <a:lnTo>
                  <a:pt x="52" y="354"/>
                </a:lnTo>
                <a:lnTo>
                  <a:pt x="52" y="354"/>
                </a:lnTo>
                <a:lnTo>
                  <a:pt x="54" y="356"/>
                </a:lnTo>
                <a:lnTo>
                  <a:pt x="54" y="358"/>
                </a:lnTo>
                <a:lnTo>
                  <a:pt x="54" y="358"/>
                </a:lnTo>
                <a:lnTo>
                  <a:pt x="56" y="360"/>
                </a:lnTo>
                <a:lnTo>
                  <a:pt x="56" y="360"/>
                </a:lnTo>
                <a:lnTo>
                  <a:pt x="58" y="360"/>
                </a:lnTo>
                <a:lnTo>
                  <a:pt x="58" y="360"/>
                </a:lnTo>
                <a:lnTo>
                  <a:pt x="60" y="360"/>
                </a:lnTo>
                <a:lnTo>
                  <a:pt x="60" y="360"/>
                </a:lnTo>
                <a:lnTo>
                  <a:pt x="62" y="358"/>
                </a:lnTo>
                <a:lnTo>
                  <a:pt x="62" y="358"/>
                </a:lnTo>
                <a:lnTo>
                  <a:pt x="64" y="358"/>
                </a:lnTo>
                <a:lnTo>
                  <a:pt x="64" y="358"/>
                </a:lnTo>
                <a:lnTo>
                  <a:pt x="66" y="360"/>
                </a:lnTo>
                <a:lnTo>
                  <a:pt x="66" y="360"/>
                </a:lnTo>
                <a:lnTo>
                  <a:pt x="68" y="360"/>
                </a:lnTo>
                <a:lnTo>
                  <a:pt x="68" y="360"/>
                </a:lnTo>
                <a:lnTo>
                  <a:pt x="72" y="360"/>
                </a:lnTo>
                <a:lnTo>
                  <a:pt x="72" y="360"/>
                </a:lnTo>
                <a:lnTo>
                  <a:pt x="74" y="358"/>
                </a:lnTo>
                <a:lnTo>
                  <a:pt x="76" y="358"/>
                </a:lnTo>
                <a:lnTo>
                  <a:pt x="76" y="358"/>
                </a:lnTo>
                <a:lnTo>
                  <a:pt x="76" y="360"/>
                </a:lnTo>
                <a:lnTo>
                  <a:pt x="76" y="360"/>
                </a:lnTo>
                <a:lnTo>
                  <a:pt x="80" y="360"/>
                </a:lnTo>
                <a:lnTo>
                  <a:pt x="80" y="360"/>
                </a:lnTo>
                <a:lnTo>
                  <a:pt x="82" y="360"/>
                </a:lnTo>
                <a:lnTo>
                  <a:pt x="82" y="360"/>
                </a:lnTo>
                <a:lnTo>
                  <a:pt x="84" y="362"/>
                </a:lnTo>
                <a:lnTo>
                  <a:pt x="84" y="364"/>
                </a:lnTo>
                <a:lnTo>
                  <a:pt x="84" y="364"/>
                </a:lnTo>
                <a:lnTo>
                  <a:pt x="82" y="368"/>
                </a:lnTo>
                <a:lnTo>
                  <a:pt x="80" y="370"/>
                </a:lnTo>
                <a:lnTo>
                  <a:pt x="80" y="370"/>
                </a:lnTo>
                <a:lnTo>
                  <a:pt x="76" y="370"/>
                </a:lnTo>
                <a:lnTo>
                  <a:pt x="76" y="370"/>
                </a:lnTo>
                <a:lnTo>
                  <a:pt x="78" y="372"/>
                </a:lnTo>
                <a:lnTo>
                  <a:pt x="78" y="372"/>
                </a:lnTo>
                <a:lnTo>
                  <a:pt x="80" y="372"/>
                </a:lnTo>
                <a:lnTo>
                  <a:pt x="80" y="372"/>
                </a:lnTo>
                <a:lnTo>
                  <a:pt x="80" y="374"/>
                </a:lnTo>
                <a:lnTo>
                  <a:pt x="80" y="374"/>
                </a:lnTo>
                <a:lnTo>
                  <a:pt x="82" y="376"/>
                </a:lnTo>
                <a:lnTo>
                  <a:pt x="82" y="376"/>
                </a:lnTo>
                <a:lnTo>
                  <a:pt x="82" y="374"/>
                </a:lnTo>
                <a:lnTo>
                  <a:pt x="82" y="374"/>
                </a:lnTo>
                <a:lnTo>
                  <a:pt x="82" y="380"/>
                </a:lnTo>
                <a:lnTo>
                  <a:pt x="82" y="380"/>
                </a:lnTo>
                <a:lnTo>
                  <a:pt x="86" y="384"/>
                </a:lnTo>
                <a:lnTo>
                  <a:pt x="86" y="384"/>
                </a:lnTo>
                <a:lnTo>
                  <a:pt x="90" y="382"/>
                </a:lnTo>
                <a:lnTo>
                  <a:pt x="90" y="382"/>
                </a:lnTo>
                <a:lnTo>
                  <a:pt x="94" y="386"/>
                </a:lnTo>
                <a:lnTo>
                  <a:pt x="94" y="386"/>
                </a:lnTo>
                <a:lnTo>
                  <a:pt x="94" y="388"/>
                </a:lnTo>
                <a:lnTo>
                  <a:pt x="94" y="388"/>
                </a:lnTo>
                <a:lnTo>
                  <a:pt x="96" y="390"/>
                </a:lnTo>
                <a:lnTo>
                  <a:pt x="96" y="390"/>
                </a:lnTo>
                <a:lnTo>
                  <a:pt x="98" y="390"/>
                </a:lnTo>
                <a:lnTo>
                  <a:pt x="98" y="390"/>
                </a:lnTo>
                <a:lnTo>
                  <a:pt x="98" y="388"/>
                </a:lnTo>
                <a:lnTo>
                  <a:pt x="98" y="388"/>
                </a:lnTo>
                <a:lnTo>
                  <a:pt x="100" y="388"/>
                </a:lnTo>
                <a:lnTo>
                  <a:pt x="100" y="388"/>
                </a:lnTo>
                <a:lnTo>
                  <a:pt x="102" y="386"/>
                </a:lnTo>
                <a:lnTo>
                  <a:pt x="102" y="386"/>
                </a:lnTo>
                <a:lnTo>
                  <a:pt x="102" y="386"/>
                </a:lnTo>
                <a:lnTo>
                  <a:pt x="102" y="386"/>
                </a:lnTo>
                <a:lnTo>
                  <a:pt x="104" y="382"/>
                </a:lnTo>
                <a:lnTo>
                  <a:pt x="104" y="382"/>
                </a:lnTo>
                <a:lnTo>
                  <a:pt x="104" y="382"/>
                </a:lnTo>
                <a:lnTo>
                  <a:pt x="104" y="382"/>
                </a:lnTo>
                <a:lnTo>
                  <a:pt x="104" y="380"/>
                </a:lnTo>
                <a:lnTo>
                  <a:pt x="104" y="380"/>
                </a:lnTo>
                <a:lnTo>
                  <a:pt x="106" y="378"/>
                </a:lnTo>
                <a:lnTo>
                  <a:pt x="106" y="378"/>
                </a:lnTo>
                <a:lnTo>
                  <a:pt x="106" y="380"/>
                </a:lnTo>
                <a:lnTo>
                  <a:pt x="106" y="380"/>
                </a:lnTo>
                <a:lnTo>
                  <a:pt x="108" y="378"/>
                </a:lnTo>
                <a:lnTo>
                  <a:pt x="108" y="378"/>
                </a:lnTo>
                <a:lnTo>
                  <a:pt x="110" y="380"/>
                </a:lnTo>
                <a:lnTo>
                  <a:pt x="110" y="380"/>
                </a:lnTo>
                <a:lnTo>
                  <a:pt x="110" y="380"/>
                </a:lnTo>
                <a:lnTo>
                  <a:pt x="110" y="378"/>
                </a:lnTo>
                <a:lnTo>
                  <a:pt x="110" y="378"/>
                </a:lnTo>
                <a:lnTo>
                  <a:pt x="110" y="374"/>
                </a:lnTo>
                <a:lnTo>
                  <a:pt x="110" y="374"/>
                </a:lnTo>
                <a:lnTo>
                  <a:pt x="112" y="374"/>
                </a:lnTo>
                <a:lnTo>
                  <a:pt x="112" y="374"/>
                </a:lnTo>
                <a:lnTo>
                  <a:pt x="116" y="376"/>
                </a:lnTo>
                <a:lnTo>
                  <a:pt x="116" y="376"/>
                </a:lnTo>
                <a:lnTo>
                  <a:pt x="120" y="376"/>
                </a:lnTo>
                <a:lnTo>
                  <a:pt x="120" y="376"/>
                </a:lnTo>
                <a:lnTo>
                  <a:pt x="122" y="378"/>
                </a:lnTo>
                <a:lnTo>
                  <a:pt x="122" y="378"/>
                </a:lnTo>
                <a:lnTo>
                  <a:pt x="122" y="378"/>
                </a:lnTo>
                <a:lnTo>
                  <a:pt x="126" y="378"/>
                </a:lnTo>
                <a:lnTo>
                  <a:pt x="126" y="378"/>
                </a:lnTo>
                <a:lnTo>
                  <a:pt x="126" y="380"/>
                </a:lnTo>
                <a:lnTo>
                  <a:pt x="126" y="380"/>
                </a:lnTo>
                <a:lnTo>
                  <a:pt x="128" y="382"/>
                </a:lnTo>
                <a:lnTo>
                  <a:pt x="128" y="382"/>
                </a:lnTo>
                <a:lnTo>
                  <a:pt x="128" y="384"/>
                </a:lnTo>
                <a:lnTo>
                  <a:pt x="128" y="384"/>
                </a:lnTo>
                <a:lnTo>
                  <a:pt x="130" y="384"/>
                </a:lnTo>
                <a:lnTo>
                  <a:pt x="130" y="384"/>
                </a:lnTo>
                <a:lnTo>
                  <a:pt x="130" y="382"/>
                </a:lnTo>
                <a:lnTo>
                  <a:pt x="130" y="382"/>
                </a:lnTo>
                <a:lnTo>
                  <a:pt x="132" y="382"/>
                </a:lnTo>
                <a:lnTo>
                  <a:pt x="132" y="382"/>
                </a:lnTo>
                <a:lnTo>
                  <a:pt x="132" y="380"/>
                </a:lnTo>
                <a:lnTo>
                  <a:pt x="132" y="380"/>
                </a:lnTo>
                <a:lnTo>
                  <a:pt x="132" y="378"/>
                </a:lnTo>
                <a:lnTo>
                  <a:pt x="132" y="378"/>
                </a:lnTo>
                <a:lnTo>
                  <a:pt x="132" y="376"/>
                </a:lnTo>
                <a:lnTo>
                  <a:pt x="132" y="376"/>
                </a:lnTo>
                <a:lnTo>
                  <a:pt x="136" y="376"/>
                </a:lnTo>
                <a:lnTo>
                  <a:pt x="136" y="376"/>
                </a:lnTo>
                <a:lnTo>
                  <a:pt x="136" y="374"/>
                </a:lnTo>
                <a:lnTo>
                  <a:pt x="136" y="374"/>
                </a:lnTo>
                <a:lnTo>
                  <a:pt x="134" y="370"/>
                </a:lnTo>
                <a:lnTo>
                  <a:pt x="134" y="370"/>
                </a:lnTo>
                <a:lnTo>
                  <a:pt x="138" y="366"/>
                </a:lnTo>
                <a:lnTo>
                  <a:pt x="138" y="366"/>
                </a:lnTo>
                <a:lnTo>
                  <a:pt x="136" y="364"/>
                </a:lnTo>
                <a:lnTo>
                  <a:pt x="136" y="364"/>
                </a:lnTo>
                <a:lnTo>
                  <a:pt x="136" y="364"/>
                </a:lnTo>
                <a:lnTo>
                  <a:pt x="136" y="360"/>
                </a:lnTo>
                <a:lnTo>
                  <a:pt x="136" y="360"/>
                </a:lnTo>
                <a:lnTo>
                  <a:pt x="138" y="358"/>
                </a:lnTo>
                <a:lnTo>
                  <a:pt x="138" y="358"/>
                </a:lnTo>
                <a:lnTo>
                  <a:pt x="138" y="356"/>
                </a:lnTo>
                <a:lnTo>
                  <a:pt x="138" y="356"/>
                </a:lnTo>
                <a:lnTo>
                  <a:pt x="142" y="352"/>
                </a:lnTo>
                <a:lnTo>
                  <a:pt x="142" y="352"/>
                </a:lnTo>
                <a:lnTo>
                  <a:pt x="142" y="346"/>
                </a:lnTo>
                <a:lnTo>
                  <a:pt x="142" y="346"/>
                </a:lnTo>
                <a:lnTo>
                  <a:pt x="142" y="342"/>
                </a:lnTo>
                <a:lnTo>
                  <a:pt x="142" y="342"/>
                </a:lnTo>
                <a:lnTo>
                  <a:pt x="140" y="338"/>
                </a:lnTo>
                <a:lnTo>
                  <a:pt x="140" y="338"/>
                </a:lnTo>
                <a:lnTo>
                  <a:pt x="140" y="334"/>
                </a:lnTo>
                <a:lnTo>
                  <a:pt x="142" y="332"/>
                </a:lnTo>
                <a:lnTo>
                  <a:pt x="142" y="332"/>
                </a:lnTo>
                <a:lnTo>
                  <a:pt x="146" y="332"/>
                </a:lnTo>
                <a:lnTo>
                  <a:pt x="146" y="332"/>
                </a:lnTo>
                <a:lnTo>
                  <a:pt x="148" y="334"/>
                </a:lnTo>
                <a:lnTo>
                  <a:pt x="148" y="334"/>
                </a:lnTo>
                <a:lnTo>
                  <a:pt x="150" y="334"/>
                </a:lnTo>
                <a:lnTo>
                  <a:pt x="150" y="334"/>
                </a:lnTo>
                <a:lnTo>
                  <a:pt x="154" y="334"/>
                </a:lnTo>
                <a:lnTo>
                  <a:pt x="154" y="334"/>
                </a:lnTo>
                <a:lnTo>
                  <a:pt x="156" y="334"/>
                </a:lnTo>
                <a:lnTo>
                  <a:pt x="156" y="336"/>
                </a:lnTo>
                <a:lnTo>
                  <a:pt x="156" y="336"/>
                </a:lnTo>
                <a:lnTo>
                  <a:pt x="160" y="336"/>
                </a:lnTo>
                <a:lnTo>
                  <a:pt x="160" y="336"/>
                </a:lnTo>
                <a:lnTo>
                  <a:pt x="164" y="338"/>
                </a:lnTo>
                <a:lnTo>
                  <a:pt x="164" y="338"/>
                </a:lnTo>
                <a:lnTo>
                  <a:pt x="166" y="338"/>
                </a:lnTo>
                <a:lnTo>
                  <a:pt x="166" y="338"/>
                </a:lnTo>
                <a:lnTo>
                  <a:pt x="164" y="336"/>
                </a:lnTo>
                <a:lnTo>
                  <a:pt x="164" y="336"/>
                </a:lnTo>
                <a:lnTo>
                  <a:pt x="164" y="334"/>
                </a:lnTo>
                <a:lnTo>
                  <a:pt x="164" y="334"/>
                </a:lnTo>
                <a:lnTo>
                  <a:pt x="164" y="334"/>
                </a:lnTo>
                <a:lnTo>
                  <a:pt x="164" y="334"/>
                </a:lnTo>
                <a:lnTo>
                  <a:pt x="164" y="332"/>
                </a:lnTo>
                <a:lnTo>
                  <a:pt x="164" y="332"/>
                </a:lnTo>
                <a:lnTo>
                  <a:pt x="164" y="332"/>
                </a:lnTo>
                <a:lnTo>
                  <a:pt x="164" y="332"/>
                </a:lnTo>
                <a:lnTo>
                  <a:pt x="170" y="330"/>
                </a:lnTo>
                <a:lnTo>
                  <a:pt x="170" y="330"/>
                </a:lnTo>
                <a:lnTo>
                  <a:pt x="170" y="332"/>
                </a:lnTo>
                <a:lnTo>
                  <a:pt x="170" y="332"/>
                </a:lnTo>
                <a:lnTo>
                  <a:pt x="172" y="330"/>
                </a:lnTo>
                <a:lnTo>
                  <a:pt x="172" y="330"/>
                </a:lnTo>
                <a:lnTo>
                  <a:pt x="174" y="334"/>
                </a:lnTo>
                <a:lnTo>
                  <a:pt x="174" y="334"/>
                </a:lnTo>
                <a:lnTo>
                  <a:pt x="172" y="334"/>
                </a:lnTo>
                <a:lnTo>
                  <a:pt x="172" y="334"/>
                </a:lnTo>
                <a:lnTo>
                  <a:pt x="172" y="336"/>
                </a:lnTo>
                <a:lnTo>
                  <a:pt x="172" y="336"/>
                </a:lnTo>
                <a:lnTo>
                  <a:pt x="172" y="338"/>
                </a:lnTo>
                <a:lnTo>
                  <a:pt x="172" y="338"/>
                </a:lnTo>
                <a:lnTo>
                  <a:pt x="172" y="338"/>
                </a:lnTo>
                <a:lnTo>
                  <a:pt x="172" y="338"/>
                </a:lnTo>
                <a:lnTo>
                  <a:pt x="174" y="340"/>
                </a:lnTo>
                <a:lnTo>
                  <a:pt x="174" y="340"/>
                </a:lnTo>
                <a:lnTo>
                  <a:pt x="174" y="340"/>
                </a:lnTo>
                <a:lnTo>
                  <a:pt x="174" y="340"/>
                </a:lnTo>
                <a:lnTo>
                  <a:pt x="176" y="340"/>
                </a:lnTo>
                <a:lnTo>
                  <a:pt x="176" y="340"/>
                </a:lnTo>
                <a:lnTo>
                  <a:pt x="174" y="342"/>
                </a:lnTo>
                <a:lnTo>
                  <a:pt x="174" y="342"/>
                </a:lnTo>
                <a:lnTo>
                  <a:pt x="176" y="344"/>
                </a:lnTo>
                <a:lnTo>
                  <a:pt x="176" y="344"/>
                </a:lnTo>
                <a:lnTo>
                  <a:pt x="174" y="344"/>
                </a:lnTo>
                <a:lnTo>
                  <a:pt x="174" y="344"/>
                </a:lnTo>
                <a:lnTo>
                  <a:pt x="176" y="344"/>
                </a:lnTo>
                <a:lnTo>
                  <a:pt x="176" y="344"/>
                </a:lnTo>
                <a:lnTo>
                  <a:pt x="176" y="346"/>
                </a:lnTo>
                <a:lnTo>
                  <a:pt x="176" y="346"/>
                </a:lnTo>
                <a:lnTo>
                  <a:pt x="176" y="346"/>
                </a:lnTo>
                <a:lnTo>
                  <a:pt x="176" y="346"/>
                </a:lnTo>
                <a:lnTo>
                  <a:pt x="178" y="346"/>
                </a:lnTo>
                <a:lnTo>
                  <a:pt x="178" y="346"/>
                </a:lnTo>
                <a:lnTo>
                  <a:pt x="178" y="344"/>
                </a:lnTo>
                <a:lnTo>
                  <a:pt x="178" y="344"/>
                </a:lnTo>
                <a:lnTo>
                  <a:pt x="180" y="344"/>
                </a:lnTo>
                <a:lnTo>
                  <a:pt x="180" y="344"/>
                </a:lnTo>
                <a:lnTo>
                  <a:pt x="180" y="344"/>
                </a:lnTo>
                <a:lnTo>
                  <a:pt x="180" y="344"/>
                </a:lnTo>
                <a:lnTo>
                  <a:pt x="180" y="344"/>
                </a:lnTo>
                <a:lnTo>
                  <a:pt x="180" y="344"/>
                </a:lnTo>
                <a:lnTo>
                  <a:pt x="180" y="344"/>
                </a:lnTo>
                <a:lnTo>
                  <a:pt x="180" y="344"/>
                </a:lnTo>
                <a:lnTo>
                  <a:pt x="182" y="344"/>
                </a:lnTo>
                <a:lnTo>
                  <a:pt x="182" y="344"/>
                </a:lnTo>
                <a:lnTo>
                  <a:pt x="180" y="340"/>
                </a:lnTo>
                <a:lnTo>
                  <a:pt x="180" y="340"/>
                </a:lnTo>
                <a:lnTo>
                  <a:pt x="178" y="340"/>
                </a:lnTo>
                <a:lnTo>
                  <a:pt x="178" y="340"/>
                </a:lnTo>
                <a:lnTo>
                  <a:pt x="176" y="340"/>
                </a:lnTo>
                <a:lnTo>
                  <a:pt x="176" y="340"/>
                </a:lnTo>
                <a:lnTo>
                  <a:pt x="176" y="338"/>
                </a:lnTo>
                <a:lnTo>
                  <a:pt x="176" y="338"/>
                </a:lnTo>
                <a:lnTo>
                  <a:pt x="176" y="338"/>
                </a:lnTo>
                <a:lnTo>
                  <a:pt x="178" y="338"/>
                </a:lnTo>
                <a:lnTo>
                  <a:pt x="178" y="338"/>
                </a:lnTo>
                <a:lnTo>
                  <a:pt x="178" y="336"/>
                </a:lnTo>
                <a:lnTo>
                  <a:pt x="178" y="336"/>
                </a:lnTo>
                <a:lnTo>
                  <a:pt x="180" y="336"/>
                </a:lnTo>
                <a:lnTo>
                  <a:pt x="180" y="336"/>
                </a:lnTo>
                <a:lnTo>
                  <a:pt x="180" y="334"/>
                </a:lnTo>
                <a:lnTo>
                  <a:pt x="180" y="334"/>
                </a:lnTo>
                <a:lnTo>
                  <a:pt x="180" y="334"/>
                </a:lnTo>
                <a:lnTo>
                  <a:pt x="180" y="334"/>
                </a:lnTo>
                <a:lnTo>
                  <a:pt x="180" y="334"/>
                </a:lnTo>
                <a:lnTo>
                  <a:pt x="180" y="334"/>
                </a:lnTo>
                <a:lnTo>
                  <a:pt x="180" y="334"/>
                </a:lnTo>
                <a:lnTo>
                  <a:pt x="180" y="334"/>
                </a:lnTo>
                <a:lnTo>
                  <a:pt x="182" y="334"/>
                </a:lnTo>
                <a:lnTo>
                  <a:pt x="182" y="334"/>
                </a:lnTo>
                <a:lnTo>
                  <a:pt x="184" y="336"/>
                </a:lnTo>
                <a:lnTo>
                  <a:pt x="184" y="336"/>
                </a:lnTo>
                <a:lnTo>
                  <a:pt x="184" y="336"/>
                </a:lnTo>
                <a:lnTo>
                  <a:pt x="184" y="334"/>
                </a:lnTo>
                <a:lnTo>
                  <a:pt x="184" y="334"/>
                </a:lnTo>
                <a:lnTo>
                  <a:pt x="184" y="332"/>
                </a:lnTo>
                <a:lnTo>
                  <a:pt x="184" y="332"/>
                </a:lnTo>
                <a:lnTo>
                  <a:pt x="184" y="332"/>
                </a:lnTo>
                <a:lnTo>
                  <a:pt x="184" y="332"/>
                </a:lnTo>
                <a:lnTo>
                  <a:pt x="182" y="328"/>
                </a:lnTo>
                <a:lnTo>
                  <a:pt x="182" y="328"/>
                </a:lnTo>
                <a:lnTo>
                  <a:pt x="182" y="328"/>
                </a:lnTo>
                <a:lnTo>
                  <a:pt x="182" y="328"/>
                </a:lnTo>
                <a:lnTo>
                  <a:pt x="180" y="328"/>
                </a:lnTo>
                <a:lnTo>
                  <a:pt x="180" y="328"/>
                </a:lnTo>
                <a:lnTo>
                  <a:pt x="180" y="328"/>
                </a:lnTo>
                <a:lnTo>
                  <a:pt x="180" y="328"/>
                </a:lnTo>
                <a:lnTo>
                  <a:pt x="178" y="326"/>
                </a:lnTo>
                <a:lnTo>
                  <a:pt x="178" y="326"/>
                </a:lnTo>
                <a:lnTo>
                  <a:pt x="180" y="324"/>
                </a:lnTo>
                <a:lnTo>
                  <a:pt x="180" y="324"/>
                </a:lnTo>
                <a:lnTo>
                  <a:pt x="180" y="322"/>
                </a:lnTo>
                <a:lnTo>
                  <a:pt x="180" y="322"/>
                </a:lnTo>
                <a:lnTo>
                  <a:pt x="180" y="320"/>
                </a:lnTo>
                <a:lnTo>
                  <a:pt x="180" y="320"/>
                </a:lnTo>
                <a:lnTo>
                  <a:pt x="182" y="318"/>
                </a:lnTo>
                <a:lnTo>
                  <a:pt x="182" y="318"/>
                </a:lnTo>
                <a:lnTo>
                  <a:pt x="182" y="316"/>
                </a:lnTo>
                <a:lnTo>
                  <a:pt x="182" y="316"/>
                </a:lnTo>
                <a:lnTo>
                  <a:pt x="184" y="318"/>
                </a:lnTo>
                <a:lnTo>
                  <a:pt x="184" y="318"/>
                </a:lnTo>
                <a:lnTo>
                  <a:pt x="184" y="318"/>
                </a:lnTo>
                <a:lnTo>
                  <a:pt x="184" y="318"/>
                </a:lnTo>
                <a:lnTo>
                  <a:pt x="182" y="320"/>
                </a:lnTo>
                <a:lnTo>
                  <a:pt x="182" y="320"/>
                </a:lnTo>
                <a:lnTo>
                  <a:pt x="182" y="320"/>
                </a:lnTo>
                <a:lnTo>
                  <a:pt x="182" y="320"/>
                </a:lnTo>
                <a:lnTo>
                  <a:pt x="182" y="322"/>
                </a:lnTo>
                <a:lnTo>
                  <a:pt x="182" y="322"/>
                </a:lnTo>
                <a:lnTo>
                  <a:pt x="184" y="324"/>
                </a:lnTo>
                <a:lnTo>
                  <a:pt x="184" y="324"/>
                </a:lnTo>
                <a:lnTo>
                  <a:pt x="182" y="324"/>
                </a:lnTo>
                <a:lnTo>
                  <a:pt x="182" y="324"/>
                </a:lnTo>
                <a:lnTo>
                  <a:pt x="182" y="326"/>
                </a:lnTo>
                <a:lnTo>
                  <a:pt x="182" y="326"/>
                </a:lnTo>
                <a:lnTo>
                  <a:pt x="182" y="326"/>
                </a:lnTo>
                <a:lnTo>
                  <a:pt x="182" y="326"/>
                </a:lnTo>
                <a:lnTo>
                  <a:pt x="182" y="328"/>
                </a:lnTo>
                <a:lnTo>
                  <a:pt x="182" y="328"/>
                </a:lnTo>
                <a:lnTo>
                  <a:pt x="184" y="326"/>
                </a:lnTo>
                <a:lnTo>
                  <a:pt x="184" y="326"/>
                </a:lnTo>
                <a:lnTo>
                  <a:pt x="186" y="328"/>
                </a:lnTo>
                <a:lnTo>
                  <a:pt x="186" y="328"/>
                </a:lnTo>
                <a:lnTo>
                  <a:pt x="186" y="328"/>
                </a:lnTo>
                <a:lnTo>
                  <a:pt x="186" y="328"/>
                </a:lnTo>
                <a:lnTo>
                  <a:pt x="188" y="326"/>
                </a:lnTo>
                <a:lnTo>
                  <a:pt x="188" y="326"/>
                </a:lnTo>
                <a:lnTo>
                  <a:pt x="188" y="324"/>
                </a:lnTo>
                <a:lnTo>
                  <a:pt x="188" y="324"/>
                </a:lnTo>
                <a:lnTo>
                  <a:pt x="190" y="326"/>
                </a:lnTo>
                <a:lnTo>
                  <a:pt x="190" y="326"/>
                </a:lnTo>
                <a:lnTo>
                  <a:pt x="192" y="326"/>
                </a:lnTo>
                <a:lnTo>
                  <a:pt x="192" y="326"/>
                </a:lnTo>
                <a:lnTo>
                  <a:pt x="192" y="324"/>
                </a:lnTo>
                <a:lnTo>
                  <a:pt x="192" y="324"/>
                </a:lnTo>
                <a:lnTo>
                  <a:pt x="192" y="324"/>
                </a:lnTo>
                <a:lnTo>
                  <a:pt x="192" y="324"/>
                </a:lnTo>
                <a:lnTo>
                  <a:pt x="194" y="322"/>
                </a:lnTo>
                <a:lnTo>
                  <a:pt x="194" y="322"/>
                </a:lnTo>
                <a:lnTo>
                  <a:pt x="192" y="324"/>
                </a:lnTo>
                <a:lnTo>
                  <a:pt x="192" y="324"/>
                </a:lnTo>
                <a:lnTo>
                  <a:pt x="194" y="326"/>
                </a:lnTo>
                <a:lnTo>
                  <a:pt x="194" y="326"/>
                </a:lnTo>
                <a:lnTo>
                  <a:pt x="196" y="326"/>
                </a:lnTo>
                <a:lnTo>
                  <a:pt x="196" y="326"/>
                </a:lnTo>
                <a:lnTo>
                  <a:pt x="196" y="328"/>
                </a:lnTo>
                <a:lnTo>
                  <a:pt x="196" y="328"/>
                </a:lnTo>
                <a:lnTo>
                  <a:pt x="198" y="326"/>
                </a:lnTo>
                <a:lnTo>
                  <a:pt x="198" y="326"/>
                </a:lnTo>
                <a:lnTo>
                  <a:pt x="200" y="326"/>
                </a:lnTo>
                <a:lnTo>
                  <a:pt x="200" y="326"/>
                </a:lnTo>
                <a:lnTo>
                  <a:pt x="202" y="326"/>
                </a:lnTo>
                <a:lnTo>
                  <a:pt x="202" y="326"/>
                </a:lnTo>
                <a:lnTo>
                  <a:pt x="202" y="324"/>
                </a:lnTo>
                <a:lnTo>
                  <a:pt x="202" y="324"/>
                </a:lnTo>
                <a:lnTo>
                  <a:pt x="200" y="322"/>
                </a:lnTo>
                <a:lnTo>
                  <a:pt x="200" y="322"/>
                </a:lnTo>
                <a:lnTo>
                  <a:pt x="198" y="322"/>
                </a:lnTo>
                <a:lnTo>
                  <a:pt x="198" y="322"/>
                </a:lnTo>
                <a:lnTo>
                  <a:pt x="196" y="320"/>
                </a:lnTo>
                <a:lnTo>
                  <a:pt x="196" y="320"/>
                </a:lnTo>
                <a:lnTo>
                  <a:pt x="200" y="318"/>
                </a:lnTo>
                <a:lnTo>
                  <a:pt x="200" y="318"/>
                </a:lnTo>
                <a:lnTo>
                  <a:pt x="202" y="318"/>
                </a:lnTo>
                <a:lnTo>
                  <a:pt x="202" y="318"/>
                </a:lnTo>
                <a:lnTo>
                  <a:pt x="204" y="318"/>
                </a:lnTo>
                <a:lnTo>
                  <a:pt x="204" y="318"/>
                </a:lnTo>
                <a:lnTo>
                  <a:pt x="204" y="318"/>
                </a:lnTo>
                <a:lnTo>
                  <a:pt x="204" y="318"/>
                </a:lnTo>
                <a:lnTo>
                  <a:pt x="206" y="318"/>
                </a:lnTo>
                <a:lnTo>
                  <a:pt x="206" y="318"/>
                </a:lnTo>
                <a:lnTo>
                  <a:pt x="206" y="316"/>
                </a:lnTo>
                <a:lnTo>
                  <a:pt x="206" y="316"/>
                </a:lnTo>
                <a:lnTo>
                  <a:pt x="204" y="316"/>
                </a:lnTo>
                <a:lnTo>
                  <a:pt x="204" y="316"/>
                </a:lnTo>
                <a:lnTo>
                  <a:pt x="202" y="316"/>
                </a:lnTo>
                <a:lnTo>
                  <a:pt x="202" y="316"/>
                </a:lnTo>
                <a:lnTo>
                  <a:pt x="200" y="316"/>
                </a:lnTo>
                <a:lnTo>
                  <a:pt x="200" y="316"/>
                </a:lnTo>
                <a:lnTo>
                  <a:pt x="198" y="314"/>
                </a:lnTo>
                <a:lnTo>
                  <a:pt x="198" y="314"/>
                </a:lnTo>
                <a:lnTo>
                  <a:pt x="198" y="314"/>
                </a:lnTo>
                <a:lnTo>
                  <a:pt x="196" y="312"/>
                </a:lnTo>
                <a:lnTo>
                  <a:pt x="196" y="312"/>
                </a:lnTo>
                <a:lnTo>
                  <a:pt x="196" y="312"/>
                </a:lnTo>
                <a:lnTo>
                  <a:pt x="196" y="312"/>
                </a:lnTo>
                <a:lnTo>
                  <a:pt x="196" y="310"/>
                </a:lnTo>
                <a:lnTo>
                  <a:pt x="196" y="310"/>
                </a:lnTo>
                <a:lnTo>
                  <a:pt x="196" y="310"/>
                </a:lnTo>
                <a:lnTo>
                  <a:pt x="196" y="308"/>
                </a:lnTo>
                <a:lnTo>
                  <a:pt x="196" y="308"/>
                </a:lnTo>
                <a:lnTo>
                  <a:pt x="196" y="308"/>
                </a:lnTo>
                <a:lnTo>
                  <a:pt x="196" y="308"/>
                </a:lnTo>
                <a:lnTo>
                  <a:pt x="196" y="308"/>
                </a:lnTo>
                <a:lnTo>
                  <a:pt x="196" y="308"/>
                </a:lnTo>
                <a:lnTo>
                  <a:pt x="196" y="306"/>
                </a:lnTo>
                <a:lnTo>
                  <a:pt x="196" y="306"/>
                </a:lnTo>
                <a:lnTo>
                  <a:pt x="200" y="308"/>
                </a:lnTo>
                <a:lnTo>
                  <a:pt x="200" y="308"/>
                </a:lnTo>
                <a:lnTo>
                  <a:pt x="202" y="308"/>
                </a:lnTo>
                <a:lnTo>
                  <a:pt x="202" y="308"/>
                </a:lnTo>
                <a:lnTo>
                  <a:pt x="204" y="310"/>
                </a:lnTo>
                <a:lnTo>
                  <a:pt x="204" y="310"/>
                </a:lnTo>
                <a:lnTo>
                  <a:pt x="206" y="310"/>
                </a:lnTo>
                <a:lnTo>
                  <a:pt x="206" y="310"/>
                </a:lnTo>
                <a:lnTo>
                  <a:pt x="208" y="312"/>
                </a:lnTo>
                <a:lnTo>
                  <a:pt x="208" y="312"/>
                </a:lnTo>
                <a:lnTo>
                  <a:pt x="208" y="312"/>
                </a:lnTo>
                <a:lnTo>
                  <a:pt x="208" y="312"/>
                </a:lnTo>
                <a:lnTo>
                  <a:pt x="208" y="312"/>
                </a:lnTo>
                <a:lnTo>
                  <a:pt x="208" y="312"/>
                </a:lnTo>
                <a:lnTo>
                  <a:pt x="210" y="310"/>
                </a:lnTo>
                <a:lnTo>
                  <a:pt x="210" y="310"/>
                </a:lnTo>
                <a:lnTo>
                  <a:pt x="212" y="308"/>
                </a:lnTo>
                <a:lnTo>
                  <a:pt x="212" y="308"/>
                </a:lnTo>
                <a:lnTo>
                  <a:pt x="214" y="308"/>
                </a:lnTo>
                <a:lnTo>
                  <a:pt x="214" y="308"/>
                </a:lnTo>
                <a:lnTo>
                  <a:pt x="212" y="308"/>
                </a:lnTo>
                <a:lnTo>
                  <a:pt x="212" y="308"/>
                </a:lnTo>
                <a:lnTo>
                  <a:pt x="212" y="304"/>
                </a:lnTo>
                <a:lnTo>
                  <a:pt x="212" y="304"/>
                </a:lnTo>
                <a:lnTo>
                  <a:pt x="210" y="304"/>
                </a:lnTo>
                <a:lnTo>
                  <a:pt x="210" y="306"/>
                </a:lnTo>
                <a:lnTo>
                  <a:pt x="210" y="306"/>
                </a:lnTo>
                <a:lnTo>
                  <a:pt x="206" y="306"/>
                </a:lnTo>
                <a:lnTo>
                  <a:pt x="206" y="306"/>
                </a:lnTo>
                <a:lnTo>
                  <a:pt x="206" y="304"/>
                </a:lnTo>
                <a:lnTo>
                  <a:pt x="206" y="304"/>
                </a:lnTo>
                <a:lnTo>
                  <a:pt x="206" y="302"/>
                </a:lnTo>
                <a:lnTo>
                  <a:pt x="206" y="302"/>
                </a:lnTo>
                <a:lnTo>
                  <a:pt x="206" y="302"/>
                </a:lnTo>
                <a:lnTo>
                  <a:pt x="204" y="302"/>
                </a:lnTo>
                <a:lnTo>
                  <a:pt x="204" y="302"/>
                </a:lnTo>
                <a:lnTo>
                  <a:pt x="202" y="300"/>
                </a:lnTo>
                <a:lnTo>
                  <a:pt x="202" y="300"/>
                </a:lnTo>
                <a:lnTo>
                  <a:pt x="202" y="300"/>
                </a:lnTo>
                <a:lnTo>
                  <a:pt x="200" y="298"/>
                </a:lnTo>
                <a:lnTo>
                  <a:pt x="200" y="298"/>
                </a:lnTo>
                <a:lnTo>
                  <a:pt x="200" y="298"/>
                </a:lnTo>
                <a:lnTo>
                  <a:pt x="200" y="298"/>
                </a:lnTo>
                <a:lnTo>
                  <a:pt x="202" y="296"/>
                </a:lnTo>
                <a:lnTo>
                  <a:pt x="202" y="296"/>
                </a:lnTo>
                <a:lnTo>
                  <a:pt x="204" y="298"/>
                </a:lnTo>
                <a:lnTo>
                  <a:pt x="204" y="298"/>
                </a:lnTo>
                <a:lnTo>
                  <a:pt x="206" y="296"/>
                </a:lnTo>
                <a:lnTo>
                  <a:pt x="206" y="296"/>
                </a:lnTo>
                <a:lnTo>
                  <a:pt x="208" y="296"/>
                </a:lnTo>
                <a:lnTo>
                  <a:pt x="208" y="296"/>
                </a:lnTo>
                <a:lnTo>
                  <a:pt x="210" y="294"/>
                </a:lnTo>
                <a:lnTo>
                  <a:pt x="210" y="294"/>
                </a:lnTo>
                <a:lnTo>
                  <a:pt x="214" y="292"/>
                </a:lnTo>
                <a:lnTo>
                  <a:pt x="214" y="292"/>
                </a:lnTo>
                <a:lnTo>
                  <a:pt x="214" y="292"/>
                </a:lnTo>
                <a:lnTo>
                  <a:pt x="214" y="290"/>
                </a:lnTo>
                <a:lnTo>
                  <a:pt x="214" y="290"/>
                </a:lnTo>
                <a:lnTo>
                  <a:pt x="214" y="290"/>
                </a:lnTo>
                <a:lnTo>
                  <a:pt x="212" y="290"/>
                </a:lnTo>
                <a:lnTo>
                  <a:pt x="212" y="290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08" y="290"/>
                </a:lnTo>
                <a:lnTo>
                  <a:pt x="208" y="290"/>
                </a:lnTo>
                <a:lnTo>
                  <a:pt x="208" y="288"/>
                </a:lnTo>
                <a:lnTo>
                  <a:pt x="208" y="288"/>
                </a:lnTo>
                <a:lnTo>
                  <a:pt x="206" y="288"/>
                </a:lnTo>
                <a:lnTo>
                  <a:pt x="206" y="288"/>
                </a:lnTo>
                <a:lnTo>
                  <a:pt x="206" y="288"/>
                </a:lnTo>
                <a:lnTo>
                  <a:pt x="206" y="288"/>
                </a:lnTo>
                <a:lnTo>
                  <a:pt x="206" y="286"/>
                </a:lnTo>
                <a:lnTo>
                  <a:pt x="206" y="286"/>
                </a:lnTo>
                <a:lnTo>
                  <a:pt x="206" y="286"/>
                </a:lnTo>
                <a:lnTo>
                  <a:pt x="206" y="286"/>
                </a:lnTo>
                <a:lnTo>
                  <a:pt x="204" y="286"/>
                </a:lnTo>
                <a:lnTo>
                  <a:pt x="204" y="286"/>
                </a:lnTo>
                <a:lnTo>
                  <a:pt x="206" y="284"/>
                </a:lnTo>
                <a:lnTo>
                  <a:pt x="206" y="286"/>
                </a:lnTo>
                <a:lnTo>
                  <a:pt x="206" y="286"/>
                </a:lnTo>
                <a:lnTo>
                  <a:pt x="210" y="286"/>
                </a:lnTo>
                <a:lnTo>
                  <a:pt x="210" y="286"/>
                </a:lnTo>
                <a:lnTo>
                  <a:pt x="208" y="284"/>
                </a:lnTo>
                <a:lnTo>
                  <a:pt x="208" y="284"/>
                </a:lnTo>
                <a:lnTo>
                  <a:pt x="210" y="284"/>
                </a:lnTo>
                <a:lnTo>
                  <a:pt x="210" y="284"/>
                </a:lnTo>
                <a:lnTo>
                  <a:pt x="212" y="286"/>
                </a:lnTo>
                <a:lnTo>
                  <a:pt x="212" y="286"/>
                </a:lnTo>
                <a:lnTo>
                  <a:pt x="214" y="284"/>
                </a:lnTo>
                <a:lnTo>
                  <a:pt x="214" y="284"/>
                </a:lnTo>
                <a:lnTo>
                  <a:pt x="216" y="282"/>
                </a:lnTo>
                <a:lnTo>
                  <a:pt x="216" y="282"/>
                </a:lnTo>
                <a:lnTo>
                  <a:pt x="214" y="282"/>
                </a:lnTo>
                <a:lnTo>
                  <a:pt x="214" y="282"/>
                </a:lnTo>
                <a:lnTo>
                  <a:pt x="218" y="282"/>
                </a:lnTo>
                <a:lnTo>
                  <a:pt x="218" y="282"/>
                </a:lnTo>
                <a:lnTo>
                  <a:pt x="218" y="282"/>
                </a:lnTo>
                <a:lnTo>
                  <a:pt x="218" y="282"/>
                </a:lnTo>
                <a:lnTo>
                  <a:pt x="220" y="282"/>
                </a:lnTo>
                <a:lnTo>
                  <a:pt x="220" y="282"/>
                </a:lnTo>
                <a:lnTo>
                  <a:pt x="218" y="280"/>
                </a:lnTo>
                <a:lnTo>
                  <a:pt x="218" y="280"/>
                </a:lnTo>
                <a:lnTo>
                  <a:pt x="220" y="278"/>
                </a:lnTo>
                <a:lnTo>
                  <a:pt x="220" y="278"/>
                </a:lnTo>
                <a:lnTo>
                  <a:pt x="218" y="278"/>
                </a:lnTo>
                <a:lnTo>
                  <a:pt x="218" y="278"/>
                </a:lnTo>
                <a:lnTo>
                  <a:pt x="218" y="278"/>
                </a:lnTo>
                <a:lnTo>
                  <a:pt x="218" y="278"/>
                </a:lnTo>
                <a:lnTo>
                  <a:pt x="218" y="276"/>
                </a:lnTo>
                <a:lnTo>
                  <a:pt x="218" y="276"/>
                </a:lnTo>
                <a:lnTo>
                  <a:pt x="220" y="276"/>
                </a:lnTo>
                <a:lnTo>
                  <a:pt x="220" y="276"/>
                </a:lnTo>
                <a:lnTo>
                  <a:pt x="222" y="276"/>
                </a:lnTo>
                <a:lnTo>
                  <a:pt x="222" y="276"/>
                </a:lnTo>
                <a:lnTo>
                  <a:pt x="222" y="276"/>
                </a:lnTo>
                <a:lnTo>
                  <a:pt x="222" y="276"/>
                </a:lnTo>
                <a:lnTo>
                  <a:pt x="224" y="276"/>
                </a:lnTo>
                <a:lnTo>
                  <a:pt x="222" y="274"/>
                </a:lnTo>
                <a:lnTo>
                  <a:pt x="222" y="274"/>
                </a:lnTo>
                <a:lnTo>
                  <a:pt x="220" y="274"/>
                </a:lnTo>
                <a:lnTo>
                  <a:pt x="220" y="274"/>
                </a:lnTo>
                <a:lnTo>
                  <a:pt x="218" y="276"/>
                </a:lnTo>
                <a:lnTo>
                  <a:pt x="218" y="276"/>
                </a:lnTo>
                <a:lnTo>
                  <a:pt x="216" y="276"/>
                </a:lnTo>
                <a:lnTo>
                  <a:pt x="216" y="276"/>
                </a:lnTo>
                <a:lnTo>
                  <a:pt x="216" y="276"/>
                </a:lnTo>
                <a:lnTo>
                  <a:pt x="216" y="276"/>
                </a:lnTo>
                <a:lnTo>
                  <a:pt x="214" y="278"/>
                </a:lnTo>
                <a:lnTo>
                  <a:pt x="214" y="278"/>
                </a:lnTo>
                <a:lnTo>
                  <a:pt x="214" y="276"/>
                </a:lnTo>
                <a:lnTo>
                  <a:pt x="214" y="276"/>
                </a:lnTo>
                <a:lnTo>
                  <a:pt x="212" y="276"/>
                </a:lnTo>
                <a:lnTo>
                  <a:pt x="212" y="276"/>
                </a:lnTo>
                <a:lnTo>
                  <a:pt x="212" y="276"/>
                </a:lnTo>
                <a:lnTo>
                  <a:pt x="212" y="276"/>
                </a:lnTo>
                <a:lnTo>
                  <a:pt x="210" y="276"/>
                </a:lnTo>
                <a:lnTo>
                  <a:pt x="210" y="276"/>
                </a:lnTo>
                <a:lnTo>
                  <a:pt x="210" y="274"/>
                </a:lnTo>
                <a:lnTo>
                  <a:pt x="210" y="274"/>
                </a:lnTo>
                <a:lnTo>
                  <a:pt x="210" y="274"/>
                </a:lnTo>
                <a:lnTo>
                  <a:pt x="210" y="274"/>
                </a:lnTo>
                <a:lnTo>
                  <a:pt x="210" y="274"/>
                </a:lnTo>
                <a:lnTo>
                  <a:pt x="210" y="274"/>
                </a:lnTo>
                <a:lnTo>
                  <a:pt x="210" y="270"/>
                </a:lnTo>
                <a:lnTo>
                  <a:pt x="210" y="270"/>
                </a:lnTo>
                <a:lnTo>
                  <a:pt x="208" y="270"/>
                </a:lnTo>
                <a:lnTo>
                  <a:pt x="208" y="270"/>
                </a:lnTo>
                <a:lnTo>
                  <a:pt x="210" y="270"/>
                </a:lnTo>
                <a:lnTo>
                  <a:pt x="210" y="270"/>
                </a:lnTo>
                <a:lnTo>
                  <a:pt x="212" y="270"/>
                </a:lnTo>
                <a:lnTo>
                  <a:pt x="212" y="270"/>
                </a:lnTo>
                <a:lnTo>
                  <a:pt x="212" y="272"/>
                </a:lnTo>
                <a:lnTo>
                  <a:pt x="212" y="272"/>
                </a:lnTo>
                <a:lnTo>
                  <a:pt x="214" y="270"/>
                </a:lnTo>
                <a:lnTo>
                  <a:pt x="214" y="270"/>
                </a:lnTo>
                <a:lnTo>
                  <a:pt x="214" y="272"/>
                </a:lnTo>
                <a:lnTo>
                  <a:pt x="214" y="272"/>
                </a:lnTo>
                <a:lnTo>
                  <a:pt x="216" y="270"/>
                </a:lnTo>
                <a:lnTo>
                  <a:pt x="216" y="270"/>
                </a:lnTo>
                <a:lnTo>
                  <a:pt x="216" y="270"/>
                </a:lnTo>
                <a:lnTo>
                  <a:pt x="216" y="270"/>
                </a:lnTo>
                <a:lnTo>
                  <a:pt x="214" y="268"/>
                </a:lnTo>
                <a:lnTo>
                  <a:pt x="214" y="268"/>
                </a:lnTo>
                <a:lnTo>
                  <a:pt x="214" y="268"/>
                </a:lnTo>
                <a:lnTo>
                  <a:pt x="214" y="268"/>
                </a:lnTo>
                <a:lnTo>
                  <a:pt x="216" y="266"/>
                </a:lnTo>
                <a:lnTo>
                  <a:pt x="214" y="266"/>
                </a:lnTo>
                <a:lnTo>
                  <a:pt x="214" y="266"/>
                </a:lnTo>
                <a:lnTo>
                  <a:pt x="214" y="266"/>
                </a:lnTo>
                <a:lnTo>
                  <a:pt x="214" y="266"/>
                </a:lnTo>
                <a:lnTo>
                  <a:pt x="212" y="266"/>
                </a:lnTo>
                <a:lnTo>
                  <a:pt x="212" y="266"/>
                </a:lnTo>
                <a:lnTo>
                  <a:pt x="212" y="266"/>
                </a:lnTo>
                <a:lnTo>
                  <a:pt x="212" y="266"/>
                </a:lnTo>
                <a:lnTo>
                  <a:pt x="212" y="264"/>
                </a:lnTo>
                <a:lnTo>
                  <a:pt x="212" y="264"/>
                </a:lnTo>
                <a:lnTo>
                  <a:pt x="208" y="262"/>
                </a:lnTo>
                <a:lnTo>
                  <a:pt x="208" y="262"/>
                </a:lnTo>
                <a:lnTo>
                  <a:pt x="210" y="262"/>
                </a:lnTo>
                <a:lnTo>
                  <a:pt x="210" y="262"/>
                </a:lnTo>
                <a:lnTo>
                  <a:pt x="212" y="262"/>
                </a:lnTo>
                <a:lnTo>
                  <a:pt x="212" y="262"/>
                </a:lnTo>
                <a:lnTo>
                  <a:pt x="212" y="262"/>
                </a:lnTo>
                <a:lnTo>
                  <a:pt x="212" y="262"/>
                </a:lnTo>
                <a:lnTo>
                  <a:pt x="212" y="262"/>
                </a:lnTo>
                <a:lnTo>
                  <a:pt x="212" y="262"/>
                </a:lnTo>
                <a:lnTo>
                  <a:pt x="214" y="262"/>
                </a:lnTo>
                <a:lnTo>
                  <a:pt x="214" y="262"/>
                </a:lnTo>
                <a:lnTo>
                  <a:pt x="214" y="262"/>
                </a:lnTo>
                <a:lnTo>
                  <a:pt x="214" y="262"/>
                </a:lnTo>
                <a:lnTo>
                  <a:pt x="216" y="262"/>
                </a:lnTo>
                <a:lnTo>
                  <a:pt x="216" y="262"/>
                </a:lnTo>
                <a:lnTo>
                  <a:pt x="218" y="262"/>
                </a:lnTo>
                <a:lnTo>
                  <a:pt x="218" y="262"/>
                </a:lnTo>
                <a:lnTo>
                  <a:pt x="218" y="260"/>
                </a:lnTo>
                <a:lnTo>
                  <a:pt x="218" y="260"/>
                </a:lnTo>
                <a:lnTo>
                  <a:pt x="220" y="260"/>
                </a:lnTo>
                <a:lnTo>
                  <a:pt x="220" y="260"/>
                </a:lnTo>
                <a:lnTo>
                  <a:pt x="220" y="260"/>
                </a:lnTo>
                <a:lnTo>
                  <a:pt x="220" y="260"/>
                </a:lnTo>
                <a:lnTo>
                  <a:pt x="222" y="260"/>
                </a:lnTo>
                <a:lnTo>
                  <a:pt x="222" y="260"/>
                </a:lnTo>
                <a:lnTo>
                  <a:pt x="224" y="260"/>
                </a:lnTo>
                <a:lnTo>
                  <a:pt x="224" y="260"/>
                </a:lnTo>
                <a:lnTo>
                  <a:pt x="224" y="258"/>
                </a:lnTo>
                <a:lnTo>
                  <a:pt x="224" y="258"/>
                </a:lnTo>
                <a:lnTo>
                  <a:pt x="224" y="254"/>
                </a:lnTo>
                <a:lnTo>
                  <a:pt x="224" y="254"/>
                </a:lnTo>
                <a:lnTo>
                  <a:pt x="226" y="252"/>
                </a:lnTo>
                <a:lnTo>
                  <a:pt x="226" y="252"/>
                </a:lnTo>
                <a:lnTo>
                  <a:pt x="224" y="252"/>
                </a:lnTo>
                <a:lnTo>
                  <a:pt x="224" y="252"/>
                </a:lnTo>
                <a:lnTo>
                  <a:pt x="224" y="254"/>
                </a:lnTo>
                <a:lnTo>
                  <a:pt x="224" y="254"/>
                </a:lnTo>
                <a:lnTo>
                  <a:pt x="222" y="254"/>
                </a:lnTo>
                <a:lnTo>
                  <a:pt x="222" y="254"/>
                </a:lnTo>
                <a:lnTo>
                  <a:pt x="220" y="254"/>
                </a:lnTo>
                <a:lnTo>
                  <a:pt x="220" y="254"/>
                </a:lnTo>
                <a:lnTo>
                  <a:pt x="218" y="256"/>
                </a:lnTo>
                <a:lnTo>
                  <a:pt x="218" y="256"/>
                </a:lnTo>
                <a:lnTo>
                  <a:pt x="218" y="256"/>
                </a:lnTo>
                <a:lnTo>
                  <a:pt x="218" y="256"/>
                </a:lnTo>
                <a:lnTo>
                  <a:pt x="214" y="256"/>
                </a:lnTo>
                <a:lnTo>
                  <a:pt x="214" y="256"/>
                </a:lnTo>
                <a:lnTo>
                  <a:pt x="212" y="258"/>
                </a:lnTo>
                <a:lnTo>
                  <a:pt x="212" y="258"/>
                </a:lnTo>
                <a:lnTo>
                  <a:pt x="212" y="256"/>
                </a:lnTo>
                <a:lnTo>
                  <a:pt x="212" y="256"/>
                </a:lnTo>
                <a:lnTo>
                  <a:pt x="212" y="258"/>
                </a:lnTo>
                <a:lnTo>
                  <a:pt x="212" y="258"/>
                </a:lnTo>
                <a:lnTo>
                  <a:pt x="210" y="254"/>
                </a:lnTo>
                <a:lnTo>
                  <a:pt x="210" y="254"/>
                </a:lnTo>
                <a:lnTo>
                  <a:pt x="212" y="254"/>
                </a:lnTo>
                <a:lnTo>
                  <a:pt x="212" y="254"/>
                </a:lnTo>
                <a:lnTo>
                  <a:pt x="214" y="252"/>
                </a:lnTo>
                <a:lnTo>
                  <a:pt x="214" y="252"/>
                </a:lnTo>
                <a:lnTo>
                  <a:pt x="214" y="252"/>
                </a:lnTo>
                <a:lnTo>
                  <a:pt x="214" y="252"/>
                </a:lnTo>
                <a:lnTo>
                  <a:pt x="216" y="252"/>
                </a:lnTo>
                <a:lnTo>
                  <a:pt x="216" y="252"/>
                </a:lnTo>
                <a:lnTo>
                  <a:pt x="218" y="252"/>
                </a:lnTo>
                <a:lnTo>
                  <a:pt x="218" y="252"/>
                </a:lnTo>
                <a:lnTo>
                  <a:pt x="220" y="250"/>
                </a:lnTo>
                <a:lnTo>
                  <a:pt x="220" y="250"/>
                </a:lnTo>
                <a:lnTo>
                  <a:pt x="220" y="250"/>
                </a:lnTo>
                <a:lnTo>
                  <a:pt x="220" y="250"/>
                </a:lnTo>
                <a:lnTo>
                  <a:pt x="222" y="248"/>
                </a:lnTo>
                <a:lnTo>
                  <a:pt x="222" y="248"/>
                </a:lnTo>
                <a:lnTo>
                  <a:pt x="222" y="246"/>
                </a:lnTo>
                <a:lnTo>
                  <a:pt x="222" y="246"/>
                </a:lnTo>
                <a:lnTo>
                  <a:pt x="220" y="246"/>
                </a:lnTo>
                <a:lnTo>
                  <a:pt x="220" y="246"/>
                </a:lnTo>
                <a:lnTo>
                  <a:pt x="218" y="248"/>
                </a:lnTo>
                <a:lnTo>
                  <a:pt x="218" y="248"/>
                </a:lnTo>
                <a:lnTo>
                  <a:pt x="218" y="246"/>
                </a:lnTo>
                <a:lnTo>
                  <a:pt x="218" y="246"/>
                </a:lnTo>
                <a:lnTo>
                  <a:pt x="218" y="244"/>
                </a:lnTo>
                <a:lnTo>
                  <a:pt x="218" y="244"/>
                </a:lnTo>
                <a:lnTo>
                  <a:pt x="218" y="242"/>
                </a:lnTo>
                <a:lnTo>
                  <a:pt x="218" y="242"/>
                </a:lnTo>
                <a:lnTo>
                  <a:pt x="220" y="240"/>
                </a:lnTo>
                <a:lnTo>
                  <a:pt x="220" y="240"/>
                </a:lnTo>
                <a:lnTo>
                  <a:pt x="222" y="236"/>
                </a:lnTo>
                <a:lnTo>
                  <a:pt x="222" y="236"/>
                </a:lnTo>
                <a:lnTo>
                  <a:pt x="224" y="234"/>
                </a:lnTo>
                <a:lnTo>
                  <a:pt x="224" y="234"/>
                </a:lnTo>
                <a:lnTo>
                  <a:pt x="224" y="234"/>
                </a:lnTo>
                <a:lnTo>
                  <a:pt x="224" y="234"/>
                </a:lnTo>
                <a:lnTo>
                  <a:pt x="224" y="236"/>
                </a:lnTo>
                <a:lnTo>
                  <a:pt x="224" y="236"/>
                </a:lnTo>
                <a:lnTo>
                  <a:pt x="224" y="238"/>
                </a:lnTo>
                <a:lnTo>
                  <a:pt x="224" y="238"/>
                </a:lnTo>
                <a:lnTo>
                  <a:pt x="226" y="238"/>
                </a:lnTo>
                <a:lnTo>
                  <a:pt x="226" y="238"/>
                </a:lnTo>
                <a:lnTo>
                  <a:pt x="228" y="238"/>
                </a:lnTo>
                <a:lnTo>
                  <a:pt x="228" y="238"/>
                </a:lnTo>
                <a:lnTo>
                  <a:pt x="228" y="238"/>
                </a:lnTo>
                <a:lnTo>
                  <a:pt x="228" y="238"/>
                </a:lnTo>
                <a:lnTo>
                  <a:pt x="230" y="236"/>
                </a:lnTo>
                <a:lnTo>
                  <a:pt x="230" y="236"/>
                </a:lnTo>
                <a:lnTo>
                  <a:pt x="230" y="234"/>
                </a:lnTo>
                <a:lnTo>
                  <a:pt x="230" y="234"/>
                </a:lnTo>
                <a:lnTo>
                  <a:pt x="232" y="236"/>
                </a:lnTo>
                <a:lnTo>
                  <a:pt x="232" y="236"/>
                </a:lnTo>
                <a:lnTo>
                  <a:pt x="234" y="236"/>
                </a:lnTo>
                <a:lnTo>
                  <a:pt x="234" y="236"/>
                </a:lnTo>
                <a:lnTo>
                  <a:pt x="234" y="236"/>
                </a:lnTo>
                <a:lnTo>
                  <a:pt x="234" y="234"/>
                </a:lnTo>
                <a:lnTo>
                  <a:pt x="234" y="234"/>
                </a:lnTo>
                <a:lnTo>
                  <a:pt x="234" y="234"/>
                </a:lnTo>
                <a:lnTo>
                  <a:pt x="234" y="234"/>
                </a:lnTo>
                <a:lnTo>
                  <a:pt x="234" y="232"/>
                </a:lnTo>
                <a:lnTo>
                  <a:pt x="234" y="232"/>
                </a:lnTo>
                <a:lnTo>
                  <a:pt x="234" y="232"/>
                </a:lnTo>
                <a:lnTo>
                  <a:pt x="234" y="232"/>
                </a:lnTo>
                <a:lnTo>
                  <a:pt x="234" y="230"/>
                </a:lnTo>
                <a:lnTo>
                  <a:pt x="234" y="230"/>
                </a:lnTo>
                <a:lnTo>
                  <a:pt x="236" y="228"/>
                </a:lnTo>
                <a:lnTo>
                  <a:pt x="236" y="228"/>
                </a:lnTo>
                <a:lnTo>
                  <a:pt x="236" y="228"/>
                </a:lnTo>
                <a:lnTo>
                  <a:pt x="236" y="228"/>
                </a:lnTo>
                <a:lnTo>
                  <a:pt x="236" y="226"/>
                </a:lnTo>
                <a:lnTo>
                  <a:pt x="236" y="226"/>
                </a:lnTo>
                <a:lnTo>
                  <a:pt x="238" y="224"/>
                </a:lnTo>
                <a:lnTo>
                  <a:pt x="238" y="224"/>
                </a:lnTo>
                <a:lnTo>
                  <a:pt x="236" y="224"/>
                </a:lnTo>
                <a:lnTo>
                  <a:pt x="236" y="224"/>
                </a:lnTo>
                <a:lnTo>
                  <a:pt x="236" y="222"/>
                </a:lnTo>
                <a:lnTo>
                  <a:pt x="236" y="222"/>
                </a:lnTo>
                <a:lnTo>
                  <a:pt x="236" y="222"/>
                </a:lnTo>
                <a:lnTo>
                  <a:pt x="236" y="222"/>
                </a:lnTo>
                <a:lnTo>
                  <a:pt x="234" y="222"/>
                </a:lnTo>
                <a:lnTo>
                  <a:pt x="234" y="222"/>
                </a:lnTo>
                <a:lnTo>
                  <a:pt x="234" y="222"/>
                </a:lnTo>
                <a:lnTo>
                  <a:pt x="234" y="222"/>
                </a:lnTo>
                <a:lnTo>
                  <a:pt x="232" y="222"/>
                </a:lnTo>
                <a:lnTo>
                  <a:pt x="232" y="222"/>
                </a:lnTo>
                <a:lnTo>
                  <a:pt x="232" y="224"/>
                </a:lnTo>
                <a:lnTo>
                  <a:pt x="232" y="224"/>
                </a:lnTo>
                <a:lnTo>
                  <a:pt x="228" y="228"/>
                </a:lnTo>
                <a:lnTo>
                  <a:pt x="228" y="228"/>
                </a:lnTo>
                <a:lnTo>
                  <a:pt x="228" y="230"/>
                </a:lnTo>
                <a:lnTo>
                  <a:pt x="228" y="230"/>
                </a:lnTo>
                <a:lnTo>
                  <a:pt x="226" y="228"/>
                </a:lnTo>
                <a:lnTo>
                  <a:pt x="226" y="228"/>
                </a:lnTo>
                <a:lnTo>
                  <a:pt x="224" y="230"/>
                </a:lnTo>
                <a:lnTo>
                  <a:pt x="224" y="230"/>
                </a:lnTo>
                <a:lnTo>
                  <a:pt x="224" y="232"/>
                </a:lnTo>
                <a:lnTo>
                  <a:pt x="224" y="232"/>
                </a:lnTo>
                <a:lnTo>
                  <a:pt x="222" y="230"/>
                </a:lnTo>
                <a:lnTo>
                  <a:pt x="222" y="230"/>
                </a:lnTo>
                <a:lnTo>
                  <a:pt x="222" y="230"/>
                </a:lnTo>
                <a:lnTo>
                  <a:pt x="222" y="230"/>
                </a:lnTo>
                <a:lnTo>
                  <a:pt x="222" y="228"/>
                </a:lnTo>
                <a:lnTo>
                  <a:pt x="222" y="228"/>
                </a:lnTo>
                <a:lnTo>
                  <a:pt x="220" y="228"/>
                </a:lnTo>
                <a:lnTo>
                  <a:pt x="220" y="228"/>
                </a:lnTo>
                <a:lnTo>
                  <a:pt x="222" y="228"/>
                </a:lnTo>
                <a:lnTo>
                  <a:pt x="222" y="228"/>
                </a:lnTo>
                <a:lnTo>
                  <a:pt x="220" y="226"/>
                </a:lnTo>
                <a:lnTo>
                  <a:pt x="220" y="226"/>
                </a:lnTo>
                <a:lnTo>
                  <a:pt x="220" y="226"/>
                </a:lnTo>
                <a:lnTo>
                  <a:pt x="220" y="224"/>
                </a:lnTo>
                <a:lnTo>
                  <a:pt x="220" y="224"/>
                </a:lnTo>
                <a:lnTo>
                  <a:pt x="222" y="222"/>
                </a:lnTo>
                <a:lnTo>
                  <a:pt x="222" y="222"/>
                </a:lnTo>
                <a:lnTo>
                  <a:pt x="224" y="222"/>
                </a:lnTo>
                <a:lnTo>
                  <a:pt x="224" y="222"/>
                </a:lnTo>
                <a:lnTo>
                  <a:pt x="224" y="222"/>
                </a:lnTo>
                <a:lnTo>
                  <a:pt x="224" y="222"/>
                </a:lnTo>
                <a:lnTo>
                  <a:pt x="226" y="222"/>
                </a:lnTo>
                <a:lnTo>
                  <a:pt x="226" y="222"/>
                </a:lnTo>
                <a:lnTo>
                  <a:pt x="228" y="222"/>
                </a:lnTo>
                <a:lnTo>
                  <a:pt x="228" y="222"/>
                </a:lnTo>
                <a:lnTo>
                  <a:pt x="228" y="222"/>
                </a:lnTo>
                <a:lnTo>
                  <a:pt x="228" y="222"/>
                </a:lnTo>
                <a:lnTo>
                  <a:pt x="230" y="222"/>
                </a:lnTo>
                <a:lnTo>
                  <a:pt x="230" y="222"/>
                </a:lnTo>
                <a:lnTo>
                  <a:pt x="230" y="220"/>
                </a:lnTo>
                <a:lnTo>
                  <a:pt x="230" y="220"/>
                </a:lnTo>
                <a:lnTo>
                  <a:pt x="230" y="218"/>
                </a:lnTo>
                <a:lnTo>
                  <a:pt x="230" y="218"/>
                </a:lnTo>
                <a:lnTo>
                  <a:pt x="230" y="218"/>
                </a:lnTo>
                <a:lnTo>
                  <a:pt x="230" y="218"/>
                </a:lnTo>
                <a:lnTo>
                  <a:pt x="230" y="218"/>
                </a:lnTo>
                <a:lnTo>
                  <a:pt x="230" y="218"/>
                </a:lnTo>
                <a:lnTo>
                  <a:pt x="232" y="216"/>
                </a:lnTo>
                <a:lnTo>
                  <a:pt x="232" y="216"/>
                </a:lnTo>
                <a:lnTo>
                  <a:pt x="232" y="216"/>
                </a:lnTo>
                <a:lnTo>
                  <a:pt x="232" y="216"/>
                </a:lnTo>
                <a:lnTo>
                  <a:pt x="232" y="216"/>
                </a:lnTo>
                <a:lnTo>
                  <a:pt x="232" y="216"/>
                </a:lnTo>
                <a:lnTo>
                  <a:pt x="232" y="214"/>
                </a:lnTo>
                <a:lnTo>
                  <a:pt x="232" y="214"/>
                </a:lnTo>
                <a:lnTo>
                  <a:pt x="232" y="212"/>
                </a:lnTo>
                <a:lnTo>
                  <a:pt x="232" y="212"/>
                </a:lnTo>
                <a:lnTo>
                  <a:pt x="234" y="210"/>
                </a:lnTo>
                <a:lnTo>
                  <a:pt x="234" y="210"/>
                </a:lnTo>
                <a:lnTo>
                  <a:pt x="236" y="210"/>
                </a:lnTo>
                <a:lnTo>
                  <a:pt x="236" y="210"/>
                </a:lnTo>
                <a:lnTo>
                  <a:pt x="238" y="212"/>
                </a:lnTo>
                <a:lnTo>
                  <a:pt x="238" y="212"/>
                </a:lnTo>
                <a:lnTo>
                  <a:pt x="238" y="212"/>
                </a:lnTo>
                <a:lnTo>
                  <a:pt x="238" y="212"/>
                </a:lnTo>
                <a:lnTo>
                  <a:pt x="236" y="210"/>
                </a:lnTo>
                <a:lnTo>
                  <a:pt x="236" y="210"/>
                </a:lnTo>
                <a:lnTo>
                  <a:pt x="238" y="210"/>
                </a:lnTo>
                <a:lnTo>
                  <a:pt x="238" y="210"/>
                </a:lnTo>
                <a:lnTo>
                  <a:pt x="238" y="210"/>
                </a:lnTo>
                <a:lnTo>
                  <a:pt x="238" y="210"/>
                </a:lnTo>
                <a:lnTo>
                  <a:pt x="238" y="208"/>
                </a:lnTo>
                <a:lnTo>
                  <a:pt x="238" y="208"/>
                </a:lnTo>
                <a:lnTo>
                  <a:pt x="238" y="208"/>
                </a:lnTo>
                <a:lnTo>
                  <a:pt x="238" y="208"/>
                </a:lnTo>
                <a:lnTo>
                  <a:pt x="240" y="208"/>
                </a:lnTo>
                <a:lnTo>
                  <a:pt x="240" y="208"/>
                </a:lnTo>
                <a:lnTo>
                  <a:pt x="240" y="206"/>
                </a:lnTo>
                <a:lnTo>
                  <a:pt x="240" y="206"/>
                </a:lnTo>
                <a:lnTo>
                  <a:pt x="240" y="206"/>
                </a:lnTo>
                <a:lnTo>
                  <a:pt x="240" y="206"/>
                </a:lnTo>
                <a:lnTo>
                  <a:pt x="238" y="204"/>
                </a:lnTo>
                <a:lnTo>
                  <a:pt x="238" y="204"/>
                </a:lnTo>
                <a:lnTo>
                  <a:pt x="240" y="204"/>
                </a:lnTo>
                <a:lnTo>
                  <a:pt x="240" y="204"/>
                </a:lnTo>
                <a:lnTo>
                  <a:pt x="238" y="204"/>
                </a:lnTo>
                <a:lnTo>
                  <a:pt x="238" y="204"/>
                </a:lnTo>
                <a:lnTo>
                  <a:pt x="238" y="204"/>
                </a:lnTo>
                <a:lnTo>
                  <a:pt x="238" y="204"/>
                </a:lnTo>
                <a:lnTo>
                  <a:pt x="238" y="202"/>
                </a:lnTo>
                <a:lnTo>
                  <a:pt x="238" y="202"/>
                </a:lnTo>
                <a:lnTo>
                  <a:pt x="236" y="202"/>
                </a:lnTo>
                <a:lnTo>
                  <a:pt x="236" y="202"/>
                </a:lnTo>
                <a:lnTo>
                  <a:pt x="238" y="202"/>
                </a:lnTo>
                <a:lnTo>
                  <a:pt x="238" y="202"/>
                </a:lnTo>
                <a:lnTo>
                  <a:pt x="236" y="200"/>
                </a:lnTo>
                <a:lnTo>
                  <a:pt x="236" y="200"/>
                </a:lnTo>
                <a:lnTo>
                  <a:pt x="234" y="200"/>
                </a:lnTo>
                <a:lnTo>
                  <a:pt x="234" y="200"/>
                </a:lnTo>
                <a:lnTo>
                  <a:pt x="234" y="200"/>
                </a:lnTo>
                <a:lnTo>
                  <a:pt x="234" y="200"/>
                </a:lnTo>
                <a:lnTo>
                  <a:pt x="234" y="200"/>
                </a:lnTo>
                <a:lnTo>
                  <a:pt x="234" y="200"/>
                </a:lnTo>
                <a:lnTo>
                  <a:pt x="232" y="200"/>
                </a:lnTo>
                <a:lnTo>
                  <a:pt x="232" y="200"/>
                </a:lnTo>
                <a:lnTo>
                  <a:pt x="232" y="198"/>
                </a:lnTo>
                <a:lnTo>
                  <a:pt x="232" y="198"/>
                </a:lnTo>
                <a:lnTo>
                  <a:pt x="232" y="198"/>
                </a:lnTo>
                <a:lnTo>
                  <a:pt x="232" y="198"/>
                </a:lnTo>
                <a:lnTo>
                  <a:pt x="232" y="196"/>
                </a:lnTo>
                <a:lnTo>
                  <a:pt x="232" y="196"/>
                </a:lnTo>
                <a:lnTo>
                  <a:pt x="232" y="196"/>
                </a:lnTo>
                <a:lnTo>
                  <a:pt x="232" y="196"/>
                </a:lnTo>
                <a:lnTo>
                  <a:pt x="232" y="194"/>
                </a:lnTo>
                <a:lnTo>
                  <a:pt x="232" y="194"/>
                </a:lnTo>
                <a:lnTo>
                  <a:pt x="232" y="192"/>
                </a:lnTo>
                <a:lnTo>
                  <a:pt x="232" y="192"/>
                </a:lnTo>
                <a:lnTo>
                  <a:pt x="232" y="192"/>
                </a:lnTo>
                <a:lnTo>
                  <a:pt x="232" y="192"/>
                </a:lnTo>
                <a:lnTo>
                  <a:pt x="232" y="192"/>
                </a:lnTo>
                <a:lnTo>
                  <a:pt x="232" y="192"/>
                </a:lnTo>
                <a:lnTo>
                  <a:pt x="232" y="190"/>
                </a:lnTo>
                <a:lnTo>
                  <a:pt x="232" y="190"/>
                </a:lnTo>
                <a:lnTo>
                  <a:pt x="232" y="190"/>
                </a:lnTo>
                <a:lnTo>
                  <a:pt x="232" y="190"/>
                </a:lnTo>
                <a:lnTo>
                  <a:pt x="232" y="188"/>
                </a:lnTo>
                <a:lnTo>
                  <a:pt x="232" y="188"/>
                </a:lnTo>
                <a:lnTo>
                  <a:pt x="232" y="188"/>
                </a:lnTo>
                <a:lnTo>
                  <a:pt x="232" y="188"/>
                </a:lnTo>
                <a:lnTo>
                  <a:pt x="232" y="186"/>
                </a:lnTo>
                <a:lnTo>
                  <a:pt x="232" y="186"/>
                </a:lnTo>
                <a:lnTo>
                  <a:pt x="232" y="186"/>
                </a:lnTo>
                <a:lnTo>
                  <a:pt x="232" y="186"/>
                </a:lnTo>
                <a:lnTo>
                  <a:pt x="232" y="186"/>
                </a:lnTo>
                <a:lnTo>
                  <a:pt x="232" y="186"/>
                </a:lnTo>
                <a:lnTo>
                  <a:pt x="232" y="184"/>
                </a:lnTo>
                <a:lnTo>
                  <a:pt x="232" y="184"/>
                </a:lnTo>
                <a:lnTo>
                  <a:pt x="232" y="184"/>
                </a:lnTo>
                <a:lnTo>
                  <a:pt x="232" y="184"/>
                </a:lnTo>
                <a:lnTo>
                  <a:pt x="232" y="184"/>
                </a:lnTo>
                <a:lnTo>
                  <a:pt x="232" y="184"/>
                </a:lnTo>
                <a:lnTo>
                  <a:pt x="232" y="184"/>
                </a:lnTo>
                <a:lnTo>
                  <a:pt x="232" y="184"/>
                </a:lnTo>
                <a:lnTo>
                  <a:pt x="232" y="182"/>
                </a:lnTo>
                <a:lnTo>
                  <a:pt x="232" y="182"/>
                </a:lnTo>
                <a:lnTo>
                  <a:pt x="230" y="182"/>
                </a:lnTo>
                <a:lnTo>
                  <a:pt x="230" y="182"/>
                </a:lnTo>
                <a:lnTo>
                  <a:pt x="230" y="184"/>
                </a:lnTo>
                <a:lnTo>
                  <a:pt x="230" y="184"/>
                </a:lnTo>
                <a:lnTo>
                  <a:pt x="228" y="186"/>
                </a:lnTo>
                <a:lnTo>
                  <a:pt x="228" y="186"/>
                </a:lnTo>
                <a:lnTo>
                  <a:pt x="226" y="190"/>
                </a:lnTo>
                <a:lnTo>
                  <a:pt x="226" y="190"/>
                </a:lnTo>
                <a:lnTo>
                  <a:pt x="224" y="192"/>
                </a:lnTo>
                <a:lnTo>
                  <a:pt x="224" y="192"/>
                </a:lnTo>
                <a:lnTo>
                  <a:pt x="220" y="198"/>
                </a:lnTo>
                <a:lnTo>
                  <a:pt x="220" y="198"/>
                </a:lnTo>
                <a:lnTo>
                  <a:pt x="218" y="196"/>
                </a:lnTo>
                <a:lnTo>
                  <a:pt x="218" y="196"/>
                </a:lnTo>
                <a:lnTo>
                  <a:pt x="218" y="196"/>
                </a:lnTo>
                <a:lnTo>
                  <a:pt x="218" y="196"/>
                </a:lnTo>
                <a:lnTo>
                  <a:pt x="220" y="194"/>
                </a:lnTo>
                <a:lnTo>
                  <a:pt x="220" y="194"/>
                </a:lnTo>
                <a:lnTo>
                  <a:pt x="220" y="194"/>
                </a:lnTo>
                <a:lnTo>
                  <a:pt x="220" y="194"/>
                </a:lnTo>
                <a:lnTo>
                  <a:pt x="222" y="192"/>
                </a:lnTo>
                <a:lnTo>
                  <a:pt x="222" y="192"/>
                </a:lnTo>
                <a:lnTo>
                  <a:pt x="222" y="190"/>
                </a:lnTo>
                <a:lnTo>
                  <a:pt x="222" y="190"/>
                </a:lnTo>
                <a:lnTo>
                  <a:pt x="222" y="190"/>
                </a:lnTo>
                <a:lnTo>
                  <a:pt x="222" y="190"/>
                </a:lnTo>
                <a:lnTo>
                  <a:pt x="222" y="188"/>
                </a:lnTo>
                <a:lnTo>
                  <a:pt x="222" y="188"/>
                </a:lnTo>
                <a:lnTo>
                  <a:pt x="222" y="186"/>
                </a:lnTo>
                <a:lnTo>
                  <a:pt x="222" y="186"/>
                </a:lnTo>
                <a:lnTo>
                  <a:pt x="222" y="186"/>
                </a:lnTo>
                <a:lnTo>
                  <a:pt x="222" y="186"/>
                </a:lnTo>
                <a:lnTo>
                  <a:pt x="222" y="186"/>
                </a:lnTo>
                <a:lnTo>
                  <a:pt x="222" y="186"/>
                </a:lnTo>
                <a:lnTo>
                  <a:pt x="222" y="184"/>
                </a:lnTo>
                <a:lnTo>
                  <a:pt x="222" y="184"/>
                </a:lnTo>
                <a:lnTo>
                  <a:pt x="224" y="184"/>
                </a:lnTo>
                <a:lnTo>
                  <a:pt x="224" y="184"/>
                </a:lnTo>
                <a:lnTo>
                  <a:pt x="224" y="184"/>
                </a:lnTo>
                <a:lnTo>
                  <a:pt x="224" y="184"/>
                </a:lnTo>
                <a:lnTo>
                  <a:pt x="224" y="184"/>
                </a:lnTo>
                <a:lnTo>
                  <a:pt x="224" y="184"/>
                </a:lnTo>
                <a:lnTo>
                  <a:pt x="224" y="182"/>
                </a:lnTo>
                <a:lnTo>
                  <a:pt x="224" y="182"/>
                </a:lnTo>
                <a:lnTo>
                  <a:pt x="222" y="182"/>
                </a:lnTo>
                <a:lnTo>
                  <a:pt x="222" y="182"/>
                </a:lnTo>
                <a:lnTo>
                  <a:pt x="224" y="182"/>
                </a:lnTo>
                <a:lnTo>
                  <a:pt x="224" y="182"/>
                </a:lnTo>
                <a:lnTo>
                  <a:pt x="222" y="180"/>
                </a:lnTo>
                <a:lnTo>
                  <a:pt x="222" y="180"/>
                </a:lnTo>
                <a:lnTo>
                  <a:pt x="224" y="180"/>
                </a:lnTo>
                <a:lnTo>
                  <a:pt x="224" y="180"/>
                </a:lnTo>
                <a:lnTo>
                  <a:pt x="224" y="178"/>
                </a:lnTo>
                <a:lnTo>
                  <a:pt x="224" y="178"/>
                </a:lnTo>
                <a:lnTo>
                  <a:pt x="224" y="176"/>
                </a:lnTo>
                <a:lnTo>
                  <a:pt x="224" y="176"/>
                </a:lnTo>
                <a:lnTo>
                  <a:pt x="226" y="176"/>
                </a:lnTo>
                <a:lnTo>
                  <a:pt x="226" y="176"/>
                </a:lnTo>
                <a:lnTo>
                  <a:pt x="222" y="174"/>
                </a:lnTo>
                <a:lnTo>
                  <a:pt x="222" y="174"/>
                </a:lnTo>
                <a:lnTo>
                  <a:pt x="222" y="174"/>
                </a:lnTo>
                <a:lnTo>
                  <a:pt x="222" y="174"/>
                </a:lnTo>
                <a:lnTo>
                  <a:pt x="222" y="174"/>
                </a:lnTo>
                <a:lnTo>
                  <a:pt x="222" y="174"/>
                </a:lnTo>
                <a:lnTo>
                  <a:pt x="222" y="172"/>
                </a:lnTo>
                <a:lnTo>
                  <a:pt x="222" y="172"/>
                </a:lnTo>
                <a:lnTo>
                  <a:pt x="224" y="172"/>
                </a:lnTo>
                <a:lnTo>
                  <a:pt x="224" y="172"/>
                </a:lnTo>
                <a:lnTo>
                  <a:pt x="224" y="170"/>
                </a:lnTo>
                <a:lnTo>
                  <a:pt x="224" y="170"/>
                </a:lnTo>
                <a:lnTo>
                  <a:pt x="226" y="170"/>
                </a:lnTo>
                <a:lnTo>
                  <a:pt x="226" y="170"/>
                </a:lnTo>
                <a:lnTo>
                  <a:pt x="224" y="168"/>
                </a:lnTo>
                <a:lnTo>
                  <a:pt x="224" y="168"/>
                </a:lnTo>
                <a:lnTo>
                  <a:pt x="224" y="166"/>
                </a:lnTo>
                <a:lnTo>
                  <a:pt x="224" y="166"/>
                </a:lnTo>
                <a:lnTo>
                  <a:pt x="224" y="166"/>
                </a:lnTo>
                <a:lnTo>
                  <a:pt x="224" y="166"/>
                </a:lnTo>
                <a:lnTo>
                  <a:pt x="222" y="166"/>
                </a:lnTo>
                <a:lnTo>
                  <a:pt x="222" y="166"/>
                </a:lnTo>
                <a:lnTo>
                  <a:pt x="224" y="164"/>
                </a:lnTo>
                <a:lnTo>
                  <a:pt x="224" y="164"/>
                </a:lnTo>
                <a:lnTo>
                  <a:pt x="224" y="164"/>
                </a:lnTo>
                <a:lnTo>
                  <a:pt x="224" y="164"/>
                </a:lnTo>
                <a:lnTo>
                  <a:pt x="224" y="164"/>
                </a:lnTo>
                <a:lnTo>
                  <a:pt x="224" y="164"/>
                </a:lnTo>
                <a:lnTo>
                  <a:pt x="224" y="164"/>
                </a:lnTo>
                <a:lnTo>
                  <a:pt x="224" y="164"/>
                </a:lnTo>
                <a:lnTo>
                  <a:pt x="226" y="162"/>
                </a:lnTo>
                <a:lnTo>
                  <a:pt x="226" y="162"/>
                </a:lnTo>
                <a:lnTo>
                  <a:pt x="228" y="160"/>
                </a:lnTo>
                <a:lnTo>
                  <a:pt x="228" y="160"/>
                </a:lnTo>
                <a:lnTo>
                  <a:pt x="228" y="160"/>
                </a:lnTo>
                <a:lnTo>
                  <a:pt x="228" y="160"/>
                </a:lnTo>
                <a:lnTo>
                  <a:pt x="226" y="160"/>
                </a:lnTo>
                <a:lnTo>
                  <a:pt x="226" y="160"/>
                </a:lnTo>
                <a:lnTo>
                  <a:pt x="226" y="160"/>
                </a:lnTo>
                <a:lnTo>
                  <a:pt x="226" y="158"/>
                </a:lnTo>
                <a:lnTo>
                  <a:pt x="226" y="158"/>
                </a:lnTo>
                <a:lnTo>
                  <a:pt x="228" y="156"/>
                </a:lnTo>
                <a:lnTo>
                  <a:pt x="228" y="156"/>
                </a:lnTo>
                <a:lnTo>
                  <a:pt x="228" y="154"/>
                </a:lnTo>
                <a:lnTo>
                  <a:pt x="228" y="154"/>
                </a:lnTo>
                <a:lnTo>
                  <a:pt x="226" y="154"/>
                </a:lnTo>
                <a:lnTo>
                  <a:pt x="226" y="154"/>
                </a:lnTo>
                <a:lnTo>
                  <a:pt x="226" y="152"/>
                </a:lnTo>
                <a:lnTo>
                  <a:pt x="226" y="152"/>
                </a:lnTo>
                <a:lnTo>
                  <a:pt x="224" y="152"/>
                </a:lnTo>
                <a:lnTo>
                  <a:pt x="224" y="152"/>
                </a:lnTo>
                <a:lnTo>
                  <a:pt x="224" y="152"/>
                </a:lnTo>
                <a:lnTo>
                  <a:pt x="224" y="152"/>
                </a:lnTo>
                <a:lnTo>
                  <a:pt x="224" y="150"/>
                </a:lnTo>
                <a:lnTo>
                  <a:pt x="224" y="150"/>
                </a:lnTo>
                <a:lnTo>
                  <a:pt x="224" y="148"/>
                </a:lnTo>
                <a:lnTo>
                  <a:pt x="224" y="148"/>
                </a:lnTo>
                <a:lnTo>
                  <a:pt x="224" y="146"/>
                </a:lnTo>
                <a:lnTo>
                  <a:pt x="224" y="146"/>
                </a:lnTo>
                <a:lnTo>
                  <a:pt x="226" y="146"/>
                </a:lnTo>
                <a:lnTo>
                  <a:pt x="226" y="146"/>
                </a:lnTo>
                <a:lnTo>
                  <a:pt x="226" y="144"/>
                </a:lnTo>
                <a:lnTo>
                  <a:pt x="226" y="144"/>
                </a:lnTo>
                <a:lnTo>
                  <a:pt x="226" y="142"/>
                </a:lnTo>
                <a:lnTo>
                  <a:pt x="226" y="142"/>
                </a:lnTo>
                <a:lnTo>
                  <a:pt x="224" y="142"/>
                </a:lnTo>
                <a:lnTo>
                  <a:pt x="224" y="142"/>
                </a:lnTo>
                <a:lnTo>
                  <a:pt x="224" y="140"/>
                </a:lnTo>
                <a:lnTo>
                  <a:pt x="224" y="140"/>
                </a:lnTo>
                <a:lnTo>
                  <a:pt x="224" y="140"/>
                </a:lnTo>
                <a:lnTo>
                  <a:pt x="224" y="140"/>
                </a:lnTo>
                <a:lnTo>
                  <a:pt x="224" y="138"/>
                </a:lnTo>
                <a:lnTo>
                  <a:pt x="224" y="138"/>
                </a:lnTo>
                <a:lnTo>
                  <a:pt x="224" y="138"/>
                </a:lnTo>
                <a:lnTo>
                  <a:pt x="224" y="138"/>
                </a:lnTo>
                <a:lnTo>
                  <a:pt x="224" y="136"/>
                </a:lnTo>
                <a:lnTo>
                  <a:pt x="224" y="136"/>
                </a:lnTo>
                <a:lnTo>
                  <a:pt x="224" y="134"/>
                </a:lnTo>
                <a:lnTo>
                  <a:pt x="224" y="134"/>
                </a:lnTo>
                <a:lnTo>
                  <a:pt x="224" y="132"/>
                </a:lnTo>
                <a:lnTo>
                  <a:pt x="224" y="132"/>
                </a:lnTo>
                <a:lnTo>
                  <a:pt x="222" y="130"/>
                </a:lnTo>
                <a:lnTo>
                  <a:pt x="222" y="130"/>
                </a:lnTo>
                <a:lnTo>
                  <a:pt x="222" y="130"/>
                </a:lnTo>
                <a:lnTo>
                  <a:pt x="222" y="130"/>
                </a:lnTo>
                <a:lnTo>
                  <a:pt x="220" y="130"/>
                </a:lnTo>
                <a:lnTo>
                  <a:pt x="220" y="130"/>
                </a:lnTo>
                <a:lnTo>
                  <a:pt x="220" y="128"/>
                </a:lnTo>
                <a:lnTo>
                  <a:pt x="220" y="128"/>
                </a:lnTo>
                <a:lnTo>
                  <a:pt x="220" y="124"/>
                </a:lnTo>
                <a:lnTo>
                  <a:pt x="220" y="124"/>
                </a:lnTo>
                <a:lnTo>
                  <a:pt x="218" y="124"/>
                </a:lnTo>
                <a:lnTo>
                  <a:pt x="218" y="124"/>
                </a:lnTo>
                <a:lnTo>
                  <a:pt x="218" y="122"/>
                </a:lnTo>
                <a:lnTo>
                  <a:pt x="218" y="122"/>
                </a:lnTo>
                <a:lnTo>
                  <a:pt x="218" y="120"/>
                </a:lnTo>
                <a:lnTo>
                  <a:pt x="218" y="120"/>
                </a:lnTo>
                <a:lnTo>
                  <a:pt x="218" y="120"/>
                </a:lnTo>
                <a:lnTo>
                  <a:pt x="218" y="120"/>
                </a:lnTo>
                <a:lnTo>
                  <a:pt x="218" y="120"/>
                </a:lnTo>
                <a:lnTo>
                  <a:pt x="218" y="120"/>
                </a:lnTo>
                <a:lnTo>
                  <a:pt x="216" y="118"/>
                </a:lnTo>
                <a:lnTo>
                  <a:pt x="216" y="118"/>
                </a:lnTo>
                <a:lnTo>
                  <a:pt x="218" y="118"/>
                </a:lnTo>
                <a:lnTo>
                  <a:pt x="218" y="118"/>
                </a:lnTo>
                <a:lnTo>
                  <a:pt x="218" y="118"/>
                </a:lnTo>
                <a:lnTo>
                  <a:pt x="218" y="118"/>
                </a:lnTo>
                <a:lnTo>
                  <a:pt x="218" y="116"/>
                </a:lnTo>
                <a:lnTo>
                  <a:pt x="218" y="116"/>
                </a:lnTo>
                <a:lnTo>
                  <a:pt x="220" y="116"/>
                </a:lnTo>
                <a:lnTo>
                  <a:pt x="220" y="116"/>
                </a:lnTo>
                <a:lnTo>
                  <a:pt x="220" y="116"/>
                </a:lnTo>
                <a:lnTo>
                  <a:pt x="220" y="116"/>
                </a:lnTo>
                <a:lnTo>
                  <a:pt x="222" y="114"/>
                </a:lnTo>
                <a:lnTo>
                  <a:pt x="222" y="114"/>
                </a:lnTo>
                <a:lnTo>
                  <a:pt x="220" y="114"/>
                </a:lnTo>
                <a:lnTo>
                  <a:pt x="220" y="114"/>
                </a:lnTo>
                <a:lnTo>
                  <a:pt x="220" y="112"/>
                </a:lnTo>
                <a:lnTo>
                  <a:pt x="220" y="112"/>
                </a:lnTo>
                <a:lnTo>
                  <a:pt x="220" y="108"/>
                </a:lnTo>
                <a:lnTo>
                  <a:pt x="220" y="108"/>
                </a:lnTo>
                <a:lnTo>
                  <a:pt x="220" y="106"/>
                </a:lnTo>
                <a:lnTo>
                  <a:pt x="220" y="106"/>
                </a:lnTo>
                <a:lnTo>
                  <a:pt x="218" y="104"/>
                </a:lnTo>
                <a:lnTo>
                  <a:pt x="218" y="104"/>
                </a:lnTo>
                <a:lnTo>
                  <a:pt x="216" y="102"/>
                </a:lnTo>
                <a:lnTo>
                  <a:pt x="216" y="102"/>
                </a:lnTo>
                <a:lnTo>
                  <a:pt x="216" y="102"/>
                </a:lnTo>
                <a:lnTo>
                  <a:pt x="216" y="102"/>
                </a:lnTo>
                <a:lnTo>
                  <a:pt x="214" y="102"/>
                </a:lnTo>
                <a:lnTo>
                  <a:pt x="214" y="102"/>
                </a:lnTo>
                <a:lnTo>
                  <a:pt x="214" y="102"/>
                </a:lnTo>
                <a:lnTo>
                  <a:pt x="214" y="102"/>
                </a:lnTo>
                <a:lnTo>
                  <a:pt x="212" y="102"/>
                </a:lnTo>
                <a:lnTo>
                  <a:pt x="212" y="102"/>
                </a:lnTo>
                <a:lnTo>
                  <a:pt x="212" y="100"/>
                </a:lnTo>
                <a:lnTo>
                  <a:pt x="210" y="100"/>
                </a:lnTo>
                <a:lnTo>
                  <a:pt x="210" y="100"/>
                </a:lnTo>
                <a:lnTo>
                  <a:pt x="210" y="96"/>
                </a:lnTo>
                <a:lnTo>
                  <a:pt x="210" y="96"/>
                </a:lnTo>
                <a:lnTo>
                  <a:pt x="208" y="94"/>
                </a:lnTo>
                <a:lnTo>
                  <a:pt x="208" y="94"/>
                </a:lnTo>
                <a:lnTo>
                  <a:pt x="206" y="92"/>
                </a:lnTo>
                <a:lnTo>
                  <a:pt x="206" y="92"/>
                </a:lnTo>
                <a:lnTo>
                  <a:pt x="206" y="92"/>
                </a:lnTo>
                <a:lnTo>
                  <a:pt x="206" y="92"/>
                </a:lnTo>
                <a:lnTo>
                  <a:pt x="204" y="90"/>
                </a:lnTo>
                <a:lnTo>
                  <a:pt x="204" y="90"/>
                </a:lnTo>
                <a:lnTo>
                  <a:pt x="202" y="90"/>
                </a:lnTo>
                <a:lnTo>
                  <a:pt x="202" y="90"/>
                </a:lnTo>
                <a:lnTo>
                  <a:pt x="200" y="86"/>
                </a:lnTo>
                <a:lnTo>
                  <a:pt x="200" y="86"/>
                </a:lnTo>
                <a:lnTo>
                  <a:pt x="198" y="84"/>
                </a:lnTo>
                <a:lnTo>
                  <a:pt x="198" y="84"/>
                </a:lnTo>
                <a:lnTo>
                  <a:pt x="198" y="82"/>
                </a:lnTo>
                <a:lnTo>
                  <a:pt x="198" y="82"/>
                </a:lnTo>
                <a:lnTo>
                  <a:pt x="198" y="78"/>
                </a:lnTo>
                <a:lnTo>
                  <a:pt x="198" y="78"/>
                </a:lnTo>
                <a:lnTo>
                  <a:pt x="200" y="76"/>
                </a:lnTo>
                <a:lnTo>
                  <a:pt x="200" y="76"/>
                </a:lnTo>
                <a:lnTo>
                  <a:pt x="200" y="76"/>
                </a:lnTo>
                <a:lnTo>
                  <a:pt x="200" y="76"/>
                </a:lnTo>
                <a:lnTo>
                  <a:pt x="202" y="72"/>
                </a:lnTo>
                <a:lnTo>
                  <a:pt x="202" y="72"/>
                </a:lnTo>
                <a:lnTo>
                  <a:pt x="204" y="72"/>
                </a:lnTo>
                <a:lnTo>
                  <a:pt x="204" y="72"/>
                </a:lnTo>
                <a:lnTo>
                  <a:pt x="206" y="72"/>
                </a:lnTo>
                <a:lnTo>
                  <a:pt x="206" y="72"/>
                </a:lnTo>
                <a:lnTo>
                  <a:pt x="206" y="70"/>
                </a:lnTo>
                <a:lnTo>
                  <a:pt x="206" y="70"/>
                </a:lnTo>
                <a:lnTo>
                  <a:pt x="206" y="68"/>
                </a:lnTo>
                <a:lnTo>
                  <a:pt x="206" y="68"/>
                </a:lnTo>
                <a:lnTo>
                  <a:pt x="204" y="66"/>
                </a:lnTo>
                <a:lnTo>
                  <a:pt x="204" y="66"/>
                </a:lnTo>
                <a:lnTo>
                  <a:pt x="202" y="64"/>
                </a:lnTo>
                <a:lnTo>
                  <a:pt x="202" y="64"/>
                </a:lnTo>
                <a:lnTo>
                  <a:pt x="202" y="64"/>
                </a:lnTo>
                <a:lnTo>
                  <a:pt x="202" y="64"/>
                </a:lnTo>
                <a:lnTo>
                  <a:pt x="200" y="62"/>
                </a:lnTo>
                <a:lnTo>
                  <a:pt x="200" y="62"/>
                </a:lnTo>
                <a:lnTo>
                  <a:pt x="198" y="62"/>
                </a:lnTo>
                <a:lnTo>
                  <a:pt x="198" y="62"/>
                </a:lnTo>
                <a:lnTo>
                  <a:pt x="196" y="62"/>
                </a:lnTo>
                <a:lnTo>
                  <a:pt x="196" y="62"/>
                </a:lnTo>
                <a:lnTo>
                  <a:pt x="194" y="60"/>
                </a:lnTo>
                <a:lnTo>
                  <a:pt x="194" y="60"/>
                </a:lnTo>
                <a:lnTo>
                  <a:pt x="194" y="60"/>
                </a:lnTo>
                <a:lnTo>
                  <a:pt x="194" y="60"/>
                </a:lnTo>
                <a:lnTo>
                  <a:pt x="194" y="60"/>
                </a:lnTo>
                <a:lnTo>
                  <a:pt x="194" y="58"/>
                </a:lnTo>
                <a:lnTo>
                  <a:pt x="194" y="58"/>
                </a:lnTo>
                <a:lnTo>
                  <a:pt x="194" y="58"/>
                </a:lnTo>
                <a:lnTo>
                  <a:pt x="196" y="58"/>
                </a:lnTo>
                <a:lnTo>
                  <a:pt x="196" y="58"/>
                </a:lnTo>
                <a:lnTo>
                  <a:pt x="194" y="58"/>
                </a:lnTo>
                <a:lnTo>
                  <a:pt x="194" y="58"/>
                </a:lnTo>
                <a:lnTo>
                  <a:pt x="194" y="56"/>
                </a:lnTo>
                <a:lnTo>
                  <a:pt x="194" y="56"/>
                </a:lnTo>
                <a:lnTo>
                  <a:pt x="196" y="54"/>
                </a:lnTo>
                <a:lnTo>
                  <a:pt x="196" y="54"/>
                </a:lnTo>
                <a:lnTo>
                  <a:pt x="196" y="52"/>
                </a:lnTo>
                <a:lnTo>
                  <a:pt x="196" y="52"/>
                </a:lnTo>
                <a:lnTo>
                  <a:pt x="200" y="52"/>
                </a:lnTo>
                <a:lnTo>
                  <a:pt x="200" y="52"/>
                </a:lnTo>
                <a:lnTo>
                  <a:pt x="198" y="52"/>
                </a:lnTo>
                <a:lnTo>
                  <a:pt x="198" y="52"/>
                </a:lnTo>
                <a:lnTo>
                  <a:pt x="200" y="50"/>
                </a:lnTo>
                <a:lnTo>
                  <a:pt x="200" y="50"/>
                </a:lnTo>
                <a:lnTo>
                  <a:pt x="198" y="48"/>
                </a:lnTo>
                <a:lnTo>
                  <a:pt x="198" y="48"/>
                </a:lnTo>
                <a:lnTo>
                  <a:pt x="198" y="46"/>
                </a:lnTo>
                <a:lnTo>
                  <a:pt x="198" y="46"/>
                </a:lnTo>
                <a:lnTo>
                  <a:pt x="198" y="44"/>
                </a:lnTo>
                <a:lnTo>
                  <a:pt x="198" y="44"/>
                </a:lnTo>
                <a:lnTo>
                  <a:pt x="196" y="42"/>
                </a:lnTo>
                <a:lnTo>
                  <a:pt x="196" y="42"/>
                </a:lnTo>
                <a:lnTo>
                  <a:pt x="196" y="40"/>
                </a:lnTo>
                <a:lnTo>
                  <a:pt x="196" y="40"/>
                </a:lnTo>
                <a:lnTo>
                  <a:pt x="194" y="36"/>
                </a:lnTo>
                <a:lnTo>
                  <a:pt x="194" y="36"/>
                </a:lnTo>
                <a:lnTo>
                  <a:pt x="192" y="32"/>
                </a:lnTo>
                <a:lnTo>
                  <a:pt x="192" y="32"/>
                </a:lnTo>
                <a:lnTo>
                  <a:pt x="190" y="30"/>
                </a:lnTo>
                <a:lnTo>
                  <a:pt x="190" y="30"/>
                </a:lnTo>
                <a:lnTo>
                  <a:pt x="190" y="28"/>
                </a:lnTo>
                <a:lnTo>
                  <a:pt x="190" y="28"/>
                </a:lnTo>
                <a:lnTo>
                  <a:pt x="190" y="24"/>
                </a:lnTo>
                <a:lnTo>
                  <a:pt x="190" y="24"/>
                </a:lnTo>
                <a:lnTo>
                  <a:pt x="188" y="24"/>
                </a:lnTo>
                <a:lnTo>
                  <a:pt x="188" y="24"/>
                </a:lnTo>
                <a:lnTo>
                  <a:pt x="188" y="22"/>
                </a:lnTo>
                <a:lnTo>
                  <a:pt x="188" y="22"/>
                </a:lnTo>
                <a:lnTo>
                  <a:pt x="186" y="22"/>
                </a:lnTo>
                <a:lnTo>
                  <a:pt x="186" y="22"/>
                </a:lnTo>
                <a:lnTo>
                  <a:pt x="186" y="20"/>
                </a:lnTo>
                <a:lnTo>
                  <a:pt x="186" y="20"/>
                </a:lnTo>
                <a:lnTo>
                  <a:pt x="184" y="18"/>
                </a:lnTo>
                <a:lnTo>
                  <a:pt x="184" y="18"/>
                </a:lnTo>
                <a:lnTo>
                  <a:pt x="182" y="16"/>
                </a:lnTo>
                <a:lnTo>
                  <a:pt x="182" y="16"/>
                </a:lnTo>
                <a:lnTo>
                  <a:pt x="182" y="14"/>
                </a:lnTo>
                <a:lnTo>
                  <a:pt x="180" y="12"/>
                </a:lnTo>
                <a:lnTo>
                  <a:pt x="180" y="12"/>
                </a:lnTo>
                <a:lnTo>
                  <a:pt x="180" y="10"/>
                </a:lnTo>
                <a:lnTo>
                  <a:pt x="180" y="10"/>
                </a:lnTo>
                <a:lnTo>
                  <a:pt x="178" y="6"/>
                </a:lnTo>
                <a:lnTo>
                  <a:pt x="178" y="6"/>
                </a:lnTo>
                <a:lnTo>
                  <a:pt x="178" y="4"/>
                </a:lnTo>
                <a:lnTo>
                  <a:pt x="178" y="4"/>
                </a:lnTo>
                <a:lnTo>
                  <a:pt x="176" y="4"/>
                </a:lnTo>
                <a:lnTo>
                  <a:pt x="176" y="4"/>
                </a:lnTo>
                <a:lnTo>
                  <a:pt x="176" y="2"/>
                </a:lnTo>
                <a:lnTo>
                  <a:pt x="176" y="2"/>
                </a:lnTo>
                <a:lnTo>
                  <a:pt x="174" y="0"/>
                </a:lnTo>
                <a:lnTo>
                  <a:pt x="17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" name="Freeform 25"/>
          <p:cNvSpPr>
            <a:spLocks/>
          </p:cNvSpPr>
          <p:nvPr/>
        </p:nvSpPr>
        <p:spPr bwMode="auto">
          <a:xfrm>
            <a:off x="4669478" y="413128"/>
            <a:ext cx="311150" cy="498475"/>
          </a:xfrm>
          <a:custGeom>
            <a:avLst/>
            <a:gdLst>
              <a:gd name="T0" fmla="*/ 58 w 196"/>
              <a:gd name="T1" fmla="*/ 10 h 314"/>
              <a:gd name="T2" fmla="*/ 52 w 196"/>
              <a:gd name="T3" fmla="*/ 38 h 314"/>
              <a:gd name="T4" fmla="*/ 44 w 196"/>
              <a:gd name="T5" fmla="*/ 58 h 314"/>
              <a:gd name="T6" fmla="*/ 32 w 196"/>
              <a:gd name="T7" fmla="*/ 84 h 314"/>
              <a:gd name="T8" fmla="*/ 28 w 196"/>
              <a:gd name="T9" fmla="*/ 90 h 314"/>
              <a:gd name="T10" fmla="*/ 22 w 196"/>
              <a:gd name="T11" fmla="*/ 96 h 314"/>
              <a:gd name="T12" fmla="*/ 14 w 196"/>
              <a:gd name="T13" fmla="*/ 102 h 314"/>
              <a:gd name="T14" fmla="*/ 8 w 196"/>
              <a:gd name="T15" fmla="*/ 112 h 314"/>
              <a:gd name="T16" fmla="*/ 2 w 196"/>
              <a:gd name="T17" fmla="*/ 128 h 314"/>
              <a:gd name="T18" fmla="*/ 12 w 196"/>
              <a:gd name="T19" fmla="*/ 136 h 314"/>
              <a:gd name="T20" fmla="*/ 28 w 196"/>
              <a:gd name="T21" fmla="*/ 142 h 314"/>
              <a:gd name="T22" fmla="*/ 30 w 196"/>
              <a:gd name="T23" fmla="*/ 152 h 314"/>
              <a:gd name="T24" fmla="*/ 32 w 196"/>
              <a:gd name="T25" fmla="*/ 166 h 314"/>
              <a:gd name="T26" fmla="*/ 44 w 196"/>
              <a:gd name="T27" fmla="*/ 176 h 314"/>
              <a:gd name="T28" fmla="*/ 58 w 196"/>
              <a:gd name="T29" fmla="*/ 184 h 314"/>
              <a:gd name="T30" fmla="*/ 60 w 196"/>
              <a:gd name="T31" fmla="*/ 196 h 314"/>
              <a:gd name="T32" fmla="*/ 42 w 196"/>
              <a:gd name="T33" fmla="*/ 210 h 314"/>
              <a:gd name="T34" fmla="*/ 30 w 196"/>
              <a:gd name="T35" fmla="*/ 208 h 314"/>
              <a:gd name="T36" fmla="*/ 26 w 196"/>
              <a:gd name="T37" fmla="*/ 220 h 314"/>
              <a:gd name="T38" fmla="*/ 24 w 196"/>
              <a:gd name="T39" fmla="*/ 238 h 314"/>
              <a:gd name="T40" fmla="*/ 24 w 196"/>
              <a:gd name="T41" fmla="*/ 246 h 314"/>
              <a:gd name="T42" fmla="*/ 18 w 196"/>
              <a:gd name="T43" fmla="*/ 264 h 314"/>
              <a:gd name="T44" fmla="*/ 20 w 196"/>
              <a:gd name="T45" fmla="*/ 284 h 314"/>
              <a:gd name="T46" fmla="*/ 36 w 196"/>
              <a:gd name="T47" fmla="*/ 296 h 314"/>
              <a:gd name="T48" fmla="*/ 50 w 196"/>
              <a:gd name="T49" fmla="*/ 298 h 314"/>
              <a:gd name="T50" fmla="*/ 64 w 196"/>
              <a:gd name="T51" fmla="*/ 298 h 314"/>
              <a:gd name="T52" fmla="*/ 74 w 196"/>
              <a:gd name="T53" fmla="*/ 298 h 314"/>
              <a:gd name="T54" fmla="*/ 80 w 196"/>
              <a:gd name="T55" fmla="*/ 310 h 314"/>
              <a:gd name="T56" fmla="*/ 92 w 196"/>
              <a:gd name="T57" fmla="*/ 308 h 314"/>
              <a:gd name="T58" fmla="*/ 106 w 196"/>
              <a:gd name="T59" fmla="*/ 314 h 314"/>
              <a:gd name="T60" fmla="*/ 122 w 196"/>
              <a:gd name="T61" fmla="*/ 312 h 314"/>
              <a:gd name="T62" fmla="*/ 134 w 196"/>
              <a:gd name="T63" fmla="*/ 298 h 314"/>
              <a:gd name="T64" fmla="*/ 128 w 196"/>
              <a:gd name="T65" fmla="*/ 280 h 314"/>
              <a:gd name="T66" fmla="*/ 130 w 196"/>
              <a:gd name="T67" fmla="*/ 262 h 314"/>
              <a:gd name="T68" fmla="*/ 130 w 196"/>
              <a:gd name="T69" fmla="*/ 244 h 314"/>
              <a:gd name="T70" fmla="*/ 142 w 196"/>
              <a:gd name="T71" fmla="*/ 244 h 314"/>
              <a:gd name="T72" fmla="*/ 150 w 196"/>
              <a:gd name="T73" fmla="*/ 240 h 314"/>
              <a:gd name="T74" fmla="*/ 160 w 196"/>
              <a:gd name="T75" fmla="*/ 222 h 314"/>
              <a:gd name="T76" fmla="*/ 164 w 196"/>
              <a:gd name="T77" fmla="*/ 202 h 314"/>
              <a:gd name="T78" fmla="*/ 170 w 196"/>
              <a:gd name="T79" fmla="*/ 186 h 314"/>
              <a:gd name="T80" fmla="*/ 174 w 196"/>
              <a:gd name="T81" fmla="*/ 174 h 314"/>
              <a:gd name="T82" fmla="*/ 182 w 196"/>
              <a:gd name="T83" fmla="*/ 162 h 314"/>
              <a:gd name="T84" fmla="*/ 190 w 196"/>
              <a:gd name="T85" fmla="*/ 152 h 314"/>
              <a:gd name="T86" fmla="*/ 182 w 196"/>
              <a:gd name="T87" fmla="*/ 138 h 314"/>
              <a:gd name="T88" fmla="*/ 182 w 196"/>
              <a:gd name="T89" fmla="*/ 128 h 314"/>
              <a:gd name="T90" fmla="*/ 180 w 196"/>
              <a:gd name="T91" fmla="*/ 118 h 314"/>
              <a:gd name="T92" fmla="*/ 182 w 196"/>
              <a:gd name="T93" fmla="*/ 110 h 314"/>
              <a:gd name="T94" fmla="*/ 190 w 196"/>
              <a:gd name="T95" fmla="*/ 98 h 314"/>
              <a:gd name="T96" fmla="*/ 192 w 196"/>
              <a:gd name="T97" fmla="*/ 88 h 314"/>
              <a:gd name="T98" fmla="*/ 188 w 196"/>
              <a:gd name="T99" fmla="*/ 78 h 314"/>
              <a:gd name="T100" fmla="*/ 180 w 196"/>
              <a:gd name="T101" fmla="*/ 64 h 314"/>
              <a:gd name="T102" fmla="*/ 176 w 196"/>
              <a:gd name="T103" fmla="*/ 52 h 314"/>
              <a:gd name="T104" fmla="*/ 162 w 196"/>
              <a:gd name="T105" fmla="*/ 48 h 314"/>
              <a:gd name="T106" fmla="*/ 154 w 196"/>
              <a:gd name="T107" fmla="*/ 32 h 314"/>
              <a:gd name="T108" fmla="*/ 144 w 196"/>
              <a:gd name="T109" fmla="*/ 24 h 314"/>
              <a:gd name="T110" fmla="*/ 134 w 196"/>
              <a:gd name="T111" fmla="*/ 24 h 314"/>
              <a:gd name="T112" fmla="*/ 122 w 196"/>
              <a:gd name="T113" fmla="*/ 22 h 314"/>
              <a:gd name="T114" fmla="*/ 112 w 196"/>
              <a:gd name="T115" fmla="*/ 18 h 314"/>
              <a:gd name="T116" fmla="*/ 102 w 196"/>
              <a:gd name="T117" fmla="*/ 14 h 314"/>
              <a:gd name="T118" fmla="*/ 92 w 196"/>
              <a:gd name="T119" fmla="*/ 8 h 314"/>
              <a:gd name="T120" fmla="*/ 72 w 196"/>
              <a:gd name="T121" fmla="*/ 2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6" h="314">
                <a:moveTo>
                  <a:pt x="58" y="2"/>
                </a:moveTo>
                <a:lnTo>
                  <a:pt x="58" y="4"/>
                </a:lnTo>
                <a:lnTo>
                  <a:pt x="58" y="4"/>
                </a:lnTo>
                <a:lnTo>
                  <a:pt x="58" y="6"/>
                </a:lnTo>
                <a:lnTo>
                  <a:pt x="60" y="6"/>
                </a:lnTo>
                <a:lnTo>
                  <a:pt x="60" y="6"/>
                </a:lnTo>
                <a:lnTo>
                  <a:pt x="60" y="8"/>
                </a:lnTo>
                <a:lnTo>
                  <a:pt x="60" y="8"/>
                </a:lnTo>
                <a:lnTo>
                  <a:pt x="58" y="10"/>
                </a:lnTo>
                <a:lnTo>
                  <a:pt x="58" y="10"/>
                </a:lnTo>
                <a:lnTo>
                  <a:pt x="58" y="12"/>
                </a:lnTo>
                <a:lnTo>
                  <a:pt x="58" y="12"/>
                </a:lnTo>
                <a:lnTo>
                  <a:pt x="58" y="12"/>
                </a:lnTo>
                <a:lnTo>
                  <a:pt x="58" y="12"/>
                </a:lnTo>
                <a:lnTo>
                  <a:pt x="58" y="14"/>
                </a:lnTo>
                <a:lnTo>
                  <a:pt x="58" y="14"/>
                </a:lnTo>
                <a:lnTo>
                  <a:pt x="52" y="34"/>
                </a:lnTo>
                <a:lnTo>
                  <a:pt x="50" y="34"/>
                </a:lnTo>
                <a:lnTo>
                  <a:pt x="48" y="38"/>
                </a:lnTo>
                <a:lnTo>
                  <a:pt x="52" y="38"/>
                </a:lnTo>
                <a:lnTo>
                  <a:pt x="52" y="40"/>
                </a:lnTo>
                <a:lnTo>
                  <a:pt x="50" y="40"/>
                </a:lnTo>
                <a:lnTo>
                  <a:pt x="50" y="40"/>
                </a:lnTo>
                <a:lnTo>
                  <a:pt x="48" y="40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4"/>
                </a:lnTo>
                <a:lnTo>
                  <a:pt x="48" y="44"/>
                </a:lnTo>
                <a:lnTo>
                  <a:pt x="44" y="58"/>
                </a:lnTo>
                <a:lnTo>
                  <a:pt x="44" y="58"/>
                </a:lnTo>
                <a:lnTo>
                  <a:pt x="38" y="76"/>
                </a:lnTo>
                <a:lnTo>
                  <a:pt x="38" y="76"/>
                </a:lnTo>
                <a:lnTo>
                  <a:pt x="36" y="80"/>
                </a:lnTo>
                <a:lnTo>
                  <a:pt x="36" y="80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2" y="84"/>
                </a:lnTo>
                <a:lnTo>
                  <a:pt x="32" y="84"/>
                </a:lnTo>
                <a:lnTo>
                  <a:pt x="30" y="84"/>
                </a:lnTo>
                <a:lnTo>
                  <a:pt x="30" y="84"/>
                </a:lnTo>
                <a:lnTo>
                  <a:pt x="30" y="86"/>
                </a:lnTo>
                <a:lnTo>
                  <a:pt x="30" y="86"/>
                </a:lnTo>
                <a:lnTo>
                  <a:pt x="30" y="86"/>
                </a:lnTo>
                <a:lnTo>
                  <a:pt x="28" y="88"/>
                </a:lnTo>
                <a:lnTo>
                  <a:pt x="28" y="88"/>
                </a:lnTo>
                <a:lnTo>
                  <a:pt x="28" y="90"/>
                </a:lnTo>
                <a:lnTo>
                  <a:pt x="28" y="90"/>
                </a:lnTo>
                <a:lnTo>
                  <a:pt x="26" y="90"/>
                </a:lnTo>
                <a:lnTo>
                  <a:pt x="26" y="90"/>
                </a:lnTo>
                <a:lnTo>
                  <a:pt x="24" y="92"/>
                </a:lnTo>
                <a:lnTo>
                  <a:pt x="24" y="92"/>
                </a:lnTo>
                <a:lnTo>
                  <a:pt x="22" y="92"/>
                </a:lnTo>
                <a:lnTo>
                  <a:pt x="22" y="92"/>
                </a:lnTo>
                <a:lnTo>
                  <a:pt x="22" y="94"/>
                </a:lnTo>
                <a:lnTo>
                  <a:pt x="22" y="94"/>
                </a:lnTo>
                <a:lnTo>
                  <a:pt x="22" y="96"/>
                </a:lnTo>
                <a:lnTo>
                  <a:pt x="22" y="96"/>
                </a:lnTo>
                <a:lnTo>
                  <a:pt x="20" y="96"/>
                </a:lnTo>
                <a:lnTo>
                  <a:pt x="20" y="96"/>
                </a:lnTo>
                <a:lnTo>
                  <a:pt x="18" y="98"/>
                </a:lnTo>
                <a:lnTo>
                  <a:pt x="18" y="98"/>
                </a:lnTo>
                <a:lnTo>
                  <a:pt x="16" y="100"/>
                </a:lnTo>
                <a:lnTo>
                  <a:pt x="16" y="100"/>
                </a:lnTo>
                <a:lnTo>
                  <a:pt x="14" y="100"/>
                </a:lnTo>
                <a:lnTo>
                  <a:pt x="14" y="100"/>
                </a:lnTo>
                <a:lnTo>
                  <a:pt x="14" y="102"/>
                </a:lnTo>
                <a:lnTo>
                  <a:pt x="14" y="102"/>
                </a:lnTo>
                <a:lnTo>
                  <a:pt x="12" y="102"/>
                </a:lnTo>
                <a:lnTo>
                  <a:pt x="12" y="102"/>
                </a:lnTo>
                <a:lnTo>
                  <a:pt x="12" y="104"/>
                </a:lnTo>
                <a:lnTo>
                  <a:pt x="12" y="104"/>
                </a:lnTo>
                <a:lnTo>
                  <a:pt x="12" y="106"/>
                </a:lnTo>
                <a:lnTo>
                  <a:pt x="12" y="106"/>
                </a:lnTo>
                <a:lnTo>
                  <a:pt x="10" y="110"/>
                </a:lnTo>
                <a:lnTo>
                  <a:pt x="10" y="110"/>
                </a:lnTo>
                <a:lnTo>
                  <a:pt x="8" y="112"/>
                </a:lnTo>
                <a:lnTo>
                  <a:pt x="8" y="112"/>
                </a:lnTo>
                <a:lnTo>
                  <a:pt x="6" y="118"/>
                </a:lnTo>
                <a:lnTo>
                  <a:pt x="6" y="118"/>
                </a:lnTo>
                <a:lnTo>
                  <a:pt x="4" y="120"/>
                </a:lnTo>
                <a:lnTo>
                  <a:pt x="4" y="120"/>
                </a:lnTo>
                <a:lnTo>
                  <a:pt x="4" y="122"/>
                </a:lnTo>
                <a:lnTo>
                  <a:pt x="4" y="122"/>
                </a:lnTo>
                <a:lnTo>
                  <a:pt x="2" y="124"/>
                </a:lnTo>
                <a:lnTo>
                  <a:pt x="2" y="124"/>
                </a:lnTo>
                <a:lnTo>
                  <a:pt x="2" y="128"/>
                </a:lnTo>
                <a:lnTo>
                  <a:pt x="2" y="128"/>
                </a:lnTo>
                <a:lnTo>
                  <a:pt x="0" y="128"/>
                </a:lnTo>
                <a:lnTo>
                  <a:pt x="0" y="128"/>
                </a:lnTo>
                <a:lnTo>
                  <a:pt x="0" y="130"/>
                </a:lnTo>
                <a:lnTo>
                  <a:pt x="2" y="130"/>
                </a:lnTo>
                <a:lnTo>
                  <a:pt x="2" y="130"/>
                </a:lnTo>
                <a:lnTo>
                  <a:pt x="6" y="134"/>
                </a:lnTo>
                <a:lnTo>
                  <a:pt x="6" y="134"/>
                </a:lnTo>
                <a:lnTo>
                  <a:pt x="10" y="136"/>
                </a:lnTo>
                <a:lnTo>
                  <a:pt x="10" y="136"/>
                </a:lnTo>
                <a:lnTo>
                  <a:pt x="12" y="136"/>
                </a:lnTo>
                <a:lnTo>
                  <a:pt x="14" y="136"/>
                </a:lnTo>
                <a:lnTo>
                  <a:pt x="14" y="136"/>
                </a:lnTo>
                <a:lnTo>
                  <a:pt x="16" y="138"/>
                </a:lnTo>
                <a:lnTo>
                  <a:pt x="16" y="138"/>
                </a:lnTo>
                <a:lnTo>
                  <a:pt x="18" y="140"/>
                </a:lnTo>
                <a:lnTo>
                  <a:pt x="18" y="140"/>
                </a:lnTo>
                <a:lnTo>
                  <a:pt x="26" y="140"/>
                </a:lnTo>
                <a:lnTo>
                  <a:pt x="26" y="140"/>
                </a:lnTo>
                <a:lnTo>
                  <a:pt x="28" y="142"/>
                </a:lnTo>
                <a:lnTo>
                  <a:pt x="28" y="142"/>
                </a:lnTo>
                <a:lnTo>
                  <a:pt x="32" y="142"/>
                </a:lnTo>
                <a:lnTo>
                  <a:pt x="32" y="142"/>
                </a:lnTo>
                <a:lnTo>
                  <a:pt x="32" y="146"/>
                </a:lnTo>
                <a:lnTo>
                  <a:pt x="32" y="146"/>
                </a:lnTo>
                <a:lnTo>
                  <a:pt x="30" y="148"/>
                </a:lnTo>
                <a:lnTo>
                  <a:pt x="30" y="148"/>
                </a:lnTo>
                <a:lnTo>
                  <a:pt x="32" y="150"/>
                </a:lnTo>
                <a:lnTo>
                  <a:pt x="32" y="150"/>
                </a:lnTo>
                <a:lnTo>
                  <a:pt x="30" y="152"/>
                </a:lnTo>
                <a:lnTo>
                  <a:pt x="30" y="152"/>
                </a:lnTo>
                <a:lnTo>
                  <a:pt x="30" y="154"/>
                </a:lnTo>
                <a:lnTo>
                  <a:pt x="30" y="154"/>
                </a:lnTo>
                <a:lnTo>
                  <a:pt x="30" y="160"/>
                </a:lnTo>
                <a:lnTo>
                  <a:pt x="30" y="160"/>
                </a:lnTo>
                <a:lnTo>
                  <a:pt x="28" y="164"/>
                </a:lnTo>
                <a:lnTo>
                  <a:pt x="28" y="164"/>
                </a:lnTo>
                <a:lnTo>
                  <a:pt x="28" y="168"/>
                </a:lnTo>
                <a:lnTo>
                  <a:pt x="28" y="168"/>
                </a:lnTo>
                <a:lnTo>
                  <a:pt x="30" y="168"/>
                </a:lnTo>
                <a:lnTo>
                  <a:pt x="32" y="166"/>
                </a:lnTo>
                <a:lnTo>
                  <a:pt x="32" y="166"/>
                </a:lnTo>
                <a:lnTo>
                  <a:pt x="34" y="168"/>
                </a:lnTo>
                <a:lnTo>
                  <a:pt x="34" y="168"/>
                </a:lnTo>
                <a:lnTo>
                  <a:pt x="34" y="172"/>
                </a:lnTo>
                <a:lnTo>
                  <a:pt x="34" y="172"/>
                </a:lnTo>
                <a:lnTo>
                  <a:pt x="36" y="174"/>
                </a:lnTo>
                <a:lnTo>
                  <a:pt x="40" y="174"/>
                </a:lnTo>
                <a:lnTo>
                  <a:pt x="40" y="174"/>
                </a:lnTo>
                <a:lnTo>
                  <a:pt x="44" y="176"/>
                </a:lnTo>
                <a:lnTo>
                  <a:pt x="44" y="176"/>
                </a:lnTo>
                <a:lnTo>
                  <a:pt x="48" y="174"/>
                </a:lnTo>
                <a:lnTo>
                  <a:pt x="48" y="174"/>
                </a:lnTo>
                <a:lnTo>
                  <a:pt x="50" y="176"/>
                </a:lnTo>
                <a:lnTo>
                  <a:pt x="50" y="178"/>
                </a:lnTo>
                <a:lnTo>
                  <a:pt x="50" y="178"/>
                </a:lnTo>
                <a:lnTo>
                  <a:pt x="54" y="178"/>
                </a:lnTo>
                <a:lnTo>
                  <a:pt x="54" y="178"/>
                </a:lnTo>
                <a:lnTo>
                  <a:pt x="54" y="180"/>
                </a:lnTo>
                <a:lnTo>
                  <a:pt x="54" y="180"/>
                </a:lnTo>
                <a:lnTo>
                  <a:pt x="58" y="184"/>
                </a:lnTo>
                <a:lnTo>
                  <a:pt x="58" y="184"/>
                </a:lnTo>
                <a:lnTo>
                  <a:pt x="60" y="186"/>
                </a:lnTo>
                <a:lnTo>
                  <a:pt x="60" y="186"/>
                </a:lnTo>
                <a:lnTo>
                  <a:pt x="64" y="190"/>
                </a:lnTo>
                <a:lnTo>
                  <a:pt x="64" y="190"/>
                </a:lnTo>
                <a:lnTo>
                  <a:pt x="64" y="192"/>
                </a:lnTo>
                <a:lnTo>
                  <a:pt x="64" y="192"/>
                </a:lnTo>
                <a:lnTo>
                  <a:pt x="62" y="194"/>
                </a:lnTo>
                <a:lnTo>
                  <a:pt x="60" y="196"/>
                </a:lnTo>
                <a:lnTo>
                  <a:pt x="60" y="196"/>
                </a:lnTo>
                <a:lnTo>
                  <a:pt x="58" y="198"/>
                </a:lnTo>
                <a:lnTo>
                  <a:pt x="58" y="198"/>
                </a:lnTo>
                <a:lnTo>
                  <a:pt x="56" y="202"/>
                </a:lnTo>
                <a:lnTo>
                  <a:pt x="56" y="202"/>
                </a:lnTo>
                <a:lnTo>
                  <a:pt x="50" y="206"/>
                </a:lnTo>
                <a:lnTo>
                  <a:pt x="50" y="206"/>
                </a:lnTo>
                <a:lnTo>
                  <a:pt x="46" y="208"/>
                </a:lnTo>
                <a:lnTo>
                  <a:pt x="44" y="212"/>
                </a:lnTo>
                <a:lnTo>
                  <a:pt x="44" y="212"/>
                </a:lnTo>
                <a:lnTo>
                  <a:pt x="42" y="210"/>
                </a:lnTo>
                <a:lnTo>
                  <a:pt x="40" y="210"/>
                </a:lnTo>
                <a:lnTo>
                  <a:pt x="40" y="210"/>
                </a:lnTo>
                <a:lnTo>
                  <a:pt x="38" y="212"/>
                </a:lnTo>
                <a:lnTo>
                  <a:pt x="38" y="212"/>
                </a:lnTo>
                <a:lnTo>
                  <a:pt x="36" y="210"/>
                </a:lnTo>
                <a:lnTo>
                  <a:pt x="34" y="210"/>
                </a:lnTo>
                <a:lnTo>
                  <a:pt x="34" y="210"/>
                </a:lnTo>
                <a:lnTo>
                  <a:pt x="32" y="208"/>
                </a:lnTo>
                <a:lnTo>
                  <a:pt x="32" y="208"/>
                </a:lnTo>
                <a:lnTo>
                  <a:pt x="30" y="208"/>
                </a:lnTo>
                <a:lnTo>
                  <a:pt x="30" y="208"/>
                </a:lnTo>
                <a:lnTo>
                  <a:pt x="28" y="210"/>
                </a:lnTo>
                <a:lnTo>
                  <a:pt x="28" y="210"/>
                </a:lnTo>
                <a:lnTo>
                  <a:pt x="26" y="214"/>
                </a:lnTo>
                <a:lnTo>
                  <a:pt x="26" y="214"/>
                </a:lnTo>
                <a:lnTo>
                  <a:pt x="24" y="216"/>
                </a:lnTo>
                <a:lnTo>
                  <a:pt x="24" y="216"/>
                </a:lnTo>
                <a:lnTo>
                  <a:pt x="26" y="218"/>
                </a:lnTo>
                <a:lnTo>
                  <a:pt x="26" y="218"/>
                </a:lnTo>
                <a:lnTo>
                  <a:pt x="26" y="220"/>
                </a:lnTo>
                <a:lnTo>
                  <a:pt x="26" y="220"/>
                </a:lnTo>
                <a:lnTo>
                  <a:pt x="26" y="230"/>
                </a:lnTo>
                <a:lnTo>
                  <a:pt x="26" y="230"/>
                </a:lnTo>
                <a:lnTo>
                  <a:pt x="26" y="230"/>
                </a:lnTo>
                <a:lnTo>
                  <a:pt x="26" y="230"/>
                </a:lnTo>
                <a:lnTo>
                  <a:pt x="24" y="234"/>
                </a:lnTo>
                <a:lnTo>
                  <a:pt x="24" y="234"/>
                </a:lnTo>
                <a:lnTo>
                  <a:pt x="24" y="236"/>
                </a:lnTo>
                <a:lnTo>
                  <a:pt x="24" y="238"/>
                </a:lnTo>
                <a:lnTo>
                  <a:pt x="24" y="238"/>
                </a:lnTo>
                <a:lnTo>
                  <a:pt x="26" y="238"/>
                </a:lnTo>
                <a:lnTo>
                  <a:pt x="26" y="238"/>
                </a:lnTo>
                <a:lnTo>
                  <a:pt x="26" y="240"/>
                </a:lnTo>
                <a:lnTo>
                  <a:pt x="26" y="240"/>
                </a:lnTo>
                <a:lnTo>
                  <a:pt x="26" y="242"/>
                </a:lnTo>
                <a:lnTo>
                  <a:pt x="26" y="242"/>
                </a:lnTo>
                <a:lnTo>
                  <a:pt x="24" y="244"/>
                </a:lnTo>
                <a:lnTo>
                  <a:pt x="24" y="244"/>
                </a:lnTo>
                <a:lnTo>
                  <a:pt x="24" y="246"/>
                </a:lnTo>
                <a:lnTo>
                  <a:pt x="24" y="246"/>
                </a:lnTo>
                <a:lnTo>
                  <a:pt x="20" y="248"/>
                </a:lnTo>
                <a:lnTo>
                  <a:pt x="20" y="248"/>
                </a:lnTo>
                <a:lnTo>
                  <a:pt x="20" y="256"/>
                </a:lnTo>
                <a:lnTo>
                  <a:pt x="20" y="256"/>
                </a:lnTo>
                <a:lnTo>
                  <a:pt x="18" y="256"/>
                </a:lnTo>
                <a:lnTo>
                  <a:pt x="18" y="256"/>
                </a:lnTo>
                <a:lnTo>
                  <a:pt x="18" y="256"/>
                </a:lnTo>
                <a:lnTo>
                  <a:pt x="18" y="262"/>
                </a:lnTo>
                <a:lnTo>
                  <a:pt x="18" y="262"/>
                </a:lnTo>
                <a:lnTo>
                  <a:pt x="18" y="264"/>
                </a:lnTo>
                <a:lnTo>
                  <a:pt x="18" y="264"/>
                </a:lnTo>
                <a:lnTo>
                  <a:pt x="18" y="268"/>
                </a:lnTo>
                <a:lnTo>
                  <a:pt x="18" y="268"/>
                </a:lnTo>
                <a:lnTo>
                  <a:pt x="14" y="272"/>
                </a:lnTo>
                <a:lnTo>
                  <a:pt x="14" y="272"/>
                </a:lnTo>
                <a:lnTo>
                  <a:pt x="16" y="278"/>
                </a:lnTo>
                <a:lnTo>
                  <a:pt x="16" y="278"/>
                </a:lnTo>
                <a:lnTo>
                  <a:pt x="18" y="282"/>
                </a:lnTo>
                <a:lnTo>
                  <a:pt x="18" y="282"/>
                </a:lnTo>
                <a:lnTo>
                  <a:pt x="20" y="284"/>
                </a:lnTo>
                <a:lnTo>
                  <a:pt x="20" y="284"/>
                </a:lnTo>
                <a:lnTo>
                  <a:pt x="20" y="286"/>
                </a:lnTo>
                <a:lnTo>
                  <a:pt x="20" y="286"/>
                </a:lnTo>
                <a:lnTo>
                  <a:pt x="24" y="290"/>
                </a:lnTo>
                <a:lnTo>
                  <a:pt x="24" y="290"/>
                </a:lnTo>
                <a:lnTo>
                  <a:pt x="30" y="288"/>
                </a:lnTo>
                <a:lnTo>
                  <a:pt x="30" y="288"/>
                </a:lnTo>
                <a:lnTo>
                  <a:pt x="32" y="292"/>
                </a:lnTo>
                <a:lnTo>
                  <a:pt x="32" y="292"/>
                </a:lnTo>
                <a:lnTo>
                  <a:pt x="36" y="296"/>
                </a:lnTo>
                <a:lnTo>
                  <a:pt x="36" y="296"/>
                </a:lnTo>
                <a:lnTo>
                  <a:pt x="42" y="294"/>
                </a:lnTo>
                <a:lnTo>
                  <a:pt x="42" y="294"/>
                </a:lnTo>
                <a:lnTo>
                  <a:pt x="46" y="298"/>
                </a:lnTo>
                <a:lnTo>
                  <a:pt x="46" y="298"/>
                </a:lnTo>
                <a:lnTo>
                  <a:pt x="48" y="300"/>
                </a:lnTo>
                <a:lnTo>
                  <a:pt x="48" y="300"/>
                </a:lnTo>
                <a:lnTo>
                  <a:pt x="48" y="298"/>
                </a:lnTo>
                <a:lnTo>
                  <a:pt x="50" y="298"/>
                </a:lnTo>
                <a:lnTo>
                  <a:pt x="50" y="298"/>
                </a:lnTo>
                <a:lnTo>
                  <a:pt x="52" y="296"/>
                </a:lnTo>
                <a:lnTo>
                  <a:pt x="52" y="296"/>
                </a:lnTo>
                <a:lnTo>
                  <a:pt x="56" y="294"/>
                </a:lnTo>
                <a:lnTo>
                  <a:pt x="56" y="294"/>
                </a:lnTo>
                <a:lnTo>
                  <a:pt x="58" y="296"/>
                </a:lnTo>
                <a:lnTo>
                  <a:pt x="58" y="296"/>
                </a:lnTo>
                <a:lnTo>
                  <a:pt x="60" y="298"/>
                </a:lnTo>
                <a:lnTo>
                  <a:pt x="60" y="298"/>
                </a:lnTo>
                <a:lnTo>
                  <a:pt x="64" y="298"/>
                </a:lnTo>
                <a:lnTo>
                  <a:pt x="64" y="298"/>
                </a:lnTo>
                <a:lnTo>
                  <a:pt x="68" y="298"/>
                </a:lnTo>
                <a:lnTo>
                  <a:pt x="68" y="298"/>
                </a:lnTo>
                <a:lnTo>
                  <a:pt x="68" y="294"/>
                </a:lnTo>
                <a:lnTo>
                  <a:pt x="68" y="294"/>
                </a:lnTo>
                <a:lnTo>
                  <a:pt x="70" y="294"/>
                </a:lnTo>
                <a:lnTo>
                  <a:pt x="70" y="294"/>
                </a:lnTo>
                <a:lnTo>
                  <a:pt x="70" y="296"/>
                </a:lnTo>
                <a:lnTo>
                  <a:pt x="70" y="296"/>
                </a:lnTo>
                <a:lnTo>
                  <a:pt x="74" y="298"/>
                </a:lnTo>
                <a:lnTo>
                  <a:pt x="74" y="298"/>
                </a:lnTo>
                <a:lnTo>
                  <a:pt x="74" y="300"/>
                </a:lnTo>
                <a:lnTo>
                  <a:pt x="74" y="300"/>
                </a:lnTo>
                <a:lnTo>
                  <a:pt x="74" y="300"/>
                </a:lnTo>
                <a:lnTo>
                  <a:pt x="76" y="304"/>
                </a:lnTo>
                <a:lnTo>
                  <a:pt x="76" y="304"/>
                </a:lnTo>
                <a:lnTo>
                  <a:pt x="78" y="308"/>
                </a:lnTo>
                <a:lnTo>
                  <a:pt x="78" y="308"/>
                </a:lnTo>
                <a:lnTo>
                  <a:pt x="78" y="308"/>
                </a:lnTo>
                <a:lnTo>
                  <a:pt x="80" y="310"/>
                </a:lnTo>
                <a:lnTo>
                  <a:pt x="80" y="310"/>
                </a:lnTo>
                <a:lnTo>
                  <a:pt x="82" y="310"/>
                </a:lnTo>
                <a:lnTo>
                  <a:pt x="82" y="310"/>
                </a:lnTo>
                <a:lnTo>
                  <a:pt x="82" y="308"/>
                </a:lnTo>
                <a:lnTo>
                  <a:pt x="82" y="308"/>
                </a:lnTo>
                <a:lnTo>
                  <a:pt x="86" y="308"/>
                </a:lnTo>
                <a:lnTo>
                  <a:pt x="86" y="308"/>
                </a:lnTo>
                <a:lnTo>
                  <a:pt x="90" y="304"/>
                </a:lnTo>
                <a:lnTo>
                  <a:pt x="90" y="304"/>
                </a:lnTo>
                <a:lnTo>
                  <a:pt x="92" y="308"/>
                </a:lnTo>
                <a:lnTo>
                  <a:pt x="92" y="308"/>
                </a:lnTo>
                <a:lnTo>
                  <a:pt x="94" y="310"/>
                </a:lnTo>
                <a:lnTo>
                  <a:pt x="94" y="310"/>
                </a:lnTo>
                <a:lnTo>
                  <a:pt x="96" y="310"/>
                </a:lnTo>
                <a:lnTo>
                  <a:pt x="96" y="310"/>
                </a:lnTo>
                <a:lnTo>
                  <a:pt x="100" y="314"/>
                </a:lnTo>
                <a:lnTo>
                  <a:pt x="100" y="314"/>
                </a:lnTo>
                <a:lnTo>
                  <a:pt x="102" y="314"/>
                </a:lnTo>
                <a:lnTo>
                  <a:pt x="102" y="314"/>
                </a:lnTo>
                <a:lnTo>
                  <a:pt x="106" y="314"/>
                </a:lnTo>
                <a:lnTo>
                  <a:pt x="106" y="314"/>
                </a:lnTo>
                <a:lnTo>
                  <a:pt x="108" y="312"/>
                </a:lnTo>
                <a:lnTo>
                  <a:pt x="108" y="312"/>
                </a:lnTo>
                <a:lnTo>
                  <a:pt x="110" y="310"/>
                </a:lnTo>
                <a:lnTo>
                  <a:pt x="110" y="310"/>
                </a:lnTo>
                <a:lnTo>
                  <a:pt x="116" y="312"/>
                </a:lnTo>
                <a:lnTo>
                  <a:pt x="116" y="312"/>
                </a:lnTo>
                <a:lnTo>
                  <a:pt x="118" y="312"/>
                </a:lnTo>
                <a:lnTo>
                  <a:pt x="118" y="312"/>
                </a:lnTo>
                <a:lnTo>
                  <a:pt x="122" y="312"/>
                </a:lnTo>
                <a:lnTo>
                  <a:pt x="122" y="312"/>
                </a:lnTo>
                <a:lnTo>
                  <a:pt x="124" y="310"/>
                </a:lnTo>
                <a:lnTo>
                  <a:pt x="124" y="310"/>
                </a:lnTo>
                <a:lnTo>
                  <a:pt x="128" y="304"/>
                </a:lnTo>
                <a:lnTo>
                  <a:pt x="128" y="304"/>
                </a:lnTo>
                <a:lnTo>
                  <a:pt x="130" y="304"/>
                </a:lnTo>
                <a:lnTo>
                  <a:pt x="130" y="304"/>
                </a:lnTo>
                <a:lnTo>
                  <a:pt x="132" y="300"/>
                </a:lnTo>
                <a:lnTo>
                  <a:pt x="132" y="300"/>
                </a:lnTo>
                <a:lnTo>
                  <a:pt x="134" y="298"/>
                </a:lnTo>
                <a:lnTo>
                  <a:pt x="134" y="298"/>
                </a:lnTo>
                <a:lnTo>
                  <a:pt x="130" y="296"/>
                </a:lnTo>
                <a:lnTo>
                  <a:pt x="130" y="296"/>
                </a:lnTo>
                <a:lnTo>
                  <a:pt x="128" y="292"/>
                </a:lnTo>
                <a:lnTo>
                  <a:pt x="128" y="292"/>
                </a:lnTo>
                <a:lnTo>
                  <a:pt x="128" y="290"/>
                </a:lnTo>
                <a:lnTo>
                  <a:pt x="128" y="286"/>
                </a:lnTo>
                <a:lnTo>
                  <a:pt x="128" y="286"/>
                </a:lnTo>
                <a:lnTo>
                  <a:pt x="128" y="282"/>
                </a:lnTo>
                <a:lnTo>
                  <a:pt x="128" y="282"/>
                </a:lnTo>
                <a:lnTo>
                  <a:pt x="128" y="280"/>
                </a:lnTo>
                <a:lnTo>
                  <a:pt x="128" y="280"/>
                </a:lnTo>
                <a:lnTo>
                  <a:pt x="128" y="276"/>
                </a:lnTo>
                <a:lnTo>
                  <a:pt x="128" y="276"/>
                </a:lnTo>
                <a:lnTo>
                  <a:pt x="128" y="274"/>
                </a:lnTo>
                <a:lnTo>
                  <a:pt x="128" y="274"/>
                </a:lnTo>
                <a:lnTo>
                  <a:pt x="130" y="268"/>
                </a:lnTo>
                <a:lnTo>
                  <a:pt x="130" y="268"/>
                </a:lnTo>
                <a:lnTo>
                  <a:pt x="130" y="266"/>
                </a:lnTo>
                <a:lnTo>
                  <a:pt x="130" y="266"/>
                </a:lnTo>
                <a:lnTo>
                  <a:pt x="130" y="262"/>
                </a:lnTo>
                <a:lnTo>
                  <a:pt x="130" y="262"/>
                </a:lnTo>
                <a:lnTo>
                  <a:pt x="130" y="260"/>
                </a:lnTo>
                <a:lnTo>
                  <a:pt x="130" y="260"/>
                </a:lnTo>
                <a:lnTo>
                  <a:pt x="130" y="258"/>
                </a:lnTo>
                <a:lnTo>
                  <a:pt x="130" y="258"/>
                </a:lnTo>
                <a:lnTo>
                  <a:pt x="132" y="254"/>
                </a:lnTo>
                <a:lnTo>
                  <a:pt x="132" y="254"/>
                </a:lnTo>
                <a:lnTo>
                  <a:pt x="130" y="248"/>
                </a:lnTo>
                <a:lnTo>
                  <a:pt x="130" y="248"/>
                </a:lnTo>
                <a:lnTo>
                  <a:pt x="130" y="244"/>
                </a:lnTo>
                <a:lnTo>
                  <a:pt x="130" y="244"/>
                </a:lnTo>
                <a:lnTo>
                  <a:pt x="130" y="242"/>
                </a:lnTo>
                <a:lnTo>
                  <a:pt x="130" y="242"/>
                </a:lnTo>
                <a:lnTo>
                  <a:pt x="132" y="242"/>
                </a:lnTo>
                <a:lnTo>
                  <a:pt x="132" y="242"/>
                </a:lnTo>
                <a:lnTo>
                  <a:pt x="134" y="242"/>
                </a:lnTo>
                <a:lnTo>
                  <a:pt x="134" y="242"/>
                </a:lnTo>
                <a:lnTo>
                  <a:pt x="136" y="242"/>
                </a:lnTo>
                <a:lnTo>
                  <a:pt x="136" y="242"/>
                </a:lnTo>
                <a:lnTo>
                  <a:pt x="142" y="244"/>
                </a:lnTo>
                <a:lnTo>
                  <a:pt x="142" y="244"/>
                </a:lnTo>
                <a:lnTo>
                  <a:pt x="142" y="242"/>
                </a:lnTo>
                <a:lnTo>
                  <a:pt x="144" y="242"/>
                </a:lnTo>
                <a:lnTo>
                  <a:pt x="144" y="242"/>
                </a:lnTo>
                <a:lnTo>
                  <a:pt x="148" y="242"/>
                </a:lnTo>
                <a:lnTo>
                  <a:pt x="148" y="242"/>
                </a:lnTo>
                <a:lnTo>
                  <a:pt x="148" y="240"/>
                </a:lnTo>
                <a:lnTo>
                  <a:pt x="148" y="240"/>
                </a:lnTo>
                <a:lnTo>
                  <a:pt x="148" y="240"/>
                </a:lnTo>
                <a:lnTo>
                  <a:pt x="150" y="240"/>
                </a:lnTo>
                <a:lnTo>
                  <a:pt x="150" y="240"/>
                </a:lnTo>
                <a:lnTo>
                  <a:pt x="156" y="236"/>
                </a:lnTo>
                <a:lnTo>
                  <a:pt x="156" y="236"/>
                </a:lnTo>
                <a:lnTo>
                  <a:pt x="154" y="232"/>
                </a:lnTo>
                <a:lnTo>
                  <a:pt x="154" y="232"/>
                </a:lnTo>
                <a:lnTo>
                  <a:pt x="156" y="228"/>
                </a:lnTo>
                <a:lnTo>
                  <a:pt x="156" y="228"/>
                </a:lnTo>
                <a:lnTo>
                  <a:pt x="160" y="226"/>
                </a:lnTo>
                <a:lnTo>
                  <a:pt x="160" y="226"/>
                </a:lnTo>
                <a:lnTo>
                  <a:pt x="160" y="222"/>
                </a:lnTo>
                <a:lnTo>
                  <a:pt x="160" y="222"/>
                </a:lnTo>
                <a:lnTo>
                  <a:pt x="162" y="220"/>
                </a:lnTo>
                <a:lnTo>
                  <a:pt x="162" y="220"/>
                </a:lnTo>
                <a:lnTo>
                  <a:pt x="164" y="216"/>
                </a:lnTo>
                <a:lnTo>
                  <a:pt x="164" y="216"/>
                </a:lnTo>
                <a:lnTo>
                  <a:pt x="166" y="212"/>
                </a:lnTo>
                <a:lnTo>
                  <a:pt x="166" y="212"/>
                </a:lnTo>
                <a:lnTo>
                  <a:pt x="164" y="206"/>
                </a:lnTo>
                <a:lnTo>
                  <a:pt x="164" y="206"/>
                </a:lnTo>
                <a:lnTo>
                  <a:pt x="164" y="202"/>
                </a:lnTo>
                <a:lnTo>
                  <a:pt x="164" y="202"/>
                </a:lnTo>
                <a:lnTo>
                  <a:pt x="164" y="198"/>
                </a:lnTo>
                <a:lnTo>
                  <a:pt x="164" y="198"/>
                </a:lnTo>
                <a:lnTo>
                  <a:pt x="164" y="194"/>
                </a:lnTo>
                <a:lnTo>
                  <a:pt x="164" y="194"/>
                </a:lnTo>
                <a:lnTo>
                  <a:pt x="168" y="192"/>
                </a:lnTo>
                <a:lnTo>
                  <a:pt x="168" y="192"/>
                </a:lnTo>
                <a:lnTo>
                  <a:pt x="168" y="188"/>
                </a:lnTo>
                <a:lnTo>
                  <a:pt x="168" y="188"/>
                </a:lnTo>
                <a:lnTo>
                  <a:pt x="170" y="186"/>
                </a:lnTo>
                <a:lnTo>
                  <a:pt x="170" y="186"/>
                </a:lnTo>
                <a:lnTo>
                  <a:pt x="170" y="184"/>
                </a:lnTo>
                <a:lnTo>
                  <a:pt x="170" y="184"/>
                </a:lnTo>
                <a:lnTo>
                  <a:pt x="172" y="184"/>
                </a:lnTo>
                <a:lnTo>
                  <a:pt x="172" y="184"/>
                </a:lnTo>
                <a:lnTo>
                  <a:pt x="174" y="182"/>
                </a:lnTo>
                <a:lnTo>
                  <a:pt x="174" y="182"/>
                </a:lnTo>
                <a:lnTo>
                  <a:pt x="174" y="176"/>
                </a:lnTo>
                <a:lnTo>
                  <a:pt x="174" y="176"/>
                </a:lnTo>
                <a:lnTo>
                  <a:pt x="174" y="174"/>
                </a:lnTo>
                <a:lnTo>
                  <a:pt x="174" y="174"/>
                </a:lnTo>
                <a:lnTo>
                  <a:pt x="176" y="174"/>
                </a:lnTo>
                <a:lnTo>
                  <a:pt x="176" y="174"/>
                </a:lnTo>
                <a:lnTo>
                  <a:pt x="178" y="170"/>
                </a:lnTo>
                <a:lnTo>
                  <a:pt x="178" y="170"/>
                </a:lnTo>
                <a:lnTo>
                  <a:pt x="180" y="170"/>
                </a:lnTo>
                <a:lnTo>
                  <a:pt x="180" y="170"/>
                </a:lnTo>
                <a:lnTo>
                  <a:pt x="182" y="166"/>
                </a:lnTo>
                <a:lnTo>
                  <a:pt x="182" y="166"/>
                </a:lnTo>
                <a:lnTo>
                  <a:pt x="182" y="162"/>
                </a:lnTo>
                <a:lnTo>
                  <a:pt x="182" y="162"/>
                </a:lnTo>
                <a:lnTo>
                  <a:pt x="184" y="160"/>
                </a:lnTo>
                <a:lnTo>
                  <a:pt x="184" y="160"/>
                </a:lnTo>
                <a:lnTo>
                  <a:pt x="184" y="156"/>
                </a:lnTo>
                <a:lnTo>
                  <a:pt x="184" y="156"/>
                </a:lnTo>
                <a:lnTo>
                  <a:pt x="186" y="156"/>
                </a:lnTo>
                <a:lnTo>
                  <a:pt x="186" y="156"/>
                </a:lnTo>
                <a:lnTo>
                  <a:pt x="188" y="154"/>
                </a:lnTo>
                <a:lnTo>
                  <a:pt x="188" y="154"/>
                </a:lnTo>
                <a:lnTo>
                  <a:pt x="190" y="152"/>
                </a:lnTo>
                <a:lnTo>
                  <a:pt x="190" y="152"/>
                </a:lnTo>
                <a:lnTo>
                  <a:pt x="188" y="152"/>
                </a:lnTo>
                <a:lnTo>
                  <a:pt x="188" y="152"/>
                </a:lnTo>
                <a:lnTo>
                  <a:pt x="188" y="146"/>
                </a:lnTo>
                <a:lnTo>
                  <a:pt x="188" y="146"/>
                </a:lnTo>
                <a:lnTo>
                  <a:pt x="184" y="144"/>
                </a:lnTo>
                <a:lnTo>
                  <a:pt x="184" y="144"/>
                </a:lnTo>
                <a:lnTo>
                  <a:pt x="182" y="140"/>
                </a:lnTo>
                <a:lnTo>
                  <a:pt x="182" y="140"/>
                </a:lnTo>
                <a:lnTo>
                  <a:pt x="182" y="138"/>
                </a:lnTo>
                <a:lnTo>
                  <a:pt x="182" y="138"/>
                </a:lnTo>
                <a:lnTo>
                  <a:pt x="182" y="136"/>
                </a:lnTo>
                <a:lnTo>
                  <a:pt x="182" y="136"/>
                </a:lnTo>
                <a:lnTo>
                  <a:pt x="180" y="134"/>
                </a:lnTo>
                <a:lnTo>
                  <a:pt x="180" y="134"/>
                </a:lnTo>
                <a:lnTo>
                  <a:pt x="180" y="132"/>
                </a:lnTo>
                <a:lnTo>
                  <a:pt x="180" y="132"/>
                </a:lnTo>
                <a:lnTo>
                  <a:pt x="182" y="130"/>
                </a:lnTo>
                <a:lnTo>
                  <a:pt x="182" y="130"/>
                </a:lnTo>
                <a:lnTo>
                  <a:pt x="182" y="128"/>
                </a:lnTo>
                <a:lnTo>
                  <a:pt x="182" y="128"/>
                </a:lnTo>
                <a:lnTo>
                  <a:pt x="182" y="126"/>
                </a:lnTo>
                <a:lnTo>
                  <a:pt x="182" y="126"/>
                </a:lnTo>
                <a:lnTo>
                  <a:pt x="182" y="120"/>
                </a:lnTo>
                <a:lnTo>
                  <a:pt x="182" y="120"/>
                </a:lnTo>
                <a:lnTo>
                  <a:pt x="180" y="120"/>
                </a:lnTo>
                <a:lnTo>
                  <a:pt x="180" y="120"/>
                </a:lnTo>
                <a:lnTo>
                  <a:pt x="180" y="118"/>
                </a:lnTo>
                <a:lnTo>
                  <a:pt x="180" y="118"/>
                </a:lnTo>
                <a:lnTo>
                  <a:pt x="180" y="118"/>
                </a:lnTo>
                <a:lnTo>
                  <a:pt x="180" y="118"/>
                </a:lnTo>
                <a:lnTo>
                  <a:pt x="176" y="112"/>
                </a:lnTo>
                <a:lnTo>
                  <a:pt x="176" y="112"/>
                </a:lnTo>
                <a:lnTo>
                  <a:pt x="176" y="110"/>
                </a:lnTo>
                <a:lnTo>
                  <a:pt x="178" y="108"/>
                </a:lnTo>
                <a:lnTo>
                  <a:pt x="178" y="108"/>
                </a:lnTo>
                <a:lnTo>
                  <a:pt x="180" y="108"/>
                </a:lnTo>
                <a:lnTo>
                  <a:pt x="180" y="108"/>
                </a:lnTo>
                <a:lnTo>
                  <a:pt x="182" y="110"/>
                </a:lnTo>
                <a:lnTo>
                  <a:pt x="182" y="110"/>
                </a:lnTo>
                <a:lnTo>
                  <a:pt x="184" y="112"/>
                </a:lnTo>
                <a:lnTo>
                  <a:pt x="184" y="112"/>
                </a:lnTo>
                <a:lnTo>
                  <a:pt x="186" y="110"/>
                </a:lnTo>
                <a:lnTo>
                  <a:pt x="186" y="110"/>
                </a:lnTo>
                <a:lnTo>
                  <a:pt x="190" y="104"/>
                </a:lnTo>
                <a:lnTo>
                  <a:pt x="190" y="104"/>
                </a:lnTo>
                <a:lnTo>
                  <a:pt x="192" y="100"/>
                </a:lnTo>
                <a:lnTo>
                  <a:pt x="192" y="100"/>
                </a:lnTo>
                <a:lnTo>
                  <a:pt x="190" y="98"/>
                </a:lnTo>
                <a:lnTo>
                  <a:pt x="190" y="98"/>
                </a:lnTo>
                <a:lnTo>
                  <a:pt x="188" y="96"/>
                </a:lnTo>
                <a:lnTo>
                  <a:pt x="188" y="96"/>
                </a:lnTo>
                <a:lnTo>
                  <a:pt x="188" y="92"/>
                </a:lnTo>
                <a:lnTo>
                  <a:pt x="188" y="92"/>
                </a:lnTo>
                <a:lnTo>
                  <a:pt x="190" y="90"/>
                </a:lnTo>
                <a:lnTo>
                  <a:pt x="190" y="90"/>
                </a:lnTo>
                <a:lnTo>
                  <a:pt x="190" y="88"/>
                </a:lnTo>
                <a:lnTo>
                  <a:pt x="190" y="88"/>
                </a:lnTo>
                <a:lnTo>
                  <a:pt x="192" y="88"/>
                </a:lnTo>
                <a:lnTo>
                  <a:pt x="192" y="88"/>
                </a:lnTo>
                <a:lnTo>
                  <a:pt x="192" y="84"/>
                </a:lnTo>
                <a:lnTo>
                  <a:pt x="192" y="84"/>
                </a:lnTo>
                <a:lnTo>
                  <a:pt x="196" y="82"/>
                </a:lnTo>
                <a:lnTo>
                  <a:pt x="196" y="82"/>
                </a:lnTo>
                <a:lnTo>
                  <a:pt x="194" y="80"/>
                </a:lnTo>
                <a:lnTo>
                  <a:pt x="194" y="80"/>
                </a:lnTo>
                <a:lnTo>
                  <a:pt x="192" y="80"/>
                </a:lnTo>
                <a:lnTo>
                  <a:pt x="192" y="80"/>
                </a:lnTo>
                <a:lnTo>
                  <a:pt x="188" y="78"/>
                </a:lnTo>
                <a:lnTo>
                  <a:pt x="188" y="78"/>
                </a:lnTo>
                <a:lnTo>
                  <a:pt x="186" y="72"/>
                </a:lnTo>
                <a:lnTo>
                  <a:pt x="186" y="72"/>
                </a:lnTo>
                <a:lnTo>
                  <a:pt x="186" y="70"/>
                </a:lnTo>
                <a:lnTo>
                  <a:pt x="186" y="70"/>
                </a:lnTo>
                <a:lnTo>
                  <a:pt x="186" y="66"/>
                </a:lnTo>
                <a:lnTo>
                  <a:pt x="186" y="66"/>
                </a:lnTo>
                <a:lnTo>
                  <a:pt x="182" y="64"/>
                </a:lnTo>
                <a:lnTo>
                  <a:pt x="182" y="64"/>
                </a:lnTo>
                <a:lnTo>
                  <a:pt x="180" y="64"/>
                </a:lnTo>
                <a:lnTo>
                  <a:pt x="180" y="64"/>
                </a:lnTo>
                <a:lnTo>
                  <a:pt x="180" y="62"/>
                </a:lnTo>
                <a:lnTo>
                  <a:pt x="180" y="62"/>
                </a:lnTo>
                <a:lnTo>
                  <a:pt x="178" y="60"/>
                </a:lnTo>
                <a:lnTo>
                  <a:pt x="178" y="60"/>
                </a:lnTo>
                <a:lnTo>
                  <a:pt x="176" y="58"/>
                </a:lnTo>
                <a:lnTo>
                  <a:pt x="176" y="58"/>
                </a:lnTo>
                <a:lnTo>
                  <a:pt x="178" y="54"/>
                </a:lnTo>
                <a:lnTo>
                  <a:pt x="178" y="54"/>
                </a:lnTo>
                <a:lnTo>
                  <a:pt x="176" y="52"/>
                </a:lnTo>
                <a:lnTo>
                  <a:pt x="176" y="52"/>
                </a:lnTo>
                <a:lnTo>
                  <a:pt x="174" y="52"/>
                </a:lnTo>
                <a:lnTo>
                  <a:pt x="174" y="52"/>
                </a:lnTo>
                <a:lnTo>
                  <a:pt x="172" y="52"/>
                </a:lnTo>
                <a:lnTo>
                  <a:pt x="172" y="52"/>
                </a:lnTo>
                <a:lnTo>
                  <a:pt x="170" y="52"/>
                </a:lnTo>
                <a:lnTo>
                  <a:pt x="170" y="52"/>
                </a:lnTo>
                <a:lnTo>
                  <a:pt x="166" y="48"/>
                </a:lnTo>
                <a:lnTo>
                  <a:pt x="166" y="48"/>
                </a:lnTo>
                <a:lnTo>
                  <a:pt x="162" y="48"/>
                </a:lnTo>
                <a:lnTo>
                  <a:pt x="162" y="48"/>
                </a:lnTo>
                <a:lnTo>
                  <a:pt x="160" y="42"/>
                </a:lnTo>
                <a:lnTo>
                  <a:pt x="160" y="42"/>
                </a:lnTo>
                <a:lnTo>
                  <a:pt x="162" y="38"/>
                </a:lnTo>
                <a:lnTo>
                  <a:pt x="162" y="38"/>
                </a:lnTo>
                <a:lnTo>
                  <a:pt x="160" y="34"/>
                </a:lnTo>
                <a:lnTo>
                  <a:pt x="160" y="34"/>
                </a:lnTo>
                <a:lnTo>
                  <a:pt x="158" y="30"/>
                </a:lnTo>
                <a:lnTo>
                  <a:pt x="158" y="30"/>
                </a:lnTo>
                <a:lnTo>
                  <a:pt x="154" y="32"/>
                </a:lnTo>
                <a:lnTo>
                  <a:pt x="154" y="32"/>
                </a:lnTo>
                <a:lnTo>
                  <a:pt x="154" y="30"/>
                </a:lnTo>
                <a:lnTo>
                  <a:pt x="152" y="30"/>
                </a:lnTo>
                <a:lnTo>
                  <a:pt x="152" y="30"/>
                </a:lnTo>
                <a:lnTo>
                  <a:pt x="148" y="30"/>
                </a:lnTo>
                <a:lnTo>
                  <a:pt x="148" y="30"/>
                </a:lnTo>
                <a:lnTo>
                  <a:pt x="146" y="28"/>
                </a:lnTo>
                <a:lnTo>
                  <a:pt x="146" y="28"/>
                </a:lnTo>
                <a:lnTo>
                  <a:pt x="146" y="24"/>
                </a:lnTo>
                <a:lnTo>
                  <a:pt x="146" y="24"/>
                </a:lnTo>
                <a:lnTo>
                  <a:pt x="144" y="24"/>
                </a:lnTo>
                <a:lnTo>
                  <a:pt x="144" y="24"/>
                </a:lnTo>
                <a:lnTo>
                  <a:pt x="140" y="22"/>
                </a:lnTo>
                <a:lnTo>
                  <a:pt x="140" y="22"/>
                </a:ln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lnTo>
                  <a:pt x="136" y="26"/>
                </a:lnTo>
                <a:lnTo>
                  <a:pt x="136" y="26"/>
                </a:lnTo>
                <a:lnTo>
                  <a:pt x="134" y="24"/>
                </a:lnTo>
                <a:lnTo>
                  <a:pt x="134" y="24"/>
                </a:lnTo>
                <a:lnTo>
                  <a:pt x="132" y="24"/>
                </a:lnTo>
                <a:lnTo>
                  <a:pt x="132" y="24"/>
                </a:lnTo>
                <a:lnTo>
                  <a:pt x="128" y="22"/>
                </a:lnTo>
                <a:lnTo>
                  <a:pt x="128" y="22"/>
                </a:lnTo>
                <a:lnTo>
                  <a:pt x="126" y="22"/>
                </a:lnTo>
                <a:lnTo>
                  <a:pt x="126" y="22"/>
                </a:lnTo>
                <a:lnTo>
                  <a:pt x="124" y="22"/>
                </a:lnTo>
                <a:lnTo>
                  <a:pt x="124" y="22"/>
                </a:lnTo>
                <a:lnTo>
                  <a:pt x="122" y="22"/>
                </a:lnTo>
                <a:lnTo>
                  <a:pt x="122" y="22"/>
                </a:lnTo>
                <a:lnTo>
                  <a:pt x="118" y="22"/>
                </a:lnTo>
                <a:lnTo>
                  <a:pt x="118" y="22"/>
                </a:lnTo>
                <a:lnTo>
                  <a:pt x="116" y="16"/>
                </a:lnTo>
                <a:lnTo>
                  <a:pt x="116" y="16"/>
                </a:lnTo>
                <a:lnTo>
                  <a:pt x="116" y="16"/>
                </a:lnTo>
                <a:lnTo>
                  <a:pt x="116" y="16"/>
                </a:lnTo>
                <a:lnTo>
                  <a:pt x="114" y="16"/>
                </a:lnTo>
                <a:lnTo>
                  <a:pt x="114" y="16"/>
                </a:lnTo>
                <a:lnTo>
                  <a:pt x="112" y="18"/>
                </a:lnTo>
                <a:lnTo>
                  <a:pt x="112" y="18"/>
                </a:lnTo>
                <a:lnTo>
                  <a:pt x="110" y="18"/>
                </a:lnTo>
                <a:lnTo>
                  <a:pt x="110" y="16"/>
                </a:lnTo>
                <a:lnTo>
                  <a:pt x="110" y="16"/>
                </a:lnTo>
                <a:lnTo>
                  <a:pt x="108" y="18"/>
                </a:lnTo>
                <a:lnTo>
                  <a:pt x="108" y="18"/>
                </a:lnTo>
                <a:lnTo>
                  <a:pt x="106" y="16"/>
                </a:lnTo>
                <a:lnTo>
                  <a:pt x="106" y="14"/>
                </a:lnTo>
                <a:lnTo>
                  <a:pt x="106" y="14"/>
                </a:lnTo>
                <a:lnTo>
                  <a:pt x="102" y="14"/>
                </a:lnTo>
                <a:lnTo>
                  <a:pt x="102" y="14"/>
                </a:lnTo>
                <a:lnTo>
                  <a:pt x="102" y="14"/>
                </a:lnTo>
                <a:lnTo>
                  <a:pt x="100" y="12"/>
                </a:lnTo>
                <a:lnTo>
                  <a:pt x="100" y="12"/>
                </a:lnTo>
                <a:lnTo>
                  <a:pt x="96" y="10"/>
                </a:lnTo>
                <a:lnTo>
                  <a:pt x="96" y="10"/>
                </a:lnTo>
                <a:lnTo>
                  <a:pt x="92" y="8"/>
                </a:lnTo>
                <a:lnTo>
                  <a:pt x="92" y="8"/>
                </a:lnTo>
                <a:lnTo>
                  <a:pt x="92" y="8"/>
                </a:lnTo>
                <a:lnTo>
                  <a:pt x="92" y="8"/>
                </a:lnTo>
                <a:lnTo>
                  <a:pt x="92" y="4"/>
                </a:lnTo>
                <a:lnTo>
                  <a:pt x="92" y="4"/>
                </a:lnTo>
                <a:lnTo>
                  <a:pt x="92" y="0"/>
                </a:lnTo>
                <a:lnTo>
                  <a:pt x="92" y="0"/>
                </a:lnTo>
                <a:lnTo>
                  <a:pt x="82" y="2"/>
                </a:lnTo>
                <a:lnTo>
                  <a:pt x="82" y="2"/>
                </a:lnTo>
                <a:lnTo>
                  <a:pt x="80" y="4"/>
                </a:lnTo>
                <a:lnTo>
                  <a:pt x="80" y="4"/>
                </a:lnTo>
                <a:lnTo>
                  <a:pt x="72" y="2"/>
                </a:lnTo>
                <a:lnTo>
                  <a:pt x="72" y="2"/>
                </a:lnTo>
                <a:lnTo>
                  <a:pt x="70" y="4"/>
                </a:lnTo>
                <a:lnTo>
                  <a:pt x="70" y="4"/>
                </a:lnTo>
                <a:lnTo>
                  <a:pt x="58" y="2"/>
                </a:lnTo>
                <a:lnTo>
                  <a:pt x="58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8" name="Freeform 29"/>
          <p:cNvSpPr>
            <a:spLocks/>
          </p:cNvSpPr>
          <p:nvPr/>
        </p:nvSpPr>
        <p:spPr bwMode="auto">
          <a:xfrm>
            <a:off x="5680667" y="473453"/>
            <a:ext cx="390525" cy="438150"/>
          </a:xfrm>
          <a:custGeom>
            <a:avLst/>
            <a:gdLst>
              <a:gd name="T0" fmla="*/ 244 w 246"/>
              <a:gd name="T1" fmla="*/ 24 h 276"/>
              <a:gd name="T2" fmla="*/ 242 w 246"/>
              <a:gd name="T3" fmla="*/ 14 h 276"/>
              <a:gd name="T4" fmla="*/ 238 w 246"/>
              <a:gd name="T5" fmla="*/ 6 h 276"/>
              <a:gd name="T6" fmla="*/ 212 w 246"/>
              <a:gd name="T7" fmla="*/ 6 h 276"/>
              <a:gd name="T8" fmla="*/ 208 w 246"/>
              <a:gd name="T9" fmla="*/ 42 h 276"/>
              <a:gd name="T10" fmla="*/ 198 w 246"/>
              <a:gd name="T11" fmla="*/ 46 h 276"/>
              <a:gd name="T12" fmla="*/ 174 w 246"/>
              <a:gd name="T13" fmla="*/ 48 h 276"/>
              <a:gd name="T14" fmla="*/ 154 w 246"/>
              <a:gd name="T15" fmla="*/ 48 h 276"/>
              <a:gd name="T16" fmla="*/ 146 w 246"/>
              <a:gd name="T17" fmla="*/ 28 h 276"/>
              <a:gd name="T18" fmla="*/ 124 w 246"/>
              <a:gd name="T19" fmla="*/ 26 h 276"/>
              <a:gd name="T20" fmla="*/ 94 w 246"/>
              <a:gd name="T21" fmla="*/ 10 h 276"/>
              <a:gd name="T22" fmla="*/ 60 w 246"/>
              <a:gd name="T23" fmla="*/ 24 h 276"/>
              <a:gd name="T24" fmla="*/ 56 w 246"/>
              <a:gd name="T25" fmla="*/ 38 h 276"/>
              <a:gd name="T26" fmla="*/ 58 w 246"/>
              <a:gd name="T27" fmla="*/ 64 h 276"/>
              <a:gd name="T28" fmla="*/ 50 w 246"/>
              <a:gd name="T29" fmla="*/ 90 h 276"/>
              <a:gd name="T30" fmla="*/ 52 w 246"/>
              <a:gd name="T31" fmla="*/ 112 h 276"/>
              <a:gd name="T32" fmla="*/ 50 w 246"/>
              <a:gd name="T33" fmla="*/ 140 h 276"/>
              <a:gd name="T34" fmla="*/ 34 w 246"/>
              <a:gd name="T35" fmla="*/ 170 h 276"/>
              <a:gd name="T36" fmla="*/ 20 w 246"/>
              <a:gd name="T37" fmla="*/ 210 h 276"/>
              <a:gd name="T38" fmla="*/ 6 w 246"/>
              <a:gd name="T39" fmla="*/ 232 h 276"/>
              <a:gd name="T40" fmla="*/ 32 w 246"/>
              <a:gd name="T41" fmla="*/ 236 h 276"/>
              <a:gd name="T42" fmla="*/ 52 w 246"/>
              <a:gd name="T43" fmla="*/ 242 h 276"/>
              <a:gd name="T44" fmla="*/ 72 w 246"/>
              <a:gd name="T45" fmla="*/ 254 h 276"/>
              <a:gd name="T46" fmla="*/ 90 w 246"/>
              <a:gd name="T47" fmla="*/ 272 h 276"/>
              <a:gd name="T48" fmla="*/ 102 w 246"/>
              <a:gd name="T49" fmla="*/ 258 h 276"/>
              <a:gd name="T50" fmla="*/ 114 w 246"/>
              <a:gd name="T51" fmla="*/ 242 h 276"/>
              <a:gd name="T52" fmla="*/ 132 w 246"/>
              <a:gd name="T53" fmla="*/ 164 h 276"/>
              <a:gd name="T54" fmla="*/ 140 w 246"/>
              <a:gd name="T55" fmla="*/ 154 h 276"/>
              <a:gd name="T56" fmla="*/ 136 w 246"/>
              <a:gd name="T57" fmla="*/ 150 h 276"/>
              <a:gd name="T58" fmla="*/ 138 w 246"/>
              <a:gd name="T59" fmla="*/ 144 h 276"/>
              <a:gd name="T60" fmla="*/ 148 w 246"/>
              <a:gd name="T61" fmla="*/ 140 h 276"/>
              <a:gd name="T62" fmla="*/ 178 w 246"/>
              <a:gd name="T63" fmla="*/ 130 h 276"/>
              <a:gd name="T64" fmla="*/ 192 w 246"/>
              <a:gd name="T65" fmla="*/ 138 h 276"/>
              <a:gd name="T66" fmla="*/ 204 w 246"/>
              <a:gd name="T67" fmla="*/ 140 h 276"/>
              <a:gd name="T68" fmla="*/ 202 w 246"/>
              <a:gd name="T69" fmla="*/ 146 h 276"/>
              <a:gd name="T70" fmla="*/ 212 w 246"/>
              <a:gd name="T71" fmla="*/ 150 h 276"/>
              <a:gd name="T72" fmla="*/ 212 w 246"/>
              <a:gd name="T73" fmla="*/ 156 h 276"/>
              <a:gd name="T74" fmla="*/ 220 w 246"/>
              <a:gd name="T75" fmla="*/ 160 h 276"/>
              <a:gd name="T76" fmla="*/ 220 w 246"/>
              <a:gd name="T77" fmla="*/ 144 h 276"/>
              <a:gd name="T78" fmla="*/ 216 w 246"/>
              <a:gd name="T79" fmla="*/ 138 h 276"/>
              <a:gd name="T80" fmla="*/ 220 w 246"/>
              <a:gd name="T81" fmla="*/ 136 h 276"/>
              <a:gd name="T82" fmla="*/ 214 w 246"/>
              <a:gd name="T83" fmla="*/ 134 h 276"/>
              <a:gd name="T84" fmla="*/ 208 w 246"/>
              <a:gd name="T85" fmla="*/ 126 h 276"/>
              <a:gd name="T86" fmla="*/ 216 w 246"/>
              <a:gd name="T87" fmla="*/ 126 h 276"/>
              <a:gd name="T88" fmla="*/ 212 w 246"/>
              <a:gd name="T89" fmla="*/ 120 h 276"/>
              <a:gd name="T90" fmla="*/ 214 w 246"/>
              <a:gd name="T91" fmla="*/ 112 h 276"/>
              <a:gd name="T92" fmla="*/ 216 w 246"/>
              <a:gd name="T93" fmla="*/ 110 h 276"/>
              <a:gd name="T94" fmla="*/ 224 w 246"/>
              <a:gd name="T95" fmla="*/ 112 h 276"/>
              <a:gd name="T96" fmla="*/ 220 w 246"/>
              <a:gd name="T97" fmla="*/ 104 h 276"/>
              <a:gd name="T98" fmla="*/ 212 w 246"/>
              <a:gd name="T99" fmla="*/ 100 h 276"/>
              <a:gd name="T100" fmla="*/ 216 w 246"/>
              <a:gd name="T101" fmla="*/ 92 h 276"/>
              <a:gd name="T102" fmla="*/ 218 w 246"/>
              <a:gd name="T103" fmla="*/ 82 h 276"/>
              <a:gd name="T104" fmla="*/ 208 w 246"/>
              <a:gd name="T105" fmla="*/ 80 h 276"/>
              <a:gd name="T106" fmla="*/ 214 w 246"/>
              <a:gd name="T107" fmla="*/ 74 h 276"/>
              <a:gd name="T108" fmla="*/ 220 w 246"/>
              <a:gd name="T109" fmla="*/ 68 h 276"/>
              <a:gd name="T110" fmla="*/ 226 w 246"/>
              <a:gd name="T111" fmla="*/ 70 h 276"/>
              <a:gd name="T112" fmla="*/ 226 w 246"/>
              <a:gd name="T113" fmla="*/ 60 h 276"/>
              <a:gd name="T114" fmla="*/ 220 w 246"/>
              <a:gd name="T115" fmla="*/ 54 h 276"/>
              <a:gd name="T116" fmla="*/ 226 w 246"/>
              <a:gd name="T117" fmla="*/ 44 h 276"/>
              <a:gd name="T118" fmla="*/ 232 w 246"/>
              <a:gd name="T119" fmla="*/ 38 h 276"/>
              <a:gd name="T120" fmla="*/ 230 w 246"/>
              <a:gd name="T121" fmla="*/ 22 h 276"/>
              <a:gd name="T122" fmla="*/ 236 w 246"/>
              <a:gd name="T123" fmla="*/ 26 h 276"/>
              <a:gd name="T124" fmla="*/ 240 w 246"/>
              <a:gd name="T125" fmla="*/ 2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6" h="276">
                <a:moveTo>
                  <a:pt x="246" y="32"/>
                </a:moveTo>
                <a:lnTo>
                  <a:pt x="246" y="32"/>
                </a:lnTo>
                <a:lnTo>
                  <a:pt x="246" y="32"/>
                </a:lnTo>
                <a:lnTo>
                  <a:pt x="246" y="32"/>
                </a:lnTo>
                <a:lnTo>
                  <a:pt x="246" y="30"/>
                </a:lnTo>
                <a:lnTo>
                  <a:pt x="246" y="30"/>
                </a:lnTo>
                <a:lnTo>
                  <a:pt x="246" y="30"/>
                </a:lnTo>
                <a:lnTo>
                  <a:pt x="246" y="30"/>
                </a:lnTo>
                <a:lnTo>
                  <a:pt x="246" y="28"/>
                </a:lnTo>
                <a:lnTo>
                  <a:pt x="246" y="28"/>
                </a:lnTo>
                <a:lnTo>
                  <a:pt x="244" y="28"/>
                </a:lnTo>
                <a:lnTo>
                  <a:pt x="244" y="28"/>
                </a:lnTo>
                <a:lnTo>
                  <a:pt x="244" y="26"/>
                </a:lnTo>
                <a:lnTo>
                  <a:pt x="244" y="26"/>
                </a:lnTo>
                <a:lnTo>
                  <a:pt x="244" y="26"/>
                </a:lnTo>
                <a:lnTo>
                  <a:pt x="244" y="26"/>
                </a:lnTo>
                <a:lnTo>
                  <a:pt x="246" y="26"/>
                </a:lnTo>
                <a:lnTo>
                  <a:pt x="246" y="26"/>
                </a:lnTo>
                <a:lnTo>
                  <a:pt x="246" y="24"/>
                </a:lnTo>
                <a:lnTo>
                  <a:pt x="246" y="24"/>
                </a:lnTo>
                <a:lnTo>
                  <a:pt x="244" y="24"/>
                </a:lnTo>
                <a:lnTo>
                  <a:pt x="244" y="24"/>
                </a:lnTo>
                <a:lnTo>
                  <a:pt x="244" y="24"/>
                </a:lnTo>
                <a:lnTo>
                  <a:pt x="244" y="24"/>
                </a:lnTo>
                <a:lnTo>
                  <a:pt x="244" y="24"/>
                </a:lnTo>
                <a:lnTo>
                  <a:pt x="244" y="24"/>
                </a:lnTo>
                <a:lnTo>
                  <a:pt x="242" y="22"/>
                </a:lnTo>
                <a:lnTo>
                  <a:pt x="242" y="22"/>
                </a:lnTo>
                <a:lnTo>
                  <a:pt x="242" y="22"/>
                </a:lnTo>
                <a:lnTo>
                  <a:pt x="242" y="22"/>
                </a:lnTo>
                <a:lnTo>
                  <a:pt x="242" y="20"/>
                </a:lnTo>
                <a:lnTo>
                  <a:pt x="242" y="20"/>
                </a:lnTo>
                <a:lnTo>
                  <a:pt x="242" y="20"/>
                </a:lnTo>
                <a:lnTo>
                  <a:pt x="242" y="20"/>
                </a:lnTo>
                <a:lnTo>
                  <a:pt x="242" y="20"/>
                </a:lnTo>
                <a:lnTo>
                  <a:pt x="242" y="20"/>
                </a:lnTo>
                <a:lnTo>
                  <a:pt x="242" y="18"/>
                </a:lnTo>
                <a:lnTo>
                  <a:pt x="242" y="18"/>
                </a:lnTo>
                <a:lnTo>
                  <a:pt x="242" y="18"/>
                </a:lnTo>
                <a:lnTo>
                  <a:pt x="242" y="18"/>
                </a:lnTo>
                <a:lnTo>
                  <a:pt x="242" y="16"/>
                </a:lnTo>
                <a:lnTo>
                  <a:pt x="242" y="16"/>
                </a:lnTo>
                <a:lnTo>
                  <a:pt x="240" y="16"/>
                </a:lnTo>
                <a:lnTo>
                  <a:pt x="240" y="16"/>
                </a:lnTo>
                <a:lnTo>
                  <a:pt x="240" y="16"/>
                </a:lnTo>
                <a:lnTo>
                  <a:pt x="240" y="16"/>
                </a:lnTo>
                <a:lnTo>
                  <a:pt x="240" y="16"/>
                </a:lnTo>
                <a:lnTo>
                  <a:pt x="240" y="16"/>
                </a:lnTo>
                <a:lnTo>
                  <a:pt x="242" y="14"/>
                </a:lnTo>
                <a:lnTo>
                  <a:pt x="242" y="14"/>
                </a:lnTo>
                <a:lnTo>
                  <a:pt x="242" y="14"/>
                </a:lnTo>
                <a:lnTo>
                  <a:pt x="242" y="14"/>
                </a:lnTo>
                <a:lnTo>
                  <a:pt x="240" y="14"/>
                </a:lnTo>
                <a:lnTo>
                  <a:pt x="240" y="14"/>
                </a:lnTo>
                <a:lnTo>
                  <a:pt x="240" y="12"/>
                </a:lnTo>
                <a:lnTo>
                  <a:pt x="240" y="12"/>
                </a:lnTo>
                <a:lnTo>
                  <a:pt x="240" y="12"/>
                </a:lnTo>
                <a:lnTo>
                  <a:pt x="240" y="12"/>
                </a:lnTo>
                <a:lnTo>
                  <a:pt x="240" y="12"/>
                </a:lnTo>
                <a:lnTo>
                  <a:pt x="240" y="12"/>
                </a:lnTo>
                <a:lnTo>
                  <a:pt x="240" y="12"/>
                </a:lnTo>
                <a:lnTo>
                  <a:pt x="240" y="12"/>
                </a:lnTo>
                <a:lnTo>
                  <a:pt x="238" y="10"/>
                </a:lnTo>
                <a:lnTo>
                  <a:pt x="238" y="10"/>
                </a:lnTo>
                <a:lnTo>
                  <a:pt x="240" y="10"/>
                </a:lnTo>
                <a:lnTo>
                  <a:pt x="240" y="10"/>
                </a:lnTo>
                <a:lnTo>
                  <a:pt x="240" y="10"/>
                </a:lnTo>
                <a:lnTo>
                  <a:pt x="240" y="10"/>
                </a:lnTo>
                <a:lnTo>
                  <a:pt x="240" y="8"/>
                </a:lnTo>
                <a:lnTo>
                  <a:pt x="240" y="8"/>
                </a:lnTo>
                <a:lnTo>
                  <a:pt x="240" y="8"/>
                </a:lnTo>
                <a:lnTo>
                  <a:pt x="240" y="8"/>
                </a:lnTo>
                <a:lnTo>
                  <a:pt x="240" y="8"/>
                </a:lnTo>
                <a:lnTo>
                  <a:pt x="240" y="8"/>
                </a:lnTo>
                <a:lnTo>
                  <a:pt x="238" y="6"/>
                </a:lnTo>
                <a:lnTo>
                  <a:pt x="238" y="6"/>
                </a:lnTo>
                <a:lnTo>
                  <a:pt x="236" y="6"/>
                </a:lnTo>
                <a:lnTo>
                  <a:pt x="236" y="6"/>
                </a:lnTo>
                <a:lnTo>
                  <a:pt x="234" y="4"/>
                </a:lnTo>
                <a:lnTo>
                  <a:pt x="234" y="4"/>
                </a:lnTo>
                <a:lnTo>
                  <a:pt x="230" y="4"/>
                </a:lnTo>
                <a:lnTo>
                  <a:pt x="230" y="4"/>
                </a:lnTo>
                <a:lnTo>
                  <a:pt x="228" y="2"/>
                </a:lnTo>
                <a:lnTo>
                  <a:pt x="228" y="2"/>
                </a:lnTo>
                <a:lnTo>
                  <a:pt x="224" y="2"/>
                </a:lnTo>
                <a:lnTo>
                  <a:pt x="224" y="2"/>
                </a:lnTo>
                <a:lnTo>
                  <a:pt x="220" y="2"/>
                </a:lnTo>
                <a:lnTo>
                  <a:pt x="220" y="2"/>
                </a:lnTo>
                <a:lnTo>
                  <a:pt x="220" y="2"/>
                </a:lnTo>
                <a:lnTo>
                  <a:pt x="220" y="2"/>
                </a:lnTo>
                <a:lnTo>
                  <a:pt x="218" y="0"/>
                </a:lnTo>
                <a:lnTo>
                  <a:pt x="218" y="0"/>
                </a:lnTo>
                <a:lnTo>
                  <a:pt x="218" y="0"/>
                </a:lnTo>
                <a:lnTo>
                  <a:pt x="218" y="0"/>
                </a:lnTo>
                <a:lnTo>
                  <a:pt x="216" y="0"/>
                </a:lnTo>
                <a:lnTo>
                  <a:pt x="216" y="0"/>
                </a:lnTo>
                <a:lnTo>
                  <a:pt x="214" y="0"/>
                </a:lnTo>
                <a:lnTo>
                  <a:pt x="214" y="0"/>
                </a:lnTo>
                <a:lnTo>
                  <a:pt x="212" y="6"/>
                </a:lnTo>
                <a:lnTo>
                  <a:pt x="212" y="6"/>
                </a:lnTo>
                <a:lnTo>
                  <a:pt x="214" y="10"/>
                </a:lnTo>
                <a:lnTo>
                  <a:pt x="214" y="10"/>
                </a:lnTo>
                <a:lnTo>
                  <a:pt x="214" y="10"/>
                </a:lnTo>
                <a:lnTo>
                  <a:pt x="214" y="10"/>
                </a:lnTo>
                <a:lnTo>
                  <a:pt x="214" y="14"/>
                </a:lnTo>
                <a:lnTo>
                  <a:pt x="214" y="14"/>
                </a:lnTo>
                <a:lnTo>
                  <a:pt x="214" y="18"/>
                </a:lnTo>
                <a:lnTo>
                  <a:pt x="214" y="18"/>
                </a:lnTo>
                <a:lnTo>
                  <a:pt x="214" y="20"/>
                </a:lnTo>
                <a:lnTo>
                  <a:pt x="214" y="20"/>
                </a:lnTo>
                <a:lnTo>
                  <a:pt x="210" y="24"/>
                </a:lnTo>
                <a:lnTo>
                  <a:pt x="210" y="24"/>
                </a:lnTo>
                <a:lnTo>
                  <a:pt x="210" y="26"/>
                </a:lnTo>
                <a:lnTo>
                  <a:pt x="210" y="26"/>
                </a:lnTo>
                <a:lnTo>
                  <a:pt x="208" y="28"/>
                </a:lnTo>
                <a:lnTo>
                  <a:pt x="208" y="28"/>
                </a:lnTo>
                <a:lnTo>
                  <a:pt x="208" y="32"/>
                </a:lnTo>
                <a:lnTo>
                  <a:pt x="208" y="32"/>
                </a:lnTo>
                <a:lnTo>
                  <a:pt x="210" y="32"/>
                </a:lnTo>
                <a:lnTo>
                  <a:pt x="210" y="32"/>
                </a:lnTo>
                <a:lnTo>
                  <a:pt x="208" y="38"/>
                </a:lnTo>
                <a:lnTo>
                  <a:pt x="208" y="38"/>
                </a:lnTo>
                <a:lnTo>
                  <a:pt x="208" y="40"/>
                </a:lnTo>
                <a:lnTo>
                  <a:pt x="208" y="40"/>
                </a:lnTo>
                <a:lnTo>
                  <a:pt x="208" y="42"/>
                </a:lnTo>
                <a:lnTo>
                  <a:pt x="208" y="42"/>
                </a:lnTo>
                <a:lnTo>
                  <a:pt x="208" y="42"/>
                </a:lnTo>
                <a:lnTo>
                  <a:pt x="208" y="42"/>
                </a:lnTo>
                <a:lnTo>
                  <a:pt x="204" y="42"/>
                </a:lnTo>
                <a:lnTo>
                  <a:pt x="204" y="42"/>
                </a:lnTo>
                <a:lnTo>
                  <a:pt x="204" y="44"/>
                </a:lnTo>
                <a:lnTo>
                  <a:pt x="204" y="44"/>
                </a:lnTo>
                <a:lnTo>
                  <a:pt x="204" y="48"/>
                </a:lnTo>
                <a:lnTo>
                  <a:pt x="204" y="48"/>
                </a:lnTo>
                <a:lnTo>
                  <a:pt x="206" y="48"/>
                </a:lnTo>
                <a:lnTo>
                  <a:pt x="206" y="48"/>
                </a:lnTo>
                <a:lnTo>
                  <a:pt x="204" y="50"/>
                </a:lnTo>
                <a:lnTo>
                  <a:pt x="204" y="50"/>
                </a:lnTo>
                <a:lnTo>
                  <a:pt x="202" y="50"/>
                </a:lnTo>
                <a:lnTo>
                  <a:pt x="202" y="50"/>
                </a:lnTo>
                <a:lnTo>
                  <a:pt x="202" y="52"/>
                </a:lnTo>
                <a:lnTo>
                  <a:pt x="202" y="52"/>
                </a:lnTo>
                <a:lnTo>
                  <a:pt x="202" y="52"/>
                </a:lnTo>
                <a:lnTo>
                  <a:pt x="202" y="52"/>
                </a:lnTo>
                <a:lnTo>
                  <a:pt x="200" y="48"/>
                </a:lnTo>
                <a:lnTo>
                  <a:pt x="200" y="48"/>
                </a:lnTo>
                <a:lnTo>
                  <a:pt x="198" y="48"/>
                </a:lnTo>
                <a:lnTo>
                  <a:pt x="198" y="48"/>
                </a:lnTo>
                <a:lnTo>
                  <a:pt x="198" y="46"/>
                </a:lnTo>
                <a:lnTo>
                  <a:pt x="198" y="46"/>
                </a:lnTo>
                <a:lnTo>
                  <a:pt x="194" y="46"/>
                </a:lnTo>
                <a:lnTo>
                  <a:pt x="194" y="46"/>
                </a:lnTo>
                <a:lnTo>
                  <a:pt x="194" y="44"/>
                </a:lnTo>
                <a:lnTo>
                  <a:pt x="194" y="44"/>
                </a:lnTo>
                <a:lnTo>
                  <a:pt x="190" y="42"/>
                </a:lnTo>
                <a:lnTo>
                  <a:pt x="190" y="42"/>
                </a:lnTo>
                <a:lnTo>
                  <a:pt x="188" y="44"/>
                </a:lnTo>
                <a:lnTo>
                  <a:pt x="188" y="44"/>
                </a:lnTo>
                <a:lnTo>
                  <a:pt x="186" y="44"/>
                </a:lnTo>
                <a:lnTo>
                  <a:pt x="186" y="44"/>
                </a:lnTo>
                <a:lnTo>
                  <a:pt x="184" y="40"/>
                </a:lnTo>
                <a:lnTo>
                  <a:pt x="184" y="40"/>
                </a:lnTo>
                <a:lnTo>
                  <a:pt x="182" y="40"/>
                </a:lnTo>
                <a:lnTo>
                  <a:pt x="182" y="40"/>
                </a:lnTo>
                <a:lnTo>
                  <a:pt x="182" y="46"/>
                </a:lnTo>
                <a:lnTo>
                  <a:pt x="182" y="46"/>
                </a:lnTo>
                <a:lnTo>
                  <a:pt x="178" y="46"/>
                </a:lnTo>
                <a:lnTo>
                  <a:pt x="178" y="46"/>
                </a:lnTo>
                <a:lnTo>
                  <a:pt x="178" y="46"/>
                </a:lnTo>
                <a:lnTo>
                  <a:pt x="178" y="46"/>
                </a:lnTo>
                <a:lnTo>
                  <a:pt x="176" y="46"/>
                </a:lnTo>
                <a:lnTo>
                  <a:pt x="176" y="46"/>
                </a:lnTo>
                <a:lnTo>
                  <a:pt x="176" y="48"/>
                </a:lnTo>
                <a:lnTo>
                  <a:pt x="176" y="48"/>
                </a:lnTo>
                <a:lnTo>
                  <a:pt x="174" y="48"/>
                </a:lnTo>
                <a:lnTo>
                  <a:pt x="174" y="48"/>
                </a:lnTo>
                <a:lnTo>
                  <a:pt x="174" y="50"/>
                </a:lnTo>
                <a:lnTo>
                  <a:pt x="174" y="50"/>
                </a:lnTo>
                <a:lnTo>
                  <a:pt x="174" y="50"/>
                </a:lnTo>
                <a:lnTo>
                  <a:pt x="174" y="50"/>
                </a:lnTo>
                <a:lnTo>
                  <a:pt x="174" y="54"/>
                </a:lnTo>
                <a:lnTo>
                  <a:pt x="174" y="54"/>
                </a:lnTo>
                <a:lnTo>
                  <a:pt x="170" y="54"/>
                </a:lnTo>
                <a:lnTo>
                  <a:pt x="170" y="54"/>
                </a:lnTo>
                <a:lnTo>
                  <a:pt x="168" y="56"/>
                </a:lnTo>
                <a:lnTo>
                  <a:pt x="168" y="56"/>
                </a:lnTo>
                <a:lnTo>
                  <a:pt x="170" y="56"/>
                </a:lnTo>
                <a:lnTo>
                  <a:pt x="170" y="56"/>
                </a:lnTo>
                <a:lnTo>
                  <a:pt x="166" y="56"/>
                </a:lnTo>
                <a:lnTo>
                  <a:pt x="166" y="56"/>
                </a:lnTo>
                <a:lnTo>
                  <a:pt x="166" y="56"/>
                </a:lnTo>
                <a:lnTo>
                  <a:pt x="166" y="56"/>
                </a:lnTo>
                <a:lnTo>
                  <a:pt x="164" y="52"/>
                </a:lnTo>
                <a:lnTo>
                  <a:pt x="164" y="52"/>
                </a:lnTo>
                <a:lnTo>
                  <a:pt x="160" y="50"/>
                </a:lnTo>
                <a:lnTo>
                  <a:pt x="160" y="50"/>
                </a:lnTo>
                <a:lnTo>
                  <a:pt x="158" y="50"/>
                </a:lnTo>
                <a:lnTo>
                  <a:pt x="158" y="50"/>
                </a:lnTo>
                <a:lnTo>
                  <a:pt x="154" y="48"/>
                </a:lnTo>
                <a:lnTo>
                  <a:pt x="154" y="48"/>
                </a:lnTo>
                <a:lnTo>
                  <a:pt x="152" y="48"/>
                </a:lnTo>
                <a:lnTo>
                  <a:pt x="152" y="48"/>
                </a:lnTo>
                <a:lnTo>
                  <a:pt x="152" y="44"/>
                </a:lnTo>
                <a:lnTo>
                  <a:pt x="152" y="44"/>
                </a:lnTo>
                <a:lnTo>
                  <a:pt x="152" y="42"/>
                </a:lnTo>
                <a:lnTo>
                  <a:pt x="152" y="42"/>
                </a:lnTo>
                <a:lnTo>
                  <a:pt x="150" y="42"/>
                </a:lnTo>
                <a:lnTo>
                  <a:pt x="150" y="42"/>
                </a:lnTo>
                <a:lnTo>
                  <a:pt x="150" y="40"/>
                </a:lnTo>
                <a:lnTo>
                  <a:pt x="150" y="40"/>
                </a:lnTo>
                <a:lnTo>
                  <a:pt x="148" y="40"/>
                </a:lnTo>
                <a:lnTo>
                  <a:pt x="148" y="40"/>
                </a:lnTo>
                <a:lnTo>
                  <a:pt x="146" y="40"/>
                </a:lnTo>
                <a:lnTo>
                  <a:pt x="146" y="40"/>
                </a:lnTo>
                <a:lnTo>
                  <a:pt x="146" y="36"/>
                </a:lnTo>
                <a:lnTo>
                  <a:pt x="146" y="36"/>
                </a:lnTo>
                <a:lnTo>
                  <a:pt x="150" y="38"/>
                </a:lnTo>
                <a:lnTo>
                  <a:pt x="150" y="38"/>
                </a:lnTo>
                <a:lnTo>
                  <a:pt x="154" y="32"/>
                </a:lnTo>
                <a:lnTo>
                  <a:pt x="154" y="32"/>
                </a:lnTo>
                <a:lnTo>
                  <a:pt x="152" y="28"/>
                </a:lnTo>
                <a:lnTo>
                  <a:pt x="152" y="28"/>
                </a:lnTo>
                <a:lnTo>
                  <a:pt x="150" y="28"/>
                </a:lnTo>
                <a:lnTo>
                  <a:pt x="150" y="28"/>
                </a:lnTo>
                <a:lnTo>
                  <a:pt x="146" y="28"/>
                </a:lnTo>
                <a:lnTo>
                  <a:pt x="146" y="28"/>
                </a:lnTo>
                <a:lnTo>
                  <a:pt x="146" y="26"/>
                </a:lnTo>
                <a:lnTo>
                  <a:pt x="146" y="26"/>
                </a:lnTo>
                <a:lnTo>
                  <a:pt x="144" y="26"/>
                </a:lnTo>
                <a:lnTo>
                  <a:pt x="144" y="26"/>
                </a:lnTo>
                <a:lnTo>
                  <a:pt x="142" y="28"/>
                </a:lnTo>
                <a:lnTo>
                  <a:pt x="142" y="28"/>
                </a:lnTo>
                <a:lnTo>
                  <a:pt x="138" y="26"/>
                </a:lnTo>
                <a:lnTo>
                  <a:pt x="138" y="26"/>
                </a:lnTo>
                <a:lnTo>
                  <a:pt x="136" y="28"/>
                </a:lnTo>
                <a:lnTo>
                  <a:pt x="136" y="28"/>
                </a:lnTo>
                <a:lnTo>
                  <a:pt x="134" y="28"/>
                </a:lnTo>
                <a:lnTo>
                  <a:pt x="134" y="28"/>
                </a:lnTo>
                <a:lnTo>
                  <a:pt x="132" y="26"/>
                </a:lnTo>
                <a:lnTo>
                  <a:pt x="132" y="26"/>
                </a:lnTo>
                <a:lnTo>
                  <a:pt x="132" y="26"/>
                </a:lnTo>
                <a:lnTo>
                  <a:pt x="132" y="26"/>
                </a:lnTo>
                <a:lnTo>
                  <a:pt x="128" y="28"/>
                </a:lnTo>
                <a:lnTo>
                  <a:pt x="128" y="28"/>
                </a:lnTo>
                <a:lnTo>
                  <a:pt x="128" y="28"/>
                </a:lnTo>
                <a:lnTo>
                  <a:pt x="128" y="28"/>
                </a:lnTo>
                <a:lnTo>
                  <a:pt x="126" y="28"/>
                </a:lnTo>
                <a:lnTo>
                  <a:pt x="126" y="28"/>
                </a:lnTo>
                <a:lnTo>
                  <a:pt x="124" y="26"/>
                </a:lnTo>
                <a:lnTo>
                  <a:pt x="124" y="26"/>
                </a:lnTo>
                <a:lnTo>
                  <a:pt x="122" y="26"/>
                </a:lnTo>
                <a:lnTo>
                  <a:pt x="122" y="26"/>
                </a:lnTo>
                <a:lnTo>
                  <a:pt x="120" y="22"/>
                </a:lnTo>
                <a:lnTo>
                  <a:pt x="120" y="22"/>
                </a:lnTo>
                <a:lnTo>
                  <a:pt x="118" y="20"/>
                </a:lnTo>
                <a:lnTo>
                  <a:pt x="118" y="20"/>
                </a:lnTo>
                <a:lnTo>
                  <a:pt x="116" y="20"/>
                </a:lnTo>
                <a:lnTo>
                  <a:pt x="116" y="20"/>
                </a:lnTo>
                <a:lnTo>
                  <a:pt x="116" y="18"/>
                </a:lnTo>
                <a:lnTo>
                  <a:pt x="116" y="18"/>
                </a:lnTo>
                <a:lnTo>
                  <a:pt x="114" y="20"/>
                </a:lnTo>
                <a:lnTo>
                  <a:pt x="114" y="20"/>
                </a:lnTo>
                <a:lnTo>
                  <a:pt x="112" y="18"/>
                </a:lnTo>
                <a:lnTo>
                  <a:pt x="112" y="18"/>
                </a:lnTo>
                <a:lnTo>
                  <a:pt x="110" y="16"/>
                </a:lnTo>
                <a:lnTo>
                  <a:pt x="110" y="16"/>
                </a:lnTo>
                <a:lnTo>
                  <a:pt x="108" y="16"/>
                </a:lnTo>
                <a:lnTo>
                  <a:pt x="108" y="16"/>
                </a:lnTo>
                <a:lnTo>
                  <a:pt x="106" y="14"/>
                </a:lnTo>
                <a:lnTo>
                  <a:pt x="106" y="14"/>
                </a:lnTo>
                <a:lnTo>
                  <a:pt x="102" y="12"/>
                </a:lnTo>
                <a:lnTo>
                  <a:pt x="102" y="12"/>
                </a:lnTo>
                <a:lnTo>
                  <a:pt x="98" y="10"/>
                </a:lnTo>
                <a:lnTo>
                  <a:pt x="98" y="10"/>
                </a:lnTo>
                <a:lnTo>
                  <a:pt x="94" y="10"/>
                </a:lnTo>
                <a:lnTo>
                  <a:pt x="94" y="10"/>
                </a:lnTo>
                <a:lnTo>
                  <a:pt x="90" y="10"/>
                </a:lnTo>
                <a:lnTo>
                  <a:pt x="90" y="10"/>
                </a:lnTo>
                <a:lnTo>
                  <a:pt x="86" y="10"/>
                </a:lnTo>
                <a:lnTo>
                  <a:pt x="86" y="10"/>
                </a:lnTo>
                <a:lnTo>
                  <a:pt x="80" y="12"/>
                </a:lnTo>
                <a:lnTo>
                  <a:pt x="80" y="12"/>
                </a:lnTo>
                <a:lnTo>
                  <a:pt x="78" y="16"/>
                </a:lnTo>
                <a:lnTo>
                  <a:pt x="78" y="16"/>
                </a:lnTo>
                <a:lnTo>
                  <a:pt x="76" y="18"/>
                </a:lnTo>
                <a:lnTo>
                  <a:pt x="76" y="18"/>
                </a:lnTo>
                <a:lnTo>
                  <a:pt x="74" y="18"/>
                </a:lnTo>
                <a:lnTo>
                  <a:pt x="74" y="18"/>
                </a:lnTo>
                <a:lnTo>
                  <a:pt x="72" y="20"/>
                </a:lnTo>
                <a:lnTo>
                  <a:pt x="72" y="20"/>
                </a:lnTo>
                <a:lnTo>
                  <a:pt x="70" y="24"/>
                </a:lnTo>
                <a:lnTo>
                  <a:pt x="70" y="24"/>
                </a:lnTo>
                <a:lnTo>
                  <a:pt x="66" y="26"/>
                </a:lnTo>
                <a:lnTo>
                  <a:pt x="66" y="26"/>
                </a:lnTo>
                <a:lnTo>
                  <a:pt x="64" y="26"/>
                </a:lnTo>
                <a:lnTo>
                  <a:pt x="64" y="26"/>
                </a:lnTo>
                <a:lnTo>
                  <a:pt x="62" y="26"/>
                </a:lnTo>
                <a:lnTo>
                  <a:pt x="62" y="26"/>
                </a:lnTo>
                <a:lnTo>
                  <a:pt x="60" y="24"/>
                </a:lnTo>
                <a:lnTo>
                  <a:pt x="60" y="24"/>
                </a:lnTo>
                <a:lnTo>
                  <a:pt x="58" y="26"/>
                </a:lnTo>
                <a:lnTo>
                  <a:pt x="58" y="26"/>
                </a:lnTo>
                <a:lnTo>
                  <a:pt x="56" y="26"/>
                </a:lnTo>
                <a:lnTo>
                  <a:pt x="56" y="26"/>
                </a:lnTo>
                <a:lnTo>
                  <a:pt x="54" y="28"/>
                </a:lnTo>
                <a:lnTo>
                  <a:pt x="54" y="28"/>
                </a:lnTo>
                <a:lnTo>
                  <a:pt x="52" y="28"/>
                </a:lnTo>
                <a:lnTo>
                  <a:pt x="52" y="28"/>
                </a:lnTo>
                <a:lnTo>
                  <a:pt x="50" y="28"/>
                </a:lnTo>
                <a:lnTo>
                  <a:pt x="50" y="28"/>
                </a:lnTo>
                <a:lnTo>
                  <a:pt x="48" y="26"/>
                </a:lnTo>
                <a:lnTo>
                  <a:pt x="48" y="26"/>
                </a:lnTo>
                <a:lnTo>
                  <a:pt x="48" y="30"/>
                </a:lnTo>
                <a:lnTo>
                  <a:pt x="48" y="30"/>
                </a:lnTo>
                <a:lnTo>
                  <a:pt x="48" y="32"/>
                </a:lnTo>
                <a:lnTo>
                  <a:pt x="48" y="32"/>
                </a:lnTo>
                <a:lnTo>
                  <a:pt x="50" y="32"/>
                </a:lnTo>
                <a:lnTo>
                  <a:pt x="50" y="32"/>
                </a:lnTo>
                <a:lnTo>
                  <a:pt x="50" y="34"/>
                </a:lnTo>
                <a:lnTo>
                  <a:pt x="50" y="34"/>
                </a:lnTo>
                <a:lnTo>
                  <a:pt x="52" y="34"/>
                </a:lnTo>
                <a:lnTo>
                  <a:pt x="52" y="34"/>
                </a:lnTo>
                <a:lnTo>
                  <a:pt x="54" y="36"/>
                </a:lnTo>
                <a:lnTo>
                  <a:pt x="54" y="36"/>
                </a:lnTo>
                <a:lnTo>
                  <a:pt x="56" y="38"/>
                </a:lnTo>
                <a:lnTo>
                  <a:pt x="56" y="38"/>
                </a:lnTo>
                <a:lnTo>
                  <a:pt x="58" y="40"/>
                </a:lnTo>
                <a:lnTo>
                  <a:pt x="58" y="40"/>
                </a:lnTo>
                <a:lnTo>
                  <a:pt x="58" y="42"/>
                </a:lnTo>
                <a:lnTo>
                  <a:pt x="58" y="42"/>
                </a:lnTo>
                <a:lnTo>
                  <a:pt x="58" y="48"/>
                </a:lnTo>
                <a:lnTo>
                  <a:pt x="58" y="48"/>
                </a:lnTo>
                <a:lnTo>
                  <a:pt x="60" y="50"/>
                </a:lnTo>
                <a:lnTo>
                  <a:pt x="60" y="50"/>
                </a:lnTo>
                <a:lnTo>
                  <a:pt x="62" y="50"/>
                </a:lnTo>
                <a:lnTo>
                  <a:pt x="62" y="50"/>
                </a:lnTo>
                <a:lnTo>
                  <a:pt x="64" y="50"/>
                </a:lnTo>
                <a:lnTo>
                  <a:pt x="64" y="50"/>
                </a:lnTo>
                <a:lnTo>
                  <a:pt x="66" y="52"/>
                </a:lnTo>
                <a:lnTo>
                  <a:pt x="66" y="52"/>
                </a:lnTo>
                <a:lnTo>
                  <a:pt x="64" y="54"/>
                </a:lnTo>
                <a:lnTo>
                  <a:pt x="64" y="54"/>
                </a:lnTo>
                <a:lnTo>
                  <a:pt x="62" y="58"/>
                </a:lnTo>
                <a:lnTo>
                  <a:pt x="62" y="58"/>
                </a:lnTo>
                <a:lnTo>
                  <a:pt x="62" y="60"/>
                </a:lnTo>
                <a:lnTo>
                  <a:pt x="62" y="60"/>
                </a:lnTo>
                <a:lnTo>
                  <a:pt x="62" y="60"/>
                </a:lnTo>
                <a:lnTo>
                  <a:pt x="62" y="60"/>
                </a:lnTo>
                <a:lnTo>
                  <a:pt x="58" y="64"/>
                </a:lnTo>
                <a:lnTo>
                  <a:pt x="58" y="64"/>
                </a:lnTo>
                <a:lnTo>
                  <a:pt x="60" y="68"/>
                </a:lnTo>
                <a:lnTo>
                  <a:pt x="60" y="68"/>
                </a:lnTo>
                <a:lnTo>
                  <a:pt x="62" y="68"/>
                </a:lnTo>
                <a:lnTo>
                  <a:pt x="62" y="68"/>
                </a:lnTo>
                <a:lnTo>
                  <a:pt x="62" y="70"/>
                </a:lnTo>
                <a:lnTo>
                  <a:pt x="62" y="70"/>
                </a:lnTo>
                <a:lnTo>
                  <a:pt x="60" y="74"/>
                </a:lnTo>
                <a:lnTo>
                  <a:pt x="60" y="74"/>
                </a:lnTo>
                <a:lnTo>
                  <a:pt x="58" y="82"/>
                </a:lnTo>
                <a:lnTo>
                  <a:pt x="58" y="82"/>
                </a:lnTo>
                <a:lnTo>
                  <a:pt x="56" y="82"/>
                </a:lnTo>
                <a:lnTo>
                  <a:pt x="56" y="82"/>
                </a:lnTo>
                <a:lnTo>
                  <a:pt x="52" y="82"/>
                </a:lnTo>
                <a:lnTo>
                  <a:pt x="52" y="82"/>
                </a:lnTo>
                <a:lnTo>
                  <a:pt x="52" y="80"/>
                </a:lnTo>
                <a:lnTo>
                  <a:pt x="52" y="80"/>
                </a:lnTo>
                <a:lnTo>
                  <a:pt x="50" y="80"/>
                </a:lnTo>
                <a:lnTo>
                  <a:pt x="50" y="80"/>
                </a:lnTo>
                <a:lnTo>
                  <a:pt x="48" y="78"/>
                </a:lnTo>
                <a:lnTo>
                  <a:pt x="48" y="78"/>
                </a:lnTo>
                <a:lnTo>
                  <a:pt x="46" y="82"/>
                </a:lnTo>
                <a:lnTo>
                  <a:pt x="46" y="82"/>
                </a:lnTo>
                <a:lnTo>
                  <a:pt x="50" y="88"/>
                </a:lnTo>
                <a:lnTo>
                  <a:pt x="50" y="88"/>
                </a:lnTo>
                <a:lnTo>
                  <a:pt x="50" y="90"/>
                </a:lnTo>
                <a:lnTo>
                  <a:pt x="50" y="90"/>
                </a:lnTo>
                <a:lnTo>
                  <a:pt x="52" y="92"/>
                </a:lnTo>
                <a:lnTo>
                  <a:pt x="52" y="92"/>
                </a:lnTo>
                <a:lnTo>
                  <a:pt x="52" y="92"/>
                </a:lnTo>
                <a:lnTo>
                  <a:pt x="52" y="92"/>
                </a:lnTo>
                <a:lnTo>
                  <a:pt x="54" y="98"/>
                </a:lnTo>
                <a:lnTo>
                  <a:pt x="54" y="98"/>
                </a:lnTo>
                <a:lnTo>
                  <a:pt x="52" y="98"/>
                </a:lnTo>
                <a:lnTo>
                  <a:pt x="52" y="98"/>
                </a:lnTo>
                <a:lnTo>
                  <a:pt x="52" y="100"/>
                </a:lnTo>
                <a:lnTo>
                  <a:pt x="52" y="100"/>
                </a:lnTo>
                <a:lnTo>
                  <a:pt x="50" y="102"/>
                </a:lnTo>
                <a:lnTo>
                  <a:pt x="50" y="102"/>
                </a:lnTo>
                <a:lnTo>
                  <a:pt x="50" y="104"/>
                </a:lnTo>
                <a:lnTo>
                  <a:pt x="50" y="104"/>
                </a:lnTo>
                <a:lnTo>
                  <a:pt x="50" y="106"/>
                </a:lnTo>
                <a:lnTo>
                  <a:pt x="50" y="106"/>
                </a:lnTo>
                <a:lnTo>
                  <a:pt x="52" y="106"/>
                </a:lnTo>
                <a:lnTo>
                  <a:pt x="52" y="106"/>
                </a:lnTo>
                <a:lnTo>
                  <a:pt x="52" y="110"/>
                </a:lnTo>
                <a:lnTo>
                  <a:pt x="52" y="110"/>
                </a:lnTo>
                <a:lnTo>
                  <a:pt x="52" y="110"/>
                </a:lnTo>
                <a:lnTo>
                  <a:pt x="52" y="110"/>
                </a:lnTo>
                <a:lnTo>
                  <a:pt x="52" y="112"/>
                </a:lnTo>
                <a:lnTo>
                  <a:pt x="52" y="112"/>
                </a:lnTo>
                <a:lnTo>
                  <a:pt x="54" y="114"/>
                </a:lnTo>
                <a:lnTo>
                  <a:pt x="54" y="114"/>
                </a:lnTo>
                <a:lnTo>
                  <a:pt x="58" y="116"/>
                </a:lnTo>
                <a:lnTo>
                  <a:pt x="58" y="116"/>
                </a:lnTo>
                <a:lnTo>
                  <a:pt x="60" y="122"/>
                </a:lnTo>
                <a:lnTo>
                  <a:pt x="60" y="122"/>
                </a:lnTo>
                <a:lnTo>
                  <a:pt x="62" y="122"/>
                </a:lnTo>
                <a:lnTo>
                  <a:pt x="62" y="122"/>
                </a:lnTo>
                <a:lnTo>
                  <a:pt x="60" y="124"/>
                </a:lnTo>
                <a:lnTo>
                  <a:pt x="60" y="124"/>
                </a:lnTo>
                <a:lnTo>
                  <a:pt x="58" y="126"/>
                </a:lnTo>
                <a:lnTo>
                  <a:pt x="58" y="126"/>
                </a:lnTo>
                <a:lnTo>
                  <a:pt x="56" y="126"/>
                </a:lnTo>
                <a:lnTo>
                  <a:pt x="56" y="126"/>
                </a:lnTo>
                <a:lnTo>
                  <a:pt x="54" y="128"/>
                </a:lnTo>
                <a:lnTo>
                  <a:pt x="54" y="128"/>
                </a:lnTo>
                <a:lnTo>
                  <a:pt x="54" y="130"/>
                </a:lnTo>
                <a:lnTo>
                  <a:pt x="54" y="130"/>
                </a:lnTo>
                <a:lnTo>
                  <a:pt x="52" y="132"/>
                </a:lnTo>
                <a:lnTo>
                  <a:pt x="52" y="132"/>
                </a:lnTo>
                <a:lnTo>
                  <a:pt x="54" y="136"/>
                </a:lnTo>
                <a:lnTo>
                  <a:pt x="54" y="136"/>
                </a:lnTo>
                <a:lnTo>
                  <a:pt x="52" y="140"/>
                </a:lnTo>
                <a:lnTo>
                  <a:pt x="52" y="140"/>
                </a:lnTo>
                <a:lnTo>
                  <a:pt x="50" y="140"/>
                </a:lnTo>
                <a:lnTo>
                  <a:pt x="50" y="140"/>
                </a:lnTo>
                <a:lnTo>
                  <a:pt x="48" y="142"/>
                </a:lnTo>
                <a:lnTo>
                  <a:pt x="48" y="142"/>
                </a:lnTo>
                <a:lnTo>
                  <a:pt x="44" y="144"/>
                </a:lnTo>
                <a:lnTo>
                  <a:pt x="44" y="144"/>
                </a:lnTo>
                <a:lnTo>
                  <a:pt x="44" y="146"/>
                </a:lnTo>
                <a:lnTo>
                  <a:pt x="44" y="146"/>
                </a:lnTo>
                <a:lnTo>
                  <a:pt x="46" y="152"/>
                </a:lnTo>
                <a:lnTo>
                  <a:pt x="46" y="152"/>
                </a:lnTo>
                <a:lnTo>
                  <a:pt x="44" y="156"/>
                </a:lnTo>
                <a:lnTo>
                  <a:pt x="44" y="156"/>
                </a:lnTo>
                <a:lnTo>
                  <a:pt x="42" y="154"/>
                </a:lnTo>
                <a:lnTo>
                  <a:pt x="42" y="154"/>
                </a:lnTo>
                <a:lnTo>
                  <a:pt x="40" y="156"/>
                </a:lnTo>
                <a:lnTo>
                  <a:pt x="40" y="156"/>
                </a:lnTo>
                <a:lnTo>
                  <a:pt x="40" y="156"/>
                </a:lnTo>
                <a:lnTo>
                  <a:pt x="40" y="156"/>
                </a:lnTo>
                <a:lnTo>
                  <a:pt x="40" y="162"/>
                </a:lnTo>
                <a:lnTo>
                  <a:pt x="40" y="162"/>
                </a:lnTo>
                <a:lnTo>
                  <a:pt x="38" y="162"/>
                </a:lnTo>
                <a:lnTo>
                  <a:pt x="36" y="164"/>
                </a:lnTo>
                <a:lnTo>
                  <a:pt x="36" y="164"/>
                </a:lnTo>
                <a:lnTo>
                  <a:pt x="36" y="168"/>
                </a:lnTo>
                <a:lnTo>
                  <a:pt x="36" y="168"/>
                </a:lnTo>
                <a:lnTo>
                  <a:pt x="34" y="170"/>
                </a:lnTo>
                <a:lnTo>
                  <a:pt x="34" y="170"/>
                </a:lnTo>
                <a:lnTo>
                  <a:pt x="36" y="176"/>
                </a:lnTo>
                <a:lnTo>
                  <a:pt x="36" y="176"/>
                </a:lnTo>
                <a:lnTo>
                  <a:pt x="36" y="182"/>
                </a:lnTo>
                <a:lnTo>
                  <a:pt x="36" y="182"/>
                </a:lnTo>
                <a:lnTo>
                  <a:pt x="36" y="186"/>
                </a:lnTo>
                <a:lnTo>
                  <a:pt x="36" y="186"/>
                </a:lnTo>
                <a:lnTo>
                  <a:pt x="34" y="190"/>
                </a:lnTo>
                <a:lnTo>
                  <a:pt x="34" y="190"/>
                </a:lnTo>
                <a:lnTo>
                  <a:pt x="30" y="192"/>
                </a:lnTo>
                <a:lnTo>
                  <a:pt x="30" y="192"/>
                </a:lnTo>
                <a:lnTo>
                  <a:pt x="30" y="196"/>
                </a:lnTo>
                <a:lnTo>
                  <a:pt x="30" y="196"/>
                </a:lnTo>
                <a:lnTo>
                  <a:pt x="28" y="196"/>
                </a:lnTo>
                <a:lnTo>
                  <a:pt x="28" y="196"/>
                </a:lnTo>
                <a:lnTo>
                  <a:pt x="26" y="200"/>
                </a:lnTo>
                <a:lnTo>
                  <a:pt x="26" y="200"/>
                </a:lnTo>
                <a:lnTo>
                  <a:pt x="26" y="206"/>
                </a:lnTo>
                <a:lnTo>
                  <a:pt x="26" y="206"/>
                </a:lnTo>
                <a:lnTo>
                  <a:pt x="22" y="208"/>
                </a:lnTo>
                <a:lnTo>
                  <a:pt x="22" y="208"/>
                </a:lnTo>
                <a:lnTo>
                  <a:pt x="20" y="210"/>
                </a:lnTo>
                <a:lnTo>
                  <a:pt x="20" y="210"/>
                </a:lnTo>
                <a:lnTo>
                  <a:pt x="20" y="210"/>
                </a:lnTo>
                <a:lnTo>
                  <a:pt x="20" y="210"/>
                </a:lnTo>
                <a:lnTo>
                  <a:pt x="18" y="212"/>
                </a:lnTo>
                <a:lnTo>
                  <a:pt x="18" y="212"/>
                </a:lnTo>
                <a:lnTo>
                  <a:pt x="14" y="212"/>
                </a:lnTo>
                <a:lnTo>
                  <a:pt x="14" y="212"/>
                </a:lnTo>
                <a:lnTo>
                  <a:pt x="12" y="212"/>
                </a:lnTo>
                <a:lnTo>
                  <a:pt x="12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6" y="212"/>
                </a:lnTo>
                <a:lnTo>
                  <a:pt x="2" y="212"/>
                </a:lnTo>
                <a:lnTo>
                  <a:pt x="2" y="212"/>
                </a:lnTo>
                <a:lnTo>
                  <a:pt x="2" y="212"/>
                </a:lnTo>
                <a:lnTo>
                  <a:pt x="2" y="212"/>
                </a:lnTo>
                <a:lnTo>
                  <a:pt x="2" y="214"/>
                </a:lnTo>
                <a:lnTo>
                  <a:pt x="2" y="214"/>
                </a:lnTo>
                <a:lnTo>
                  <a:pt x="0" y="218"/>
                </a:lnTo>
                <a:lnTo>
                  <a:pt x="0" y="218"/>
                </a:lnTo>
                <a:lnTo>
                  <a:pt x="4" y="224"/>
                </a:lnTo>
                <a:lnTo>
                  <a:pt x="4" y="224"/>
                </a:lnTo>
                <a:lnTo>
                  <a:pt x="0" y="228"/>
                </a:lnTo>
                <a:lnTo>
                  <a:pt x="0" y="228"/>
                </a:lnTo>
                <a:lnTo>
                  <a:pt x="2" y="230"/>
                </a:lnTo>
                <a:lnTo>
                  <a:pt x="2" y="230"/>
                </a:lnTo>
                <a:lnTo>
                  <a:pt x="6" y="232"/>
                </a:lnTo>
                <a:lnTo>
                  <a:pt x="6" y="232"/>
                </a:lnTo>
                <a:lnTo>
                  <a:pt x="10" y="234"/>
                </a:lnTo>
                <a:lnTo>
                  <a:pt x="10" y="234"/>
                </a:lnTo>
                <a:lnTo>
                  <a:pt x="10" y="236"/>
                </a:lnTo>
                <a:lnTo>
                  <a:pt x="10" y="236"/>
                </a:lnTo>
                <a:lnTo>
                  <a:pt x="12" y="234"/>
                </a:lnTo>
                <a:lnTo>
                  <a:pt x="12" y="234"/>
                </a:lnTo>
                <a:lnTo>
                  <a:pt x="14" y="236"/>
                </a:lnTo>
                <a:lnTo>
                  <a:pt x="14" y="236"/>
                </a:lnTo>
                <a:lnTo>
                  <a:pt x="14" y="234"/>
                </a:lnTo>
                <a:lnTo>
                  <a:pt x="14" y="234"/>
                </a:lnTo>
                <a:lnTo>
                  <a:pt x="20" y="236"/>
                </a:lnTo>
                <a:lnTo>
                  <a:pt x="20" y="236"/>
                </a:lnTo>
                <a:lnTo>
                  <a:pt x="20" y="232"/>
                </a:lnTo>
                <a:lnTo>
                  <a:pt x="20" y="232"/>
                </a:lnTo>
                <a:lnTo>
                  <a:pt x="24" y="230"/>
                </a:lnTo>
                <a:lnTo>
                  <a:pt x="24" y="230"/>
                </a:lnTo>
                <a:lnTo>
                  <a:pt x="24" y="232"/>
                </a:lnTo>
                <a:lnTo>
                  <a:pt x="24" y="232"/>
                </a:lnTo>
                <a:lnTo>
                  <a:pt x="28" y="236"/>
                </a:lnTo>
                <a:lnTo>
                  <a:pt x="28" y="236"/>
                </a:lnTo>
                <a:lnTo>
                  <a:pt x="30" y="234"/>
                </a:lnTo>
                <a:lnTo>
                  <a:pt x="30" y="234"/>
                </a:lnTo>
                <a:lnTo>
                  <a:pt x="32" y="236"/>
                </a:lnTo>
                <a:lnTo>
                  <a:pt x="32" y="236"/>
                </a:lnTo>
                <a:lnTo>
                  <a:pt x="34" y="236"/>
                </a:lnTo>
                <a:lnTo>
                  <a:pt x="34" y="236"/>
                </a:lnTo>
                <a:lnTo>
                  <a:pt x="36" y="236"/>
                </a:lnTo>
                <a:lnTo>
                  <a:pt x="36" y="236"/>
                </a:lnTo>
                <a:lnTo>
                  <a:pt x="34" y="238"/>
                </a:lnTo>
                <a:lnTo>
                  <a:pt x="34" y="238"/>
                </a:lnTo>
                <a:lnTo>
                  <a:pt x="34" y="242"/>
                </a:lnTo>
                <a:lnTo>
                  <a:pt x="34" y="242"/>
                </a:lnTo>
                <a:lnTo>
                  <a:pt x="36" y="246"/>
                </a:lnTo>
                <a:lnTo>
                  <a:pt x="36" y="246"/>
                </a:lnTo>
                <a:lnTo>
                  <a:pt x="40" y="248"/>
                </a:lnTo>
                <a:lnTo>
                  <a:pt x="40" y="248"/>
                </a:lnTo>
                <a:lnTo>
                  <a:pt x="42" y="246"/>
                </a:lnTo>
                <a:lnTo>
                  <a:pt x="42" y="246"/>
                </a:lnTo>
                <a:lnTo>
                  <a:pt x="42" y="246"/>
                </a:lnTo>
                <a:lnTo>
                  <a:pt x="42" y="246"/>
                </a:lnTo>
                <a:lnTo>
                  <a:pt x="44" y="246"/>
                </a:lnTo>
                <a:lnTo>
                  <a:pt x="44" y="246"/>
                </a:lnTo>
                <a:lnTo>
                  <a:pt x="46" y="246"/>
                </a:lnTo>
                <a:lnTo>
                  <a:pt x="46" y="246"/>
                </a:lnTo>
                <a:lnTo>
                  <a:pt x="52" y="244"/>
                </a:lnTo>
                <a:lnTo>
                  <a:pt x="52" y="244"/>
                </a:lnTo>
                <a:lnTo>
                  <a:pt x="52" y="244"/>
                </a:lnTo>
                <a:lnTo>
                  <a:pt x="52" y="244"/>
                </a:lnTo>
                <a:lnTo>
                  <a:pt x="52" y="242"/>
                </a:lnTo>
                <a:lnTo>
                  <a:pt x="52" y="242"/>
                </a:lnTo>
                <a:lnTo>
                  <a:pt x="56" y="246"/>
                </a:lnTo>
                <a:lnTo>
                  <a:pt x="56" y="246"/>
                </a:lnTo>
                <a:lnTo>
                  <a:pt x="58" y="244"/>
                </a:lnTo>
                <a:lnTo>
                  <a:pt x="58" y="244"/>
                </a:lnTo>
                <a:lnTo>
                  <a:pt x="60" y="244"/>
                </a:lnTo>
                <a:lnTo>
                  <a:pt x="60" y="244"/>
                </a:lnTo>
                <a:lnTo>
                  <a:pt x="60" y="244"/>
                </a:lnTo>
                <a:lnTo>
                  <a:pt x="60" y="244"/>
                </a:lnTo>
                <a:lnTo>
                  <a:pt x="62" y="246"/>
                </a:lnTo>
                <a:lnTo>
                  <a:pt x="62" y="246"/>
                </a:lnTo>
                <a:lnTo>
                  <a:pt x="62" y="248"/>
                </a:lnTo>
                <a:lnTo>
                  <a:pt x="62" y="248"/>
                </a:lnTo>
                <a:lnTo>
                  <a:pt x="66" y="248"/>
                </a:lnTo>
                <a:lnTo>
                  <a:pt x="66" y="248"/>
                </a:lnTo>
                <a:lnTo>
                  <a:pt x="66" y="248"/>
                </a:lnTo>
                <a:lnTo>
                  <a:pt x="66" y="248"/>
                </a:lnTo>
                <a:lnTo>
                  <a:pt x="70" y="248"/>
                </a:lnTo>
                <a:lnTo>
                  <a:pt x="70" y="248"/>
                </a:lnTo>
                <a:lnTo>
                  <a:pt x="74" y="250"/>
                </a:lnTo>
                <a:lnTo>
                  <a:pt x="74" y="250"/>
                </a:lnTo>
                <a:lnTo>
                  <a:pt x="72" y="252"/>
                </a:lnTo>
                <a:lnTo>
                  <a:pt x="72" y="252"/>
                </a:lnTo>
                <a:lnTo>
                  <a:pt x="72" y="254"/>
                </a:lnTo>
                <a:lnTo>
                  <a:pt x="72" y="254"/>
                </a:lnTo>
                <a:lnTo>
                  <a:pt x="74" y="258"/>
                </a:lnTo>
                <a:lnTo>
                  <a:pt x="74" y="258"/>
                </a:lnTo>
                <a:lnTo>
                  <a:pt x="74" y="258"/>
                </a:lnTo>
                <a:lnTo>
                  <a:pt x="74" y="258"/>
                </a:lnTo>
                <a:lnTo>
                  <a:pt x="72" y="260"/>
                </a:lnTo>
                <a:lnTo>
                  <a:pt x="72" y="260"/>
                </a:lnTo>
                <a:lnTo>
                  <a:pt x="72" y="262"/>
                </a:lnTo>
                <a:lnTo>
                  <a:pt x="72" y="262"/>
                </a:lnTo>
                <a:lnTo>
                  <a:pt x="72" y="264"/>
                </a:lnTo>
                <a:lnTo>
                  <a:pt x="72" y="264"/>
                </a:lnTo>
                <a:lnTo>
                  <a:pt x="74" y="268"/>
                </a:lnTo>
                <a:lnTo>
                  <a:pt x="74" y="268"/>
                </a:lnTo>
                <a:lnTo>
                  <a:pt x="78" y="270"/>
                </a:lnTo>
                <a:lnTo>
                  <a:pt x="78" y="270"/>
                </a:lnTo>
                <a:lnTo>
                  <a:pt x="80" y="274"/>
                </a:lnTo>
                <a:lnTo>
                  <a:pt x="80" y="274"/>
                </a:lnTo>
                <a:lnTo>
                  <a:pt x="84" y="272"/>
                </a:lnTo>
                <a:lnTo>
                  <a:pt x="84" y="272"/>
                </a:lnTo>
                <a:lnTo>
                  <a:pt x="88" y="274"/>
                </a:lnTo>
                <a:lnTo>
                  <a:pt x="88" y="274"/>
                </a:lnTo>
                <a:lnTo>
                  <a:pt x="92" y="276"/>
                </a:lnTo>
                <a:lnTo>
                  <a:pt x="92" y="276"/>
                </a:lnTo>
                <a:lnTo>
                  <a:pt x="94" y="274"/>
                </a:lnTo>
                <a:lnTo>
                  <a:pt x="94" y="274"/>
                </a:lnTo>
                <a:lnTo>
                  <a:pt x="90" y="272"/>
                </a:lnTo>
                <a:lnTo>
                  <a:pt x="90" y="272"/>
                </a:lnTo>
                <a:lnTo>
                  <a:pt x="86" y="270"/>
                </a:lnTo>
                <a:lnTo>
                  <a:pt x="86" y="270"/>
                </a:lnTo>
                <a:lnTo>
                  <a:pt x="86" y="270"/>
                </a:lnTo>
                <a:lnTo>
                  <a:pt x="88" y="270"/>
                </a:lnTo>
                <a:lnTo>
                  <a:pt x="88" y="270"/>
                </a:lnTo>
                <a:lnTo>
                  <a:pt x="88" y="268"/>
                </a:lnTo>
                <a:lnTo>
                  <a:pt x="88" y="268"/>
                </a:lnTo>
                <a:lnTo>
                  <a:pt x="94" y="270"/>
                </a:lnTo>
                <a:lnTo>
                  <a:pt x="94" y="270"/>
                </a:lnTo>
                <a:lnTo>
                  <a:pt x="98" y="270"/>
                </a:lnTo>
                <a:lnTo>
                  <a:pt x="98" y="270"/>
                </a:lnTo>
                <a:lnTo>
                  <a:pt x="98" y="270"/>
                </a:lnTo>
                <a:lnTo>
                  <a:pt x="98" y="270"/>
                </a:lnTo>
                <a:lnTo>
                  <a:pt x="102" y="270"/>
                </a:lnTo>
                <a:lnTo>
                  <a:pt x="102" y="270"/>
                </a:lnTo>
                <a:lnTo>
                  <a:pt x="102" y="268"/>
                </a:lnTo>
                <a:lnTo>
                  <a:pt x="102" y="268"/>
                </a:lnTo>
                <a:lnTo>
                  <a:pt x="102" y="266"/>
                </a:lnTo>
                <a:lnTo>
                  <a:pt x="102" y="266"/>
                </a:lnTo>
                <a:lnTo>
                  <a:pt x="102" y="264"/>
                </a:lnTo>
                <a:lnTo>
                  <a:pt x="102" y="264"/>
                </a:lnTo>
                <a:lnTo>
                  <a:pt x="102" y="260"/>
                </a:lnTo>
                <a:lnTo>
                  <a:pt x="102" y="260"/>
                </a:lnTo>
                <a:lnTo>
                  <a:pt x="102" y="258"/>
                </a:lnTo>
                <a:lnTo>
                  <a:pt x="102" y="258"/>
                </a:lnTo>
                <a:lnTo>
                  <a:pt x="104" y="256"/>
                </a:lnTo>
                <a:lnTo>
                  <a:pt x="104" y="256"/>
                </a:lnTo>
                <a:lnTo>
                  <a:pt x="102" y="252"/>
                </a:lnTo>
                <a:lnTo>
                  <a:pt x="102" y="252"/>
                </a:lnTo>
                <a:lnTo>
                  <a:pt x="104" y="252"/>
                </a:lnTo>
                <a:lnTo>
                  <a:pt x="104" y="252"/>
                </a:lnTo>
                <a:lnTo>
                  <a:pt x="102" y="250"/>
                </a:lnTo>
                <a:lnTo>
                  <a:pt x="102" y="250"/>
                </a:lnTo>
                <a:lnTo>
                  <a:pt x="104" y="250"/>
                </a:lnTo>
                <a:lnTo>
                  <a:pt x="104" y="250"/>
                </a:lnTo>
                <a:lnTo>
                  <a:pt x="110" y="246"/>
                </a:lnTo>
                <a:lnTo>
                  <a:pt x="110" y="246"/>
                </a:lnTo>
                <a:lnTo>
                  <a:pt x="112" y="248"/>
                </a:lnTo>
                <a:lnTo>
                  <a:pt x="112" y="248"/>
                </a:lnTo>
                <a:lnTo>
                  <a:pt x="112" y="248"/>
                </a:lnTo>
                <a:lnTo>
                  <a:pt x="114" y="248"/>
                </a:lnTo>
                <a:lnTo>
                  <a:pt x="114" y="248"/>
                </a:lnTo>
                <a:lnTo>
                  <a:pt x="116" y="248"/>
                </a:lnTo>
                <a:lnTo>
                  <a:pt x="116" y="248"/>
                </a:lnTo>
                <a:lnTo>
                  <a:pt x="116" y="248"/>
                </a:lnTo>
                <a:lnTo>
                  <a:pt x="116" y="248"/>
                </a:lnTo>
                <a:lnTo>
                  <a:pt x="116" y="246"/>
                </a:lnTo>
                <a:lnTo>
                  <a:pt x="116" y="246"/>
                </a:lnTo>
                <a:lnTo>
                  <a:pt x="114" y="242"/>
                </a:lnTo>
                <a:lnTo>
                  <a:pt x="114" y="242"/>
                </a:lnTo>
                <a:lnTo>
                  <a:pt x="112" y="230"/>
                </a:lnTo>
                <a:lnTo>
                  <a:pt x="112" y="230"/>
                </a:lnTo>
                <a:lnTo>
                  <a:pt x="114" y="220"/>
                </a:lnTo>
                <a:lnTo>
                  <a:pt x="114" y="220"/>
                </a:lnTo>
                <a:lnTo>
                  <a:pt x="114" y="212"/>
                </a:lnTo>
                <a:lnTo>
                  <a:pt x="114" y="212"/>
                </a:lnTo>
                <a:lnTo>
                  <a:pt x="116" y="202"/>
                </a:lnTo>
                <a:lnTo>
                  <a:pt x="118" y="192"/>
                </a:lnTo>
                <a:lnTo>
                  <a:pt x="118" y="192"/>
                </a:lnTo>
                <a:lnTo>
                  <a:pt x="122" y="186"/>
                </a:lnTo>
                <a:lnTo>
                  <a:pt x="122" y="186"/>
                </a:lnTo>
                <a:lnTo>
                  <a:pt x="124" y="178"/>
                </a:lnTo>
                <a:lnTo>
                  <a:pt x="124" y="178"/>
                </a:lnTo>
                <a:lnTo>
                  <a:pt x="130" y="170"/>
                </a:lnTo>
                <a:lnTo>
                  <a:pt x="130" y="170"/>
                </a:lnTo>
                <a:lnTo>
                  <a:pt x="132" y="166"/>
                </a:lnTo>
                <a:lnTo>
                  <a:pt x="132" y="166"/>
                </a:lnTo>
                <a:lnTo>
                  <a:pt x="128" y="164"/>
                </a:lnTo>
                <a:lnTo>
                  <a:pt x="128" y="164"/>
                </a:lnTo>
                <a:lnTo>
                  <a:pt x="132" y="164"/>
                </a:lnTo>
                <a:lnTo>
                  <a:pt x="132" y="164"/>
                </a:lnTo>
                <a:lnTo>
                  <a:pt x="132" y="164"/>
                </a:lnTo>
                <a:lnTo>
                  <a:pt x="132" y="164"/>
                </a:lnTo>
                <a:lnTo>
                  <a:pt x="132" y="164"/>
                </a:lnTo>
                <a:lnTo>
                  <a:pt x="132" y="162"/>
                </a:lnTo>
                <a:lnTo>
                  <a:pt x="132" y="162"/>
                </a:lnTo>
                <a:lnTo>
                  <a:pt x="134" y="162"/>
                </a:lnTo>
                <a:lnTo>
                  <a:pt x="134" y="162"/>
                </a:lnTo>
                <a:lnTo>
                  <a:pt x="136" y="164"/>
                </a:lnTo>
                <a:lnTo>
                  <a:pt x="136" y="164"/>
                </a:lnTo>
                <a:lnTo>
                  <a:pt x="136" y="164"/>
                </a:lnTo>
                <a:lnTo>
                  <a:pt x="136" y="164"/>
                </a:lnTo>
                <a:lnTo>
                  <a:pt x="136" y="162"/>
                </a:lnTo>
                <a:lnTo>
                  <a:pt x="136" y="162"/>
                </a:lnTo>
                <a:lnTo>
                  <a:pt x="140" y="160"/>
                </a:lnTo>
                <a:lnTo>
                  <a:pt x="140" y="160"/>
                </a:lnTo>
                <a:lnTo>
                  <a:pt x="142" y="158"/>
                </a:lnTo>
                <a:lnTo>
                  <a:pt x="142" y="158"/>
                </a:lnTo>
                <a:lnTo>
                  <a:pt x="142" y="158"/>
                </a:lnTo>
                <a:lnTo>
                  <a:pt x="142" y="158"/>
                </a:lnTo>
                <a:lnTo>
                  <a:pt x="144" y="158"/>
                </a:lnTo>
                <a:lnTo>
                  <a:pt x="144" y="158"/>
                </a:lnTo>
                <a:lnTo>
                  <a:pt x="142" y="156"/>
                </a:lnTo>
                <a:lnTo>
                  <a:pt x="142" y="156"/>
                </a:lnTo>
                <a:lnTo>
                  <a:pt x="142" y="154"/>
                </a:lnTo>
                <a:lnTo>
                  <a:pt x="142" y="154"/>
                </a:lnTo>
                <a:lnTo>
                  <a:pt x="140" y="152"/>
                </a:lnTo>
                <a:lnTo>
                  <a:pt x="140" y="152"/>
                </a:lnTo>
                <a:lnTo>
                  <a:pt x="140" y="154"/>
                </a:lnTo>
                <a:lnTo>
                  <a:pt x="138" y="154"/>
                </a:lnTo>
                <a:lnTo>
                  <a:pt x="138" y="154"/>
                </a:lnTo>
                <a:lnTo>
                  <a:pt x="138" y="154"/>
                </a:lnTo>
                <a:lnTo>
                  <a:pt x="138" y="154"/>
                </a:lnTo>
                <a:lnTo>
                  <a:pt x="136" y="154"/>
                </a:lnTo>
                <a:lnTo>
                  <a:pt x="136" y="154"/>
                </a:lnTo>
                <a:lnTo>
                  <a:pt x="136" y="156"/>
                </a:lnTo>
                <a:lnTo>
                  <a:pt x="136" y="156"/>
                </a:lnTo>
                <a:lnTo>
                  <a:pt x="136" y="154"/>
                </a:lnTo>
                <a:lnTo>
                  <a:pt x="136" y="154"/>
                </a:lnTo>
                <a:lnTo>
                  <a:pt x="134" y="156"/>
                </a:lnTo>
                <a:lnTo>
                  <a:pt x="134" y="156"/>
                </a:lnTo>
                <a:lnTo>
                  <a:pt x="134" y="156"/>
                </a:lnTo>
                <a:lnTo>
                  <a:pt x="134" y="156"/>
                </a:lnTo>
                <a:lnTo>
                  <a:pt x="136" y="154"/>
                </a:lnTo>
                <a:lnTo>
                  <a:pt x="136" y="154"/>
                </a:lnTo>
                <a:lnTo>
                  <a:pt x="136" y="154"/>
                </a:lnTo>
                <a:lnTo>
                  <a:pt x="136" y="154"/>
                </a:lnTo>
                <a:lnTo>
                  <a:pt x="134" y="154"/>
                </a:lnTo>
                <a:lnTo>
                  <a:pt x="134" y="154"/>
                </a:lnTo>
                <a:lnTo>
                  <a:pt x="136" y="152"/>
                </a:lnTo>
                <a:lnTo>
                  <a:pt x="136" y="152"/>
                </a:lnTo>
                <a:lnTo>
                  <a:pt x="136" y="150"/>
                </a:lnTo>
                <a:lnTo>
                  <a:pt x="136" y="150"/>
                </a:lnTo>
                <a:lnTo>
                  <a:pt x="136" y="150"/>
                </a:lnTo>
                <a:lnTo>
                  <a:pt x="136" y="150"/>
                </a:lnTo>
                <a:lnTo>
                  <a:pt x="136" y="150"/>
                </a:lnTo>
                <a:lnTo>
                  <a:pt x="136" y="150"/>
                </a:lnTo>
                <a:lnTo>
                  <a:pt x="136" y="148"/>
                </a:lnTo>
                <a:lnTo>
                  <a:pt x="136" y="148"/>
                </a:lnTo>
                <a:lnTo>
                  <a:pt x="134" y="148"/>
                </a:lnTo>
                <a:lnTo>
                  <a:pt x="134" y="148"/>
                </a:lnTo>
                <a:lnTo>
                  <a:pt x="136" y="148"/>
                </a:lnTo>
                <a:lnTo>
                  <a:pt x="136" y="148"/>
                </a:lnTo>
                <a:lnTo>
                  <a:pt x="136" y="146"/>
                </a:lnTo>
                <a:lnTo>
                  <a:pt x="136" y="146"/>
                </a:lnTo>
                <a:lnTo>
                  <a:pt x="136" y="148"/>
                </a:lnTo>
                <a:lnTo>
                  <a:pt x="136" y="148"/>
                </a:lnTo>
                <a:lnTo>
                  <a:pt x="138" y="146"/>
                </a:lnTo>
                <a:lnTo>
                  <a:pt x="138" y="146"/>
                </a:lnTo>
                <a:lnTo>
                  <a:pt x="138" y="146"/>
                </a:lnTo>
                <a:lnTo>
                  <a:pt x="138" y="146"/>
                </a:lnTo>
                <a:lnTo>
                  <a:pt x="138" y="146"/>
                </a:lnTo>
                <a:lnTo>
                  <a:pt x="138" y="146"/>
                </a:lnTo>
                <a:lnTo>
                  <a:pt x="138" y="146"/>
                </a:lnTo>
                <a:lnTo>
                  <a:pt x="138" y="146"/>
                </a:lnTo>
                <a:lnTo>
                  <a:pt x="140" y="146"/>
                </a:lnTo>
                <a:lnTo>
                  <a:pt x="140" y="146"/>
                </a:lnTo>
                <a:lnTo>
                  <a:pt x="138" y="144"/>
                </a:lnTo>
                <a:lnTo>
                  <a:pt x="138" y="144"/>
                </a:lnTo>
                <a:lnTo>
                  <a:pt x="138" y="142"/>
                </a:lnTo>
                <a:lnTo>
                  <a:pt x="138" y="142"/>
                </a:lnTo>
                <a:lnTo>
                  <a:pt x="140" y="142"/>
                </a:lnTo>
                <a:lnTo>
                  <a:pt x="140" y="142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lnTo>
                  <a:pt x="144" y="140"/>
                </a:lnTo>
                <a:lnTo>
                  <a:pt x="144" y="140"/>
                </a:lnTo>
                <a:lnTo>
                  <a:pt x="144" y="140"/>
                </a:lnTo>
                <a:lnTo>
                  <a:pt x="144" y="140"/>
                </a:lnTo>
                <a:lnTo>
                  <a:pt x="146" y="140"/>
                </a:lnTo>
                <a:lnTo>
                  <a:pt x="146" y="140"/>
                </a:lnTo>
                <a:lnTo>
                  <a:pt x="146" y="140"/>
                </a:lnTo>
                <a:lnTo>
                  <a:pt x="146" y="140"/>
                </a:lnTo>
                <a:lnTo>
                  <a:pt x="146" y="142"/>
                </a:lnTo>
                <a:lnTo>
                  <a:pt x="146" y="142"/>
                </a:lnTo>
                <a:lnTo>
                  <a:pt x="146" y="142"/>
                </a:lnTo>
                <a:lnTo>
                  <a:pt x="146" y="142"/>
                </a:lnTo>
                <a:lnTo>
                  <a:pt x="146" y="142"/>
                </a:lnTo>
                <a:lnTo>
                  <a:pt x="146" y="142"/>
                </a:lnTo>
                <a:lnTo>
                  <a:pt x="146" y="140"/>
                </a:lnTo>
                <a:lnTo>
                  <a:pt x="146" y="140"/>
                </a:lnTo>
                <a:lnTo>
                  <a:pt x="148" y="140"/>
                </a:lnTo>
                <a:lnTo>
                  <a:pt x="148" y="140"/>
                </a:lnTo>
                <a:lnTo>
                  <a:pt x="148" y="140"/>
                </a:lnTo>
                <a:lnTo>
                  <a:pt x="148" y="140"/>
                </a:lnTo>
                <a:lnTo>
                  <a:pt x="146" y="140"/>
                </a:lnTo>
                <a:lnTo>
                  <a:pt x="146" y="140"/>
                </a:lnTo>
                <a:lnTo>
                  <a:pt x="148" y="138"/>
                </a:lnTo>
                <a:lnTo>
                  <a:pt x="148" y="138"/>
                </a:lnTo>
                <a:lnTo>
                  <a:pt x="148" y="140"/>
                </a:lnTo>
                <a:lnTo>
                  <a:pt x="148" y="140"/>
                </a:lnTo>
                <a:lnTo>
                  <a:pt x="150" y="140"/>
                </a:lnTo>
                <a:lnTo>
                  <a:pt x="150" y="140"/>
                </a:lnTo>
                <a:lnTo>
                  <a:pt x="152" y="142"/>
                </a:lnTo>
                <a:lnTo>
                  <a:pt x="152" y="142"/>
                </a:lnTo>
                <a:lnTo>
                  <a:pt x="152" y="144"/>
                </a:lnTo>
                <a:lnTo>
                  <a:pt x="152" y="144"/>
                </a:lnTo>
                <a:lnTo>
                  <a:pt x="156" y="144"/>
                </a:lnTo>
                <a:lnTo>
                  <a:pt x="156" y="144"/>
                </a:lnTo>
                <a:lnTo>
                  <a:pt x="156" y="142"/>
                </a:lnTo>
                <a:lnTo>
                  <a:pt x="156" y="142"/>
                </a:lnTo>
                <a:lnTo>
                  <a:pt x="164" y="136"/>
                </a:lnTo>
                <a:lnTo>
                  <a:pt x="164" y="136"/>
                </a:lnTo>
                <a:lnTo>
                  <a:pt x="172" y="134"/>
                </a:lnTo>
                <a:lnTo>
                  <a:pt x="174" y="132"/>
                </a:lnTo>
                <a:lnTo>
                  <a:pt x="174" y="130"/>
                </a:lnTo>
                <a:lnTo>
                  <a:pt x="178" y="130"/>
                </a:lnTo>
                <a:lnTo>
                  <a:pt x="178" y="132"/>
                </a:lnTo>
                <a:lnTo>
                  <a:pt x="176" y="132"/>
                </a:lnTo>
                <a:lnTo>
                  <a:pt x="176" y="132"/>
                </a:lnTo>
                <a:lnTo>
                  <a:pt x="176" y="132"/>
                </a:lnTo>
                <a:lnTo>
                  <a:pt x="182" y="132"/>
                </a:lnTo>
                <a:lnTo>
                  <a:pt x="182" y="132"/>
                </a:lnTo>
                <a:lnTo>
                  <a:pt x="184" y="132"/>
                </a:lnTo>
                <a:lnTo>
                  <a:pt x="184" y="132"/>
                </a:lnTo>
                <a:lnTo>
                  <a:pt x="184" y="132"/>
                </a:lnTo>
                <a:lnTo>
                  <a:pt x="184" y="132"/>
                </a:lnTo>
                <a:lnTo>
                  <a:pt x="184" y="132"/>
                </a:lnTo>
                <a:lnTo>
                  <a:pt x="184" y="132"/>
                </a:lnTo>
                <a:lnTo>
                  <a:pt x="186" y="132"/>
                </a:lnTo>
                <a:lnTo>
                  <a:pt x="186" y="132"/>
                </a:lnTo>
                <a:lnTo>
                  <a:pt x="186" y="132"/>
                </a:lnTo>
                <a:lnTo>
                  <a:pt x="188" y="132"/>
                </a:lnTo>
                <a:lnTo>
                  <a:pt x="188" y="132"/>
                </a:lnTo>
                <a:lnTo>
                  <a:pt x="192" y="132"/>
                </a:lnTo>
                <a:lnTo>
                  <a:pt x="192" y="132"/>
                </a:lnTo>
                <a:lnTo>
                  <a:pt x="192" y="134"/>
                </a:lnTo>
                <a:lnTo>
                  <a:pt x="192" y="134"/>
                </a:lnTo>
                <a:lnTo>
                  <a:pt x="192" y="136"/>
                </a:lnTo>
                <a:lnTo>
                  <a:pt x="192" y="136"/>
                </a:lnTo>
                <a:lnTo>
                  <a:pt x="192" y="138"/>
                </a:lnTo>
                <a:lnTo>
                  <a:pt x="192" y="138"/>
                </a:lnTo>
                <a:lnTo>
                  <a:pt x="194" y="138"/>
                </a:lnTo>
                <a:lnTo>
                  <a:pt x="194" y="138"/>
                </a:lnTo>
                <a:lnTo>
                  <a:pt x="196" y="138"/>
                </a:lnTo>
                <a:lnTo>
                  <a:pt x="196" y="138"/>
                </a:lnTo>
                <a:lnTo>
                  <a:pt x="196" y="138"/>
                </a:lnTo>
                <a:lnTo>
                  <a:pt x="196" y="138"/>
                </a:lnTo>
                <a:lnTo>
                  <a:pt x="198" y="136"/>
                </a:lnTo>
                <a:lnTo>
                  <a:pt x="198" y="136"/>
                </a:lnTo>
                <a:lnTo>
                  <a:pt x="198" y="134"/>
                </a:lnTo>
                <a:lnTo>
                  <a:pt x="198" y="134"/>
                </a:lnTo>
                <a:lnTo>
                  <a:pt x="200" y="134"/>
                </a:lnTo>
                <a:lnTo>
                  <a:pt x="200" y="134"/>
                </a:lnTo>
                <a:lnTo>
                  <a:pt x="200" y="136"/>
                </a:lnTo>
                <a:lnTo>
                  <a:pt x="200" y="136"/>
                </a:lnTo>
                <a:lnTo>
                  <a:pt x="200" y="136"/>
                </a:lnTo>
                <a:lnTo>
                  <a:pt x="200" y="136"/>
                </a:lnTo>
                <a:lnTo>
                  <a:pt x="202" y="136"/>
                </a:lnTo>
                <a:lnTo>
                  <a:pt x="202" y="136"/>
                </a:lnTo>
                <a:lnTo>
                  <a:pt x="204" y="136"/>
                </a:lnTo>
                <a:lnTo>
                  <a:pt x="204" y="136"/>
                </a:lnTo>
                <a:lnTo>
                  <a:pt x="204" y="136"/>
                </a:lnTo>
                <a:lnTo>
                  <a:pt x="204" y="136"/>
                </a:lnTo>
                <a:lnTo>
                  <a:pt x="202" y="138"/>
                </a:lnTo>
                <a:lnTo>
                  <a:pt x="202" y="138"/>
                </a:lnTo>
                <a:lnTo>
                  <a:pt x="204" y="140"/>
                </a:lnTo>
                <a:lnTo>
                  <a:pt x="204" y="140"/>
                </a:lnTo>
                <a:lnTo>
                  <a:pt x="204" y="138"/>
                </a:lnTo>
                <a:lnTo>
                  <a:pt x="204" y="138"/>
                </a:lnTo>
                <a:lnTo>
                  <a:pt x="206" y="140"/>
                </a:lnTo>
                <a:lnTo>
                  <a:pt x="206" y="140"/>
                </a:lnTo>
                <a:lnTo>
                  <a:pt x="204" y="140"/>
                </a:lnTo>
                <a:lnTo>
                  <a:pt x="204" y="140"/>
                </a:lnTo>
                <a:lnTo>
                  <a:pt x="204" y="140"/>
                </a:lnTo>
                <a:lnTo>
                  <a:pt x="204" y="140"/>
                </a:lnTo>
                <a:lnTo>
                  <a:pt x="206" y="140"/>
                </a:lnTo>
                <a:lnTo>
                  <a:pt x="206" y="140"/>
                </a:lnTo>
                <a:lnTo>
                  <a:pt x="208" y="140"/>
                </a:lnTo>
                <a:lnTo>
                  <a:pt x="208" y="140"/>
                </a:lnTo>
                <a:lnTo>
                  <a:pt x="206" y="142"/>
                </a:lnTo>
                <a:lnTo>
                  <a:pt x="206" y="142"/>
                </a:lnTo>
                <a:lnTo>
                  <a:pt x="206" y="142"/>
                </a:lnTo>
                <a:lnTo>
                  <a:pt x="206" y="142"/>
                </a:lnTo>
                <a:lnTo>
                  <a:pt x="204" y="144"/>
                </a:lnTo>
                <a:lnTo>
                  <a:pt x="204" y="144"/>
                </a:lnTo>
                <a:lnTo>
                  <a:pt x="202" y="146"/>
                </a:lnTo>
                <a:lnTo>
                  <a:pt x="202" y="146"/>
                </a:lnTo>
                <a:lnTo>
                  <a:pt x="202" y="146"/>
                </a:lnTo>
                <a:lnTo>
                  <a:pt x="202" y="146"/>
                </a:lnTo>
                <a:lnTo>
                  <a:pt x="202" y="146"/>
                </a:lnTo>
                <a:lnTo>
                  <a:pt x="202" y="146"/>
                </a:lnTo>
                <a:lnTo>
                  <a:pt x="202" y="148"/>
                </a:lnTo>
                <a:lnTo>
                  <a:pt x="202" y="148"/>
                </a:lnTo>
                <a:lnTo>
                  <a:pt x="204" y="146"/>
                </a:lnTo>
                <a:lnTo>
                  <a:pt x="204" y="146"/>
                </a:lnTo>
                <a:lnTo>
                  <a:pt x="204" y="148"/>
                </a:lnTo>
                <a:lnTo>
                  <a:pt x="204" y="148"/>
                </a:lnTo>
                <a:lnTo>
                  <a:pt x="206" y="148"/>
                </a:lnTo>
                <a:lnTo>
                  <a:pt x="206" y="148"/>
                </a:lnTo>
                <a:lnTo>
                  <a:pt x="206" y="146"/>
                </a:lnTo>
                <a:lnTo>
                  <a:pt x="206" y="146"/>
                </a:lnTo>
                <a:lnTo>
                  <a:pt x="206" y="148"/>
                </a:lnTo>
                <a:lnTo>
                  <a:pt x="206" y="148"/>
                </a:lnTo>
                <a:lnTo>
                  <a:pt x="208" y="146"/>
                </a:lnTo>
                <a:lnTo>
                  <a:pt x="208" y="146"/>
                </a:lnTo>
                <a:lnTo>
                  <a:pt x="208" y="146"/>
                </a:lnTo>
                <a:lnTo>
                  <a:pt x="208" y="146"/>
                </a:lnTo>
                <a:lnTo>
                  <a:pt x="210" y="146"/>
                </a:lnTo>
                <a:lnTo>
                  <a:pt x="210" y="146"/>
                </a:lnTo>
                <a:lnTo>
                  <a:pt x="210" y="148"/>
                </a:lnTo>
                <a:lnTo>
                  <a:pt x="210" y="148"/>
                </a:lnTo>
                <a:lnTo>
                  <a:pt x="210" y="148"/>
                </a:lnTo>
                <a:lnTo>
                  <a:pt x="210" y="148"/>
                </a:lnTo>
                <a:lnTo>
                  <a:pt x="210" y="150"/>
                </a:lnTo>
                <a:lnTo>
                  <a:pt x="210" y="150"/>
                </a:lnTo>
                <a:lnTo>
                  <a:pt x="212" y="150"/>
                </a:lnTo>
                <a:lnTo>
                  <a:pt x="212" y="150"/>
                </a:lnTo>
                <a:lnTo>
                  <a:pt x="210" y="152"/>
                </a:lnTo>
                <a:lnTo>
                  <a:pt x="210" y="152"/>
                </a:lnTo>
                <a:lnTo>
                  <a:pt x="210" y="152"/>
                </a:lnTo>
                <a:lnTo>
                  <a:pt x="210" y="152"/>
                </a:lnTo>
                <a:lnTo>
                  <a:pt x="208" y="152"/>
                </a:lnTo>
                <a:lnTo>
                  <a:pt x="208" y="152"/>
                </a:lnTo>
                <a:lnTo>
                  <a:pt x="206" y="154"/>
                </a:lnTo>
                <a:lnTo>
                  <a:pt x="206" y="154"/>
                </a:lnTo>
                <a:lnTo>
                  <a:pt x="208" y="154"/>
                </a:lnTo>
                <a:lnTo>
                  <a:pt x="208" y="154"/>
                </a:lnTo>
                <a:lnTo>
                  <a:pt x="210" y="156"/>
                </a:lnTo>
                <a:lnTo>
                  <a:pt x="210" y="156"/>
                </a:lnTo>
                <a:lnTo>
                  <a:pt x="210" y="156"/>
                </a:lnTo>
                <a:lnTo>
                  <a:pt x="210" y="156"/>
                </a:lnTo>
                <a:lnTo>
                  <a:pt x="210" y="154"/>
                </a:lnTo>
                <a:lnTo>
                  <a:pt x="210" y="154"/>
                </a:lnTo>
                <a:lnTo>
                  <a:pt x="212" y="152"/>
                </a:lnTo>
                <a:lnTo>
                  <a:pt x="212" y="152"/>
                </a:lnTo>
                <a:lnTo>
                  <a:pt x="210" y="154"/>
                </a:lnTo>
                <a:lnTo>
                  <a:pt x="210" y="154"/>
                </a:lnTo>
                <a:lnTo>
                  <a:pt x="212" y="156"/>
                </a:lnTo>
                <a:lnTo>
                  <a:pt x="212" y="156"/>
                </a:lnTo>
                <a:lnTo>
                  <a:pt x="212" y="156"/>
                </a:lnTo>
                <a:lnTo>
                  <a:pt x="212" y="156"/>
                </a:lnTo>
                <a:lnTo>
                  <a:pt x="214" y="156"/>
                </a:lnTo>
                <a:lnTo>
                  <a:pt x="214" y="156"/>
                </a:lnTo>
                <a:lnTo>
                  <a:pt x="216" y="158"/>
                </a:lnTo>
                <a:lnTo>
                  <a:pt x="216" y="158"/>
                </a:lnTo>
                <a:lnTo>
                  <a:pt x="214" y="158"/>
                </a:lnTo>
                <a:lnTo>
                  <a:pt x="214" y="158"/>
                </a:lnTo>
                <a:lnTo>
                  <a:pt x="214" y="160"/>
                </a:lnTo>
                <a:lnTo>
                  <a:pt x="214" y="160"/>
                </a:lnTo>
                <a:lnTo>
                  <a:pt x="218" y="158"/>
                </a:lnTo>
                <a:lnTo>
                  <a:pt x="218" y="158"/>
                </a:lnTo>
                <a:lnTo>
                  <a:pt x="218" y="158"/>
                </a:lnTo>
                <a:lnTo>
                  <a:pt x="218" y="158"/>
                </a:lnTo>
                <a:lnTo>
                  <a:pt x="218" y="160"/>
                </a:lnTo>
                <a:lnTo>
                  <a:pt x="218" y="160"/>
                </a:lnTo>
                <a:lnTo>
                  <a:pt x="218" y="162"/>
                </a:lnTo>
                <a:lnTo>
                  <a:pt x="218" y="162"/>
                </a:lnTo>
                <a:lnTo>
                  <a:pt x="218" y="162"/>
                </a:lnTo>
                <a:lnTo>
                  <a:pt x="218" y="162"/>
                </a:lnTo>
                <a:lnTo>
                  <a:pt x="220" y="164"/>
                </a:lnTo>
                <a:lnTo>
                  <a:pt x="220" y="164"/>
                </a:lnTo>
                <a:lnTo>
                  <a:pt x="220" y="162"/>
                </a:lnTo>
                <a:lnTo>
                  <a:pt x="220" y="162"/>
                </a:lnTo>
                <a:lnTo>
                  <a:pt x="220" y="162"/>
                </a:lnTo>
                <a:lnTo>
                  <a:pt x="220" y="162"/>
                </a:lnTo>
                <a:lnTo>
                  <a:pt x="220" y="160"/>
                </a:lnTo>
                <a:lnTo>
                  <a:pt x="220" y="160"/>
                </a:lnTo>
                <a:lnTo>
                  <a:pt x="220" y="158"/>
                </a:lnTo>
                <a:lnTo>
                  <a:pt x="220" y="158"/>
                </a:lnTo>
                <a:lnTo>
                  <a:pt x="222" y="158"/>
                </a:lnTo>
                <a:lnTo>
                  <a:pt x="222" y="158"/>
                </a:lnTo>
                <a:lnTo>
                  <a:pt x="222" y="156"/>
                </a:lnTo>
                <a:lnTo>
                  <a:pt x="222" y="156"/>
                </a:lnTo>
                <a:lnTo>
                  <a:pt x="224" y="154"/>
                </a:lnTo>
                <a:lnTo>
                  <a:pt x="224" y="154"/>
                </a:lnTo>
                <a:lnTo>
                  <a:pt x="222" y="154"/>
                </a:lnTo>
                <a:lnTo>
                  <a:pt x="222" y="154"/>
                </a:lnTo>
                <a:lnTo>
                  <a:pt x="220" y="152"/>
                </a:lnTo>
                <a:lnTo>
                  <a:pt x="220" y="152"/>
                </a:lnTo>
                <a:lnTo>
                  <a:pt x="220" y="152"/>
                </a:lnTo>
                <a:lnTo>
                  <a:pt x="220" y="150"/>
                </a:lnTo>
                <a:lnTo>
                  <a:pt x="220" y="150"/>
                </a:lnTo>
                <a:lnTo>
                  <a:pt x="222" y="150"/>
                </a:lnTo>
                <a:lnTo>
                  <a:pt x="222" y="150"/>
                </a:lnTo>
                <a:lnTo>
                  <a:pt x="222" y="148"/>
                </a:lnTo>
                <a:lnTo>
                  <a:pt x="222" y="148"/>
                </a:lnTo>
                <a:lnTo>
                  <a:pt x="220" y="146"/>
                </a:lnTo>
                <a:lnTo>
                  <a:pt x="220" y="146"/>
                </a:lnTo>
                <a:lnTo>
                  <a:pt x="220" y="146"/>
                </a:lnTo>
                <a:lnTo>
                  <a:pt x="220" y="146"/>
                </a:lnTo>
                <a:lnTo>
                  <a:pt x="220" y="144"/>
                </a:lnTo>
                <a:lnTo>
                  <a:pt x="220" y="144"/>
                </a:lnTo>
                <a:lnTo>
                  <a:pt x="220" y="144"/>
                </a:lnTo>
                <a:lnTo>
                  <a:pt x="220" y="144"/>
                </a:lnTo>
                <a:lnTo>
                  <a:pt x="220" y="142"/>
                </a:lnTo>
                <a:lnTo>
                  <a:pt x="220" y="142"/>
                </a:lnTo>
                <a:lnTo>
                  <a:pt x="218" y="142"/>
                </a:lnTo>
                <a:lnTo>
                  <a:pt x="218" y="142"/>
                </a:lnTo>
                <a:lnTo>
                  <a:pt x="218" y="142"/>
                </a:lnTo>
                <a:lnTo>
                  <a:pt x="218" y="142"/>
                </a:lnTo>
                <a:lnTo>
                  <a:pt x="216" y="142"/>
                </a:lnTo>
                <a:lnTo>
                  <a:pt x="216" y="142"/>
                </a:lnTo>
                <a:lnTo>
                  <a:pt x="216" y="142"/>
                </a:lnTo>
                <a:lnTo>
                  <a:pt x="216" y="142"/>
                </a:lnTo>
                <a:lnTo>
                  <a:pt x="214" y="142"/>
                </a:lnTo>
                <a:lnTo>
                  <a:pt x="214" y="142"/>
                </a:lnTo>
                <a:lnTo>
                  <a:pt x="214" y="142"/>
                </a:lnTo>
                <a:lnTo>
                  <a:pt x="214" y="142"/>
                </a:lnTo>
                <a:lnTo>
                  <a:pt x="212" y="140"/>
                </a:lnTo>
                <a:lnTo>
                  <a:pt x="212" y="140"/>
                </a:lnTo>
                <a:lnTo>
                  <a:pt x="214" y="140"/>
                </a:lnTo>
                <a:lnTo>
                  <a:pt x="214" y="140"/>
                </a:lnTo>
                <a:lnTo>
                  <a:pt x="216" y="138"/>
                </a:lnTo>
                <a:lnTo>
                  <a:pt x="216" y="138"/>
                </a:lnTo>
                <a:lnTo>
                  <a:pt x="216" y="138"/>
                </a:lnTo>
                <a:lnTo>
                  <a:pt x="216" y="138"/>
                </a:lnTo>
                <a:lnTo>
                  <a:pt x="218" y="138"/>
                </a:lnTo>
                <a:lnTo>
                  <a:pt x="218" y="138"/>
                </a:lnTo>
                <a:lnTo>
                  <a:pt x="218" y="136"/>
                </a:lnTo>
                <a:lnTo>
                  <a:pt x="218" y="136"/>
                </a:lnTo>
                <a:lnTo>
                  <a:pt x="218" y="138"/>
                </a:lnTo>
                <a:lnTo>
                  <a:pt x="218" y="138"/>
                </a:lnTo>
                <a:lnTo>
                  <a:pt x="220" y="138"/>
                </a:lnTo>
                <a:lnTo>
                  <a:pt x="220" y="138"/>
                </a:lnTo>
                <a:lnTo>
                  <a:pt x="220" y="138"/>
                </a:lnTo>
                <a:lnTo>
                  <a:pt x="220" y="138"/>
                </a:lnTo>
                <a:lnTo>
                  <a:pt x="222" y="140"/>
                </a:lnTo>
                <a:lnTo>
                  <a:pt x="222" y="140"/>
                </a:lnTo>
                <a:lnTo>
                  <a:pt x="222" y="138"/>
                </a:lnTo>
                <a:lnTo>
                  <a:pt x="222" y="138"/>
                </a:lnTo>
                <a:lnTo>
                  <a:pt x="222" y="138"/>
                </a:lnTo>
                <a:lnTo>
                  <a:pt x="222" y="138"/>
                </a:lnTo>
                <a:lnTo>
                  <a:pt x="222" y="136"/>
                </a:lnTo>
                <a:lnTo>
                  <a:pt x="222" y="136"/>
                </a:lnTo>
                <a:lnTo>
                  <a:pt x="222" y="134"/>
                </a:lnTo>
                <a:lnTo>
                  <a:pt x="222" y="134"/>
                </a:lnTo>
                <a:lnTo>
                  <a:pt x="222" y="136"/>
                </a:lnTo>
                <a:lnTo>
                  <a:pt x="222" y="136"/>
                </a:lnTo>
                <a:lnTo>
                  <a:pt x="220" y="136"/>
                </a:lnTo>
                <a:lnTo>
                  <a:pt x="220" y="136"/>
                </a:lnTo>
                <a:lnTo>
                  <a:pt x="220" y="136"/>
                </a:lnTo>
                <a:lnTo>
                  <a:pt x="220" y="136"/>
                </a:lnTo>
                <a:lnTo>
                  <a:pt x="218" y="136"/>
                </a:lnTo>
                <a:lnTo>
                  <a:pt x="218" y="136"/>
                </a:lnTo>
                <a:lnTo>
                  <a:pt x="218" y="136"/>
                </a:lnTo>
                <a:lnTo>
                  <a:pt x="218" y="136"/>
                </a:lnTo>
                <a:lnTo>
                  <a:pt x="218" y="136"/>
                </a:lnTo>
                <a:lnTo>
                  <a:pt x="218" y="136"/>
                </a:lnTo>
                <a:lnTo>
                  <a:pt x="218" y="136"/>
                </a:lnTo>
                <a:lnTo>
                  <a:pt x="218" y="136"/>
                </a:lnTo>
                <a:lnTo>
                  <a:pt x="216" y="134"/>
                </a:lnTo>
                <a:lnTo>
                  <a:pt x="216" y="134"/>
                </a:lnTo>
                <a:lnTo>
                  <a:pt x="216" y="134"/>
                </a:lnTo>
                <a:lnTo>
                  <a:pt x="216" y="134"/>
                </a:lnTo>
                <a:lnTo>
                  <a:pt x="216" y="132"/>
                </a:lnTo>
                <a:lnTo>
                  <a:pt x="216" y="132"/>
                </a:lnTo>
                <a:lnTo>
                  <a:pt x="216" y="132"/>
                </a:lnTo>
                <a:lnTo>
                  <a:pt x="216" y="132"/>
                </a:lnTo>
                <a:lnTo>
                  <a:pt x="216" y="132"/>
                </a:lnTo>
                <a:lnTo>
                  <a:pt x="216" y="132"/>
                </a:lnTo>
                <a:lnTo>
                  <a:pt x="214" y="134"/>
                </a:lnTo>
                <a:lnTo>
                  <a:pt x="214" y="134"/>
                </a:lnTo>
                <a:lnTo>
                  <a:pt x="214" y="134"/>
                </a:lnTo>
                <a:lnTo>
                  <a:pt x="214" y="134"/>
                </a:lnTo>
                <a:lnTo>
                  <a:pt x="214" y="134"/>
                </a:lnTo>
                <a:lnTo>
                  <a:pt x="214" y="134"/>
                </a:lnTo>
                <a:lnTo>
                  <a:pt x="212" y="136"/>
                </a:lnTo>
                <a:lnTo>
                  <a:pt x="212" y="136"/>
                </a:lnTo>
                <a:lnTo>
                  <a:pt x="210" y="136"/>
                </a:lnTo>
                <a:lnTo>
                  <a:pt x="210" y="136"/>
                </a:lnTo>
                <a:lnTo>
                  <a:pt x="210" y="136"/>
                </a:lnTo>
                <a:lnTo>
                  <a:pt x="210" y="136"/>
                </a:lnTo>
                <a:lnTo>
                  <a:pt x="210" y="134"/>
                </a:lnTo>
                <a:lnTo>
                  <a:pt x="210" y="134"/>
                </a:lnTo>
                <a:lnTo>
                  <a:pt x="210" y="134"/>
                </a:lnTo>
                <a:lnTo>
                  <a:pt x="210" y="134"/>
                </a:lnTo>
                <a:lnTo>
                  <a:pt x="212" y="132"/>
                </a:lnTo>
                <a:lnTo>
                  <a:pt x="212" y="132"/>
                </a:lnTo>
                <a:lnTo>
                  <a:pt x="210" y="132"/>
                </a:lnTo>
                <a:lnTo>
                  <a:pt x="210" y="132"/>
                </a:lnTo>
                <a:lnTo>
                  <a:pt x="212" y="132"/>
                </a:lnTo>
                <a:lnTo>
                  <a:pt x="212" y="132"/>
                </a:lnTo>
                <a:lnTo>
                  <a:pt x="210" y="130"/>
                </a:lnTo>
                <a:lnTo>
                  <a:pt x="210" y="130"/>
                </a:lnTo>
                <a:lnTo>
                  <a:pt x="210" y="130"/>
                </a:lnTo>
                <a:lnTo>
                  <a:pt x="210" y="130"/>
                </a:lnTo>
                <a:lnTo>
                  <a:pt x="210" y="128"/>
                </a:lnTo>
                <a:lnTo>
                  <a:pt x="210" y="128"/>
                </a:lnTo>
                <a:lnTo>
                  <a:pt x="208" y="128"/>
                </a:lnTo>
                <a:lnTo>
                  <a:pt x="208" y="128"/>
                </a:lnTo>
                <a:lnTo>
                  <a:pt x="208" y="126"/>
                </a:lnTo>
                <a:lnTo>
                  <a:pt x="208" y="126"/>
                </a:lnTo>
                <a:lnTo>
                  <a:pt x="206" y="126"/>
                </a:lnTo>
                <a:lnTo>
                  <a:pt x="206" y="126"/>
                </a:lnTo>
                <a:lnTo>
                  <a:pt x="206" y="124"/>
                </a:lnTo>
                <a:lnTo>
                  <a:pt x="206" y="124"/>
                </a:lnTo>
                <a:lnTo>
                  <a:pt x="208" y="126"/>
                </a:lnTo>
                <a:lnTo>
                  <a:pt x="208" y="126"/>
                </a:lnTo>
                <a:lnTo>
                  <a:pt x="208" y="124"/>
                </a:lnTo>
                <a:lnTo>
                  <a:pt x="208" y="124"/>
                </a:lnTo>
                <a:lnTo>
                  <a:pt x="210" y="126"/>
                </a:lnTo>
                <a:lnTo>
                  <a:pt x="210" y="126"/>
                </a:lnTo>
                <a:lnTo>
                  <a:pt x="210" y="126"/>
                </a:lnTo>
                <a:lnTo>
                  <a:pt x="210" y="126"/>
                </a:lnTo>
                <a:lnTo>
                  <a:pt x="212" y="126"/>
                </a:lnTo>
                <a:lnTo>
                  <a:pt x="212" y="126"/>
                </a:lnTo>
                <a:lnTo>
                  <a:pt x="214" y="126"/>
                </a:lnTo>
                <a:lnTo>
                  <a:pt x="214" y="126"/>
                </a:lnTo>
                <a:lnTo>
                  <a:pt x="214" y="126"/>
                </a:lnTo>
                <a:lnTo>
                  <a:pt x="214" y="126"/>
                </a:lnTo>
                <a:lnTo>
                  <a:pt x="214" y="126"/>
                </a:lnTo>
                <a:lnTo>
                  <a:pt x="214" y="126"/>
                </a:lnTo>
                <a:lnTo>
                  <a:pt x="214" y="126"/>
                </a:lnTo>
                <a:lnTo>
                  <a:pt x="214" y="126"/>
                </a:lnTo>
                <a:lnTo>
                  <a:pt x="216" y="126"/>
                </a:lnTo>
                <a:lnTo>
                  <a:pt x="216" y="126"/>
                </a:lnTo>
                <a:lnTo>
                  <a:pt x="216" y="126"/>
                </a:lnTo>
                <a:lnTo>
                  <a:pt x="216" y="126"/>
                </a:lnTo>
                <a:lnTo>
                  <a:pt x="218" y="126"/>
                </a:lnTo>
                <a:lnTo>
                  <a:pt x="218" y="126"/>
                </a:lnTo>
                <a:lnTo>
                  <a:pt x="218" y="124"/>
                </a:lnTo>
                <a:lnTo>
                  <a:pt x="218" y="124"/>
                </a:lnTo>
                <a:lnTo>
                  <a:pt x="218" y="124"/>
                </a:lnTo>
                <a:lnTo>
                  <a:pt x="218" y="124"/>
                </a:lnTo>
                <a:lnTo>
                  <a:pt x="216" y="124"/>
                </a:lnTo>
                <a:lnTo>
                  <a:pt x="216" y="124"/>
                </a:lnTo>
                <a:lnTo>
                  <a:pt x="216" y="124"/>
                </a:lnTo>
                <a:lnTo>
                  <a:pt x="216" y="124"/>
                </a:lnTo>
                <a:lnTo>
                  <a:pt x="216" y="124"/>
                </a:lnTo>
                <a:lnTo>
                  <a:pt x="216" y="124"/>
                </a:lnTo>
                <a:lnTo>
                  <a:pt x="216" y="124"/>
                </a:lnTo>
                <a:lnTo>
                  <a:pt x="216" y="124"/>
                </a:lnTo>
                <a:lnTo>
                  <a:pt x="214" y="122"/>
                </a:lnTo>
                <a:lnTo>
                  <a:pt x="214" y="122"/>
                </a:lnTo>
                <a:lnTo>
                  <a:pt x="216" y="122"/>
                </a:lnTo>
                <a:lnTo>
                  <a:pt x="216" y="122"/>
                </a:lnTo>
                <a:lnTo>
                  <a:pt x="214" y="122"/>
                </a:lnTo>
                <a:lnTo>
                  <a:pt x="214" y="122"/>
                </a:lnTo>
                <a:lnTo>
                  <a:pt x="214" y="122"/>
                </a:lnTo>
                <a:lnTo>
                  <a:pt x="214" y="122"/>
                </a:lnTo>
                <a:lnTo>
                  <a:pt x="212" y="120"/>
                </a:lnTo>
                <a:lnTo>
                  <a:pt x="212" y="120"/>
                </a:lnTo>
                <a:lnTo>
                  <a:pt x="212" y="120"/>
                </a:lnTo>
                <a:lnTo>
                  <a:pt x="212" y="120"/>
                </a:lnTo>
                <a:lnTo>
                  <a:pt x="212" y="118"/>
                </a:lnTo>
                <a:lnTo>
                  <a:pt x="212" y="118"/>
                </a:lnTo>
                <a:lnTo>
                  <a:pt x="214" y="120"/>
                </a:lnTo>
                <a:lnTo>
                  <a:pt x="214" y="120"/>
                </a:lnTo>
                <a:lnTo>
                  <a:pt x="214" y="118"/>
                </a:lnTo>
                <a:lnTo>
                  <a:pt x="214" y="118"/>
                </a:lnTo>
                <a:lnTo>
                  <a:pt x="216" y="118"/>
                </a:lnTo>
                <a:lnTo>
                  <a:pt x="216" y="118"/>
                </a:lnTo>
                <a:lnTo>
                  <a:pt x="216" y="118"/>
                </a:lnTo>
                <a:lnTo>
                  <a:pt x="216" y="118"/>
                </a:lnTo>
                <a:lnTo>
                  <a:pt x="216" y="116"/>
                </a:lnTo>
                <a:lnTo>
                  <a:pt x="216" y="116"/>
                </a:lnTo>
                <a:lnTo>
                  <a:pt x="214" y="116"/>
                </a:lnTo>
                <a:lnTo>
                  <a:pt x="214" y="116"/>
                </a:lnTo>
                <a:lnTo>
                  <a:pt x="214" y="114"/>
                </a:lnTo>
                <a:lnTo>
                  <a:pt x="214" y="114"/>
                </a:lnTo>
                <a:lnTo>
                  <a:pt x="216" y="112"/>
                </a:lnTo>
                <a:lnTo>
                  <a:pt x="216" y="112"/>
                </a:lnTo>
                <a:lnTo>
                  <a:pt x="214" y="114"/>
                </a:lnTo>
                <a:lnTo>
                  <a:pt x="214" y="114"/>
                </a:lnTo>
                <a:lnTo>
                  <a:pt x="214" y="112"/>
                </a:lnTo>
                <a:lnTo>
                  <a:pt x="214" y="112"/>
                </a:lnTo>
                <a:lnTo>
                  <a:pt x="214" y="110"/>
                </a:lnTo>
                <a:lnTo>
                  <a:pt x="214" y="110"/>
                </a:lnTo>
                <a:lnTo>
                  <a:pt x="212" y="110"/>
                </a:lnTo>
                <a:lnTo>
                  <a:pt x="212" y="110"/>
                </a:lnTo>
                <a:lnTo>
                  <a:pt x="212" y="108"/>
                </a:lnTo>
                <a:lnTo>
                  <a:pt x="212" y="108"/>
                </a:lnTo>
                <a:lnTo>
                  <a:pt x="210" y="110"/>
                </a:lnTo>
                <a:lnTo>
                  <a:pt x="210" y="110"/>
                </a:lnTo>
                <a:lnTo>
                  <a:pt x="210" y="110"/>
                </a:lnTo>
                <a:lnTo>
                  <a:pt x="210" y="110"/>
                </a:lnTo>
                <a:lnTo>
                  <a:pt x="210" y="108"/>
                </a:lnTo>
                <a:lnTo>
                  <a:pt x="210" y="108"/>
                </a:lnTo>
                <a:lnTo>
                  <a:pt x="212" y="108"/>
                </a:lnTo>
                <a:lnTo>
                  <a:pt x="212" y="108"/>
                </a:lnTo>
                <a:lnTo>
                  <a:pt x="214" y="108"/>
                </a:lnTo>
                <a:lnTo>
                  <a:pt x="214" y="108"/>
                </a:lnTo>
                <a:lnTo>
                  <a:pt x="214" y="110"/>
                </a:lnTo>
                <a:lnTo>
                  <a:pt x="214" y="110"/>
                </a:lnTo>
                <a:lnTo>
                  <a:pt x="214" y="110"/>
                </a:lnTo>
                <a:lnTo>
                  <a:pt x="214" y="110"/>
                </a:lnTo>
                <a:lnTo>
                  <a:pt x="216" y="110"/>
                </a:lnTo>
                <a:lnTo>
                  <a:pt x="216" y="110"/>
                </a:lnTo>
                <a:lnTo>
                  <a:pt x="216" y="110"/>
                </a:lnTo>
                <a:lnTo>
                  <a:pt x="216" y="110"/>
                </a:lnTo>
                <a:lnTo>
                  <a:pt x="216" y="110"/>
                </a:lnTo>
                <a:lnTo>
                  <a:pt x="216" y="110"/>
                </a:lnTo>
                <a:lnTo>
                  <a:pt x="218" y="110"/>
                </a:lnTo>
                <a:lnTo>
                  <a:pt x="218" y="110"/>
                </a:lnTo>
                <a:lnTo>
                  <a:pt x="218" y="110"/>
                </a:lnTo>
                <a:lnTo>
                  <a:pt x="218" y="110"/>
                </a:lnTo>
                <a:lnTo>
                  <a:pt x="218" y="112"/>
                </a:lnTo>
                <a:lnTo>
                  <a:pt x="218" y="112"/>
                </a:lnTo>
                <a:lnTo>
                  <a:pt x="218" y="114"/>
                </a:lnTo>
                <a:lnTo>
                  <a:pt x="218" y="114"/>
                </a:lnTo>
                <a:lnTo>
                  <a:pt x="220" y="114"/>
                </a:lnTo>
                <a:lnTo>
                  <a:pt x="220" y="114"/>
                </a:lnTo>
                <a:lnTo>
                  <a:pt x="220" y="114"/>
                </a:lnTo>
                <a:lnTo>
                  <a:pt x="220" y="114"/>
                </a:lnTo>
                <a:lnTo>
                  <a:pt x="220" y="116"/>
                </a:lnTo>
                <a:lnTo>
                  <a:pt x="220" y="116"/>
                </a:lnTo>
                <a:lnTo>
                  <a:pt x="222" y="116"/>
                </a:lnTo>
                <a:lnTo>
                  <a:pt x="222" y="116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2"/>
                </a:lnTo>
                <a:lnTo>
                  <a:pt x="222" y="112"/>
                </a:lnTo>
                <a:lnTo>
                  <a:pt x="224" y="112"/>
                </a:lnTo>
                <a:lnTo>
                  <a:pt x="224" y="112"/>
                </a:lnTo>
                <a:lnTo>
                  <a:pt x="222" y="112"/>
                </a:lnTo>
                <a:lnTo>
                  <a:pt x="222" y="112"/>
                </a:lnTo>
                <a:lnTo>
                  <a:pt x="222" y="112"/>
                </a:lnTo>
                <a:lnTo>
                  <a:pt x="222" y="112"/>
                </a:lnTo>
                <a:lnTo>
                  <a:pt x="222" y="110"/>
                </a:lnTo>
                <a:lnTo>
                  <a:pt x="222" y="110"/>
                </a:lnTo>
                <a:lnTo>
                  <a:pt x="222" y="110"/>
                </a:lnTo>
                <a:lnTo>
                  <a:pt x="222" y="110"/>
                </a:lnTo>
                <a:lnTo>
                  <a:pt x="224" y="108"/>
                </a:lnTo>
                <a:lnTo>
                  <a:pt x="224" y="108"/>
                </a:lnTo>
                <a:lnTo>
                  <a:pt x="224" y="108"/>
                </a:lnTo>
                <a:lnTo>
                  <a:pt x="224" y="108"/>
                </a:lnTo>
                <a:lnTo>
                  <a:pt x="222" y="106"/>
                </a:lnTo>
                <a:lnTo>
                  <a:pt x="222" y="106"/>
                </a:lnTo>
                <a:lnTo>
                  <a:pt x="222" y="106"/>
                </a:lnTo>
                <a:lnTo>
                  <a:pt x="222" y="106"/>
                </a:lnTo>
                <a:lnTo>
                  <a:pt x="222" y="104"/>
                </a:lnTo>
                <a:lnTo>
                  <a:pt x="222" y="104"/>
                </a:lnTo>
                <a:lnTo>
                  <a:pt x="222" y="102"/>
                </a:lnTo>
                <a:lnTo>
                  <a:pt x="222" y="102"/>
                </a:lnTo>
                <a:lnTo>
                  <a:pt x="222" y="102"/>
                </a:lnTo>
                <a:lnTo>
                  <a:pt x="222" y="102"/>
                </a:lnTo>
                <a:lnTo>
                  <a:pt x="220" y="102"/>
                </a:lnTo>
                <a:lnTo>
                  <a:pt x="220" y="102"/>
                </a:lnTo>
                <a:lnTo>
                  <a:pt x="220" y="104"/>
                </a:lnTo>
                <a:lnTo>
                  <a:pt x="220" y="104"/>
                </a:lnTo>
                <a:lnTo>
                  <a:pt x="218" y="102"/>
                </a:lnTo>
                <a:lnTo>
                  <a:pt x="218" y="102"/>
                </a:lnTo>
                <a:lnTo>
                  <a:pt x="218" y="104"/>
                </a:lnTo>
                <a:lnTo>
                  <a:pt x="218" y="104"/>
                </a:lnTo>
                <a:lnTo>
                  <a:pt x="218" y="106"/>
                </a:lnTo>
                <a:lnTo>
                  <a:pt x="218" y="106"/>
                </a:lnTo>
                <a:lnTo>
                  <a:pt x="216" y="104"/>
                </a:lnTo>
                <a:lnTo>
                  <a:pt x="216" y="104"/>
                </a:lnTo>
                <a:lnTo>
                  <a:pt x="216" y="106"/>
                </a:lnTo>
                <a:lnTo>
                  <a:pt x="216" y="106"/>
                </a:lnTo>
                <a:lnTo>
                  <a:pt x="214" y="104"/>
                </a:lnTo>
                <a:lnTo>
                  <a:pt x="214" y="104"/>
                </a:lnTo>
                <a:lnTo>
                  <a:pt x="214" y="104"/>
                </a:lnTo>
                <a:lnTo>
                  <a:pt x="214" y="104"/>
                </a:lnTo>
                <a:lnTo>
                  <a:pt x="214" y="102"/>
                </a:lnTo>
                <a:lnTo>
                  <a:pt x="214" y="102"/>
                </a:lnTo>
                <a:lnTo>
                  <a:pt x="214" y="102"/>
                </a:lnTo>
                <a:lnTo>
                  <a:pt x="214" y="102"/>
                </a:lnTo>
                <a:lnTo>
                  <a:pt x="214" y="100"/>
                </a:lnTo>
                <a:lnTo>
                  <a:pt x="214" y="100"/>
                </a:lnTo>
                <a:lnTo>
                  <a:pt x="212" y="100"/>
                </a:lnTo>
                <a:lnTo>
                  <a:pt x="212" y="100"/>
                </a:lnTo>
                <a:lnTo>
                  <a:pt x="212" y="100"/>
                </a:lnTo>
                <a:lnTo>
                  <a:pt x="212" y="100"/>
                </a:lnTo>
                <a:lnTo>
                  <a:pt x="212" y="100"/>
                </a:lnTo>
                <a:lnTo>
                  <a:pt x="212" y="100"/>
                </a:lnTo>
                <a:lnTo>
                  <a:pt x="212" y="98"/>
                </a:lnTo>
                <a:lnTo>
                  <a:pt x="212" y="98"/>
                </a:lnTo>
                <a:lnTo>
                  <a:pt x="210" y="98"/>
                </a:lnTo>
                <a:lnTo>
                  <a:pt x="210" y="98"/>
                </a:lnTo>
                <a:lnTo>
                  <a:pt x="208" y="96"/>
                </a:lnTo>
                <a:lnTo>
                  <a:pt x="208" y="96"/>
                </a:lnTo>
                <a:lnTo>
                  <a:pt x="208" y="94"/>
                </a:lnTo>
                <a:lnTo>
                  <a:pt x="208" y="94"/>
                </a:lnTo>
                <a:lnTo>
                  <a:pt x="210" y="94"/>
                </a:lnTo>
                <a:lnTo>
                  <a:pt x="210" y="94"/>
                </a:lnTo>
                <a:lnTo>
                  <a:pt x="212" y="94"/>
                </a:lnTo>
                <a:lnTo>
                  <a:pt x="212" y="94"/>
                </a:lnTo>
                <a:lnTo>
                  <a:pt x="212" y="94"/>
                </a:lnTo>
                <a:lnTo>
                  <a:pt x="214" y="94"/>
                </a:lnTo>
                <a:lnTo>
                  <a:pt x="214" y="94"/>
                </a:lnTo>
                <a:lnTo>
                  <a:pt x="214" y="92"/>
                </a:lnTo>
                <a:lnTo>
                  <a:pt x="214" y="92"/>
                </a:lnTo>
                <a:lnTo>
                  <a:pt x="214" y="92"/>
                </a:lnTo>
                <a:lnTo>
                  <a:pt x="214" y="92"/>
                </a:lnTo>
                <a:lnTo>
                  <a:pt x="216" y="92"/>
                </a:lnTo>
                <a:lnTo>
                  <a:pt x="216" y="92"/>
                </a:lnTo>
                <a:lnTo>
                  <a:pt x="216" y="92"/>
                </a:lnTo>
                <a:lnTo>
                  <a:pt x="216" y="92"/>
                </a:lnTo>
                <a:lnTo>
                  <a:pt x="216" y="92"/>
                </a:lnTo>
                <a:lnTo>
                  <a:pt x="216" y="92"/>
                </a:lnTo>
                <a:lnTo>
                  <a:pt x="216" y="90"/>
                </a:lnTo>
                <a:lnTo>
                  <a:pt x="216" y="90"/>
                </a:lnTo>
                <a:lnTo>
                  <a:pt x="216" y="90"/>
                </a:lnTo>
                <a:lnTo>
                  <a:pt x="216" y="90"/>
                </a:lnTo>
                <a:lnTo>
                  <a:pt x="216" y="90"/>
                </a:lnTo>
                <a:lnTo>
                  <a:pt x="216" y="90"/>
                </a:lnTo>
                <a:lnTo>
                  <a:pt x="218" y="90"/>
                </a:lnTo>
                <a:lnTo>
                  <a:pt x="218" y="90"/>
                </a:lnTo>
                <a:lnTo>
                  <a:pt x="218" y="90"/>
                </a:lnTo>
                <a:lnTo>
                  <a:pt x="218" y="90"/>
                </a:lnTo>
                <a:lnTo>
                  <a:pt x="220" y="88"/>
                </a:lnTo>
                <a:lnTo>
                  <a:pt x="220" y="88"/>
                </a:lnTo>
                <a:lnTo>
                  <a:pt x="220" y="88"/>
                </a:lnTo>
                <a:lnTo>
                  <a:pt x="220" y="88"/>
                </a:lnTo>
                <a:lnTo>
                  <a:pt x="220" y="86"/>
                </a:lnTo>
                <a:lnTo>
                  <a:pt x="220" y="86"/>
                </a:lnTo>
                <a:lnTo>
                  <a:pt x="220" y="84"/>
                </a:lnTo>
                <a:lnTo>
                  <a:pt x="220" y="84"/>
                </a:lnTo>
                <a:lnTo>
                  <a:pt x="222" y="82"/>
                </a:lnTo>
                <a:lnTo>
                  <a:pt x="222" y="82"/>
                </a:lnTo>
                <a:lnTo>
                  <a:pt x="220" y="82"/>
                </a:lnTo>
                <a:lnTo>
                  <a:pt x="220" y="82"/>
                </a:lnTo>
                <a:lnTo>
                  <a:pt x="218" y="82"/>
                </a:lnTo>
                <a:lnTo>
                  <a:pt x="218" y="82"/>
                </a:lnTo>
                <a:lnTo>
                  <a:pt x="218" y="82"/>
                </a:lnTo>
                <a:lnTo>
                  <a:pt x="218" y="82"/>
                </a:lnTo>
                <a:lnTo>
                  <a:pt x="218" y="82"/>
                </a:lnTo>
                <a:lnTo>
                  <a:pt x="218" y="82"/>
                </a:lnTo>
                <a:lnTo>
                  <a:pt x="216" y="80"/>
                </a:lnTo>
                <a:lnTo>
                  <a:pt x="216" y="80"/>
                </a:lnTo>
                <a:lnTo>
                  <a:pt x="216" y="82"/>
                </a:lnTo>
                <a:lnTo>
                  <a:pt x="216" y="82"/>
                </a:lnTo>
                <a:lnTo>
                  <a:pt x="216" y="80"/>
                </a:lnTo>
                <a:lnTo>
                  <a:pt x="216" y="80"/>
                </a:lnTo>
                <a:lnTo>
                  <a:pt x="214" y="80"/>
                </a:lnTo>
                <a:lnTo>
                  <a:pt x="214" y="80"/>
                </a:lnTo>
                <a:lnTo>
                  <a:pt x="214" y="80"/>
                </a:lnTo>
                <a:lnTo>
                  <a:pt x="214" y="80"/>
                </a:lnTo>
                <a:lnTo>
                  <a:pt x="212" y="80"/>
                </a:lnTo>
                <a:lnTo>
                  <a:pt x="212" y="80"/>
                </a:lnTo>
                <a:lnTo>
                  <a:pt x="212" y="80"/>
                </a:lnTo>
                <a:lnTo>
                  <a:pt x="212" y="80"/>
                </a:lnTo>
                <a:lnTo>
                  <a:pt x="210" y="80"/>
                </a:lnTo>
                <a:lnTo>
                  <a:pt x="210" y="80"/>
                </a:lnTo>
                <a:lnTo>
                  <a:pt x="208" y="82"/>
                </a:lnTo>
                <a:lnTo>
                  <a:pt x="208" y="82"/>
                </a:lnTo>
                <a:lnTo>
                  <a:pt x="208" y="80"/>
                </a:lnTo>
                <a:lnTo>
                  <a:pt x="208" y="80"/>
                </a:lnTo>
                <a:lnTo>
                  <a:pt x="206" y="80"/>
                </a:lnTo>
                <a:lnTo>
                  <a:pt x="206" y="80"/>
                </a:lnTo>
                <a:lnTo>
                  <a:pt x="206" y="80"/>
                </a:lnTo>
                <a:lnTo>
                  <a:pt x="206" y="80"/>
                </a:lnTo>
                <a:lnTo>
                  <a:pt x="206" y="78"/>
                </a:lnTo>
                <a:lnTo>
                  <a:pt x="206" y="78"/>
                </a:lnTo>
                <a:lnTo>
                  <a:pt x="206" y="76"/>
                </a:lnTo>
                <a:lnTo>
                  <a:pt x="206" y="76"/>
                </a:lnTo>
                <a:lnTo>
                  <a:pt x="206" y="74"/>
                </a:lnTo>
                <a:lnTo>
                  <a:pt x="206" y="74"/>
                </a:lnTo>
                <a:lnTo>
                  <a:pt x="208" y="74"/>
                </a:lnTo>
                <a:lnTo>
                  <a:pt x="208" y="74"/>
                </a:lnTo>
                <a:lnTo>
                  <a:pt x="208" y="74"/>
                </a:lnTo>
                <a:lnTo>
                  <a:pt x="208" y="74"/>
                </a:lnTo>
                <a:lnTo>
                  <a:pt x="210" y="74"/>
                </a:lnTo>
                <a:lnTo>
                  <a:pt x="210" y="74"/>
                </a:lnTo>
                <a:lnTo>
                  <a:pt x="210" y="74"/>
                </a:lnTo>
                <a:lnTo>
                  <a:pt x="210" y="74"/>
                </a:lnTo>
                <a:lnTo>
                  <a:pt x="212" y="72"/>
                </a:lnTo>
                <a:lnTo>
                  <a:pt x="212" y="72"/>
                </a:lnTo>
                <a:lnTo>
                  <a:pt x="212" y="74"/>
                </a:lnTo>
                <a:lnTo>
                  <a:pt x="212" y="74"/>
                </a:lnTo>
                <a:lnTo>
                  <a:pt x="214" y="72"/>
                </a:lnTo>
                <a:lnTo>
                  <a:pt x="214" y="72"/>
                </a:lnTo>
                <a:lnTo>
                  <a:pt x="214" y="74"/>
                </a:lnTo>
                <a:lnTo>
                  <a:pt x="214" y="74"/>
                </a:lnTo>
                <a:lnTo>
                  <a:pt x="214" y="72"/>
                </a:lnTo>
                <a:lnTo>
                  <a:pt x="214" y="72"/>
                </a:lnTo>
                <a:lnTo>
                  <a:pt x="214" y="72"/>
                </a:lnTo>
                <a:lnTo>
                  <a:pt x="214" y="72"/>
                </a:lnTo>
                <a:lnTo>
                  <a:pt x="214" y="70"/>
                </a:lnTo>
                <a:lnTo>
                  <a:pt x="214" y="70"/>
                </a:lnTo>
                <a:lnTo>
                  <a:pt x="216" y="70"/>
                </a:lnTo>
                <a:lnTo>
                  <a:pt x="216" y="70"/>
                </a:lnTo>
                <a:lnTo>
                  <a:pt x="216" y="68"/>
                </a:lnTo>
                <a:lnTo>
                  <a:pt x="216" y="68"/>
                </a:lnTo>
                <a:lnTo>
                  <a:pt x="216" y="70"/>
                </a:lnTo>
                <a:lnTo>
                  <a:pt x="216" y="70"/>
                </a:lnTo>
                <a:lnTo>
                  <a:pt x="216" y="70"/>
                </a:lnTo>
                <a:lnTo>
                  <a:pt x="216" y="70"/>
                </a:lnTo>
                <a:lnTo>
                  <a:pt x="218" y="70"/>
                </a:lnTo>
                <a:lnTo>
                  <a:pt x="218" y="70"/>
                </a:lnTo>
                <a:lnTo>
                  <a:pt x="218" y="70"/>
                </a:lnTo>
                <a:lnTo>
                  <a:pt x="218" y="70"/>
                </a:lnTo>
                <a:lnTo>
                  <a:pt x="218" y="70"/>
                </a:lnTo>
                <a:lnTo>
                  <a:pt x="218" y="70"/>
                </a:lnTo>
                <a:lnTo>
                  <a:pt x="218" y="68"/>
                </a:lnTo>
                <a:lnTo>
                  <a:pt x="218" y="68"/>
                </a:lnTo>
                <a:lnTo>
                  <a:pt x="220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6"/>
                </a:lnTo>
                <a:lnTo>
                  <a:pt x="220" y="66"/>
                </a:lnTo>
                <a:lnTo>
                  <a:pt x="220" y="66"/>
                </a:lnTo>
                <a:lnTo>
                  <a:pt x="220" y="66"/>
                </a:lnTo>
                <a:lnTo>
                  <a:pt x="220" y="66"/>
                </a:lnTo>
                <a:lnTo>
                  <a:pt x="220" y="64"/>
                </a:lnTo>
                <a:lnTo>
                  <a:pt x="220" y="64"/>
                </a:lnTo>
                <a:lnTo>
                  <a:pt x="222" y="64"/>
                </a:lnTo>
                <a:lnTo>
                  <a:pt x="222" y="64"/>
                </a:lnTo>
                <a:lnTo>
                  <a:pt x="222" y="66"/>
                </a:lnTo>
                <a:lnTo>
                  <a:pt x="222" y="66"/>
                </a:lnTo>
                <a:lnTo>
                  <a:pt x="222" y="66"/>
                </a:lnTo>
                <a:lnTo>
                  <a:pt x="222" y="66"/>
                </a:lnTo>
                <a:lnTo>
                  <a:pt x="222" y="66"/>
                </a:lnTo>
                <a:lnTo>
                  <a:pt x="222" y="66"/>
                </a:lnTo>
                <a:lnTo>
                  <a:pt x="224" y="66"/>
                </a:lnTo>
                <a:lnTo>
                  <a:pt x="224" y="66"/>
                </a:lnTo>
                <a:lnTo>
                  <a:pt x="224" y="66"/>
                </a:lnTo>
                <a:lnTo>
                  <a:pt x="224" y="66"/>
                </a:lnTo>
                <a:lnTo>
                  <a:pt x="226" y="66"/>
                </a:lnTo>
                <a:lnTo>
                  <a:pt x="226" y="66"/>
                </a:lnTo>
                <a:lnTo>
                  <a:pt x="226" y="68"/>
                </a:lnTo>
                <a:lnTo>
                  <a:pt x="226" y="68"/>
                </a:lnTo>
                <a:lnTo>
                  <a:pt x="226" y="70"/>
                </a:lnTo>
                <a:lnTo>
                  <a:pt x="226" y="70"/>
                </a:lnTo>
                <a:lnTo>
                  <a:pt x="226" y="70"/>
                </a:lnTo>
                <a:lnTo>
                  <a:pt x="226" y="70"/>
                </a:lnTo>
                <a:lnTo>
                  <a:pt x="226" y="70"/>
                </a:lnTo>
                <a:lnTo>
                  <a:pt x="226" y="70"/>
                </a:lnTo>
                <a:lnTo>
                  <a:pt x="228" y="68"/>
                </a:lnTo>
                <a:lnTo>
                  <a:pt x="228" y="68"/>
                </a:lnTo>
                <a:lnTo>
                  <a:pt x="226" y="68"/>
                </a:lnTo>
                <a:lnTo>
                  <a:pt x="226" y="68"/>
                </a:lnTo>
                <a:lnTo>
                  <a:pt x="228" y="66"/>
                </a:lnTo>
                <a:lnTo>
                  <a:pt x="228" y="66"/>
                </a:lnTo>
                <a:lnTo>
                  <a:pt x="226" y="64"/>
                </a:lnTo>
                <a:lnTo>
                  <a:pt x="226" y="64"/>
                </a:lnTo>
                <a:lnTo>
                  <a:pt x="226" y="62"/>
                </a:lnTo>
                <a:lnTo>
                  <a:pt x="226" y="62"/>
                </a:lnTo>
                <a:lnTo>
                  <a:pt x="228" y="62"/>
                </a:lnTo>
                <a:lnTo>
                  <a:pt x="228" y="62"/>
                </a:lnTo>
                <a:lnTo>
                  <a:pt x="226" y="60"/>
                </a:lnTo>
                <a:lnTo>
                  <a:pt x="226" y="60"/>
                </a:lnTo>
                <a:lnTo>
                  <a:pt x="228" y="60"/>
                </a:lnTo>
                <a:lnTo>
                  <a:pt x="228" y="60"/>
                </a:lnTo>
                <a:lnTo>
                  <a:pt x="228" y="58"/>
                </a:lnTo>
                <a:lnTo>
                  <a:pt x="228" y="58"/>
                </a:lnTo>
                <a:lnTo>
                  <a:pt x="226" y="60"/>
                </a:lnTo>
                <a:lnTo>
                  <a:pt x="226" y="60"/>
                </a:lnTo>
                <a:lnTo>
                  <a:pt x="226" y="60"/>
                </a:lnTo>
                <a:lnTo>
                  <a:pt x="226" y="60"/>
                </a:lnTo>
                <a:lnTo>
                  <a:pt x="224" y="60"/>
                </a:lnTo>
                <a:lnTo>
                  <a:pt x="224" y="60"/>
                </a:lnTo>
                <a:lnTo>
                  <a:pt x="224" y="60"/>
                </a:lnTo>
                <a:lnTo>
                  <a:pt x="224" y="60"/>
                </a:lnTo>
                <a:lnTo>
                  <a:pt x="224" y="58"/>
                </a:lnTo>
                <a:lnTo>
                  <a:pt x="224" y="58"/>
                </a:lnTo>
                <a:lnTo>
                  <a:pt x="224" y="60"/>
                </a:lnTo>
                <a:lnTo>
                  <a:pt x="224" y="60"/>
                </a:lnTo>
                <a:lnTo>
                  <a:pt x="222" y="58"/>
                </a:lnTo>
                <a:lnTo>
                  <a:pt x="222" y="58"/>
                </a:lnTo>
                <a:lnTo>
                  <a:pt x="222" y="58"/>
                </a:lnTo>
                <a:lnTo>
                  <a:pt x="222" y="58"/>
                </a:lnTo>
                <a:lnTo>
                  <a:pt x="222" y="56"/>
                </a:lnTo>
                <a:lnTo>
                  <a:pt x="222" y="56"/>
                </a:lnTo>
                <a:lnTo>
                  <a:pt x="222" y="58"/>
                </a:lnTo>
                <a:lnTo>
                  <a:pt x="222" y="58"/>
                </a:lnTo>
                <a:lnTo>
                  <a:pt x="220" y="56"/>
                </a:lnTo>
                <a:lnTo>
                  <a:pt x="220" y="56"/>
                </a:lnTo>
                <a:lnTo>
                  <a:pt x="220" y="54"/>
                </a:lnTo>
                <a:lnTo>
                  <a:pt x="220" y="54"/>
                </a:lnTo>
                <a:lnTo>
                  <a:pt x="220" y="54"/>
                </a:lnTo>
                <a:lnTo>
                  <a:pt x="220" y="54"/>
                </a:lnTo>
                <a:lnTo>
                  <a:pt x="220" y="54"/>
                </a:lnTo>
                <a:lnTo>
                  <a:pt x="220" y="54"/>
                </a:lnTo>
                <a:lnTo>
                  <a:pt x="218" y="54"/>
                </a:lnTo>
                <a:lnTo>
                  <a:pt x="218" y="54"/>
                </a:lnTo>
                <a:lnTo>
                  <a:pt x="218" y="52"/>
                </a:lnTo>
                <a:lnTo>
                  <a:pt x="218" y="52"/>
                </a:lnTo>
                <a:lnTo>
                  <a:pt x="220" y="50"/>
                </a:lnTo>
                <a:lnTo>
                  <a:pt x="220" y="50"/>
                </a:lnTo>
                <a:lnTo>
                  <a:pt x="220" y="48"/>
                </a:lnTo>
                <a:lnTo>
                  <a:pt x="220" y="48"/>
                </a:lnTo>
                <a:lnTo>
                  <a:pt x="220" y="46"/>
                </a:lnTo>
                <a:lnTo>
                  <a:pt x="220" y="46"/>
                </a:lnTo>
                <a:lnTo>
                  <a:pt x="222" y="46"/>
                </a:lnTo>
                <a:lnTo>
                  <a:pt x="222" y="46"/>
                </a:lnTo>
                <a:lnTo>
                  <a:pt x="222" y="46"/>
                </a:lnTo>
                <a:lnTo>
                  <a:pt x="222" y="46"/>
                </a:lnTo>
                <a:lnTo>
                  <a:pt x="224" y="46"/>
                </a:lnTo>
                <a:lnTo>
                  <a:pt x="224" y="46"/>
                </a:lnTo>
                <a:lnTo>
                  <a:pt x="224" y="46"/>
                </a:lnTo>
                <a:lnTo>
                  <a:pt x="224" y="46"/>
                </a:lnTo>
                <a:lnTo>
                  <a:pt x="224" y="46"/>
                </a:lnTo>
                <a:lnTo>
                  <a:pt x="224" y="46"/>
                </a:lnTo>
                <a:lnTo>
                  <a:pt x="224" y="44"/>
                </a:lnTo>
                <a:lnTo>
                  <a:pt x="224" y="44"/>
                </a:lnTo>
                <a:lnTo>
                  <a:pt x="226" y="44"/>
                </a:lnTo>
                <a:lnTo>
                  <a:pt x="226" y="44"/>
                </a:lnTo>
                <a:lnTo>
                  <a:pt x="226" y="44"/>
                </a:lnTo>
                <a:lnTo>
                  <a:pt x="226" y="44"/>
                </a:lnTo>
                <a:lnTo>
                  <a:pt x="226" y="42"/>
                </a:lnTo>
                <a:lnTo>
                  <a:pt x="226" y="42"/>
                </a:lnTo>
                <a:lnTo>
                  <a:pt x="228" y="42"/>
                </a:lnTo>
                <a:lnTo>
                  <a:pt x="228" y="42"/>
                </a:lnTo>
                <a:lnTo>
                  <a:pt x="228" y="44"/>
                </a:lnTo>
                <a:lnTo>
                  <a:pt x="228" y="44"/>
                </a:lnTo>
                <a:lnTo>
                  <a:pt x="230" y="42"/>
                </a:lnTo>
                <a:lnTo>
                  <a:pt x="230" y="42"/>
                </a:lnTo>
                <a:lnTo>
                  <a:pt x="228" y="42"/>
                </a:lnTo>
                <a:lnTo>
                  <a:pt x="228" y="42"/>
                </a:lnTo>
                <a:lnTo>
                  <a:pt x="230" y="40"/>
                </a:lnTo>
                <a:lnTo>
                  <a:pt x="230" y="40"/>
                </a:lnTo>
                <a:lnTo>
                  <a:pt x="232" y="40"/>
                </a:lnTo>
                <a:lnTo>
                  <a:pt x="232" y="40"/>
                </a:lnTo>
                <a:lnTo>
                  <a:pt x="232" y="40"/>
                </a:lnTo>
                <a:lnTo>
                  <a:pt x="232" y="40"/>
                </a:lnTo>
                <a:lnTo>
                  <a:pt x="234" y="38"/>
                </a:lnTo>
                <a:lnTo>
                  <a:pt x="234" y="38"/>
                </a:lnTo>
                <a:lnTo>
                  <a:pt x="234" y="40"/>
                </a:lnTo>
                <a:lnTo>
                  <a:pt x="234" y="40"/>
                </a:lnTo>
                <a:lnTo>
                  <a:pt x="234" y="38"/>
                </a:lnTo>
                <a:lnTo>
                  <a:pt x="234" y="38"/>
                </a:lnTo>
                <a:lnTo>
                  <a:pt x="232" y="38"/>
                </a:lnTo>
                <a:lnTo>
                  <a:pt x="232" y="38"/>
                </a:lnTo>
                <a:lnTo>
                  <a:pt x="230" y="34"/>
                </a:lnTo>
                <a:lnTo>
                  <a:pt x="230" y="34"/>
                </a:lnTo>
                <a:lnTo>
                  <a:pt x="230" y="32"/>
                </a:lnTo>
                <a:lnTo>
                  <a:pt x="230" y="32"/>
                </a:lnTo>
                <a:lnTo>
                  <a:pt x="230" y="30"/>
                </a:lnTo>
                <a:lnTo>
                  <a:pt x="230" y="30"/>
                </a:lnTo>
                <a:lnTo>
                  <a:pt x="232" y="30"/>
                </a:lnTo>
                <a:lnTo>
                  <a:pt x="232" y="30"/>
                </a:lnTo>
                <a:lnTo>
                  <a:pt x="232" y="28"/>
                </a:lnTo>
                <a:lnTo>
                  <a:pt x="232" y="28"/>
                </a:lnTo>
                <a:lnTo>
                  <a:pt x="232" y="26"/>
                </a:lnTo>
                <a:lnTo>
                  <a:pt x="232" y="26"/>
                </a:lnTo>
                <a:lnTo>
                  <a:pt x="232" y="26"/>
                </a:lnTo>
                <a:lnTo>
                  <a:pt x="232" y="26"/>
                </a:lnTo>
                <a:lnTo>
                  <a:pt x="232" y="26"/>
                </a:lnTo>
                <a:lnTo>
                  <a:pt x="232" y="26"/>
                </a:lnTo>
                <a:lnTo>
                  <a:pt x="232" y="24"/>
                </a:lnTo>
                <a:lnTo>
                  <a:pt x="232" y="24"/>
                </a:lnTo>
                <a:lnTo>
                  <a:pt x="230" y="24"/>
                </a:lnTo>
                <a:lnTo>
                  <a:pt x="230" y="24"/>
                </a:lnTo>
                <a:lnTo>
                  <a:pt x="230" y="22"/>
                </a:lnTo>
                <a:lnTo>
                  <a:pt x="230" y="22"/>
                </a:lnTo>
                <a:lnTo>
                  <a:pt x="230" y="22"/>
                </a:lnTo>
                <a:lnTo>
                  <a:pt x="230" y="22"/>
                </a:lnTo>
                <a:lnTo>
                  <a:pt x="230" y="22"/>
                </a:lnTo>
                <a:lnTo>
                  <a:pt x="230" y="22"/>
                </a:lnTo>
                <a:lnTo>
                  <a:pt x="230" y="22"/>
                </a:lnTo>
                <a:lnTo>
                  <a:pt x="230" y="22"/>
                </a:lnTo>
                <a:lnTo>
                  <a:pt x="230" y="20"/>
                </a:lnTo>
                <a:lnTo>
                  <a:pt x="230" y="20"/>
                </a:lnTo>
                <a:lnTo>
                  <a:pt x="232" y="24"/>
                </a:lnTo>
                <a:lnTo>
                  <a:pt x="232" y="24"/>
                </a:lnTo>
                <a:lnTo>
                  <a:pt x="232" y="24"/>
                </a:lnTo>
                <a:lnTo>
                  <a:pt x="232" y="24"/>
                </a:lnTo>
                <a:lnTo>
                  <a:pt x="232" y="24"/>
                </a:lnTo>
                <a:lnTo>
                  <a:pt x="232" y="24"/>
                </a:lnTo>
                <a:lnTo>
                  <a:pt x="234" y="26"/>
                </a:lnTo>
                <a:lnTo>
                  <a:pt x="234" y="26"/>
                </a:lnTo>
                <a:lnTo>
                  <a:pt x="234" y="26"/>
                </a:lnTo>
                <a:lnTo>
                  <a:pt x="234" y="26"/>
                </a:lnTo>
                <a:lnTo>
                  <a:pt x="234" y="28"/>
                </a:lnTo>
                <a:lnTo>
                  <a:pt x="234" y="28"/>
                </a:lnTo>
                <a:lnTo>
                  <a:pt x="236" y="26"/>
                </a:lnTo>
                <a:lnTo>
                  <a:pt x="236" y="26"/>
                </a:lnTo>
                <a:lnTo>
                  <a:pt x="236" y="26"/>
                </a:lnTo>
                <a:lnTo>
                  <a:pt x="236" y="26"/>
                </a:lnTo>
                <a:lnTo>
                  <a:pt x="236" y="26"/>
                </a:lnTo>
                <a:lnTo>
                  <a:pt x="236" y="26"/>
                </a:lnTo>
                <a:lnTo>
                  <a:pt x="236" y="26"/>
                </a:lnTo>
                <a:lnTo>
                  <a:pt x="236" y="26"/>
                </a:lnTo>
                <a:lnTo>
                  <a:pt x="238" y="24"/>
                </a:lnTo>
                <a:lnTo>
                  <a:pt x="238" y="24"/>
                </a:lnTo>
                <a:lnTo>
                  <a:pt x="238" y="24"/>
                </a:lnTo>
                <a:lnTo>
                  <a:pt x="238" y="24"/>
                </a:lnTo>
                <a:lnTo>
                  <a:pt x="238" y="24"/>
                </a:lnTo>
                <a:lnTo>
                  <a:pt x="238" y="24"/>
                </a:lnTo>
                <a:lnTo>
                  <a:pt x="238" y="24"/>
                </a:lnTo>
                <a:lnTo>
                  <a:pt x="238" y="24"/>
                </a:lnTo>
                <a:lnTo>
                  <a:pt x="238" y="22"/>
                </a:lnTo>
                <a:lnTo>
                  <a:pt x="238" y="22"/>
                </a:lnTo>
                <a:lnTo>
                  <a:pt x="238" y="24"/>
                </a:lnTo>
                <a:lnTo>
                  <a:pt x="238" y="24"/>
                </a:lnTo>
                <a:lnTo>
                  <a:pt x="238" y="22"/>
                </a:lnTo>
                <a:lnTo>
                  <a:pt x="238" y="22"/>
                </a:lnTo>
                <a:lnTo>
                  <a:pt x="240" y="22"/>
                </a:lnTo>
                <a:lnTo>
                  <a:pt x="240" y="22"/>
                </a:lnTo>
                <a:lnTo>
                  <a:pt x="240" y="24"/>
                </a:lnTo>
                <a:lnTo>
                  <a:pt x="240" y="24"/>
                </a:lnTo>
                <a:lnTo>
                  <a:pt x="240" y="24"/>
                </a:lnTo>
                <a:lnTo>
                  <a:pt x="240" y="24"/>
                </a:lnTo>
                <a:lnTo>
                  <a:pt x="240" y="26"/>
                </a:lnTo>
                <a:lnTo>
                  <a:pt x="240" y="26"/>
                </a:lnTo>
                <a:lnTo>
                  <a:pt x="240" y="26"/>
                </a:lnTo>
                <a:lnTo>
                  <a:pt x="240" y="26"/>
                </a:lnTo>
                <a:lnTo>
                  <a:pt x="240" y="26"/>
                </a:lnTo>
                <a:lnTo>
                  <a:pt x="240" y="26"/>
                </a:lnTo>
                <a:lnTo>
                  <a:pt x="242" y="26"/>
                </a:lnTo>
                <a:lnTo>
                  <a:pt x="242" y="26"/>
                </a:lnTo>
                <a:lnTo>
                  <a:pt x="242" y="28"/>
                </a:lnTo>
                <a:lnTo>
                  <a:pt x="242" y="28"/>
                </a:lnTo>
                <a:lnTo>
                  <a:pt x="242" y="28"/>
                </a:lnTo>
                <a:lnTo>
                  <a:pt x="242" y="28"/>
                </a:lnTo>
                <a:lnTo>
                  <a:pt x="242" y="28"/>
                </a:lnTo>
                <a:lnTo>
                  <a:pt x="242" y="28"/>
                </a:lnTo>
                <a:lnTo>
                  <a:pt x="242" y="30"/>
                </a:lnTo>
                <a:lnTo>
                  <a:pt x="242" y="30"/>
                </a:lnTo>
                <a:lnTo>
                  <a:pt x="244" y="30"/>
                </a:lnTo>
                <a:lnTo>
                  <a:pt x="244" y="30"/>
                </a:lnTo>
                <a:lnTo>
                  <a:pt x="244" y="32"/>
                </a:lnTo>
                <a:lnTo>
                  <a:pt x="244" y="32"/>
                </a:lnTo>
                <a:lnTo>
                  <a:pt x="244" y="32"/>
                </a:lnTo>
                <a:lnTo>
                  <a:pt x="244" y="32"/>
                </a:lnTo>
                <a:lnTo>
                  <a:pt x="246" y="32"/>
                </a:lnTo>
                <a:lnTo>
                  <a:pt x="246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368493" y="100993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青森県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419370" y="100993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秋田県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470247" y="100993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岩手県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521124" y="100993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山形県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572001" y="100993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宮城県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622878" y="100993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新潟県</a:t>
            </a:r>
          </a:p>
        </p:txBody>
      </p:sp>
      <p:sp>
        <p:nvSpPr>
          <p:cNvPr id="58" name="Freeform 33"/>
          <p:cNvSpPr>
            <a:spLocks/>
          </p:cNvSpPr>
          <p:nvPr/>
        </p:nvSpPr>
        <p:spPr bwMode="auto">
          <a:xfrm>
            <a:off x="6528487" y="336929"/>
            <a:ext cx="635000" cy="647700"/>
          </a:xfrm>
          <a:custGeom>
            <a:avLst/>
            <a:gdLst>
              <a:gd name="T0" fmla="*/ 354 w 400"/>
              <a:gd name="T1" fmla="*/ 8 h 408"/>
              <a:gd name="T2" fmla="*/ 368 w 400"/>
              <a:gd name="T3" fmla="*/ 18 h 408"/>
              <a:gd name="T4" fmla="*/ 370 w 400"/>
              <a:gd name="T5" fmla="*/ 36 h 408"/>
              <a:gd name="T6" fmla="*/ 388 w 400"/>
              <a:gd name="T7" fmla="*/ 46 h 408"/>
              <a:gd name="T8" fmla="*/ 398 w 400"/>
              <a:gd name="T9" fmla="*/ 56 h 408"/>
              <a:gd name="T10" fmla="*/ 384 w 400"/>
              <a:gd name="T11" fmla="*/ 78 h 408"/>
              <a:gd name="T12" fmla="*/ 370 w 400"/>
              <a:gd name="T13" fmla="*/ 78 h 408"/>
              <a:gd name="T14" fmla="*/ 364 w 400"/>
              <a:gd name="T15" fmla="*/ 100 h 408"/>
              <a:gd name="T16" fmla="*/ 360 w 400"/>
              <a:gd name="T17" fmla="*/ 116 h 408"/>
              <a:gd name="T18" fmla="*/ 356 w 400"/>
              <a:gd name="T19" fmla="*/ 136 h 408"/>
              <a:gd name="T20" fmla="*/ 358 w 400"/>
              <a:gd name="T21" fmla="*/ 154 h 408"/>
              <a:gd name="T22" fmla="*/ 370 w 400"/>
              <a:gd name="T23" fmla="*/ 166 h 408"/>
              <a:gd name="T24" fmla="*/ 352 w 400"/>
              <a:gd name="T25" fmla="*/ 194 h 408"/>
              <a:gd name="T26" fmla="*/ 338 w 400"/>
              <a:gd name="T27" fmla="*/ 208 h 408"/>
              <a:gd name="T28" fmla="*/ 346 w 400"/>
              <a:gd name="T29" fmla="*/ 232 h 408"/>
              <a:gd name="T30" fmla="*/ 332 w 400"/>
              <a:gd name="T31" fmla="*/ 234 h 408"/>
              <a:gd name="T32" fmla="*/ 314 w 400"/>
              <a:gd name="T33" fmla="*/ 236 h 408"/>
              <a:gd name="T34" fmla="*/ 302 w 400"/>
              <a:gd name="T35" fmla="*/ 246 h 408"/>
              <a:gd name="T36" fmla="*/ 282 w 400"/>
              <a:gd name="T37" fmla="*/ 248 h 408"/>
              <a:gd name="T38" fmla="*/ 284 w 400"/>
              <a:gd name="T39" fmla="*/ 266 h 408"/>
              <a:gd name="T40" fmla="*/ 280 w 400"/>
              <a:gd name="T41" fmla="*/ 282 h 408"/>
              <a:gd name="T42" fmla="*/ 282 w 400"/>
              <a:gd name="T43" fmla="*/ 304 h 408"/>
              <a:gd name="T44" fmla="*/ 286 w 400"/>
              <a:gd name="T45" fmla="*/ 334 h 408"/>
              <a:gd name="T46" fmla="*/ 284 w 400"/>
              <a:gd name="T47" fmla="*/ 362 h 408"/>
              <a:gd name="T48" fmla="*/ 276 w 400"/>
              <a:gd name="T49" fmla="*/ 358 h 408"/>
              <a:gd name="T50" fmla="*/ 262 w 400"/>
              <a:gd name="T51" fmla="*/ 338 h 408"/>
              <a:gd name="T52" fmla="*/ 248 w 400"/>
              <a:gd name="T53" fmla="*/ 352 h 408"/>
              <a:gd name="T54" fmla="*/ 238 w 400"/>
              <a:gd name="T55" fmla="*/ 370 h 408"/>
              <a:gd name="T56" fmla="*/ 228 w 400"/>
              <a:gd name="T57" fmla="*/ 378 h 408"/>
              <a:gd name="T58" fmla="*/ 216 w 400"/>
              <a:gd name="T59" fmla="*/ 390 h 408"/>
              <a:gd name="T60" fmla="*/ 208 w 400"/>
              <a:gd name="T61" fmla="*/ 400 h 408"/>
              <a:gd name="T62" fmla="*/ 188 w 400"/>
              <a:gd name="T63" fmla="*/ 408 h 408"/>
              <a:gd name="T64" fmla="*/ 186 w 400"/>
              <a:gd name="T65" fmla="*/ 394 h 408"/>
              <a:gd name="T66" fmla="*/ 184 w 400"/>
              <a:gd name="T67" fmla="*/ 378 h 408"/>
              <a:gd name="T68" fmla="*/ 170 w 400"/>
              <a:gd name="T69" fmla="*/ 364 h 408"/>
              <a:gd name="T70" fmla="*/ 158 w 400"/>
              <a:gd name="T71" fmla="*/ 340 h 408"/>
              <a:gd name="T72" fmla="*/ 132 w 400"/>
              <a:gd name="T73" fmla="*/ 352 h 408"/>
              <a:gd name="T74" fmla="*/ 116 w 400"/>
              <a:gd name="T75" fmla="*/ 368 h 408"/>
              <a:gd name="T76" fmla="*/ 112 w 400"/>
              <a:gd name="T77" fmla="*/ 378 h 408"/>
              <a:gd name="T78" fmla="*/ 90 w 400"/>
              <a:gd name="T79" fmla="*/ 382 h 408"/>
              <a:gd name="T80" fmla="*/ 72 w 400"/>
              <a:gd name="T81" fmla="*/ 390 h 408"/>
              <a:gd name="T82" fmla="*/ 70 w 400"/>
              <a:gd name="T83" fmla="*/ 376 h 408"/>
              <a:gd name="T84" fmla="*/ 58 w 400"/>
              <a:gd name="T85" fmla="*/ 368 h 408"/>
              <a:gd name="T86" fmla="*/ 42 w 400"/>
              <a:gd name="T87" fmla="*/ 368 h 408"/>
              <a:gd name="T88" fmla="*/ 34 w 400"/>
              <a:gd name="T89" fmla="*/ 388 h 408"/>
              <a:gd name="T90" fmla="*/ 22 w 400"/>
              <a:gd name="T91" fmla="*/ 400 h 408"/>
              <a:gd name="T92" fmla="*/ 16 w 400"/>
              <a:gd name="T93" fmla="*/ 376 h 408"/>
              <a:gd name="T94" fmla="*/ 6 w 400"/>
              <a:gd name="T95" fmla="*/ 352 h 408"/>
              <a:gd name="T96" fmla="*/ 46 w 400"/>
              <a:gd name="T97" fmla="*/ 336 h 408"/>
              <a:gd name="T98" fmla="*/ 62 w 400"/>
              <a:gd name="T99" fmla="*/ 324 h 408"/>
              <a:gd name="T100" fmla="*/ 74 w 400"/>
              <a:gd name="T101" fmla="*/ 318 h 408"/>
              <a:gd name="T102" fmla="*/ 98 w 400"/>
              <a:gd name="T103" fmla="*/ 310 h 408"/>
              <a:gd name="T104" fmla="*/ 112 w 400"/>
              <a:gd name="T105" fmla="*/ 304 h 408"/>
              <a:gd name="T106" fmla="*/ 150 w 400"/>
              <a:gd name="T107" fmla="*/ 270 h 408"/>
              <a:gd name="T108" fmla="*/ 162 w 400"/>
              <a:gd name="T109" fmla="*/ 264 h 408"/>
              <a:gd name="T110" fmla="*/ 182 w 400"/>
              <a:gd name="T111" fmla="*/ 230 h 408"/>
              <a:gd name="T112" fmla="*/ 202 w 400"/>
              <a:gd name="T113" fmla="*/ 198 h 408"/>
              <a:gd name="T114" fmla="*/ 216 w 400"/>
              <a:gd name="T115" fmla="*/ 162 h 408"/>
              <a:gd name="T116" fmla="*/ 280 w 400"/>
              <a:gd name="T117" fmla="*/ 126 h 408"/>
              <a:gd name="T118" fmla="*/ 318 w 400"/>
              <a:gd name="T119" fmla="*/ 80 h 408"/>
              <a:gd name="T120" fmla="*/ 322 w 400"/>
              <a:gd name="T121" fmla="*/ 54 h 408"/>
              <a:gd name="T122" fmla="*/ 324 w 400"/>
              <a:gd name="T123" fmla="*/ 36 h 408"/>
              <a:gd name="T124" fmla="*/ 332 w 400"/>
              <a:gd name="T125" fmla="*/ 1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00" h="408">
                <a:moveTo>
                  <a:pt x="338" y="0"/>
                </a:moveTo>
                <a:lnTo>
                  <a:pt x="338" y="0"/>
                </a:lnTo>
                <a:lnTo>
                  <a:pt x="340" y="2"/>
                </a:lnTo>
                <a:lnTo>
                  <a:pt x="340" y="2"/>
                </a:lnTo>
                <a:lnTo>
                  <a:pt x="344" y="4"/>
                </a:lnTo>
                <a:lnTo>
                  <a:pt x="344" y="4"/>
                </a:lnTo>
                <a:lnTo>
                  <a:pt x="348" y="8"/>
                </a:lnTo>
                <a:lnTo>
                  <a:pt x="348" y="8"/>
                </a:lnTo>
                <a:lnTo>
                  <a:pt x="352" y="6"/>
                </a:lnTo>
                <a:lnTo>
                  <a:pt x="352" y="6"/>
                </a:lnTo>
                <a:lnTo>
                  <a:pt x="354" y="8"/>
                </a:lnTo>
                <a:lnTo>
                  <a:pt x="356" y="10"/>
                </a:lnTo>
                <a:lnTo>
                  <a:pt x="356" y="10"/>
                </a:lnTo>
                <a:lnTo>
                  <a:pt x="360" y="10"/>
                </a:lnTo>
                <a:lnTo>
                  <a:pt x="366" y="12"/>
                </a:lnTo>
                <a:lnTo>
                  <a:pt x="366" y="12"/>
                </a:lnTo>
                <a:lnTo>
                  <a:pt x="368" y="12"/>
                </a:lnTo>
                <a:lnTo>
                  <a:pt x="368" y="12"/>
                </a:lnTo>
                <a:lnTo>
                  <a:pt x="370" y="16"/>
                </a:lnTo>
                <a:lnTo>
                  <a:pt x="370" y="16"/>
                </a:lnTo>
                <a:lnTo>
                  <a:pt x="370" y="16"/>
                </a:lnTo>
                <a:lnTo>
                  <a:pt x="368" y="18"/>
                </a:lnTo>
                <a:lnTo>
                  <a:pt x="368" y="18"/>
                </a:lnTo>
                <a:lnTo>
                  <a:pt x="368" y="20"/>
                </a:lnTo>
                <a:lnTo>
                  <a:pt x="368" y="20"/>
                </a:lnTo>
                <a:lnTo>
                  <a:pt x="368" y="26"/>
                </a:lnTo>
                <a:lnTo>
                  <a:pt x="368" y="26"/>
                </a:lnTo>
                <a:lnTo>
                  <a:pt x="368" y="32"/>
                </a:lnTo>
                <a:lnTo>
                  <a:pt x="368" y="32"/>
                </a:lnTo>
                <a:lnTo>
                  <a:pt x="368" y="38"/>
                </a:lnTo>
                <a:lnTo>
                  <a:pt x="368" y="38"/>
                </a:lnTo>
                <a:lnTo>
                  <a:pt x="370" y="36"/>
                </a:lnTo>
                <a:lnTo>
                  <a:pt x="370" y="36"/>
                </a:lnTo>
                <a:lnTo>
                  <a:pt x="372" y="38"/>
                </a:lnTo>
                <a:lnTo>
                  <a:pt x="372" y="42"/>
                </a:lnTo>
                <a:lnTo>
                  <a:pt x="372" y="42"/>
                </a:lnTo>
                <a:lnTo>
                  <a:pt x="376" y="44"/>
                </a:lnTo>
                <a:lnTo>
                  <a:pt x="378" y="44"/>
                </a:lnTo>
                <a:lnTo>
                  <a:pt x="378" y="44"/>
                </a:lnTo>
                <a:lnTo>
                  <a:pt x="382" y="46"/>
                </a:lnTo>
                <a:lnTo>
                  <a:pt x="382" y="46"/>
                </a:lnTo>
                <a:lnTo>
                  <a:pt x="386" y="46"/>
                </a:lnTo>
                <a:lnTo>
                  <a:pt x="386" y="46"/>
                </a:lnTo>
                <a:lnTo>
                  <a:pt x="388" y="46"/>
                </a:lnTo>
                <a:lnTo>
                  <a:pt x="388" y="46"/>
                </a:lnTo>
                <a:lnTo>
                  <a:pt x="388" y="46"/>
                </a:lnTo>
                <a:lnTo>
                  <a:pt x="392" y="48"/>
                </a:lnTo>
                <a:lnTo>
                  <a:pt x="392" y="48"/>
                </a:lnTo>
                <a:lnTo>
                  <a:pt x="392" y="50"/>
                </a:lnTo>
                <a:lnTo>
                  <a:pt x="392" y="50"/>
                </a:lnTo>
                <a:lnTo>
                  <a:pt x="394" y="52"/>
                </a:lnTo>
                <a:lnTo>
                  <a:pt x="396" y="52"/>
                </a:lnTo>
                <a:lnTo>
                  <a:pt x="396" y="52"/>
                </a:lnTo>
                <a:lnTo>
                  <a:pt x="398" y="56"/>
                </a:lnTo>
                <a:lnTo>
                  <a:pt x="398" y="56"/>
                </a:lnTo>
                <a:lnTo>
                  <a:pt x="400" y="58"/>
                </a:lnTo>
                <a:lnTo>
                  <a:pt x="400" y="58"/>
                </a:lnTo>
                <a:lnTo>
                  <a:pt x="400" y="62"/>
                </a:lnTo>
                <a:lnTo>
                  <a:pt x="400" y="62"/>
                </a:lnTo>
                <a:lnTo>
                  <a:pt x="398" y="66"/>
                </a:lnTo>
                <a:lnTo>
                  <a:pt x="398" y="66"/>
                </a:lnTo>
                <a:lnTo>
                  <a:pt x="394" y="72"/>
                </a:lnTo>
                <a:lnTo>
                  <a:pt x="394" y="72"/>
                </a:lnTo>
                <a:lnTo>
                  <a:pt x="388" y="76"/>
                </a:lnTo>
                <a:lnTo>
                  <a:pt x="388" y="76"/>
                </a:lnTo>
                <a:lnTo>
                  <a:pt x="384" y="78"/>
                </a:lnTo>
                <a:lnTo>
                  <a:pt x="382" y="82"/>
                </a:lnTo>
                <a:lnTo>
                  <a:pt x="382" y="82"/>
                </a:lnTo>
                <a:lnTo>
                  <a:pt x="380" y="80"/>
                </a:lnTo>
                <a:lnTo>
                  <a:pt x="378" y="80"/>
                </a:lnTo>
                <a:lnTo>
                  <a:pt x="378" y="80"/>
                </a:lnTo>
                <a:lnTo>
                  <a:pt x="376" y="80"/>
                </a:lnTo>
                <a:lnTo>
                  <a:pt x="376" y="80"/>
                </a:lnTo>
                <a:lnTo>
                  <a:pt x="372" y="80"/>
                </a:lnTo>
                <a:lnTo>
                  <a:pt x="372" y="80"/>
                </a:lnTo>
                <a:lnTo>
                  <a:pt x="370" y="78"/>
                </a:lnTo>
                <a:lnTo>
                  <a:pt x="370" y="78"/>
                </a:lnTo>
                <a:lnTo>
                  <a:pt x="366" y="78"/>
                </a:lnTo>
                <a:lnTo>
                  <a:pt x="366" y="78"/>
                </a:lnTo>
                <a:lnTo>
                  <a:pt x="366" y="80"/>
                </a:lnTo>
                <a:lnTo>
                  <a:pt x="364" y="82"/>
                </a:lnTo>
                <a:lnTo>
                  <a:pt x="364" y="82"/>
                </a:lnTo>
                <a:lnTo>
                  <a:pt x="362" y="86"/>
                </a:lnTo>
                <a:lnTo>
                  <a:pt x="362" y="86"/>
                </a:lnTo>
                <a:lnTo>
                  <a:pt x="364" y="90"/>
                </a:lnTo>
                <a:lnTo>
                  <a:pt x="364" y="90"/>
                </a:lnTo>
                <a:lnTo>
                  <a:pt x="364" y="100"/>
                </a:lnTo>
                <a:lnTo>
                  <a:pt x="364" y="100"/>
                </a:lnTo>
                <a:lnTo>
                  <a:pt x="360" y="106"/>
                </a:lnTo>
                <a:lnTo>
                  <a:pt x="360" y="106"/>
                </a:lnTo>
                <a:lnTo>
                  <a:pt x="362" y="108"/>
                </a:lnTo>
                <a:lnTo>
                  <a:pt x="364" y="108"/>
                </a:lnTo>
                <a:lnTo>
                  <a:pt x="364" y="108"/>
                </a:lnTo>
                <a:lnTo>
                  <a:pt x="364" y="112"/>
                </a:lnTo>
                <a:lnTo>
                  <a:pt x="364" y="112"/>
                </a:lnTo>
                <a:lnTo>
                  <a:pt x="364" y="114"/>
                </a:lnTo>
                <a:lnTo>
                  <a:pt x="362" y="114"/>
                </a:lnTo>
                <a:lnTo>
                  <a:pt x="362" y="114"/>
                </a:lnTo>
                <a:lnTo>
                  <a:pt x="360" y="116"/>
                </a:lnTo>
                <a:lnTo>
                  <a:pt x="358" y="116"/>
                </a:lnTo>
                <a:lnTo>
                  <a:pt x="358" y="116"/>
                </a:lnTo>
                <a:lnTo>
                  <a:pt x="358" y="122"/>
                </a:lnTo>
                <a:lnTo>
                  <a:pt x="356" y="126"/>
                </a:lnTo>
                <a:lnTo>
                  <a:pt x="356" y="126"/>
                </a:lnTo>
                <a:lnTo>
                  <a:pt x="356" y="128"/>
                </a:lnTo>
                <a:lnTo>
                  <a:pt x="356" y="132"/>
                </a:lnTo>
                <a:lnTo>
                  <a:pt x="356" y="132"/>
                </a:lnTo>
                <a:lnTo>
                  <a:pt x="356" y="134"/>
                </a:lnTo>
                <a:lnTo>
                  <a:pt x="356" y="136"/>
                </a:lnTo>
                <a:lnTo>
                  <a:pt x="356" y="136"/>
                </a:lnTo>
                <a:lnTo>
                  <a:pt x="352" y="142"/>
                </a:lnTo>
                <a:lnTo>
                  <a:pt x="352" y="142"/>
                </a:lnTo>
                <a:lnTo>
                  <a:pt x="352" y="144"/>
                </a:lnTo>
                <a:lnTo>
                  <a:pt x="354" y="148"/>
                </a:lnTo>
                <a:lnTo>
                  <a:pt x="354" y="148"/>
                </a:lnTo>
                <a:lnTo>
                  <a:pt x="354" y="148"/>
                </a:lnTo>
                <a:lnTo>
                  <a:pt x="356" y="152"/>
                </a:lnTo>
                <a:lnTo>
                  <a:pt x="356" y="152"/>
                </a:lnTo>
                <a:lnTo>
                  <a:pt x="356" y="152"/>
                </a:lnTo>
                <a:lnTo>
                  <a:pt x="358" y="154"/>
                </a:lnTo>
                <a:lnTo>
                  <a:pt x="358" y="154"/>
                </a:lnTo>
                <a:lnTo>
                  <a:pt x="360" y="156"/>
                </a:lnTo>
                <a:lnTo>
                  <a:pt x="362" y="158"/>
                </a:lnTo>
                <a:lnTo>
                  <a:pt x="362" y="158"/>
                </a:lnTo>
                <a:lnTo>
                  <a:pt x="366" y="158"/>
                </a:lnTo>
                <a:lnTo>
                  <a:pt x="368" y="158"/>
                </a:lnTo>
                <a:lnTo>
                  <a:pt x="368" y="158"/>
                </a:lnTo>
                <a:lnTo>
                  <a:pt x="372" y="164"/>
                </a:lnTo>
                <a:lnTo>
                  <a:pt x="372" y="164"/>
                </a:lnTo>
                <a:lnTo>
                  <a:pt x="372" y="166"/>
                </a:lnTo>
                <a:lnTo>
                  <a:pt x="370" y="166"/>
                </a:lnTo>
                <a:lnTo>
                  <a:pt x="370" y="166"/>
                </a:lnTo>
                <a:lnTo>
                  <a:pt x="364" y="172"/>
                </a:lnTo>
                <a:lnTo>
                  <a:pt x="358" y="180"/>
                </a:lnTo>
                <a:lnTo>
                  <a:pt x="358" y="180"/>
                </a:lnTo>
                <a:lnTo>
                  <a:pt x="358" y="184"/>
                </a:lnTo>
                <a:lnTo>
                  <a:pt x="356" y="186"/>
                </a:lnTo>
                <a:lnTo>
                  <a:pt x="356" y="186"/>
                </a:lnTo>
                <a:lnTo>
                  <a:pt x="352" y="190"/>
                </a:lnTo>
                <a:lnTo>
                  <a:pt x="352" y="190"/>
                </a:lnTo>
                <a:lnTo>
                  <a:pt x="352" y="192"/>
                </a:lnTo>
                <a:lnTo>
                  <a:pt x="352" y="194"/>
                </a:lnTo>
                <a:lnTo>
                  <a:pt x="352" y="194"/>
                </a:lnTo>
                <a:lnTo>
                  <a:pt x="348" y="196"/>
                </a:lnTo>
                <a:lnTo>
                  <a:pt x="348" y="196"/>
                </a:lnTo>
                <a:lnTo>
                  <a:pt x="346" y="198"/>
                </a:lnTo>
                <a:lnTo>
                  <a:pt x="346" y="198"/>
                </a:lnTo>
                <a:lnTo>
                  <a:pt x="342" y="202"/>
                </a:lnTo>
                <a:lnTo>
                  <a:pt x="342" y="202"/>
                </a:lnTo>
                <a:lnTo>
                  <a:pt x="340" y="202"/>
                </a:lnTo>
                <a:lnTo>
                  <a:pt x="340" y="204"/>
                </a:lnTo>
                <a:lnTo>
                  <a:pt x="340" y="204"/>
                </a:lnTo>
                <a:lnTo>
                  <a:pt x="338" y="208"/>
                </a:lnTo>
                <a:lnTo>
                  <a:pt x="338" y="208"/>
                </a:lnTo>
                <a:lnTo>
                  <a:pt x="338" y="210"/>
                </a:lnTo>
                <a:lnTo>
                  <a:pt x="338" y="210"/>
                </a:lnTo>
                <a:lnTo>
                  <a:pt x="340" y="212"/>
                </a:lnTo>
                <a:lnTo>
                  <a:pt x="342" y="214"/>
                </a:lnTo>
                <a:lnTo>
                  <a:pt x="342" y="214"/>
                </a:lnTo>
                <a:lnTo>
                  <a:pt x="342" y="226"/>
                </a:lnTo>
                <a:lnTo>
                  <a:pt x="342" y="226"/>
                </a:lnTo>
                <a:lnTo>
                  <a:pt x="344" y="228"/>
                </a:lnTo>
                <a:lnTo>
                  <a:pt x="346" y="230"/>
                </a:lnTo>
                <a:lnTo>
                  <a:pt x="346" y="230"/>
                </a:lnTo>
                <a:lnTo>
                  <a:pt x="346" y="232"/>
                </a:lnTo>
                <a:lnTo>
                  <a:pt x="346" y="232"/>
                </a:lnTo>
                <a:lnTo>
                  <a:pt x="346" y="232"/>
                </a:lnTo>
                <a:lnTo>
                  <a:pt x="342" y="236"/>
                </a:lnTo>
                <a:lnTo>
                  <a:pt x="342" y="236"/>
                </a:lnTo>
                <a:lnTo>
                  <a:pt x="340" y="236"/>
                </a:lnTo>
                <a:lnTo>
                  <a:pt x="338" y="234"/>
                </a:lnTo>
                <a:lnTo>
                  <a:pt x="338" y="234"/>
                </a:lnTo>
                <a:lnTo>
                  <a:pt x="336" y="234"/>
                </a:lnTo>
                <a:lnTo>
                  <a:pt x="334" y="234"/>
                </a:lnTo>
                <a:lnTo>
                  <a:pt x="334" y="234"/>
                </a:lnTo>
                <a:lnTo>
                  <a:pt x="332" y="234"/>
                </a:lnTo>
                <a:lnTo>
                  <a:pt x="330" y="234"/>
                </a:lnTo>
                <a:lnTo>
                  <a:pt x="330" y="234"/>
                </a:lnTo>
                <a:lnTo>
                  <a:pt x="328" y="234"/>
                </a:lnTo>
                <a:lnTo>
                  <a:pt x="326" y="236"/>
                </a:lnTo>
                <a:lnTo>
                  <a:pt x="326" y="236"/>
                </a:lnTo>
                <a:lnTo>
                  <a:pt x="324" y="234"/>
                </a:lnTo>
                <a:lnTo>
                  <a:pt x="322" y="232"/>
                </a:lnTo>
                <a:lnTo>
                  <a:pt x="322" y="232"/>
                </a:lnTo>
                <a:lnTo>
                  <a:pt x="314" y="234"/>
                </a:lnTo>
                <a:lnTo>
                  <a:pt x="314" y="234"/>
                </a:lnTo>
                <a:lnTo>
                  <a:pt x="314" y="236"/>
                </a:lnTo>
                <a:lnTo>
                  <a:pt x="314" y="238"/>
                </a:lnTo>
                <a:lnTo>
                  <a:pt x="314" y="238"/>
                </a:lnTo>
                <a:lnTo>
                  <a:pt x="314" y="240"/>
                </a:lnTo>
                <a:lnTo>
                  <a:pt x="312" y="246"/>
                </a:lnTo>
                <a:lnTo>
                  <a:pt x="312" y="246"/>
                </a:lnTo>
                <a:lnTo>
                  <a:pt x="310" y="244"/>
                </a:lnTo>
                <a:lnTo>
                  <a:pt x="306" y="242"/>
                </a:lnTo>
                <a:lnTo>
                  <a:pt x="306" y="242"/>
                </a:lnTo>
                <a:lnTo>
                  <a:pt x="304" y="244"/>
                </a:lnTo>
                <a:lnTo>
                  <a:pt x="302" y="246"/>
                </a:lnTo>
                <a:lnTo>
                  <a:pt x="302" y="246"/>
                </a:lnTo>
                <a:lnTo>
                  <a:pt x="298" y="246"/>
                </a:lnTo>
                <a:lnTo>
                  <a:pt x="298" y="246"/>
                </a:lnTo>
                <a:lnTo>
                  <a:pt x="296" y="246"/>
                </a:lnTo>
                <a:lnTo>
                  <a:pt x="294" y="246"/>
                </a:lnTo>
                <a:lnTo>
                  <a:pt x="294" y="246"/>
                </a:lnTo>
                <a:lnTo>
                  <a:pt x="292" y="246"/>
                </a:lnTo>
                <a:lnTo>
                  <a:pt x="290" y="248"/>
                </a:lnTo>
                <a:lnTo>
                  <a:pt x="290" y="248"/>
                </a:lnTo>
                <a:lnTo>
                  <a:pt x="286" y="248"/>
                </a:lnTo>
                <a:lnTo>
                  <a:pt x="286" y="248"/>
                </a:lnTo>
                <a:lnTo>
                  <a:pt x="282" y="248"/>
                </a:lnTo>
                <a:lnTo>
                  <a:pt x="282" y="248"/>
                </a:lnTo>
                <a:lnTo>
                  <a:pt x="280" y="250"/>
                </a:lnTo>
                <a:lnTo>
                  <a:pt x="280" y="250"/>
                </a:lnTo>
                <a:lnTo>
                  <a:pt x="278" y="256"/>
                </a:lnTo>
                <a:lnTo>
                  <a:pt x="278" y="256"/>
                </a:lnTo>
                <a:lnTo>
                  <a:pt x="278" y="258"/>
                </a:lnTo>
                <a:lnTo>
                  <a:pt x="278" y="258"/>
                </a:lnTo>
                <a:lnTo>
                  <a:pt x="282" y="260"/>
                </a:lnTo>
                <a:lnTo>
                  <a:pt x="282" y="260"/>
                </a:lnTo>
                <a:lnTo>
                  <a:pt x="284" y="262"/>
                </a:lnTo>
                <a:lnTo>
                  <a:pt x="284" y="266"/>
                </a:lnTo>
                <a:lnTo>
                  <a:pt x="284" y="270"/>
                </a:lnTo>
                <a:lnTo>
                  <a:pt x="284" y="270"/>
                </a:lnTo>
                <a:lnTo>
                  <a:pt x="282" y="272"/>
                </a:lnTo>
                <a:lnTo>
                  <a:pt x="280" y="274"/>
                </a:lnTo>
                <a:lnTo>
                  <a:pt x="280" y="274"/>
                </a:lnTo>
                <a:lnTo>
                  <a:pt x="280" y="276"/>
                </a:lnTo>
                <a:lnTo>
                  <a:pt x="280" y="278"/>
                </a:lnTo>
                <a:lnTo>
                  <a:pt x="280" y="278"/>
                </a:lnTo>
                <a:lnTo>
                  <a:pt x="280" y="280"/>
                </a:lnTo>
                <a:lnTo>
                  <a:pt x="280" y="282"/>
                </a:lnTo>
                <a:lnTo>
                  <a:pt x="280" y="282"/>
                </a:lnTo>
                <a:lnTo>
                  <a:pt x="274" y="290"/>
                </a:lnTo>
                <a:lnTo>
                  <a:pt x="274" y="290"/>
                </a:lnTo>
                <a:lnTo>
                  <a:pt x="272" y="294"/>
                </a:lnTo>
                <a:lnTo>
                  <a:pt x="272" y="294"/>
                </a:lnTo>
                <a:lnTo>
                  <a:pt x="274" y="298"/>
                </a:lnTo>
                <a:lnTo>
                  <a:pt x="274" y="298"/>
                </a:lnTo>
                <a:lnTo>
                  <a:pt x="276" y="304"/>
                </a:lnTo>
                <a:lnTo>
                  <a:pt x="276" y="304"/>
                </a:lnTo>
                <a:lnTo>
                  <a:pt x="280" y="302"/>
                </a:lnTo>
                <a:lnTo>
                  <a:pt x="280" y="302"/>
                </a:lnTo>
                <a:lnTo>
                  <a:pt x="282" y="304"/>
                </a:lnTo>
                <a:lnTo>
                  <a:pt x="282" y="304"/>
                </a:lnTo>
                <a:lnTo>
                  <a:pt x="284" y="308"/>
                </a:lnTo>
                <a:lnTo>
                  <a:pt x="284" y="308"/>
                </a:lnTo>
                <a:lnTo>
                  <a:pt x="286" y="312"/>
                </a:lnTo>
                <a:lnTo>
                  <a:pt x="286" y="312"/>
                </a:lnTo>
                <a:lnTo>
                  <a:pt x="284" y="322"/>
                </a:lnTo>
                <a:lnTo>
                  <a:pt x="284" y="322"/>
                </a:lnTo>
                <a:lnTo>
                  <a:pt x="284" y="328"/>
                </a:lnTo>
                <a:lnTo>
                  <a:pt x="286" y="330"/>
                </a:lnTo>
                <a:lnTo>
                  <a:pt x="286" y="330"/>
                </a:lnTo>
                <a:lnTo>
                  <a:pt x="286" y="334"/>
                </a:lnTo>
                <a:lnTo>
                  <a:pt x="288" y="338"/>
                </a:lnTo>
                <a:lnTo>
                  <a:pt x="288" y="338"/>
                </a:lnTo>
                <a:lnTo>
                  <a:pt x="286" y="344"/>
                </a:lnTo>
                <a:lnTo>
                  <a:pt x="286" y="344"/>
                </a:lnTo>
                <a:lnTo>
                  <a:pt x="286" y="350"/>
                </a:lnTo>
                <a:lnTo>
                  <a:pt x="286" y="350"/>
                </a:lnTo>
                <a:lnTo>
                  <a:pt x="286" y="352"/>
                </a:lnTo>
                <a:lnTo>
                  <a:pt x="286" y="352"/>
                </a:lnTo>
                <a:lnTo>
                  <a:pt x="286" y="354"/>
                </a:lnTo>
                <a:lnTo>
                  <a:pt x="286" y="354"/>
                </a:lnTo>
                <a:lnTo>
                  <a:pt x="284" y="362"/>
                </a:lnTo>
                <a:lnTo>
                  <a:pt x="284" y="362"/>
                </a:lnTo>
                <a:lnTo>
                  <a:pt x="284" y="362"/>
                </a:lnTo>
                <a:lnTo>
                  <a:pt x="282" y="362"/>
                </a:lnTo>
                <a:lnTo>
                  <a:pt x="282" y="362"/>
                </a:lnTo>
                <a:lnTo>
                  <a:pt x="284" y="360"/>
                </a:lnTo>
                <a:lnTo>
                  <a:pt x="284" y="360"/>
                </a:lnTo>
                <a:lnTo>
                  <a:pt x="282" y="356"/>
                </a:lnTo>
                <a:lnTo>
                  <a:pt x="282" y="356"/>
                </a:lnTo>
                <a:lnTo>
                  <a:pt x="278" y="358"/>
                </a:lnTo>
                <a:lnTo>
                  <a:pt x="278" y="358"/>
                </a:lnTo>
                <a:lnTo>
                  <a:pt x="276" y="358"/>
                </a:lnTo>
                <a:lnTo>
                  <a:pt x="274" y="356"/>
                </a:lnTo>
                <a:lnTo>
                  <a:pt x="274" y="356"/>
                </a:lnTo>
                <a:lnTo>
                  <a:pt x="272" y="352"/>
                </a:lnTo>
                <a:lnTo>
                  <a:pt x="272" y="352"/>
                </a:lnTo>
                <a:lnTo>
                  <a:pt x="272" y="348"/>
                </a:lnTo>
                <a:lnTo>
                  <a:pt x="272" y="348"/>
                </a:lnTo>
                <a:lnTo>
                  <a:pt x="268" y="346"/>
                </a:lnTo>
                <a:lnTo>
                  <a:pt x="268" y="346"/>
                </a:lnTo>
                <a:lnTo>
                  <a:pt x="266" y="342"/>
                </a:lnTo>
                <a:lnTo>
                  <a:pt x="266" y="342"/>
                </a:lnTo>
                <a:lnTo>
                  <a:pt x="262" y="338"/>
                </a:lnTo>
                <a:lnTo>
                  <a:pt x="262" y="338"/>
                </a:lnTo>
                <a:lnTo>
                  <a:pt x="258" y="336"/>
                </a:lnTo>
                <a:lnTo>
                  <a:pt x="258" y="336"/>
                </a:lnTo>
                <a:lnTo>
                  <a:pt x="258" y="344"/>
                </a:lnTo>
                <a:lnTo>
                  <a:pt x="258" y="344"/>
                </a:lnTo>
                <a:lnTo>
                  <a:pt x="256" y="346"/>
                </a:lnTo>
                <a:lnTo>
                  <a:pt x="252" y="348"/>
                </a:lnTo>
                <a:lnTo>
                  <a:pt x="252" y="348"/>
                </a:lnTo>
                <a:lnTo>
                  <a:pt x="250" y="350"/>
                </a:lnTo>
                <a:lnTo>
                  <a:pt x="250" y="350"/>
                </a:lnTo>
                <a:lnTo>
                  <a:pt x="248" y="352"/>
                </a:lnTo>
                <a:lnTo>
                  <a:pt x="246" y="352"/>
                </a:lnTo>
                <a:lnTo>
                  <a:pt x="246" y="352"/>
                </a:lnTo>
                <a:lnTo>
                  <a:pt x="242" y="352"/>
                </a:lnTo>
                <a:lnTo>
                  <a:pt x="242" y="352"/>
                </a:lnTo>
                <a:lnTo>
                  <a:pt x="236" y="352"/>
                </a:lnTo>
                <a:lnTo>
                  <a:pt x="236" y="352"/>
                </a:lnTo>
                <a:lnTo>
                  <a:pt x="236" y="360"/>
                </a:lnTo>
                <a:lnTo>
                  <a:pt x="236" y="360"/>
                </a:lnTo>
                <a:lnTo>
                  <a:pt x="238" y="366"/>
                </a:lnTo>
                <a:lnTo>
                  <a:pt x="238" y="366"/>
                </a:lnTo>
                <a:lnTo>
                  <a:pt x="238" y="370"/>
                </a:lnTo>
                <a:lnTo>
                  <a:pt x="238" y="372"/>
                </a:lnTo>
                <a:lnTo>
                  <a:pt x="238" y="372"/>
                </a:lnTo>
                <a:lnTo>
                  <a:pt x="236" y="372"/>
                </a:lnTo>
                <a:lnTo>
                  <a:pt x="234" y="372"/>
                </a:lnTo>
                <a:lnTo>
                  <a:pt x="234" y="372"/>
                </a:lnTo>
                <a:lnTo>
                  <a:pt x="230" y="372"/>
                </a:lnTo>
                <a:lnTo>
                  <a:pt x="230" y="372"/>
                </a:lnTo>
                <a:lnTo>
                  <a:pt x="226" y="376"/>
                </a:lnTo>
                <a:lnTo>
                  <a:pt x="226" y="376"/>
                </a:lnTo>
                <a:lnTo>
                  <a:pt x="228" y="378"/>
                </a:lnTo>
                <a:lnTo>
                  <a:pt x="228" y="378"/>
                </a:lnTo>
                <a:lnTo>
                  <a:pt x="228" y="382"/>
                </a:lnTo>
                <a:lnTo>
                  <a:pt x="228" y="382"/>
                </a:lnTo>
                <a:lnTo>
                  <a:pt x="228" y="384"/>
                </a:lnTo>
                <a:lnTo>
                  <a:pt x="228" y="384"/>
                </a:lnTo>
                <a:lnTo>
                  <a:pt x="228" y="386"/>
                </a:lnTo>
                <a:lnTo>
                  <a:pt x="226" y="386"/>
                </a:lnTo>
                <a:lnTo>
                  <a:pt x="226" y="386"/>
                </a:lnTo>
                <a:lnTo>
                  <a:pt x="222" y="388"/>
                </a:lnTo>
                <a:lnTo>
                  <a:pt x="220" y="388"/>
                </a:lnTo>
                <a:lnTo>
                  <a:pt x="220" y="388"/>
                </a:lnTo>
                <a:lnTo>
                  <a:pt x="216" y="390"/>
                </a:lnTo>
                <a:lnTo>
                  <a:pt x="216" y="390"/>
                </a:lnTo>
                <a:lnTo>
                  <a:pt x="214" y="390"/>
                </a:lnTo>
                <a:lnTo>
                  <a:pt x="210" y="388"/>
                </a:lnTo>
                <a:lnTo>
                  <a:pt x="210" y="388"/>
                </a:lnTo>
                <a:lnTo>
                  <a:pt x="210" y="392"/>
                </a:lnTo>
                <a:lnTo>
                  <a:pt x="212" y="394"/>
                </a:lnTo>
                <a:lnTo>
                  <a:pt x="212" y="394"/>
                </a:lnTo>
                <a:lnTo>
                  <a:pt x="210" y="402"/>
                </a:lnTo>
                <a:lnTo>
                  <a:pt x="210" y="402"/>
                </a:lnTo>
                <a:lnTo>
                  <a:pt x="208" y="402"/>
                </a:lnTo>
                <a:lnTo>
                  <a:pt x="208" y="400"/>
                </a:lnTo>
                <a:lnTo>
                  <a:pt x="208" y="400"/>
                </a:lnTo>
                <a:lnTo>
                  <a:pt x="204" y="406"/>
                </a:lnTo>
                <a:lnTo>
                  <a:pt x="204" y="406"/>
                </a:lnTo>
                <a:lnTo>
                  <a:pt x="204" y="406"/>
                </a:lnTo>
                <a:lnTo>
                  <a:pt x="200" y="404"/>
                </a:lnTo>
                <a:lnTo>
                  <a:pt x="200" y="404"/>
                </a:lnTo>
                <a:lnTo>
                  <a:pt x="192" y="402"/>
                </a:lnTo>
                <a:lnTo>
                  <a:pt x="192" y="402"/>
                </a:lnTo>
                <a:lnTo>
                  <a:pt x="190" y="406"/>
                </a:lnTo>
                <a:lnTo>
                  <a:pt x="190" y="406"/>
                </a:lnTo>
                <a:lnTo>
                  <a:pt x="188" y="408"/>
                </a:lnTo>
                <a:lnTo>
                  <a:pt x="188" y="408"/>
                </a:lnTo>
                <a:lnTo>
                  <a:pt x="188" y="408"/>
                </a:lnTo>
                <a:lnTo>
                  <a:pt x="188" y="408"/>
                </a:lnTo>
                <a:lnTo>
                  <a:pt x="188" y="402"/>
                </a:lnTo>
                <a:lnTo>
                  <a:pt x="188" y="402"/>
                </a:lnTo>
                <a:lnTo>
                  <a:pt x="186" y="400"/>
                </a:lnTo>
                <a:lnTo>
                  <a:pt x="186" y="400"/>
                </a:lnTo>
                <a:lnTo>
                  <a:pt x="184" y="398"/>
                </a:lnTo>
                <a:lnTo>
                  <a:pt x="184" y="398"/>
                </a:lnTo>
                <a:lnTo>
                  <a:pt x="186" y="394"/>
                </a:lnTo>
                <a:lnTo>
                  <a:pt x="186" y="394"/>
                </a:lnTo>
                <a:lnTo>
                  <a:pt x="188" y="392"/>
                </a:lnTo>
                <a:lnTo>
                  <a:pt x="188" y="392"/>
                </a:lnTo>
                <a:lnTo>
                  <a:pt x="188" y="390"/>
                </a:lnTo>
                <a:lnTo>
                  <a:pt x="186" y="388"/>
                </a:lnTo>
                <a:lnTo>
                  <a:pt x="186" y="388"/>
                </a:lnTo>
                <a:lnTo>
                  <a:pt x="186" y="384"/>
                </a:lnTo>
                <a:lnTo>
                  <a:pt x="186" y="384"/>
                </a:lnTo>
                <a:lnTo>
                  <a:pt x="188" y="380"/>
                </a:lnTo>
                <a:lnTo>
                  <a:pt x="188" y="380"/>
                </a:lnTo>
                <a:lnTo>
                  <a:pt x="186" y="378"/>
                </a:lnTo>
                <a:lnTo>
                  <a:pt x="184" y="378"/>
                </a:lnTo>
                <a:lnTo>
                  <a:pt x="184" y="378"/>
                </a:lnTo>
                <a:lnTo>
                  <a:pt x="180" y="374"/>
                </a:lnTo>
                <a:lnTo>
                  <a:pt x="180" y="374"/>
                </a:lnTo>
                <a:lnTo>
                  <a:pt x="174" y="372"/>
                </a:lnTo>
                <a:lnTo>
                  <a:pt x="174" y="372"/>
                </a:lnTo>
                <a:lnTo>
                  <a:pt x="174" y="368"/>
                </a:lnTo>
                <a:lnTo>
                  <a:pt x="174" y="368"/>
                </a:lnTo>
                <a:lnTo>
                  <a:pt x="172" y="368"/>
                </a:lnTo>
                <a:lnTo>
                  <a:pt x="172" y="368"/>
                </a:lnTo>
                <a:lnTo>
                  <a:pt x="170" y="366"/>
                </a:lnTo>
                <a:lnTo>
                  <a:pt x="170" y="364"/>
                </a:lnTo>
                <a:lnTo>
                  <a:pt x="170" y="364"/>
                </a:lnTo>
                <a:lnTo>
                  <a:pt x="168" y="364"/>
                </a:lnTo>
                <a:lnTo>
                  <a:pt x="168" y="364"/>
                </a:lnTo>
                <a:lnTo>
                  <a:pt x="168" y="350"/>
                </a:lnTo>
                <a:lnTo>
                  <a:pt x="168" y="350"/>
                </a:lnTo>
                <a:lnTo>
                  <a:pt x="164" y="342"/>
                </a:lnTo>
                <a:lnTo>
                  <a:pt x="164" y="342"/>
                </a:lnTo>
                <a:lnTo>
                  <a:pt x="160" y="340"/>
                </a:lnTo>
                <a:lnTo>
                  <a:pt x="160" y="340"/>
                </a:lnTo>
                <a:lnTo>
                  <a:pt x="160" y="340"/>
                </a:lnTo>
                <a:lnTo>
                  <a:pt x="158" y="340"/>
                </a:lnTo>
                <a:lnTo>
                  <a:pt x="158" y="340"/>
                </a:lnTo>
                <a:lnTo>
                  <a:pt x="154" y="340"/>
                </a:lnTo>
                <a:lnTo>
                  <a:pt x="154" y="340"/>
                </a:lnTo>
                <a:lnTo>
                  <a:pt x="146" y="342"/>
                </a:lnTo>
                <a:lnTo>
                  <a:pt x="146" y="342"/>
                </a:lnTo>
                <a:lnTo>
                  <a:pt x="142" y="344"/>
                </a:lnTo>
                <a:lnTo>
                  <a:pt x="142" y="344"/>
                </a:lnTo>
                <a:lnTo>
                  <a:pt x="134" y="346"/>
                </a:lnTo>
                <a:lnTo>
                  <a:pt x="134" y="346"/>
                </a:lnTo>
                <a:lnTo>
                  <a:pt x="132" y="352"/>
                </a:lnTo>
                <a:lnTo>
                  <a:pt x="132" y="352"/>
                </a:lnTo>
                <a:lnTo>
                  <a:pt x="130" y="356"/>
                </a:lnTo>
                <a:lnTo>
                  <a:pt x="130" y="356"/>
                </a:lnTo>
                <a:lnTo>
                  <a:pt x="126" y="364"/>
                </a:lnTo>
                <a:lnTo>
                  <a:pt x="126" y="364"/>
                </a:lnTo>
                <a:lnTo>
                  <a:pt x="124" y="364"/>
                </a:lnTo>
                <a:lnTo>
                  <a:pt x="124" y="364"/>
                </a:lnTo>
                <a:lnTo>
                  <a:pt x="120" y="364"/>
                </a:lnTo>
                <a:lnTo>
                  <a:pt x="120" y="364"/>
                </a:lnTo>
                <a:lnTo>
                  <a:pt x="118" y="366"/>
                </a:lnTo>
                <a:lnTo>
                  <a:pt x="116" y="368"/>
                </a:lnTo>
                <a:lnTo>
                  <a:pt x="116" y="368"/>
                </a:lnTo>
                <a:lnTo>
                  <a:pt x="118" y="372"/>
                </a:lnTo>
                <a:lnTo>
                  <a:pt x="118" y="372"/>
                </a:lnTo>
                <a:lnTo>
                  <a:pt x="116" y="376"/>
                </a:lnTo>
                <a:lnTo>
                  <a:pt x="116" y="376"/>
                </a:lnTo>
                <a:lnTo>
                  <a:pt x="116" y="380"/>
                </a:lnTo>
                <a:lnTo>
                  <a:pt x="116" y="380"/>
                </a:lnTo>
                <a:lnTo>
                  <a:pt x="114" y="382"/>
                </a:lnTo>
                <a:lnTo>
                  <a:pt x="114" y="382"/>
                </a:lnTo>
                <a:lnTo>
                  <a:pt x="112" y="380"/>
                </a:lnTo>
                <a:lnTo>
                  <a:pt x="112" y="378"/>
                </a:lnTo>
                <a:lnTo>
                  <a:pt x="112" y="378"/>
                </a:lnTo>
                <a:lnTo>
                  <a:pt x="110" y="378"/>
                </a:lnTo>
                <a:lnTo>
                  <a:pt x="110" y="378"/>
                </a:lnTo>
                <a:lnTo>
                  <a:pt x="108" y="378"/>
                </a:lnTo>
                <a:lnTo>
                  <a:pt x="108" y="378"/>
                </a:lnTo>
                <a:lnTo>
                  <a:pt x="102" y="376"/>
                </a:lnTo>
                <a:lnTo>
                  <a:pt x="102" y="376"/>
                </a:lnTo>
                <a:lnTo>
                  <a:pt x="100" y="380"/>
                </a:lnTo>
                <a:lnTo>
                  <a:pt x="100" y="380"/>
                </a:lnTo>
                <a:lnTo>
                  <a:pt x="94" y="382"/>
                </a:lnTo>
                <a:lnTo>
                  <a:pt x="94" y="382"/>
                </a:lnTo>
                <a:lnTo>
                  <a:pt x="90" y="382"/>
                </a:lnTo>
                <a:lnTo>
                  <a:pt x="88" y="382"/>
                </a:lnTo>
                <a:lnTo>
                  <a:pt x="88" y="382"/>
                </a:lnTo>
                <a:lnTo>
                  <a:pt x="84" y="382"/>
                </a:lnTo>
                <a:lnTo>
                  <a:pt x="82" y="384"/>
                </a:lnTo>
                <a:lnTo>
                  <a:pt x="82" y="384"/>
                </a:lnTo>
                <a:lnTo>
                  <a:pt x="78" y="390"/>
                </a:lnTo>
                <a:lnTo>
                  <a:pt x="78" y="390"/>
                </a:lnTo>
                <a:lnTo>
                  <a:pt x="74" y="392"/>
                </a:lnTo>
                <a:lnTo>
                  <a:pt x="74" y="392"/>
                </a:lnTo>
                <a:lnTo>
                  <a:pt x="72" y="390"/>
                </a:lnTo>
                <a:lnTo>
                  <a:pt x="72" y="390"/>
                </a:lnTo>
                <a:lnTo>
                  <a:pt x="72" y="392"/>
                </a:lnTo>
                <a:lnTo>
                  <a:pt x="72" y="392"/>
                </a:lnTo>
                <a:lnTo>
                  <a:pt x="70" y="390"/>
                </a:lnTo>
                <a:lnTo>
                  <a:pt x="70" y="390"/>
                </a:lnTo>
                <a:lnTo>
                  <a:pt x="66" y="386"/>
                </a:lnTo>
                <a:lnTo>
                  <a:pt x="66" y="386"/>
                </a:lnTo>
                <a:lnTo>
                  <a:pt x="68" y="384"/>
                </a:lnTo>
                <a:lnTo>
                  <a:pt x="68" y="384"/>
                </a:lnTo>
                <a:lnTo>
                  <a:pt x="66" y="378"/>
                </a:lnTo>
                <a:lnTo>
                  <a:pt x="66" y="378"/>
                </a:lnTo>
                <a:lnTo>
                  <a:pt x="70" y="376"/>
                </a:lnTo>
                <a:lnTo>
                  <a:pt x="70" y="376"/>
                </a:lnTo>
                <a:lnTo>
                  <a:pt x="70" y="372"/>
                </a:lnTo>
                <a:lnTo>
                  <a:pt x="70" y="372"/>
                </a:lnTo>
                <a:lnTo>
                  <a:pt x="68" y="372"/>
                </a:lnTo>
                <a:lnTo>
                  <a:pt x="68" y="372"/>
                </a:lnTo>
                <a:lnTo>
                  <a:pt x="66" y="368"/>
                </a:lnTo>
                <a:lnTo>
                  <a:pt x="66" y="368"/>
                </a:lnTo>
                <a:lnTo>
                  <a:pt x="58" y="366"/>
                </a:lnTo>
                <a:lnTo>
                  <a:pt x="58" y="366"/>
                </a:lnTo>
                <a:lnTo>
                  <a:pt x="58" y="368"/>
                </a:lnTo>
                <a:lnTo>
                  <a:pt x="58" y="368"/>
                </a:lnTo>
                <a:lnTo>
                  <a:pt x="56" y="366"/>
                </a:lnTo>
                <a:lnTo>
                  <a:pt x="56" y="366"/>
                </a:lnTo>
                <a:lnTo>
                  <a:pt x="50" y="364"/>
                </a:lnTo>
                <a:lnTo>
                  <a:pt x="50" y="364"/>
                </a:lnTo>
                <a:lnTo>
                  <a:pt x="46" y="366"/>
                </a:lnTo>
                <a:lnTo>
                  <a:pt x="46" y="366"/>
                </a:lnTo>
                <a:lnTo>
                  <a:pt x="42" y="366"/>
                </a:lnTo>
                <a:lnTo>
                  <a:pt x="42" y="366"/>
                </a:lnTo>
                <a:lnTo>
                  <a:pt x="40" y="366"/>
                </a:lnTo>
                <a:lnTo>
                  <a:pt x="40" y="366"/>
                </a:lnTo>
                <a:lnTo>
                  <a:pt x="42" y="368"/>
                </a:lnTo>
                <a:lnTo>
                  <a:pt x="42" y="368"/>
                </a:lnTo>
                <a:lnTo>
                  <a:pt x="40" y="370"/>
                </a:lnTo>
                <a:lnTo>
                  <a:pt x="40" y="370"/>
                </a:lnTo>
                <a:lnTo>
                  <a:pt x="42" y="376"/>
                </a:lnTo>
                <a:lnTo>
                  <a:pt x="42" y="376"/>
                </a:lnTo>
                <a:lnTo>
                  <a:pt x="42" y="376"/>
                </a:lnTo>
                <a:lnTo>
                  <a:pt x="42" y="378"/>
                </a:lnTo>
                <a:lnTo>
                  <a:pt x="42" y="378"/>
                </a:lnTo>
                <a:lnTo>
                  <a:pt x="40" y="380"/>
                </a:lnTo>
                <a:lnTo>
                  <a:pt x="40" y="380"/>
                </a:lnTo>
                <a:lnTo>
                  <a:pt x="34" y="388"/>
                </a:lnTo>
                <a:lnTo>
                  <a:pt x="34" y="388"/>
                </a:lnTo>
                <a:lnTo>
                  <a:pt x="34" y="392"/>
                </a:lnTo>
                <a:lnTo>
                  <a:pt x="34" y="392"/>
                </a:lnTo>
                <a:lnTo>
                  <a:pt x="28" y="396"/>
                </a:lnTo>
                <a:lnTo>
                  <a:pt x="28" y="396"/>
                </a:lnTo>
                <a:lnTo>
                  <a:pt x="24" y="400"/>
                </a:lnTo>
                <a:lnTo>
                  <a:pt x="24" y="400"/>
                </a:lnTo>
                <a:lnTo>
                  <a:pt x="22" y="400"/>
                </a:lnTo>
                <a:lnTo>
                  <a:pt x="22" y="400"/>
                </a:lnTo>
                <a:lnTo>
                  <a:pt x="22" y="400"/>
                </a:lnTo>
                <a:lnTo>
                  <a:pt x="22" y="400"/>
                </a:lnTo>
                <a:lnTo>
                  <a:pt x="20" y="398"/>
                </a:lnTo>
                <a:lnTo>
                  <a:pt x="20" y="398"/>
                </a:lnTo>
                <a:lnTo>
                  <a:pt x="20" y="394"/>
                </a:lnTo>
                <a:lnTo>
                  <a:pt x="20" y="390"/>
                </a:lnTo>
                <a:lnTo>
                  <a:pt x="20" y="390"/>
                </a:lnTo>
                <a:lnTo>
                  <a:pt x="18" y="388"/>
                </a:lnTo>
                <a:lnTo>
                  <a:pt x="16" y="386"/>
                </a:lnTo>
                <a:lnTo>
                  <a:pt x="16" y="386"/>
                </a:lnTo>
                <a:lnTo>
                  <a:pt x="18" y="380"/>
                </a:lnTo>
                <a:lnTo>
                  <a:pt x="16" y="376"/>
                </a:lnTo>
                <a:lnTo>
                  <a:pt x="16" y="376"/>
                </a:lnTo>
                <a:lnTo>
                  <a:pt x="14" y="372"/>
                </a:lnTo>
                <a:lnTo>
                  <a:pt x="14" y="368"/>
                </a:lnTo>
                <a:lnTo>
                  <a:pt x="14" y="368"/>
                </a:lnTo>
                <a:lnTo>
                  <a:pt x="14" y="364"/>
                </a:lnTo>
                <a:lnTo>
                  <a:pt x="14" y="360"/>
                </a:lnTo>
                <a:lnTo>
                  <a:pt x="14" y="360"/>
                </a:lnTo>
                <a:lnTo>
                  <a:pt x="6" y="358"/>
                </a:lnTo>
                <a:lnTo>
                  <a:pt x="6" y="358"/>
                </a:lnTo>
                <a:lnTo>
                  <a:pt x="0" y="352"/>
                </a:lnTo>
                <a:lnTo>
                  <a:pt x="0" y="352"/>
                </a:lnTo>
                <a:lnTo>
                  <a:pt x="6" y="352"/>
                </a:lnTo>
                <a:lnTo>
                  <a:pt x="6" y="352"/>
                </a:lnTo>
                <a:lnTo>
                  <a:pt x="12" y="350"/>
                </a:lnTo>
                <a:lnTo>
                  <a:pt x="12" y="350"/>
                </a:lnTo>
                <a:lnTo>
                  <a:pt x="22" y="344"/>
                </a:lnTo>
                <a:lnTo>
                  <a:pt x="22" y="344"/>
                </a:lnTo>
                <a:lnTo>
                  <a:pt x="30" y="342"/>
                </a:lnTo>
                <a:lnTo>
                  <a:pt x="30" y="342"/>
                </a:lnTo>
                <a:lnTo>
                  <a:pt x="36" y="338"/>
                </a:lnTo>
                <a:lnTo>
                  <a:pt x="36" y="338"/>
                </a:lnTo>
                <a:lnTo>
                  <a:pt x="46" y="336"/>
                </a:lnTo>
                <a:lnTo>
                  <a:pt x="46" y="336"/>
                </a:lnTo>
                <a:lnTo>
                  <a:pt x="50" y="334"/>
                </a:lnTo>
                <a:lnTo>
                  <a:pt x="54" y="332"/>
                </a:lnTo>
                <a:lnTo>
                  <a:pt x="54" y="332"/>
                </a:lnTo>
                <a:lnTo>
                  <a:pt x="54" y="330"/>
                </a:lnTo>
                <a:lnTo>
                  <a:pt x="54" y="330"/>
                </a:lnTo>
                <a:lnTo>
                  <a:pt x="60" y="328"/>
                </a:lnTo>
                <a:lnTo>
                  <a:pt x="60" y="328"/>
                </a:lnTo>
                <a:lnTo>
                  <a:pt x="60" y="326"/>
                </a:lnTo>
                <a:lnTo>
                  <a:pt x="60" y="326"/>
                </a:lnTo>
                <a:lnTo>
                  <a:pt x="62" y="324"/>
                </a:lnTo>
                <a:lnTo>
                  <a:pt x="62" y="324"/>
                </a:lnTo>
                <a:lnTo>
                  <a:pt x="64" y="324"/>
                </a:lnTo>
                <a:lnTo>
                  <a:pt x="64" y="324"/>
                </a:lnTo>
                <a:lnTo>
                  <a:pt x="64" y="322"/>
                </a:lnTo>
                <a:lnTo>
                  <a:pt x="64" y="322"/>
                </a:lnTo>
                <a:lnTo>
                  <a:pt x="68" y="322"/>
                </a:lnTo>
                <a:lnTo>
                  <a:pt x="68" y="322"/>
                </a:lnTo>
                <a:lnTo>
                  <a:pt x="70" y="322"/>
                </a:lnTo>
                <a:lnTo>
                  <a:pt x="72" y="320"/>
                </a:lnTo>
                <a:lnTo>
                  <a:pt x="72" y="320"/>
                </a:lnTo>
                <a:lnTo>
                  <a:pt x="74" y="318"/>
                </a:lnTo>
                <a:lnTo>
                  <a:pt x="74" y="318"/>
                </a:lnTo>
                <a:lnTo>
                  <a:pt x="76" y="316"/>
                </a:lnTo>
                <a:lnTo>
                  <a:pt x="76" y="316"/>
                </a:lnTo>
                <a:lnTo>
                  <a:pt x="80" y="310"/>
                </a:lnTo>
                <a:lnTo>
                  <a:pt x="80" y="310"/>
                </a:lnTo>
                <a:lnTo>
                  <a:pt x="84" y="310"/>
                </a:lnTo>
                <a:lnTo>
                  <a:pt x="86" y="310"/>
                </a:lnTo>
                <a:lnTo>
                  <a:pt x="86" y="310"/>
                </a:lnTo>
                <a:lnTo>
                  <a:pt x="90" y="312"/>
                </a:lnTo>
                <a:lnTo>
                  <a:pt x="90" y="312"/>
                </a:lnTo>
                <a:lnTo>
                  <a:pt x="94" y="312"/>
                </a:lnTo>
                <a:lnTo>
                  <a:pt x="98" y="310"/>
                </a:lnTo>
                <a:lnTo>
                  <a:pt x="98" y="310"/>
                </a:lnTo>
                <a:lnTo>
                  <a:pt x="104" y="310"/>
                </a:lnTo>
                <a:lnTo>
                  <a:pt x="104" y="310"/>
                </a:lnTo>
                <a:lnTo>
                  <a:pt x="106" y="308"/>
                </a:lnTo>
                <a:lnTo>
                  <a:pt x="108" y="306"/>
                </a:lnTo>
                <a:lnTo>
                  <a:pt x="108" y="306"/>
                </a:lnTo>
                <a:lnTo>
                  <a:pt x="108" y="306"/>
                </a:lnTo>
                <a:lnTo>
                  <a:pt x="110" y="306"/>
                </a:lnTo>
                <a:lnTo>
                  <a:pt x="110" y="306"/>
                </a:lnTo>
                <a:lnTo>
                  <a:pt x="110" y="306"/>
                </a:lnTo>
                <a:lnTo>
                  <a:pt x="112" y="304"/>
                </a:lnTo>
                <a:lnTo>
                  <a:pt x="112" y="304"/>
                </a:lnTo>
                <a:lnTo>
                  <a:pt x="112" y="304"/>
                </a:lnTo>
                <a:lnTo>
                  <a:pt x="124" y="294"/>
                </a:lnTo>
                <a:lnTo>
                  <a:pt x="124" y="294"/>
                </a:lnTo>
                <a:lnTo>
                  <a:pt x="142" y="276"/>
                </a:lnTo>
                <a:lnTo>
                  <a:pt x="142" y="276"/>
                </a:lnTo>
                <a:lnTo>
                  <a:pt x="144" y="276"/>
                </a:lnTo>
                <a:lnTo>
                  <a:pt x="144" y="276"/>
                </a:lnTo>
                <a:lnTo>
                  <a:pt x="146" y="274"/>
                </a:lnTo>
                <a:lnTo>
                  <a:pt x="146" y="274"/>
                </a:lnTo>
                <a:lnTo>
                  <a:pt x="150" y="270"/>
                </a:lnTo>
                <a:lnTo>
                  <a:pt x="150" y="270"/>
                </a:lnTo>
                <a:lnTo>
                  <a:pt x="152" y="270"/>
                </a:lnTo>
                <a:lnTo>
                  <a:pt x="152" y="270"/>
                </a:lnTo>
                <a:lnTo>
                  <a:pt x="156" y="268"/>
                </a:lnTo>
                <a:lnTo>
                  <a:pt x="156" y="268"/>
                </a:lnTo>
                <a:lnTo>
                  <a:pt x="158" y="266"/>
                </a:lnTo>
                <a:lnTo>
                  <a:pt x="158" y="266"/>
                </a:lnTo>
                <a:lnTo>
                  <a:pt x="158" y="266"/>
                </a:lnTo>
                <a:lnTo>
                  <a:pt x="160" y="266"/>
                </a:lnTo>
                <a:lnTo>
                  <a:pt x="160" y="266"/>
                </a:lnTo>
                <a:lnTo>
                  <a:pt x="162" y="264"/>
                </a:lnTo>
                <a:lnTo>
                  <a:pt x="162" y="264"/>
                </a:lnTo>
                <a:lnTo>
                  <a:pt x="168" y="252"/>
                </a:lnTo>
                <a:lnTo>
                  <a:pt x="174" y="242"/>
                </a:lnTo>
                <a:lnTo>
                  <a:pt x="174" y="242"/>
                </a:lnTo>
                <a:lnTo>
                  <a:pt x="174" y="240"/>
                </a:lnTo>
                <a:lnTo>
                  <a:pt x="176" y="240"/>
                </a:lnTo>
                <a:lnTo>
                  <a:pt x="176" y="240"/>
                </a:lnTo>
                <a:lnTo>
                  <a:pt x="178" y="236"/>
                </a:lnTo>
                <a:lnTo>
                  <a:pt x="178" y="236"/>
                </a:lnTo>
                <a:lnTo>
                  <a:pt x="182" y="230"/>
                </a:lnTo>
                <a:lnTo>
                  <a:pt x="182" y="230"/>
                </a:lnTo>
                <a:lnTo>
                  <a:pt x="190" y="224"/>
                </a:lnTo>
                <a:lnTo>
                  <a:pt x="190" y="224"/>
                </a:lnTo>
                <a:lnTo>
                  <a:pt x="194" y="216"/>
                </a:lnTo>
                <a:lnTo>
                  <a:pt x="194" y="216"/>
                </a:lnTo>
                <a:lnTo>
                  <a:pt x="198" y="210"/>
                </a:lnTo>
                <a:lnTo>
                  <a:pt x="198" y="210"/>
                </a:lnTo>
                <a:lnTo>
                  <a:pt x="200" y="204"/>
                </a:lnTo>
                <a:lnTo>
                  <a:pt x="200" y="204"/>
                </a:lnTo>
                <a:lnTo>
                  <a:pt x="202" y="200"/>
                </a:lnTo>
                <a:lnTo>
                  <a:pt x="202" y="200"/>
                </a:lnTo>
                <a:lnTo>
                  <a:pt x="202" y="198"/>
                </a:lnTo>
                <a:lnTo>
                  <a:pt x="202" y="198"/>
                </a:lnTo>
                <a:lnTo>
                  <a:pt x="204" y="190"/>
                </a:lnTo>
                <a:lnTo>
                  <a:pt x="204" y="190"/>
                </a:lnTo>
                <a:lnTo>
                  <a:pt x="204" y="186"/>
                </a:lnTo>
                <a:lnTo>
                  <a:pt x="204" y="186"/>
                </a:lnTo>
                <a:lnTo>
                  <a:pt x="206" y="182"/>
                </a:lnTo>
                <a:lnTo>
                  <a:pt x="206" y="182"/>
                </a:lnTo>
                <a:lnTo>
                  <a:pt x="208" y="176"/>
                </a:lnTo>
                <a:lnTo>
                  <a:pt x="212" y="166"/>
                </a:lnTo>
                <a:lnTo>
                  <a:pt x="212" y="166"/>
                </a:lnTo>
                <a:lnTo>
                  <a:pt x="216" y="162"/>
                </a:lnTo>
                <a:lnTo>
                  <a:pt x="222" y="158"/>
                </a:lnTo>
                <a:lnTo>
                  <a:pt x="234" y="150"/>
                </a:lnTo>
                <a:lnTo>
                  <a:pt x="234" y="150"/>
                </a:lnTo>
                <a:lnTo>
                  <a:pt x="254" y="136"/>
                </a:lnTo>
                <a:lnTo>
                  <a:pt x="254" y="136"/>
                </a:lnTo>
                <a:lnTo>
                  <a:pt x="266" y="132"/>
                </a:lnTo>
                <a:lnTo>
                  <a:pt x="266" y="132"/>
                </a:lnTo>
                <a:lnTo>
                  <a:pt x="278" y="128"/>
                </a:lnTo>
                <a:lnTo>
                  <a:pt x="278" y="126"/>
                </a:lnTo>
                <a:lnTo>
                  <a:pt x="280" y="126"/>
                </a:lnTo>
                <a:lnTo>
                  <a:pt x="280" y="126"/>
                </a:lnTo>
                <a:lnTo>
                  <a:pt x="282" y="126"/>
                </a:lnTo>
                <a:lnTo>
                  <a:pt x="282" y="124"/>
                </a:lnTo>
                <a:lnTo>
                  <a:pt x="284" y="122"/>
                </a:lnTo>
                <a:lnTo>
                  <a:pt x="286" y="122"/>
                </a:lnTo>
                <a:lnTo>
                  <a:pt x="286" y="122"/>
                </a:lnTo>
                <a:lnTo>
                  <a:pt x="298" y="112"/>
                </a:lnTo>
                <a:lnTo>
                  <a:pt x="306" y="102"/>
                </a:lnTo>
                <a:lnTo>
                  <a:pt x="306" y="102"/>
                </a:lnTo>
                <a:lnTo>
                  <a:pt x="318" y="82"/>
                </a:lnTo>
                <a:lnTo>
                  <a:pt x="318" y="82"/>
                </a:lnTo>
                <a:lnTo>
                  <a:pt x="318" y="80"/>
                </a:lnTo>
                <a:lnTo>
                  <a:pt x="318" y="80"/>
                </a:lnTo>
                <a:lnTo>
                  <a:pt x="322" y="72"/>
                </a:lnTo>
                <a:lnTo>
                  <a:pt x="322" y="72"/>
                </a:lnTo>
                <a:lnTo>
                  <a:pt x="320" y="70"/>
                </a:lnTo>
                <a:lnTo>
                  <a:pt x="320" y="70"/>
                </a:lnTo>
                <a:lnTo>
                  <a:pt x="320" y="70"/>
                </a:lnTo>
                <a:lnTo>
                  <a:pt x="320" y="64"/>
                </a:lnTo>
                <a:lnTo>
                  <a:pt x="320" y="64"/>
                </a:lnTo>
                <a:lnTo>
                  <a:pt x="322" y="56"/>
                </a:lnTo>
                <a:lnTo>
                  <a:pt x="322" y="56"/>
                </a:lnTo>
                <a:lnTo>
                  <a:pt x="322" y="54"/>
                </a:lnTo>
                <a:lnTo>
                  <a:pt x="322" y="54"/>
                </a:lnTo>
                <a:lnTo>
                  <a:pt x="322" y="44"/>
                </a:lnTo>
                <a:lnTo>
                  <a:pt x="322" y="44"/>
                </a:lnTo>
                <a:lnTo>
                  <a:pt x="322" y="40"/>
                </a:lnTo>
                <a:lnTo>
                  <a:pt x="322" y="40"/>
                </a:lnTo>
                <a:lnTo>
                  <a:pt x="322" y="38"/>
                </a:lnTo>
                <a:lnTo>
                  <a:pt x="322" y="38"/>
                </a:lnTo>
                <a:lnTo>
                  <a:pt x="322" y="36"/>
                </a:lnTo>
                <a:lnTo>
                  <a:pt x="322" y="36"/>
                </a:lnTo>
                <a:lnTo>
                  <a:pt x="324" y="36"/>
                </a:lnTo>
                <a:lnTo>
                  <a:pt x="324" y="36"/>
                </a:lnTo>
                <a:lnTo>
                  <a:pt x="324" y="34"/>
                </a:lnTo>
                <a:lnTo>
                  <a:pt x="324" y="32"/>
                </a:lnTo>
                <a:lnTo>
                  <a:pt x="324" y="32"/>
                </a:lnTo>
                <a:lnTo>
                  <a:pt x="326" y="28"/>
                </a:lnTo>
                <a:lnTo>
                  <a:pt x="326" y="28"/>
                </a:lnTo>
                <a:lnTo>
                  <a:pt x="328" y="24"/>
                </a:lnTo>
                <a:lnTo>
                  <a:pt x="328" y="24"/>
                </a:lnTo>
                <a:lnTo>
                  <a:pt x="330" y="22"/>
                </a:lnTo>
                <a:lnTo>
                  <a:pt x="330" y="22"/>
                </a:lnTo>
                <a:lnTo>
                  <a:pt x="332" y="18"/>
                </a:lnTo>
                <a:lnTo>
                  <a:pt x="332" y="18"/>
                </a:lnTo>
                <a:lnTo>
                  <a:pt x="332" y="16"/>
                </a:lnTo>
                <a:lnTo>
                  <a:pt x="332" y="16"/>
                </a:lnTo>
                <a:lnTo>
                  <a:pt x="334" y="12"/>
                </a:lnTo>
                <a:lnTo>
                  <a:pt x="334" y="12"/>
                </a:lnTo>
                <a:lnTo>
                  <a:pt x="334" y="10"/>
                </a:lnTo>
                <a:lnTo>
                  <a:pt x="334" y="10"/>
                </a:lnTo>
                <a:lnTo>
                  <a:pt x="338" y="4"/>
                </a:lnTo>
                <a:lnTo>
                  <a:pt x="338" y="4"/>
                </a:lnTo>
                <a:lnTo>
                  <a:pt x="338" y="0"/>
                </a:lnTo>
                <a:lnTo>
                  <a:pt x="33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17616" y="2009894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福島県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368494" y="2009894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茨城県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419371" y="2009894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栃木県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470248" y="2009894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群馬県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521125" y="2009894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長野県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572002" y="2009894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富山県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622879" y="2009894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石川県</a:t>
            </a:r>
          </a:p>
        </p:txBody>
      </p:sp>
      <p:sp>
        <p:nvSpPr>
          <p:cNvPr id="69" name="Freeform 37"/>
          <p:cNvSpPr>
            <a:spLocks/>
          </p:cNvSpPr>
          <p:nvPr/>
        </p:nvSpPr>
        <p:spPr bwMode="auto">
          <a:xfrm>
            <a:off x="364368" y="1429580"/>
            <a:ext cx="514350" cy="409575"/>
          </a:xfrm>
          <a:custGeom>
            <a:avLst/>
            <a:gdLst>
              <a:gd name="T0" fmla="*/ 324 w 324"/>
              <a:gd name="T1" fmla="*/ 142 h 258"/>
              <a:gd name="T2" fmla="*/ 318 w 324"/>
              <a:gd name="T3" fmla="*/ 174 h 258"/>
              <a:gd name="T4" fmla="*/ 314 w 324"/>
              <a:gd name="T5" fmla="*/ 210 h 258"/>
              <a:gd name="T6" fmla="*/ 310 w 324"/>
              <a:gd name="T7" fmla="*/ 220 h 258"/>
              <a:gd name="T8" fmla="*/ 304 w 324"/>
              <a:gd name="T9" fmla="*/ 226 h 258"/>
              <a:gd name="T10" fmla="*/ 300 w 324"/>
              <a:gd name="T11" fmla="*/ 224 h 258"/>
              <a:gd name="T12" fmla="*/ 294 w 324"/>
              <a:gd name="T13" fmla="*/ 226 h 258"/>
              <a:gd name="T14" fmla="*/ 282 w 324"/>
              <a:gd name="T15" fmla="*/ 236 h 258"/>
              <a:gd name="T16" fmla="*/ 276 w 324"/>
              <a:gd name="T17" fmla="*/ 240 h 258"/>
              <a:gd name="T18" fmla="*/ 264 w 324"/>
              <a:gd name="T19" fmla="*/ 236 h 258"/>
              <a:gd name="T20" fmla="*/ 246 w 324"/>
              <a:gd name="T21" fmla="*/ 224 h 258"/>
              <a:gd name="T22" fmla="*/ 246 w 324"/>
              <a:gd name="T23" fmla="*/ 240 h 258"/>
              <a:gd name="T24" fmla="*/ 234 w 324"/>
              <a:gd name="T25" fmla="*/ 248 h 258"/>
              <a:gd name="T26" fmla="*/ 220 w 324"/>
              <a:gd name="T27" fmla="*/ 252 h 258"/>
              <a:gd name="T28" fmla="*/ 208 w 324"/>
              <a:gd name="T29" fmla="*/ 238 h 258"/>
              <a:gd name="T30" fmla="*/ 188 w 324"/>
              <a:gd name="T31" fmla="*/ 220 h 258"/>
              <a:gd name="T32" fmla="*/ 188 w 324"/>
              <a:gd name="T33" fmla="*/ 206 h 258"/>
              <a:gd name="T34" fmla="*/ 178 w 324"/>
              <a:gd name="T35" fmla="*/ 200 h 258"/>
              <a:gd name="T36" fmla="*/ 168 w 324"/>
              <a:gd name="T37" fmla="*/ 190 h 258"/>
              <a:gd name="T38" fmla="*/ 152 w 324"/>
              <a:gd name="T39" fmla="*/ 182 h 258"/>
              <a:gd name="T40" fmla="*/ 130 w 324"/>
              <a:gd name="T41" fmla="*/ 180 h 258"/>
              <a:gd name="T42" fmla="*/ 114 w 324"/>
              <a:gd name="T43" fmla="*/ 188 h 258"/>
              <a:gd name="T44" fmla="*/ 96 w 324"/>
              <a:gd name="T45" fmla="*/ 196 h 258"/>
              <a:gd name="T46" fmla="*/ 80 w 324"/>
              <a:gd name="T47" fmla="*/ 206 h 258"/>
              <a:gd name="T48" fmla="*/ 66 w 324"/>
              <a:gd name="T49" fmla="*/ 214 h 258"/>
              <a:gd name="T50" fmla="*/ 50 w 324"/>
              <a:gd name="T51" fmla="*/ 222 h 258"/>
              <a:gd name="T52" fmla="*/ 38 w 324"/>
              <a:gd name="T53" fmla="*/ 232 h 258"/>
              <a:gd name="T54" fmla="*/ 22 w 324"/>
              <a:gd name="T55" fmla="*/ 226 h 258"/>
              <a:gd name="T56" fmla="*/ 14 w 324"/>
              <a:gd name="T57" fmla="*/ 220 h 258"/>
              <a:gd name="T58" fmla="*/ 14 w 324"/>
              <a:gd name="T59" fmla="*/ 208 h 258"/>
              <a:gd name="T60" fmla="*/ 16 w 324"/>
              <a:gd name="T61" fmla="*/ 178 h 258"/>
              <a:gd name="T62" fmla="*/ 8 w 324"/>
              <a:gd name="T63" fmla="*/ 170 h 258"/>
              <a:gd name="T64" fmla="*/ 10 w 324"/>
              <a:gd name="T65" fmla="*/ 142 h 258"/>
              <a:gd name="T66" fmla="*/ 6 w 324"/>
              <a:gd name="T67" fmla="*/ 122 h 258"/>
              <a:gd name="T68" fmla="*/ 20 w 324"/>
              <a:gd name="T69" fmla="*/ 114 h 258"/>
              <a:gd name="T70" fmla="*/ 32 w 324"/>
              <a:gd name="T71" fmla="*/ 112 h 258"/>
              <a:gd name="T72" fmla="*/ 42 w 324"/>
              <a:gd name="T73" fmla="*/ 102 h 258"/>
              <a:gd name="T74" fmla="*/ 70 w 324"/>
              <a:gd name="T75" fmla="*/ 102 h 258"/>
              <a:gd name="T76" fmla="*/ 70 w 324"/>
              <a:gd name="T77" fmla="*/ 88 h 258"/>
              <a:gd name="T78" fmla="*/ 74 w 324"/>
              <a:gd name="T79" fmla="*/ 66 h 258"/>
              <a:gd name="T80" fmla="*/ 84 w 324"/>
              <a:gd name="T81" fmla="*/ 52 h 258"/>
              <a:gd name="T82" fmla="*/ 108 w 324"/>
              <a:gd name="T83" fmla="*/ 30 h 258"/>
              <a:gd name="T84" fmla="*/ 124 w 324"/>
              <a:gd name="T85" fmla="*/ 36 h 258"/>
              <a:gd name="T86" fmla="*/ 138 w 324"/>
              <a:gd name="T87" fmla="*/ 38 h 258"/>
              <a:gd name="T88" fmla="*/ 156 w 324"/>
              <a:gd name="T89" fmla="*/ 46 h 258"/>
              <a:gd name="T90" fmla="*/ 174 w 324"/>
              <a:gd name="T91" fmla="*/ 48 h 258"/>
              <a:gd name="T92" fmla="*/ 192 w 324"/>
              <a:gd name="T93" fmla="*/ 34 h 258"/>
              <a:gd name="T94" fmla="*/ 192 w 324"/>
              <a:gd name="T95" fmla="*/ 4 h 258"/>
              <a:gd name="T96" fmla="*/ 206 w 324"/>
              <a:gd name="T97" fmla="*/ 4 h 258"/>
              <a:gd name="T98" fmla="*/ 220 w 324"/>
              <a:gd name="T99" fmla="*/ 4 h 258"/>
              <a:gd name="T100" fmla="*/ 232 w 324"/>
              <a:gd name="T101" fmla="*/ 16 h 258"/>
              <a:gd name="T102" fmla="*/ 246 w 324"/>
              <a:gd name="T103" fmla="*/ 14 h 258"/>
              <a:gd name="T104" fmla="*/ 258 w 324"/>
              <a:gd name="T105" fmla="*/ 16 h 258"/>
              <a:gd name="T106" fmla="*/ 264 w 324"/>
              <a:gd name="T107" fmla="*/ 34 h 258"/>
              <a:gd name="T108" fmla="*/ 284 w 324"/>
              <a:gd name="T109" fmla="*/ 42 h 258"/>
              <a:gd name="T110" fmla="*/ 292 w 324"/>
              <a:gd name="T111" fmla="*/ 38 h 258"/>
              <a:gd name="T112" fmla="*/ 292 w 324"/>
              <a:gd name="T113" fmla="*/ 22 h 258"/>
              <a:gd name="T114" fmla="*/ 306 w 324"/>
              <a:gd name="T115" fmla="*/ 16 h 258"/>
              <a:gd name="T116" fmla="*/ 310 w 324"/>
              <a:gd name="T117" fmla="*/ 32 h 258"/>
              <a:gd name="T118" fmla="*/ 318 w 324"/>
              <a:gd name="T119" fmla="*/ 48 h 258"/>
              <a:gd name="T120" fmla="*/ 324 w 324"/>
              <a:gd name="T121" fmla="*/ 100 h 258"/>
              <a:gd name="T122" fmla="*/ 324 w 324"/>
              <a:gd name="T123" fmla="*/ 122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4" h="258">
                <a:moveTo>
                  <a:pt x="324" y="122"/>
                </a:moveTo>
                <a:lnTo>
                  <a:pt x="324" y="122"/>
                </a:lnTo>
                <a:lnTo>
                  <a:pt x="324" y="132"/>
                </a:lnTo>
                <a:lnTo>
                  <a:pt x="324" y="132"/>
                </a:lnTo>
                <a:lnTo>
                  <a:pt x="324" y="134"/>
                </a:lnTo>
                <a:lnTo>
                  <a:pt x="324" y="134"/>
                </a:lnTo>
                <a:lnTo>
                  <a:pt x="324" y="136"/>
                </a:lnTo>
                <a:lnTo>
                  <a:pt x="324" y="136"/>
                </a:lnTo>
                <a:lnTo>
                  <a:pt x="322" y="138"/>
                </a:lnTo>
                <a:lnTo>
                  <a:pt x="322" y="138"/>
                </a:lnTo>
                <a:lnTo>
                  <a:pt x="322" y="142"/>
                </a:lnTo>
                <a:lnTo>
                  <a:pt x="324" y="142"/>
                </a:lnTo>
                <a:lnTo>
                  <a:pt x="324" y="142"/>
                </a:lnTo>
                <a:lnTo>
                  <a:pt x="322" y="142"/>
                </a:lnTo>
                <a:lnTo>
                  <a:pt x="322" y="144"/>
                </a:lnTo>
                <a:lnTo>
                  <a:pt x="324" y="144"/>
                </a:lnTo>
                <a:lnTo>
                  <a:pt x="324" y="144"/>
                </a:lnTo>
                <a:lnTo>
                  <a:pt x="322" y="144"/>
                </a:lnTo>
                <a:lnTo>
                  <a:pt x="320" y="160"/>
                </a:lnTo>
                <a:lnTo>
                  <a:pt x="320" y="160"/>
                </a:lnTo>
                <a:lnTo>
                  <a:pt x="320" y="160"/>
                </a:lnTo>
                <a:lnTo>
                  <a:pt x="320" y="160"/>
                </a:lnTo>
                <a:lnTo>
                  <a:pt x="320" y="162"/>
                </a:lnTo>
                <a:lnTo>
                  <a:pt x="320" y="162"/>
                </a:lnTo>
                <a:lnTo>
                  <a:pt x="320" y="162"/>
                </a:lnTo>
                <a:lnTo>
                  <a:pt x="318" y="174"/>
                </a:lnTo>
                <a:lnTo>
                  <a:pt x="318" y="174"/>
                </a:lnTo>
                <a:lnTo>
                  <a:pt x="318" y="180"/>
                </a:lnTo>
                <a:lnTo>
                  <a:pt x="318" y="180"/>
                </a:lnTo>
                <a:lnTo>
                  <a:pt x="316" y="188"/>
                </a:lnTo>
                <a:lnTo>
                  <a:pt x="316" y="188"/>
                </a:lnTo>
                <a:lnTo>
                  <a:pt x="316" y="190"/>
                </a:lnTo>
                <a:lnTo>
                  <a:pt x="316" y="190"/>
                </a:lnTo>
                <a:lnTo>
                  <a:pt x="314" y="196"/>
                </a:lnTo>
                <a:lnTo>
                  <a:pt x="312" y="206"/>
                </a:lnTo>
                <a:lnTo>
                  <a:pt x="312" y="206"/>
                </a:lnTo>
                <a:lnTo>
                  <a:pt x="314" y="210"/>
                </a:lnTo>
                <a:lnTo>
                  <a:pt x="314" y="210"/>
                </a:lnTo>
                <a:lnTo>
                  <a:pt x="314" y="210"/>
                </a:lnTo>
                <a:lnTo>
                  <a:pt x="314" y="212"/>
                </a:lnTo>
                <a:lnTo>
                  <a:pt x="314" y="212"/>
                </a:lnTo>
                <a:lnTo>
                  <a:pt x="314" y="214"/>
                </a:lnTo>
                <a:lnTo>
                  <a:pt x="314" y="214"/>
                </a:lnTo>
                <a:lnTo>
                  <a:pt x="312" y="214"/>
                </a:lnTo>
                <a:lnTo>
                  <a:pt x="312" y="214"/>
                </a:lnTo>
                <a:lnTo>
                  <a:pt x="312" y="218"/>
                </a:lnTo>
                <a:lnTo>
                  <a:pt x="312" y="218"/>
                </a:lnTo>
                <a:lnTo>
                  <a:pt x="312" y="218"/>
                </a:lnTo>
                <a:lnTo>
                  <a:pt x="312" y="218"/>
                </a:lnTo>
                <a:lnTo>
                  <a:pt x="310" y="218"/>
                </a:lnTo>
                <a:lnTo>
                  <a:pt x="310" y="218"/>
                </a:lnTo>
                <a:lnTo>
                  <a:pt x="310" y="220"/>
                </a:lnTo>
                <a:lnTo>
                  <a:pt x="310" y="220"/>
                </a:lnTo>
                <a:lnTo>
                  <a:pt x="310" y="220"/>
                </a:lnTo>
                <a:lnTo>
                  <a:pt x="310" y="220"/>
                </a:lnTo>
                <a:lnTo>
                  <a:pt x="308" y="222"/>
                </a:lnTo>
                <a:lnTo>
                  <a:pt x="308" y="222"/>
                </a:lnTo>
                <a:lnTo>
                  <a:pt x="308" y="222"/>
                </a:lnTo>
                <a:lnTo>
                  <a:pt x="308" y="222"/>
                </a:lnTo>
                <a:lnTo>
                  <a:pt x="308" y="222"/>
                </a:lnTo>
                <a:lnTo>
                  <a:pt x="308" y="222"/>
                </a:lnTo>
                <a:lnTo>
                  <a:pt x="306" y="224"/>
                </a:lnTo>
                <a:lnTo>
                  <a:pt x="306" y="224"/>
                </a:lnTo>
                <a:lnTo>
                  <a:pt x="304" y="226"/>
                </a:lnTo>
                <a:lnTo>
                  <a:pt x="304" y="226"/>
                </a:lnTo>
                <a:lnTo>
                  <a:pt x="304" y="226"/>
                </a:lnTo>
                <a:lnTo>
                  <a:pt x="304" y="226"/>
                </a:lnTo>
                <a:lnTo>
                  <a:pt x="302" y="226"/>
                </a:lnTo>
                <a:lnTo>
                  <a:pt x="302" y="226"/>
                </a:lnTo>
                <a:lnTo>
                  <a:pt x="302" y="224"/>
                </a:lnTo>
                <a:lnTo>
                  <a:pt x="302" y="224"/>
                </a:lnTo>
                <a:lnTo>
                  <a:pt x="302" y="224"/>
                </a:lnTo>
                <a:lnTo>
                  <a:pt x="302" y="224"/>
                </a:lnTo>
                <a:lnTo>
                  <a:pt x="300" y="224"/>
                </a:lnTo>
                <a:lnTo>
                  <a:pt x="300" y="224"/>
                </a:lnTo>
                <a:lnTo>
                  <a:pt x="300" y="224"/>
                </a:lnTo>
                <a:lnTo>
                  <a:pt x="300" y="224"/>
                </a:lnTo>
                <a:lnTo>
                  <a:pt x="300" y="224"/>
                </a:lnTo>
                <a:lnTo>
                  <a:pt x="300" y="224"/>
                </a:lnTo>
                <a:lnTo>
                  <a:pt x="300" y="226"/>
                </a:lnTo>
                <a:lnTo>
                  <a:pt x="300" y="226"/>
                </a:lnTo>
                <a:lnTo>
                  <a:pt x="300" y="224"/>
                </a:lnTo>
                <a:lnTo>
                  <a:pt x="300" y="224"/>
                </a:lnTo>
                <a:lnTo>
                  <a:pt x="298" y="226"/>
                </a:lnTo>
                <a:lnTo>
                  <a:pt x="298" y="226"/>
                </a:lnTo>
                <a:lnTo>
                  <a:pt x="298" y="226"/>
                </a:lnTo>
                <a:lnTo>
                  <a:pt x="296" y="226"/>
                </a:lnTo>
                <a:lnTo>
                  <a:pt x="298" y="228"/>
                </a:lnTo>
                <a:lnTo>
                  <a:pt x="296" y="228"/>
                </a:lnTo>
                <a:lnTo>
                  <a:pt x="296" y="226"/>
                </a:lnTo>
                <a:lnTo>
                  <a:pt x="294" y="226"/>
                </a:lnTo>
                <a:lnTo>
                  <a:pt x="296" y="228"/>
                </a:lnTo>
                <a:lnTo>
                  <a:pt x="294" y="230"/>
                </a:lnTo>
                <a:lnTo>
                  <a:pt x="294" y="230"/>
                </a:lnTo>
                <a:lnTo>
                  <a:pt x="294" y="230"/>
                </a:lnTo>
                <a:lnTo>
                  <a:pt x="292" y="230"/>
                </a:lnTo>
                <a:lnTo>
                  <a:pt x="290" y="232"/>
                </a:lnTo>
                <a:lnTo>
                  <a:pt x="290" y="232"/>
                </a:lnTo>
                <a:lnTo>
                  <a:pt x="288" y="232"/>
                </a:lnTo>
                <a:lnTo>
                  <a:pt x="288" y="232"/>
                </a:lnTo>
                <a:lnTo>
                  <a:pt x="288" y="232"/>
                </a:lnTo>
                <a:lnTo>
                  <a:pt x="288" y="232"/>
                </a:lnTo>
                <a:lnTo>
                  <a:pt x="282" y="236"/>
                </a:lnTo>
                <a:lnTo>
                  <a:pt x="282" y="236"/>
                </a:lnTo>
                <a:lnTo>
                  <a:pt x="282" y="242"/>
                </a:lnTo>
                <a:lnTo>
                  <a:pt x="282" y="242"/>
                </a:lnTo>
                <a:lnTo>
                  <a:pt x="282" y="242"/>
                </a:lnTo>
                <a:lnTo>
                  <a:pt x="282" y="242"/>
                </a:lnTo>
                <a:lnTo>
                  <a:pt x="280" y="244"/>
                </a:lnTo>
                <a:lnTo>
                  <a:pt x="280" y="244"/>
                </a:lnTo>
                <a:lnTo>
                  <a:pt x="280" y="240"/>
                </a:lnTo>
                <a:lnTo>
                  <a:pt x="280" y="240"/>
                </a:lnTo>
                <a:lnTo>
                  <a:pt x="278" y="242"/>
                </a:lnTo>
                <a:lnTo>
                  <a:pt x="278" y="242"/>
                </a:lnTo>
                <a:lnTo>
                  <a:pt x="278" y="242"/>
                </a:lnTo>
                <a:lnTo>
                  <a:pt x="278" y="242"/>
                </a:lnTo>
                <a:lnTo>
                  <a:pt x="276" y="240"/>
                </a:lnTo>
                <a:lnTo>
                  <a:pt x="276" y="240"/>
                </a:lnTo>
                <a:lnTo>
                  <a:pt x="276" y="240"/>
                </a:lnTo>
                <a:lnTo>
                  <a:pt x="276" y="240"/>
                </a:lnTo>
                <a:lnTo>
                  <a:pt x="274" y="240"/>
                </a:lnTo>
                <a:lnTo>
                  <a:pt x="274" y="240"/>
                </a:lnTo>
                <a:lnTo>
                  <a:pt x="270" y="240"/>
                </a:lnTo>
                <a:lnTo>
                  <a:pt x="270" y="240"/>
                </a:lnTo>
                <a:lnTo>
                  <a:pt x="270" y="240"/>
                </a:lnTo>
                <a:lnTo>
                  <a:pt x="270" y="240"/>
                </a:lnTo>
                <a:lnTo>
                  <a:pt x="270" y="240"/>
                </a:lnTo>
                <a:lnTo>
                  <a:pt x="266" y="238"/>
                </a:lnTo>
                <a:lnTo>
                  <a:pt x="266" y="238"/>
                </a:lnTo>
                <a:lnTo>
                  <a:pt x="264" y="236"/>
                </a:lnTo>
                <a:lnTo>
                  <a:pt x="264" y="236"/>
                </a:lnTo>
                <a:lnTo>
                  <a:pt x="258" y="234"/>
                </a:lnTo>
                <a:lnTo>
                  <a:pt x="258" y="234"/>
                </a:lnTo>
                <a:lnTo>
                  <a:pt x="254" y="234"/>
                </a:lnTo>
                <a:lnTo>
                  <a:pt x="254" y="234"/>
                </a:lnTo>
                <a:lnTo>
                  <a:pt x="250" y="232"/>
                </a:lnTo>
                <a:lnTo>
                  <a:pt x="250" y="232"/>
                </a:lnTo>
                <a:lnTo>
                  <a:pt x="248" y="228"/>
                </a:lnTo>
                <a:lnTo>
                  <a:pt x="248" y="228"/>
                </a:lnTo>
                <a:lnTo>
                  <a:pt x="246" y="226"/>
                </a:lnTo>
                <a:lnTo>
                  <a:pt x="246" y="226"/>
                </a:lnTo>
                <a:lnTo>
                  <a:pt x="246" y="224"/>
                </a:lnTo>
                <a:lnTo>
                  <a:pt x="246" y="224"/>
                </a:lnTo>
                <a:lnTo>
                  <a:pt x="244" y="224"/>
                </a:lnTo>
                <a:lnTo>
                  <a:pt x="244" y="224"/>
                </a:lnTo>
                <a:lnTo>
                  <a:pt x="244" y="226"/>
                </a:lnTo>
                <a:lnTo>
                  <a:pt x="244" y="226"/>
                </a:lnTo>
                <a:lnTo>
                  <a:pt x="242" y="226"/>
                </a:lnTo>
                <a:lnTo>
                  <a:pt x="242" y="226"/>
                </a:lnTo>
                <a:lnTo>
                  <a:pt x="242" y="230"/>
                </a:lnTo>
                <a:lnTo>
                  <a:pt x="242" y="230"/>
                </a:lnTo>
                <a:lnTo>
                  <a:pt x="244" y="232"/>
                </a:lnTo>
                <a:lnTo>
                  <a:pt x="244" y="232"/>
                </a:lnTo>
                <a:lnTo>
                  <a:pt x="246" y="236"/>
                </a:lnTo>
                <a:lnTo>
                  <a:pt x="246" y="236"/>
                </a:lnTo>
                <a:lnTo>
                  <a:pt x="246" y="240"/>
                </a:lnTo>
                <a:lnTo>
                  <a:pt x="246" y="240"/>
                </a:lnTo>
                <a:lnTo>
                  <a:pt x="246" y="240"/>
                </a:lnTo>
                <a:lnTo>
                  <a:pt x="246" y="240"/>
                </a:lnTo>
                <a:lnTo>
                  <a:pt x="244" y="240"/>
                </a:lnTo>
                <a:lnTo>
                  <a:pt x="244" y="240"/>
                </a:lnTo>
                <a:lnTo>
                  <a:pt x="242" y="242"/>
                </a:lnTo>
                <a:lnTo>
                  <a:pt x="242" y="242"/>
                </a:lnTo>
                <a:lnTo>
                  <a:pt x="238" y="242"/>
                </a:lnTo>
                <a:lnTo>
                  <a:pt x="238" y="242"/>
                </a:lnTo>
                <a:lnTo>
                  <a:pt x="236" y="246"/>
                </a:lnTo>
                <a:lnTo>
                  <a:pt x="236" y="246"/>
                </a:lnTo>
                <a:lnTo>
                  <a:pt x="234" y="248"/>
                </a:lnTo>
                <a:lnTo>
                  <a:pt x="234" y="248"/>
                </a:lnTo>
                <a:lnTo>
                  <a:pt x="234" y="250"/>
                </a:lnTo>
                <a:lnTo>
                  <a:pt x="234" y="250"/>
                </a:lnTo>
                <a:lnTo>
                  <a:pt x="232" y="250"/>
                </a:lnTo>
                <a:lnTo>
                  <a:pt x="232" y="250"/>
                </a:lnTo>
                <a:lnTo>
                  <a:pt x="230" y="252"/>
                </a:lnTo>
                <a:lnTo>
                  <a:pt x="230" y="252"/>
                </a:lnTo>
                <a:lnTo>
                  <a:pt x="230" y="252"/>
                </a:lnTo>
                <a:lnTo>
                  <a:pt x="230" y="252"/>
                </a:lnTo>
                <a:lnTo>
                  <a:pt x="228" y="256"/>
                </a:lnTo>
                <a:lnTo>
                  <a:pt x="228" y="256"/>
                </a:lnTo>
                <a:lnTo>
                  <a:pt x="224" y="258"/>
                </a:lnTo>
                <a:lnTo>
                  <a:pt x="224" y="258"/>
                </a:lnTo>
                <a:lnTo>
                  <a:pt x="220" y="252"/>
                </a:lnTo>
                <a:lnTo>
                  <a:pt x="220" y="252"/>
                </a:lnTo>
                <a:lnTo>
                  <a:pt x="218" y="252"/>
                </a:lnTo>
                <a:lnTo>
                  <a:pt x="218" y="252"/>
                </a:lnTo>
                <a:lnTo>
                  <a:pt x="216" y="250"/>
                </a:lnTo>
                <a:lnTo>
                  <a:pt x="216" y="250"/>
                </a:lnTo>
                <a:lnTo>
                  <a:pt x="210" y="248"/>
                </a:lnTo>
                <a:lnTo>
                  <a:pt x="210" y="248"/>
                </a:lnTo>
                <a:lnTo>
                  <a:pt x="208" y="242"/>
                </a:lnTo>
                <a:lnTo>
                  <a:pt x="208" y="242"/>
                </a:lnTo>
                <a:lnTo>
                  <a:pt x="208" y="240"/>
                </a:lnTo>
                <a:lnTo>
                  <a:pt x="208" y="240"/>
                </a:lnTo>
                <a:lnTo>
                  <a:pt x="208" y="238"/>
                </a:lnTo>
                <a:lnTo>
                  <a:pt x="208" y="238"/>
                </a:lnTo>
                <a:lnTo>
                  <a:pt x="202" y="236"/>
                </a:lnTo>
                <a:lnTo>
                  <a:pt x="202" y="236"/>
                </a:lnTo>
                <a:lnTo>
                  <a:pt x="200" y="232"/>
                </a:lnTo>
                <a:lnTo>
                  <a:pt x="200" y="232"/>
                </a:lnTo>
                <a:lnTo>
                  <a:pt x="198" y="230"/>
                </a:lnTo>
                <a:lnTo>
                  <a:pt x="198" y="230"/>
                </a:lnTo>
                <a:lnTo>
                  <a:pt x="194" y="226"/>
                </a:lnTo>
                <a:lnTo>
                  <a:pt x="194" y="226"/>
                </a:lnTo>
                <a:lnTo>
                  <a:pt x="192" y="228"/>
                </a:lnTo>
                <a:lnTo>
                  <a:pt x="192" y="228"/>
                </a:lnTo>
                <a:lnTo>
                  <a:pt x="186" y="224"/>
                </a:lnTo>
                <a:lnTo>
                  <a:pt x="186" y="224"/>
                </a:lnTo>
                <a:lnTo>
                  <a:pt x="188" y="220"/>
                </a:lnTo>
                <a:lnTo>
                  <a:pt x="188" y="220"/>
                </a:lnTo>
                <a:lnTo>
                  <a:pt x="188" y="218"/>
                </a:lnTo>
                <a:lnTo>
                  <a:pt x="186" y="216"/>
                </a:lnTo>
                <a:lnTo>
                  <a:pt x="186" y="216"/>
                </a:lnTo>
                <a:lnTo>
                  <a:pt x="188" y="216"/>
                </a:lnTo>
                <a:lnTo>
                  <a:pt x="188" y="216"/>
                </a:lnTo>
                <a:lnTo>
                  <a:pt x="186" y="212"/>
                </a:lnTo>
                <a:lnTo>
                  <a:pt x="186" y="212"/>
                </a:lnTo>
                <a:lnTo>
                  <a:pt x="186" y="210"/>
                </a:lnTo>
                <a:lnTo>
                  <a:pt x="186" y="210"/>
                </a:lnTo>
                <a:lnTo>
                  <a:pt x="188" y="210"/>
                </a:lnTo>
                <a:lnTo>
                  <a:pt x="188" y="210"/>
                </a:lnTo>
                <a:lnTo>
                  <a:pt x="188" y="206"/>
                </a:lnTo>
                <a:lnTo>
                  <a:pt x="188" y="206"/>
                </a:lnTo>
                <a:lnTo>
                  <a:pt x="184" y="206"/>
                </a:lnTo>
                <a:lnTo>
                  <a:pt x="184" y="206"/>
                </a:lnTo>
                <a:lnTo>
                  <a:pt x="182" y="208"/>
                </a:lnTo>
                <a:lnTo>
                  <a:pt x="182" y="208"/>
                </a:lnTo>
                <a:lnTo>
                  <a:pt x="180" y="206"/>
                </a:lnTo>
                <a:lnTo>
                  <a:pt x="180" y="206"/>
                </a:lnTo>
                <a:lnTo>
                  <a:pt x="178" y="204"/>
                </a:lnTo>
                <a:lnTo>
                  <a:pt x="178" y="204"/>
                </a:lnTo>
                <a:lnTo>
                  <a:pt x="180" y="202"/>
                </a:lnTo>
                <a:lnTo>
                  <a:pt x="180" y="202"/>
                </a:lnTo>
                <a:lnTo>
                  <a:pt x="178" y="200"/>
                </a:lnTo>
                <a:lnTo>
                  <a:pt x="178" y="200"/>
                </a:lnTo>
                <a:lnTo>
                  <a:pt x="178" y="198"/>
                </a:lnTo>
                <a:lnTo>
                  <a:pt x="178" y="198"/>
                </a:lnTo>
                <a:lnTo>
                  <a:pt x="174" y="196"/>
                </a:lnTo>
                <a:lnTo>
                  <a:pt x="174" y="196"/>
                </a:lnTo>
                <a:lnTo>
                  <a:pt x="172" y="194"/>
                </a:lnTo>
                <a:lnTo>
                  <a:pt x="172" y="194"/>
                </a:lnTo>
                <a:lnTo>
                  <a:pt x="172" y="192"/>
                </a:lnTo>
                <a:lnTo>
                  <a:pt x="172" y="192"/>
                </a:lnTo>
                <a:lnTo>
                  <a:pt x="170" y="192"/>
                </a:lnTo>
                <a:lnTo>
                  <a:pt x="170" y="192"/>
                </a:lnTo>
                <a:lnTo>
                  <a:pt x="168" y="190"/>
                </a:lnTo>
                <a:lnTo>
                  <a:pt x="168" y="190"/>
                </a:lnTo>
                <a:lnTo>
                  <a:pt x="168" y="190"/>
                </a:lnTo>
                <a:lnTo>
                  <a:pt x="168" y="190"/>
                </a:lnTo>
                <a:lnTo>
                  <a:pt x="164" y="188"/>
                </a:lnTo>
                <a:lnTo>
                  <a:pt x="164" y="188"/>
                </a:lnTo>
                <a:lnTo>
                  <a:pt x="160" y="186"/>
                </a:lnTo>
                <a:lnTo>
                  <a:pt x="160" y="186"/>
                </a:lnTo>
                <a:lnTo>
                  <a:pt x="160" y="186"/>
                </a:lnTo>
                <a:lnTo>
                  <a:pt x="160" y="186"/>
                </a:lnTo>
                <a:lnTo>
                  <a:pt x="156" y="184"/>
                </a:lnTo>
                <a:lnTo>
                  <a:pt x="156" y="184"/>
                </a:lnTo>
                <a:lnTo>
                  <a:pt x="156" y="184"/>
                </a:lnTo>
                <a:lnTo>
                  <a:pt x="154" y="184"/>
                </a:lnTo>
                <a:lnTo>
                  <a:pt x="154" y="184"/>
                </a:lnTo>
                <a:lnTo>
                  <a:pt x="152" y="182"/>
                </a:lnTo>
                <a:lnTo>
                  <a:pt x="152" y="182"/>
                </a:lnTo>
                <a:lnTo>
                  <a:pt x="148" y="180"/>
                </a:lnTo>
                <a:lnTo>
                  <a:pt x="148" y="180"/>
                </a:lnTo>
                <a:lnTo>
                  <a:pt x="148" y="182"/>
                </a:lnTo>
                <a:lnTo>
                  <a:pt x="148" y="182"/>
                </a:lnTo>
                <a:lnTo>
                  <a:pt x="140" y="180"/>
                </a:lnTo>
                <a:lnTo>
                  <a:pt x="140" y="180"/>
                </a:lnTo>
                <a:lnTo>
                  <a:pt x="138" y="178"/>
                </a:lnTo>
                <a:lnTo>
                  <a:pt x="138" y="178"/>
                </a:lnTo>
                <a:lnTo>
                  <a:pt x="134" y="178"/>
                </a:lnTo>
                <a:lnTo>
                  <a:pt x="134" y="178"/>
                </a:lnTo>
                <a:lnTo>
                  <a:pt x="130" y="180"/>
                </a:lnTo>
                <a:lnTo>
                  <a:pt x="130" y="180"/>
                </a:lnTo>
                <a:lnTo>
                  <a:pt x="128" y="178"/>
                </a:lnTo>
                <a:lnTo>
                  <a:pt x="128" y="178"/>
                </a:lnTo>
                <a:lnTo>
                  <a:pt x="122" y="180"/>
                </a:lnTo>
                <a:lnTo>
                  <a:pt x="122" y="180"/>
                </a:lnTo>
                <a:lnTo>
                  <a:pt x="120" y="182"/>
                </a:lnTo>
                <a:lnTo>
                  <a:pt x="120" y="182"/>
                </a:lnTo>
                <a:lnTo>
                  <a:pt x="118" y="182"/>
                </a:lnTo>
                <a:lnTo>
                  <a:pt x="118" y="182"/>
                </a:lnTo>
                <a:lnTo>
                  <a:pt x="116" y="182"/>
                </a:lnTo>
                <a:lnTo>
                  <a:pt x="116" y="182"/>
                </a:lnTo>
                <a:lnTo>
                  <a:pt x="112" y="186"/>
                </a:lnTo>
                <a:lnTo>
                  <a:pt x="112" y="186"/>
                </a:lnTo>
                <a:lnTo>
                  <a:pt x="114" y="188"/>
                </a:lnTo>
                <a:lnTo>
                  <a:pt x="114" y="188"/>
                </a:lnTo>
                <a:lnTo>
                  <a:pt x="114" y="194"/>
                </a:lnTo>
                <a:lnTo>
                  <a:pt x="114" y="194"/>
                </a:lnTo>
                <a:lnTo>
                  <a:pt x="106" y="192"/>
                </a:lnTo>
                <a:lnTo>
                  <a:pt x="106" y="192"/>
                </a:lnTo>
                <a:lnTo>
                  <a:pt x="104" y="194"/>
                </a:lnTo>
                <a:lnTo>
                  <a:pt x="104" y="194"/>
                </a:lnTo>
                <a:lnTo>
                  <a:pt x="102" y="196"/>
                </a:lnTo>
                <a:lnTo>
                  <a:pt x="102" y="196"/>
                </a:lnTo>
                <a:lnTo>
                  <a:pt x="100" y="196"/>
                </a:lnTo>
                <a:lnTo>
                  <a:pt x="100" y="196"/>
                </a:lnTo>
                <a:lnTo>
                  <a:pt x="96" y="196"/>
                </a:lnTo>
                <a:lnTo>
                  <a:pt x="96" y="196"/>
                </a:lnTo>
                <a:lnTo>
                  <a:pt x="92" y="198"/>
                </a:lnTo>
                <a:lnTo>
                  <a:pt x="92" y="198"/>
                </a:lnTo>
                <a:lnTo>
                  <a:pt x="92" y="198"/>
                </a:lnTo>
                <a:lnTo>
                  <a:pt x="92" y="198"/>
                </a:lnTo>
                <a:lnTo>
                  <a:pt x="88" y="200"/>
                </a:lnTo>
                <a:lnTo>
                  <a:pt x="88" y="200"/>
                </a:lnTo>
                <a:lnTo>
                  <a:pt x="86" y="204"/>
                </a:lnTo>
                <a:lnTo>
                  <a:pt x="86" y="204"/>
                </a:lnTo>
                <a:lnTo>
                  <a:pt x="84" y="202"/>
                </a:lnTo>
                <a:lnTo>
                  <a:pt x="84" y="202"/>
                </a:lnTo>
                <a:lnTo>
                  <a:pt x="82" y="204"/>
                </a:lnTo>
                <a:lnTo>
                  <a:pt x="82" y="204"/>
                </a:lnTo>
                <a:lnTo>
                  <a:pt x="80" y="206"/>
                </a:lnTo>
                <a:lnTo>
                  <a:pt x="80" y="206"/>
                </a:lnTo>
                <a:lnTo>
                  <a:pt x="78" y="208"/>
                </a:lnTo>
                <a:lnTo>
                  <a:pt x="78" y="210"/>
                </a:lnTo>
                <a:lnTo>
                  <a:pt x="78" y="210"/>
                </a:lnTo>
                <a:lnTo>
                  <a:pt x="74" y="210"/>
                </a:lnTo>
                <a:lnTo>
                  <a:pt x="74" y="210"/>
                </a:lnTo>
                <a:lnTo>
                  <a:pt x="72" y="208"/>
                </a:lnTo>
                <a:lnTo>
                  <a:pt x="72" y="208"/>
                </a:lnTo>
                <a:lnTo>
                  <a:pt x="72" y="212"/>
                </a:lnTo>
                <a:lnTo>
                  <a:pt x="72" y="212"/>
                </a:lnTo>
                <a:lnTo>
                  <a:pt x="68" y="214"/>
                </a:lnTo>
                <a:lnTo>
                  <a:pt x="68" y="214"/>
                </a:lnTo>
                <a:lnTo>
                  <a:pt x="66" y="214"/>
                </a:lnTo>
                <a:lnTo>
                  <a:pt x="66" y="214"/>
                </a:lnTo>
                <a:lnTo>
                  <a:pt x="64" y="216"/>
                </a:lnTo>
                <a:lnTo>
                  <a:pt x="64" y="216"/>
                </a:lnTo>
                <a:lnTo>
                  <a:pt x="62" y="216"/>
                </a:lnTo>
                <a:lnTo>
                  <a:pt x="62" y="216"/>
                </a:lnTo>
                <a:lnTo>
                  <a:pt x="58" y="220"/>
                </a:lnTo>
                <a:lnTo>
                  <a:pt x="58" y="220"/>
                </a:lnTo>
                <a:lnTo>
                  <a:pt x="56" y="218"/>
                </a:lnTo>
                <a:lnTo>
                  <a:pt x="56" y="218"/>
                </a:lnTo>
                <a:lnTo>
                  <a:pt x="52" y="218"/>
                </a:lnTo>
                <a:lnTo>
                  <a:pt x="52" y="218"/>
                </a:lnTo>
                <a:lnTo>
                  <a:pt x="50" y="222"/>
                </a:lnTo>
                <a:lnTo>
                  <a:pt x="50" y="222"/>
                </a:lnTo>
                <a:lnTo>
                  <a:pt x="46" y="226"/>
                </a:lnTo>
                <a:lnTo>
                  <a:pt x="46" y="226"/>
                </a:lnTo>
                <a:lnTo>
                  <a:pt x="46" y="228"/>
                </a:lnTo>
                <a:lnTo>
                  <a:pt x="46" y="228"/>
                </a:lnTo>
                <a:lnTo>
                  <a:pt x="44" y="228"/>
                </a:lnTo>
                <a:lnTo>
                  <a:pt x="44" y="228"/>
                </a:lnTo>
                <a:lnTo>
                  <a:pt x="42" y="228"/>
                </a:lnTo>
                <a:lnTo>
                  <a:pt x="42" y="228"/>
                </a:lnTo>
                <a:lnTo>
                  <a:pt x="40" y="230"/>
                </a:lnTo>
                <a:lnTo>
                  <a:pt x="40" y="230"/>
                </a:lnTo>
                <a:lnTo>
                  <a:pt x="40" y="232"/>
                </a:lnTo>
                <a:lnTo>
                  <a:pt x="40" y="232"/>
                </a:lnTo>
                <a:lnTo>
                  <a:pt x="38" y="232"/>
                </a:lnTo>
                <a:lnTo>
                  <a:pt x="38" y="232"/>
                </a:lnTo>
                <a:lnTo>
                  <a:pt x="36" y="230"/>
                </a:lnTo>
                <a:lnTo>
                  <a:pt x="36" y="230"/>
                </a:lnTo>
                <a:lnTo>
                  <a:pt x="32" y="230"/>
                </a:lnTo>
                <a:lnTo>
                  <a:pt x="32" y="230"/>
                </a:lnTo>
                <a:lnTo>
                  <a:pt x="30" y="228"/>
                </a:lnTo>
                <a:lnTo>
                  <a:pt x="30" y="228"/>
                </a:lnTo>
                <a:lnTo>
                  <a:pt x="28" y="228"/>
                </a:lnTo>
                <a:lnTo>
                  <a:pt x="28" y="228"/>
                </a:lnTo>
                <a:lnTo>
                  <a:pt x="24" y="228"/>
                </a:lnTo>
                <a:lnTo>
                  <a:pt x="24" y="228"/>
                </a:lnTo>
                <a:lnTo>
                  <a:pt x="22" y="226"/>
                </a:lnTo>
                <a:lnTo>
                  <a:pt x="22" y="226"/>
                </a:lnTo>
                <a:lnTo>
                  <a:pt x="20" y="228"/>
                </a:lnTo>
                <a:lnTo>
                  <a:pt x="20" y="228"/>
                </a:lnTo>
                <a:lnTo>
                  <a:pt x="18" y="224"/>
                </a:lnTo>
                <a:lnTo>
                  <a:pt x="18" y="224"/>
                </a:lnTo>
                <a:lnTo>
                  <a:pt x="14" y="228"/>
                </a:lnTo>
                <a:lnTo>
                  <a:pt x="14" y="228"/>
                </a:lnTo>
                <a:lnTo>
                  <a:pt x="12" y="226"/>
                </a:lnTo>
                <a:lnTo>
                  <a:pt x="12" y="226"/>
                </a:lnTo>
                <a:lnTo>
                  <a:pt x="12" y="226"/>
                </a:lnTo>
                <a:lnTo>
                  <a:pt x="12" y="226"/>
                </a:lnTo>
                <a:lnTo>
                  <a:pt x="14" y="224"/>
                </a:lnTo>
                <a:lnTo>
                  <a:pt x="14" y="224"/>
                </a:lnTo>
                <a:lnTo>
                  <a:pt x="14" y="220"/>
                </a:lnTo>
                <a:lnTo>
                  <a:pt x="14" y="220"/>
                </a:lnTo>
                <a:lnTo>
                  <a:pt x="14" y="218"/>
                </a:lnTo>
                <a:lnTo>
                  <a:pt x="14" y="218"/>
                </a:lnTo>
                <a:lnTo>
                  <a:pt x="16" y="218"/>
                </a:lnTo>
                <a:lnTo>
                  <a:pt x="16" y="218"/>
                </a:lnTo>
                <a:lnTo>
                  <a:pt x="14" y="216"/>
                </a:lnTo>
                <a:lnTo>
                  <a:pt x="14" y="216"/>
                </a:lnTo>
                <a:lnTo>
                  <a:pt x="16" y="214"/>
                </a:lnTo>
                <a:lnTo>
                  <a:pt x="16" y="214"/>
                </a:lnTo>
                <a:lnTo>
                  <a:pt x="14" y="210"/>
                </a:lnTo>
                <a:lnTo>
                  <a:pt x="14" y="210"/>
                </a:lnTo>
                <a:lnTo>
                  <a:pt x="14" y="208"/>
                </a:lnTo>
                <a:lnTo>
                  <a:pt x="14" y="208"/>
                </a:lnTo>
                <a:lnTo>
                  <a:pt x="16" y="202"/>
                </a:lnTo>
                <a:lnTo>
                  <a:pt x="16" y="202"/>
                </a:lnTo>
                <a:lnTo>
                  <a:pt x="16" y="200"/>
                </a:lnTo>
                <a:lnTo>
                  <a:pt x="16" y="200"/>
                </a:lnTo>
                <a:lnTo>
                  <a:pt x="14" y="196"/>
                </a:lnTo>
                <a:lnTo>
                  <a:pt x="14" y="196"/>
                </a:lnTo>
                <a:lnTo>
                  <a:pt x="14" y="194"/>
                </a:lnTo>
                <a:lnTo>
                  <a:pt x="14" y="194"/>
                </a:lnTo>
                <a:lnTo>
                  <a:pt x="12" y="192"/>
                </a:lnTo>
                <a:lnTo>
                  <a:pt x="12" y="192"/>
                </a:lnTo>
                <a:lnTo>
                  <a:pt x="12" y="188"/>
                </a:lnTo>
                <a:lnTo>
                  <a:pt x="12" y="188"/>
                </a:lnTo>
                <a:lnTo>
                  <a:pt x="16" y="178"/>
                </a:lnTo>
                <a:lnTo>
                  <a:pt x="16" y="178"/>
                </a:lnTo>
                <a:lnTo>
                  <a:pt x="14" y="176"/>
                </a:lnTo>
                <a:lnTo>
                  <a:pt x="14" y="176"/>
                </a:lnTo>
                <a:lnTo>
                  <a:pt x="14" y="174"/>
                </a:lnTo>
                <a:lnTo>
                  <a:pt x="14" y="174"/>
                </a:lnTo>
                <a:lnTo>
                  <a:pt x="14" y="172"/>
                </a:lnTo>
                <a:lnTo>
                  <a:pt x="14" y="172"/>
                </a:lnTo>
                <a:lnTo>
                  <a:pt x="10" y="168"/>
                </a:lnTo>
                <a:lnTo>
                  <a:pt x="10" y="168"/>
                </a:lnTo>
                <a:lnTo>
                  <a:pt x="10" y="166"/>
                </a:lnTo>
                <a:lnTo>
                  <a:pt x="10" y="166"/>
                </a:lnTo>
                <a:lnTo>
                  <a:pt x="8" y="170"/>
                </a:lnTo>
                <a:lnTo>
                  <a:pt x="8" y="170"/>
                </a:lnTo>
                <a:lnTo>
                  <a:pt x="6" y="170"/>
                </a:lnTo>
                <a:lnTo>
                  <a:pt x="6" y="170"/>
                </a:lnTo>
                <a:lnTo>
                  <a:pt x="4" y="164"/>
                </a:lnTo>
                <a:lnTo>
                  <a:pt x="4" y="164"/>
                </a:lnTo>
                <a:lnTo>
                  <a:pt x="0" y="160"/>
                </a:lnTo>
                <a:lnTo>
                  <a:pt x="0" y="160"/>
                </a:lnTo>
                <a:lnTo>
                  <a:pt x="2" y="156"/>
                </a:lnTo>
                <a:lnTo>
                  <a:pt x="2" y="156"/>
                </a:lnTo>
                <a:lnTo>
                  <a:pt x="8" y="150"/>
                </a:lnTo>
                <a:lnTo>
                  <a:pt x="8" y="150"/>
                </a:lnTo>
                <a:lnTo>
                  <a:pt x="10" y="146"/>
                </a:lnTo>
                <a:lnTo>
                  <a:pt x="10" y="146"/>
                </a:lnTo>
                <a:lnTo>
                  <a:pt x="10" y="142"/>
                </a:lnTo>
                <a:lnTo>
                  <a:pt x="10" y="142"/>
                </a:lnTo>
                <a:lnTo>
                  <a:pt x="10" y="140"/>
                </a:lnTo>
                <a:lnTo>
                  <a:pt x="10" y="140"/>
                </a:lnTo>
                <a:lnTo>
                  <a:pt x="10" y="140"/>
                </a:lnTo>
                <a:lnTo>
                  <a:pt x="12" y="138"/>
                </a:lnTo>
                <a:lnTo>
                  <a:pt x="12" y="138"/>
                </a:lnTo>
                <a:lnTo>
                  <a:pt x="12" y="132"/>
                </a:lnTo>
                <a:lnTo>
                  <a:pt x="12" y="132"/>
                </a:lnTo>
                <a:lnTo>
                  <a:pt x="12" y="128"/>
                </a:lnTo>
                <a:lnTo>
                  <a:pt x="12" y="128"/>
                </a:lnTo>
                <a:lnTo>
                  <a:pt x="8" y="126"/>
                </a:lnTo>
                <a:lnTo>
                  <a:pt x="8" y="126"/>
                </a:lnTo>
                <a:lnTo>
                  <a:pt x="6" y="122"/>
                </a:lnTo>
                <a:lnTo>
                  <a:pt x="6" y="122"/>
                </a:lnTo>
                <a:lnTo>
                  <a:pt x="8" y="120"/>
                </a:lnTo>
                <a:lnTo>
                  <a:pt x="8" y="120"/>
                </a:lnTo>
                <a:lnTo>
                  <a:pt x="8" y="118"/>
                </a:lnTo>
                <a:lnTo>
                  <a:pt x="10" y="116"/>
                </a:lnTo>
                <a:lnTo>
                  <a:pt x="10" y="116"/>
                </a:lnTo>
                <a:lnTo>
                  <a:pt x="12" y="114"/>
                </a:lnTo>
                <a:lnTo>
                  <a:pt x="12" y="114"/>
                </a:lnTo>
                <a:lnTo>
                  <a:pt x="14" y="114"/>
                </a:lnTo>
                <a:lnTo>
                  <a:pt x="14" y="114"/>
                </a:lnTo>
                <a:lnTo>
                  <a:pt x="16" y="114"/>
                </a:lnTo>
                <a:lnTo>
                  <a:pt x="16" y="114"/>
                </a:lnTo>
                <a:lnTo>
                  <a:pt x="20" y="114"/>
                </a:lnTo>
                <a:lnTo>
                  <a:pt x="20" y="114"/>
                </a:lnTo>
                <a:lnTo>
                  <a:pt x="20" y="114"/>
                </a:lnTo>
                <a:lnTo>
                  <a:pt x="20" y="114"/>
                </a:lnTo>
                <a:lnTo>
                  <a:pt x="24" y="112"/>
                </a:lnTo>
                <a:lnTo>
                  <a:pt x="24" y="112"/>
                </a:lnTo>
                <a:lnTo>
                  <a:pt x="26" y="112"/>
                </a:lnTo>
                <a:lnTo>
                  <a:pt x="26" y="112"/>
                </a:lnTo>
                <a:lnTo>
                  <a:pt x="28" y="112"/>
                </a:lnTo>
                <a:lnTo>
                  <a:pt x="28" y="112"/>
                </a:lnTo>
                <a:lnTo>
                  <a:pt x="30" y="112"/>
                </a:lnTo>
                <a:lnTo>
                  <a:pt x="30" y="112"/>
                </a:lnTo>
                <a:lnTo>
                  <a:pt x="32" y="112"/>
                </a:lnTo>
                <a:lnTo>
                  <a:pt x="32" y="112"/>
                </a:lnTo>
                <a:lnTo>
                  <a:pt x="32" y="110"/>
                </a:lnTo>
                <a:lnTo>
                  <a:pt x="34" y="110"/>
                </a:lnTo>
                <a:lnTo>
                  <a:pt x="34" y="110"/>
                </a:lnTo>
                <a:lnTo>
                  <a:pt x="36" y="112"/>
                </a:lnTo>
                <a:lnTo>
                  <a:pt x="36" y="112"/>
                </a:lnTo>
                <a:lnTo>
                  <a:pt x="40" y="112"/>
                </a:lnTo>
                <a:lnTo>
                  <a:pt x="40" y="112"/>
                </a:lnTo>
                <a:lnTo>
                  <a:pt x="42" y="108"/>
                </a:lnTo>
                <a:lnTo>
                  <a:pt x="42" y="108"/>
                </a:lnTo>
                <a:lnTo>
                  <a:pt x="42" y="104"/>
                </a:lnTo>
                <a:lnTo>
                  <a:pt x="42" y="104"/>
                </a:lnTo>
                <a:lnTo>
                  <a:pt x="42" y="102"/>
                </a:lnTo>
                <a:lnTo>
                  <a:pt x="42" y="102"/>
                </a:lnTo>
                <a:lnTo>
                  <a:pt x="50" y="100"/>
                </a:lnTo>
                <a:lnTo>
                  <a:pt x="50" y="100"/>
                </a:lnTo>
                <a:lnTo>
                  <a:pt x="54" y="102"/>
                </a:lnTo>
                <a:lnTo>
                  <a:pt x="54" y="102"/>
                </a:lnTo>
                <a:lnTo>
                  <a:pt x="58" y="100"/>
                </a:lnTo>
                <a:lnTo>
                  <a:pt x="58" y="100"/>
                </a:lnTo>
                <a:lnTo>
                  <a:pt x="60" y="102"/>
                </a:lnTo>
                <a:lnTo>
                  <a:pt x="60" y="102"/>
                </a:lnTo>
                <a:lnTo>
                  <a:pt x="62" y="100"/>
                </a:lnTo>
                <a:lnTo>
                  <a:pt x="62" y="100"/>
                </a:lnTo>
                <a:lnTo>
                  <a:pt x="66" y="102"/>
                </a:lnTo>
                <a:lnTo>
                  <a:pt x="66" y="102"/>
                </a:lnTo>
                <a:lnTo>
                  <a:pt x="70" y="102"/>
                </a:lnTo>
                <a:lnTo>
                  <a:pt x="70" y="102"/>
                </a:lnTo>
                <a:lnTo>
                  <a:pt x="72" y="100"/>
                </a:lnTo>
                <a:lnTo>
                  <a:pt x="72" y="100"/>
                </a:lnTo>
                <a:lnTo>
                  <a:pt x="74" y="98"/>
                </a:lnTo>
                <a:lnTo>
                  <a:pt x="74" y="98"/>
                </a:lnTo>
                <a:lnTo>
                  <a:pt x="72" y="96"/>
                </a:lnTo>
                <a:lnTo>
                  <a:pt x="72" y="96"/>
                </a:lnTo>
                <a:lnTo>
                  <a:pt x="70" y="94"/>
                </a:lnTo>
                <a:lnTo>
                  <a:pt x="70" y="94"/>
                </a:lnTo>
                <a:lnTo>
                  <a:pt x="70" y="92"/>
                </a:lnTo>
                <a:lnTo>
                  <a:pt x="70" y="92"/>
                </a:lnTo>
                <a:lnTo>
                  <a:pt x="70" y="88"/>
                </a:lnTo>
                <a:lnTo>
                  <a:pt x="70" y="88"/>
                </a:lnTo>
                <a:lnTo>
                  <a:pt x="68" y="82"/>
                </a:lnTo>
                <a:lnTo>
                  <a:pt x="68" y="82"/>
                </a:lnTo>
                <a:lnTo>
                  <a:pt x="66" y="80"/>
                </a:lnTo>
                <a:lnTo>
                  <a:pt x="66" y="80"/>
                </a:lnTo>
                <a:lnTo>
                  <a:pt x="66" y="76"/>
                </a:lnTo>
                <a:lnTo>
                  <a:pt x="66" y="76"/>
                </a:lnTo>
                <a:lnTo>
                  <a:pt x="66" y="74"/>
                </a:lnTo>
                <a:lnTo>
                  <a:pt x="66" y="74"/>
                </a:lnTo>
                <a:lnTo>
                  <a:pt x="66" y="70"/>
                </a:lnTo>
                <a:lnTo>
                  <a:pt x="66" y="70"/>
                </a:lnTo>
                <a:lnTo>
                  <a:pt x="70" y="70"/>
                </a:lnTo>
                <a:lnTo>
                  <a:pt x="70" y="70"/>
                </a:lnTo>
                <a:lnTo>
                  <a:pt x="74" y="66"/>
                </a:lnTo>
                <a:lnTo>
                  <a:pt x="74" y="66"/>
                </a:lnTo>
                <a:lnTo>
                  <a:pt x="76" y="66"/>
                </a:lnTo>
                <a:lnTo>
                  <a:pt x="76" y="66"/>
                </a:lnTo>
                <a:lnTo>
                  <a:pt x="76" y="64"/>
                </a:lnTo>
                <a:lnTo>
                  <a:pt x="76" y="64"/>
                </a:lnTo>
                <a:lnTo>
                  <a:pt x="80" y="62"/>
                </a:lnTo>
                <a:lnTo>
                  <a:pt x="80" y="62"/>
                </a:lnTo>
                <a:lnTo>
                  <a:pt x="80" y="60"/>
                </a:lnTo>
                <a:lnTo>
                  <a:pt x="80" y="58"/>
                </a:lnTo>
                <a:lnTo>
                  <a:pt x="80" y="58"/>
                </a:lnTo>
                <a:lnTo>
                  <a:pt x="80" y="56"/>
                </a:lnTo>
                <a:lnTo>
                  <a:pt x="80" y="56"/>
                </a:lnTo>
                <a:lnTo>
                  <a:pt x="84" y="52"/>
                </a:lnTo>
                <a:lnTo>
                  <a:pt x="84" y="52"/>
                </a:lnTo>
                <a:lnTo>
                  <a:pt x="86" y="48"/>
                </a:lnTo>
                <a:lnTo>
                  <a:pt x="86" y="48"/>
                </a:lnTo>
                <a:lnTo>
                  <a:pt x="88" y="46"/>
                </a:lnTo>
                <a:lnTo>
                  <a:pt x="88" y="46"/>
                </a:lnTo>
                <a:lnTo>
                  <a:pt x="90" y="42"/>
                </a:lnTo>
                <a:lnTo>
                  <a:pt x="90" y="42"/>
                </a:lnTo>
                <a:lnTo>
                  <a:pt x="98" y="36"/>
                </a:lnTo>
                <a:lnTo>
                  <a:pt x="98" y="36"/>
                </a:lnTo>
                <a:lnTo>
                  <a:pt x="100" y="34"/>
                </a:lnTo>
                <a:lnTo>
                  <a:pt x="100" y="34"/>
                </a:lnTo>
                <a:lnTo>
                  <a:pt x="108" y="30"/>
                </a:lnTo>
                <a:lnTo>
                  <a:pt x="108" y="30"/>
                </a:lnTo>
                <a:lnTo>
                  <a:pt x="110" y="34"/>
                </a:lnTo>
                <a:lnTo>
                  <a:pt x="110" y="34"/>
                </a:lnTo>
                <a:lnTo>
                  <a:pt x="110" y="36"/>
                </a:lnTo>
                <a:lnTo>
                  <a:pt x="112" y="38"/>
                </a:lnTo>
                <a:lnTo>
                  <a:pt x="112" y="38"/>
                </a:lnTo>
                <a:lnTo>
                  <a:pt x="116" y="34"/>
                </a:lnTo>
                <a:lnTo>
                  <a:pt x="116" y="34"/>
                </a:lnTo>
                <a:lnTo>
                  <a:pt x="120" y="32"/>
                </a:lnTo>
                <a:lnTo>
                  <a:pt x="120" y="32"/>
                </a:lnTo>
                <a:lnTo>
                  <a:pt x="122" y="34"/>
                </a:lnTo>
                <a:lnTo>
                  <a:pt x="122" y="34"/>
                </a:lnTo>
                <a:lnTo>
                  <a:pt x="124" y="36"/>
                </a:lnTo>
                <a:lnTo>
                  <a:pt x="124" y="36"/>
                </a:lnTo>
                <a:lnTo>
                  <a:pt x="124" y="36"/>
                </a:lnTo>
                <a:lnTo>
                  <a:pt x="132" y="34"/>
                </a:lnTo>
                <a:lnTo>
                  <a:pt x="132" y="34"/>
                </a:lnTo>
                <a:lnTo>
                  <a:pt x="132" y="32"/>
                </a:lnTo>
                <a:lnTo>
                  <a:pt x="132" y="32"/>
                </a:lnTo>
                <a:lnTo>
                  <a:pt x="134" y="32"/>
                </a:lnTo>
                <a:lnTo>
                  <a:pt x="134" y="32"/>
                </a:lnTo>
                <a:lnTo>
                  <a:pt x="136" y="34"/>
                </a:lnTo>
                <a:lnTo>
                  <a:pt x="136" y="34"/>
                </a:lnTo>
                <a:lnTo>
                  <a:pt x="138" y="36"/>
                </a:lnTo>
                <a:lnTo>
                  <a:pt x="138" y="36"/>
                </a:lnTo>
                <a:lnTo>
                  <a:pt x="138" y="38"/>
                </a:lnTo>
                <a:lnTo>
                  <a:pt x="138" y="38"/>
                </a:lnTo>
                <a:lnTo>
                  <a:pt x="138" y="40"/>
                </a:lnTo>
                <a:lnTo>
                  <a:pt x="138" y="40"/>
                </a:lnTo>
                <a:lnTo>
                  <a:pt x="142" y="44"/>
                </a:lnTo>
                <a:lnTo>
                  <a:pt x="142" y="44"/>
                </a:lnTo>
                <a:lnTo>
                  <a:pt x="144" y="46"/>
                </a:lnTo>
                <a:lnTo>
                  <a:pt x="144" y="46"/>
                </a:lnTo>
                <a:lnTo>
                  <a:pt x="148" y="46"/>
                </a:lnTo>
                <a:lnTo>
                  <a:pt x="148" y="46"/>
                </a:lnTo>
                <a:lnTo>
                  <a:pt x="154" y="42"/>
                </a:lnTo>
                <a:lnTo>
                  <a:pt x="154" y="42"/>
                </a:lnTo>
                <a:lnTo>
                  <a:pt x="154" y="44"/>
                </a:lnTo>
                <a:lnTo>
                  <a:pt x="154" y="44"/>
                </a:lnTo>
                <a:lnTo>
                  <a:pt x="156" y="46"/>
                </a:lnTo>
                <a:lnTo>
                  <a:pt x="156" y="46"/>
                </a:lnTo>
                <a:lnTo>
                  <a:pt x="160" y="48"/>
                </a:lnTo>
                <a:lnTo>
                  <a:pt x="160" y="48"/>
                </a:lnTo>
                <a:lnTo>
                  <a:pt x="162" y="52"/>
                </a:lnTo>
                <a:lnTo>
                  <a:pt x="162" y="52"/>
                </a:lnTo>
                <a:lnTo>
                  <a:pt x="166" y="52"/>
                </a:lnTo>
                <a:lnTo>
                  <a:pt x="166" y="52"/>
                </a:lnTo>
                <a:lnTo>
                  <a:pt x="168" y="50"/>
                </a:lnTo>
                <a:lnTo>
                  <a:pt x="168" y="50"/>
                </a:lnTo>
                <a:lnTo>
                  <a:pt x="170" y="48"/>
                </a:lnTo>
                <a:lnTo>
                  <a:pt x="170" y="48"/>
                </a:lnTo>
                <a:lnTo>
                  <a:pt x="174" y="48"/>
                </a:lnTo>
                <a:lnTo>
                  <a:pt x="174" y="48"/>
                </a:lnTo>
                <a:lnTo>
                  <a:pt x="180" y="48"/>
                </a:lnTo>
                <a:lnTo>
                  <a:pt x="180" y="48"/>
                </a:lnTo>
                <a:lnTo>
                  <a:pt x="180" y="48"/>
                </a:lnTo>
                <a:lnTo>
                  <a:pt x="180" y="48"/>
                </a:lnTo>
                <a:lnTo>
                  <a:pt x="184" y="50"/>
                </a:lnTo>
                <a:lnTo>
                  <a:pt x="184" y="50"/>
                </a:lnTo>
                <a:lnTo>
                  <a:pt x="192" y="42"/>
                </a:lnTo>
                <a:lnTo>
                  <a:pt x="192" y="42"/>
                </a:lnTo>
                <a:lnTo>
                  <a:pt x="192" y="40"/>
                </a:lnTo>
                <a:lnTo>
                  <a:pt x="192" y="40"/>
                </a:lnTo>
                <a:lnTo>
                  <a:pt x="196" y="36"/>
                </a:lnTo>
                <a:lnTo>
                  <a:pt x="196" y="36"/>
                </a:lnTo>
                <a:lnTo>
                  <a:pt x="192" y="34"/>
                </a:lnTo>
                <a:lnTo>
                  <a:pt x="190" y="30"/>
                </a:lnTo>
                <a:lnTo>
                  <a:pt x="190" y="30"/>
                </a:lnTo>
                <a:lnTo>
                  <a:pt x="190" y="22"/>
                </a:lnTo>
                <a:lnTo>
                  <a:pt x="190" y="22"/>
                </a:lnTo>
                <a:lnTo>
                  <a:pt x="192" y="18"/>
                </a:lnTo>
                <a:lnTo>
                  <a:pt x="192" y="18"/>
                </a:lnTo>
                <a:lnTo>
                  <a:pt x="190" y="12"/>
                </a:lnTo>
                <a:lnTo>
                  <a:pt x="190" y="12"/>
                </a:lnTo>
                <a:lnTo>
                  <a:pt x="192" y="10"/>
                </a:lnTo>
                <a:lnTo>
                  <a:pt x="192" y="10"/>
                </a:lnTo>
                <a:lnTo>
                  <a:pt x="192" y="8"/>
                </a:lnTo>
                <a:lnTo>
                  <a:pt x="192" y="8"/>
                </a:lnTo>
                <a:lnTo>
                  <a:pt x="192" y="4"/>
                </a:lnTo>
                <a:lnTo>
                  <a:pt x="192" y="0"/>
                </a:lnTo>
                <a:lnTo>
                  <a:pt x="192" y="0"/>
                </a:lnTo>
                <a:lnTo>
                  <a:pt x="194" y="0"/>
                </a:lnTo>
                <a:lnTo>
                  <a:pt x="194" y="0"/>
                </a:lnTo>
                <a:lnTo>
                  <a:pt x="198" y="2"/>
                </a:lnTo>
                <a:lnTo>
                  <a:pt x="198" y="2"/>
                </a:lnTo>
                <a:lnTo>
                  <a:pt x="202" y="4"/>
                </a:lnTo>
                <a:lnTo>
                  <a:pt x="202" y="4"/>
                </a:lnTo>
                <a:lnTo>
                  <a:pt x="202" y="4"/>
                </a:lnTo>
                <a:lnTo>
                  <a:pt x="202" y="4"/>
                </a:lnTo>
                <a:lnTo>
                  <a:pt x="204" y="4"/>
                </a:lnTo>
                <a:lnTo>
                  <a:pt x="204" y="4"/>
                </a:lnTo>
                <a:lnTo>
                  <a:pt x="206" y="4"/>
                </a:lnTo>
                <a:lnTo>
                  <a:pt x="206" y="4"/>
                </a:lnTo>
                <a:lnTo>
                  <a:pt x="206" y="4"/>
                </a:lnTo>
                <a:lnTo>
                  <a:pt x="206" y="4"/>
                </a:lnTo>
                <a:lnTo>
                  <a:pt x="212" y="4"/>
                </a:lnTo>
                <a:lnTo>
                  <a:pt x="212" y="4"/>
                </a:lnTo>
                <a:lnTo>
                  <a:pt x="212" y="2"/>
                </a:lnTo>
                <a:lnTo>
                  <a:pt x="212" y="2"/>
                </a:lnTo>
                <a:lnTo>
                  <a:pt x="214" y="0"/>
                </a:lnTo>
                <a:lnTo>
                  <a:pt x="214" y="0"/>
                </a:lnTo>
                <a:lnTo>
                  <a:pt x="216" y="2"/>
                </a:lnTo>
                <a:lnTo>
                  <a:pt x="216" y="2"/>
                </a:lnTo>
                <a:lnTo>
                  <a:pt x="220" y="4"/>
                </a:lnTo>
                <a:lnTo>
                  <a:pt x="220" y="4"/>
                </a:lnTo>
                <a:lnTo>
                  <a:pt x="222" y="4"/>
                </a:lnTo>
                <a:lnTo>
                  <a:pt x="222" y="4"/>
                </a:lnTo>
                <a:lnTo>
                  <a:pt x="224" y="6"/>
                </a:lnTo>
                <a:lnTo>
                  <a:pt x="224" y="6"/>
                </a:lnTo>
                <a:lnTo>
                  <a:pt x="226" y="6"/>
                </a:lnTo>
                <a:lnTo>
                  <a:pt x="226" y="6"/>
                </a:lnTo>
                <a:lnTo>
                  <a:pt x="226" y="10"/>
                </a:lnTo>
                <a:lnTo>
                  <a:pt x="226" y="10"/>
                </a:lnTo>
                <a:lnTo>
                  <a:pt x="226" y="12"/>
                </a:lnTo>
                <a:lnTo>
                  <a:pt x="226" y="12"/>
                </a:lnTo>
                <a:lnTo>
                  <a:pt x="228" y="16"/>
                </a:lnTo>
                <a:lnTo>
                  <a:pt x="228" y="16"/>
                </a:lnTo>
                <a:lnTo>
                  <a:pt x="232" y="16"/>
                </a:lnTo>
                <a:lnTo>
                  <a:pt x="232" y="16"/>
                </a:lnTo>
                <a:lnTo>
                  <a:pt x="234" y="16"/>
                </a:lnTo>
                <a:lnTo>
                  <a:pt x="234" y="16"/>
                </a:lnTo>
                <a:lnTo>
                  <a:pt x="234" y="14"/>
                </a:lnTo>
                <a:lnTo>
                  <a:pt x="234" y="14"/>
                </a:lnTo>
                <a:lnTo>
                  <a:pt x="238" y="14"/>
                </a:lnTo>
                <a:lnTo>
                  <a:pt x="238" y="14"/>
                </a:lnTo>
                <a:lnTo>
                  <a:pt x="242" y="14"/>
                </a:lnTo>
                <a:lnTo>
                  <a:pt x="242" y="14"/>
                </a:lnTo>
                <a:lnTo>
                  <a:pt x="242" y="12"/>
                </a:lnTo>
                <a:lnTo>
                  <a:pt x="242" y="12"/>
                </a:lnTo>
                <a:lnTo>
                  <a:pt x="242" y="12"/>
                </a:lnTo>
                <a:lnTo>
                  <a:pt x="246" y="14"/>
                </a:lnTo>
                <a:lnTo>
                  <a:pt x="246" y="14"/>
                </a:lnTo>
                <a:lnTo>
                  <a:pt x="248" y="14"/>
                </a:lnTo>
                <a:lnTo>
                  <a:pt x="248" y="14"/>
                </a:lnTo>
                <a:lnTo>
                  <a:pt x="250" y="14"/>
                </a:lnTo>
                <a:lnTo>
                  <a:pt x="250" y="14"/>
                </a:lnTo>
                <a:lnTo>
                  <a:pt x="250" y="14"/>
                </a:lnTo>
                <a:lnTo>
                  <a:pt x="250" y="14"/>
                </a:lnTo>
                <a:lnTo>
                  <a:pt x="254" y="16"/>
                </a:lnTo>
                <a:lnTo>
                  <a:pt x="254" y="16"/>
                </a:lnTo>
                <a:lnTo>
                  <a:pt x="256" y="16"/>
                </a:lnTo>
                <a:lnTo>
                  <a:pt x="256" y="16"/>
                </a:lnTo>
                <a:lnTo>
                  <a:pt x="258" y="16"/>
                </a:lnTo>
                <a:lnTo>
                  <a:pt x="258" y="16"/>
                </a:lnTo>
                <a:lnTo>
                  <a:pt x="264" y="18"/>
                </a:lnTo>
                <a:lnTo>
                  <a:pt x="264" y="18"/>
                </a:lnTo>
                <a:lnTo>
                  <a:pt x="262" y="20"/>
                </a:lnTo>
                <a:lnTo>
                  <a:pt x="262" y="20"/>
                </a:lnTo>
                <a:lnTo>
                  <a:pt x="262" y="22"/>
                </a:lnTo>
                <a:lnTo>
                  <a:pt x="262" y="22"/>
                </a:lnTo>
                <a:lnTo>
                  <a:pt x="264" y="26"/>
                </a:lnTo>
                <a:lnTo>
                  <a:pt x="264" y="26"/>
                </a:lnTo>
                <a:lnTo>
                  <a:pt x="262" y="30"/>
                </a:lnTo>
                <a:lnTo>
                  <a:pt x="262" y="30"/>
                </a:lnTo>
                <a:lnTo>
                  <a:pt x="262" y="30"/>
                </a:lnTo>
                <a:lnTo>
                  <a:pt x="262" y="30"/>
                </a:lnTo>
                <a:lnTo>
                  <a:pt x="264" y="34"/>
                </a:lnTo>
                <a:lnTo>
                  <a:pt x="264" y="34"/>
                </a:lnTo>
                <a:lnTo>
                  <a:pt x="264" y="36"/>
                </a:lnTo>
                <a:lnTo>
                  <a:pt x="264" y="36"/>
                </a:lnTo>
                <a:lnTo>
                  <a:pt x="268" y="38"/>
                </a:lnTo>
                <a:lnTo>
                  <a:pt x="268" y="38"/>
                </a:lnTo>
                <a:lnTo>
                  <a:pt x="270" y="42"/>
                </a:lnTo>
                <a:lnTo>
                  <a:pt x="270" y="42"/>
                </a:lnTo>
                <a:lnTo>
                  <a:pt x="274" y="40"/>
                </a:lnTo>
                <a:lnTo>
                  <a:pt x="274" y="40"/>
                </a:lnTo>
                <a:lnTo>
                  <a:pt x="282" y="44"/>
                </a:lnTo>
                <a:lnTo>
                  <a:pt x="282" y="44"/>
                </a:lnTo>
                <a:lnTo>
                  <a:pt x="284" y="44"/>
                </a:lnTo>
                <a:lnTo>
                  <a:pt x="284" y="42"/>
                </a:lnTo>
                <a:lnTo>
                  <a:pt x="284" y="42"/>
                </a:lnTo>
                <a:lnTo>
                  <a:pt x="280" y="40"/>
                </a:lnTo>
                <a:lnTo>
                  <a:pt x="280" y="40"/>
                </a:lnTo>
                <a:lnTo>
                  <a:pt x="276" y="38"/>
                </a:lnTo>
                <a:lnTo>
                  <a:pt x="276" y="38"/>
                </a:lnTo>
                <a:lnTo>
                  <a:pt x="280" y="36"/>
                </a:lnTo>
                <a:lnTo>
                  <a:pt x="280" y="36"/>
                </a:lnTo>
                <a:lnTo>
                  <a:pt x="286" y="38"/>
                </a:lnTo>
                <a:lnTo>
                  <a:pt x="286" y="38"/>
                </a:lnTo>
                <a:lnTo>
                  <a:pt x="288" y="38"/>
                </a:lnTo>
                <a:lnTo>
                  <a:pt x="288" y="38"/>
                </a:lnTo>
                <a:lnTo>
                  <a:pt x="292" y="38"/>
                </a:lnTo>
                <a:lnTo>
                  <a:pt x="292" y="38"/>
                </a:lnTo>
                <a:lnTo>
                  <a:pt x="292" y="36"/>
                </a:lnTo>
                <a:lnTo>
                  <a:pt x="292" y="36"/>
                </a:lnTo>
                <a:lnTo>
                  <a:pt x="292" y="34"/>
                </a:lnTo>
                <a:lnTo>
                  <a:pt x="292" y="34"/>
                </a:lnTo>
                <a:lnTo>
                  <a:pt x="292" y="32"/>
                </a:lnTo>
                <a:lnTo>
                  <a:pt x="292" y="32"/>
                </a:lnTo>
                <a:lnTo>
                  <a:pt x="292" y="28"/>
                </a:lnTo>
                <a:lnTo>
                  <a:pt x="292" y="28"/>
                </a:lnTo>
                <a:lnTo>
                  <a:pt x="292" y="26"/>
                </a:lnTo>
                <a:lnTo>
                  <a:pt x="294" y="24"/>
                </a:lnTo>
                <a:lnTo>
                  <a:pt x="294" y="24"/>
                </a:lnTo>
                <a:lnTo>
                  <a:pt x="292" y="22"/>
                </a:lnTo>
                <a:lnTo>
                  <a:pt x="292" y="22"/>
                </a:lnTo>
                <a:lnTo>
                  <a:pt x="292" y="20"/>
                </a:lnTo>
                <a:lnTo>
                  <a:pt x="292" y="20"/>
                </a:lnTo>
                <a:lnTo>
                  <a:pt x="292" y="18"/>
                </a:lnTo>
                <a:lnTo>
                  <a:pt x="292" y="18"/>
                </a:lnTo>
                <a:lnTo>
                  <a:pt x="300" y="16"/>
                </a:lnTo>
                <a:lnTo>
                  <a:pt x="300" y="16"/>
                </a:lnTo>
                <a:lnTo>
                  <a:pt x="302" y="16"/>
                </a:lnTo>
                <a:lnTo>
                  <a:pt x="302" y="16"/>
                </a:lnTo>
                <a:lnTo>
                  <a:pt x="302" y="16"/>
                </a:lnTo>
                <a:lnTo>
                  <a:pt x="302" y="16"/>
                </a:lnTo>
                <a:lnTo>
                  <a:pt x="304" y="18"/>
                </a:lnTo>
                <a:lnTo>
                  <a:pt x="304" y="18"/>
                </a:lnTo>
                <a:lnTo>
                  <a:pt x="306" y="16"/>
                </a:lnTo>
                <a:lnTo>
                  <a:pt x="306" y="16"/>
                </a:lnTo>
                <a:lnTo>
                  <a:pt x="306" y="22"/>
                </a:lnTo>
                <a:lnTo>
                  <a:pt x="306" y="22"/>
                </a:lnTo>
                <a:lnTo>
                  <a:pt x="308" y="26"/>
                </a:lnTo>
                <a:lnTo>
                  <a:pt x="308" y="26"/>
                </a:lnTo>
                <a:lnTo>
                  <a:pt x="308" y="28"/>
                </a:lnTo>
                <a:lnTo>
                  <a:pt x="308" y="30"/>
                </a:lnTo>
                <a:lnTo>
                  <a:pt x="308" y="30"/>
                </a:lnTo>
                <a:lnTo>
                  <a:pt x="310" y="30"/>
                </a:lnTo>
                <a:lnTo>
                  <a:pt x="310" y="30"/>
                </a:lnTo>
                <a:lnTo>
                  <a:pt x="310" y="30"/>
                </a:lnTo>
                <a:lnTo>
                  <a:pt x="310" y="32"/>
                </a:lnTo>
                <a:lnTo>
                  <a:pt x="310" y="32"/>
                </a:lnTo>
                <a:lnTo>
                  <a:pt x="312" y="32"/>
                </a:lnTo>
                <a:lnTo>
                  <a:pt x="312" y="32"/>
                </a:lnTo>
                <a:lnTo>
                  <a:pt x="314" y="32"/>
                </a:lnTo>
                <a:lnTo>
                  <a:pt x="314" y="32"/>
                </a:lnTo>
                <a:lnTo>
                  <a:pt x="314" y="32"/>
                </a:lnTo>
                <a:lnTo>
                  <a:pt x="314" y="32"/>
                </a:lnTo>
                <a:lnTo>
                  <a:pt x="316" y="34"/>
                </a:lnTo>
                <a:lnTo>
                  <a:pt x="316" y="34"/>
                </a:lnTo>
                <a:lnTo>
                  <a:pt x="316" y="40"/>
                </a:lnTo>
                <a:lnTo>
                  <a:pt x="316" y="44"/>
                </a:lnTo>
                <a:lnTo>
                  <a:pt x="316" y="44"/>
                </a:lnTo>
                <a:lnTo>
                  <a:pt x="318" y="48"/>
                </a:lnTo>
                <a:lnTo>
                  <a:pt x="318" y="48"/>
                </a:lnTo>
                <a:lnTo>
                  <a:pt x="320" y="52"/>
                </a:lnTo>
                <a:lnTo>
                  <a:pt x="320" y="52"/>
                </a:lnTo>
                <a:lnTo>
                  <a:pt x="320" y="64"/>
                </a:lnTo>
                <a:lnTo>
                  <a:pt x="320" y="64"/>
                </a:lnTo>
                <a:lnTo>
                  <a:pt x="322" y="72"/>
                </a:lnTo>
                <a:lnTo>
                  <a:pt x="322" y="72"/>
                </a:lnTo>
                <a:lnTo>
                  <a:pt x="322" y="78"/>
                </a:lnTo>
                <a:lnTo>
                  <a:pt x="322" y="78"/>
                </a:lnTo>
                <a:lnTo>
                  <a:pt x="322" y="84"/>
                </a:lnTo>
                <a:lnTo>
                  <a:pt x="322" y="84"/>
                </a:lnTo>
                <a:lnTo>
                  <a:pt x="322" y="94"/>
                </a:lnTo>
                <a:lnTo>
                  <a:pt x="322" y="94"/>
                </a:lnTo>
                <a:lnTo>
                  <a:pt x="324" y="100"/>
                </a:lnTo>
                <a:lnTo>
                  <a:pt x="324" y="100"/>
                </a:lnTo>
                <a:lnTo>
                  <a:pt x="324" y="106"/>
                </a:lnTo>
                <a:lnTo>
                  <a:pt x="324" y="106"/>
                </a:lnTo>
                <a:lnTo>
                  <a:pt x="324" y="110"/>
                </a:lnTo>
                <a:lnTo>
                  <a:pt x="324" y="110"/>
                </a:lnTo>
                <a:lnTo>
                  <a:pt x="324" y="114"/>
                </a:lnTo>
                <a:lnTo>
                  <a:pt x="324" y="114"/>
                </a:lnTo>
                <a:lnTo>
                  <a:pt x="324" y="118"/>
                </a:lnTo>
                <a:lnTo>
                  <a:pt x="324" y="118"/>
                </a:lnTo>
                <a:lnTo>
                  <a:pt x="324" y="120"/>
                </a:lnTo>
                <a:lnTo>
                  <a:pt x="324" y="120"/>
                </a:lnTo>
                <a:lnTo>
                  <a:pt x="324" y="122"/>
                </a:lnTo>
                <a:lnTo>
                  <a:pt x="324" y="1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" name="Freeform 41"/>
          <p:cNvSpPr>
            <a:spLocks/>
          </p:cNvSpPr>
          <p:nvPr/>
        </p:nvSpPr>
        <p:spPr bwMode="auto">
          <a:xfrm>
            <a:off x="1508909" y="1477204"/>
            <a:ext cx="327025" cy="422275"/>
          </a:xfrm>
          <a:custGeom>
            <a:avLst/>
            <a:gdLst>
              <a:gd name="T0" fmla="*/ 180 w 206"/>
              <a:gd name="T1" fmla="*/ 242 h 266"/>
              <a:gd name="T2" fmla="*/ 158 w 206"/>
              <a:gd name="T3" fmla="*/ 226 h 266"/>
              <a:gd name="T4" fmla="*/ 142 w 206"/>
              <a:gd name="T5" fmla="*/ 224 h 266"/>
              <a:gd name="T6" fmla="*/ 136 w 206"/>
              <a:gd name="T7" fmla="*/ 224 h 266"/>
              <a:gd name="T8" fmla="*/ 120 w 206"/>
              <a:gd name="T9" fmla="*/ 230 h 266"/>
              <a:gd name="T10" fmla="*/ 94 w 206"/>
              <a:gd name="T11" fmla="*/ 238 h 266"/>
              <a:gd name="T12" fmla="*/ 72 w 206"/>
              <a:gd name="T13" fmla="*/ 234 h 266"/>
              <a:gd name="T14" fmla="*/ 54 w 206"/>
              <a:gd name="T15" fmla="*/ 228 h 266"/>
              <a:gd name="T16" fmla="*/ 44 w 206"/>
              <a:gd name="T17" fmla="*/ 216 h 266"/>
              <a:gd name="T18" fmla="*/ 22 w 206"/>
              <a:gd name="T19" fmla="*/ 194 h 266"/>
              <a:gd name="T20" fmla="*/ 16 w 206"/>
              <a:gd name="T21" fmla="*/ 188 h 266"/>
              <a:gd name="T22" fmla="*/ 2 w 206"/>
              <a:gd name="T23" fmla="*/ 170 h 266"/>
              <a:gd name="T24" fmla="*/ 4 w 206"/>
              <a:gd name="T25" fmla="*/ 164 h 266"/>
              <a:gd name="T26" fmla="*/ 8 w 206"/>
              <a:gd name="T27" fmla="*/ 164 h 266"/>
              <a:gd name="T28" fmla="*/ 28 w 206"/>
              <a:gd name="T29" fmla="*/ 148 h 266"/>
              <a:gd name="T30" fmla="*/ 34 w 206"/>
              <a:gd name="T31" fmla="*/ 138 h 266"/>
              <a:gd name="T32" fmla="*/ 38 w 206"/>
              <a:gd name="T33" fmla="*/ 142 h 266"/>
              <a:gd name="T34" fmla="*/ 50 w 206"/>
              <a:gd name="T35" fmla="*/ 130 h 266"/>
              <a:gd name="T36" fmla="*/ 56 w 206"/>
              <a:gd name="T37" fmla="*/ 126 h 266"/>
              <a:gd name="T38" fmla="*/ 62 w 206"/>
              <a:gd name="T39" fmla="*/ 126 h 266"/>
              <a:gd name="T40" fmla="*/ 72 w 206"/>
              <a:gd name="T41" fmla="*/ 120 h 266"/>
              <a:gd name="T42" fmla="*/ 74 w 206"/>
              <a:gd name="T43" fmla="*/ 118 h 266"/>
              <a:gd name="T44" fmla="*/ 88 w 206"/>
              <a:gd name="T45" fmla="*/ 120 h 266"/>
              <a:gd name="T46" fmla="*/ 96 w 206"/>
              <a:gd name="T47" fmla="*/ 102 h 266"/>
              <a:gd name="T48" fmla="*/ 100 w 206"/>
              <a:gd name="T49" fmla="*/ 94 h 266"/>
              <a:gd name="T50" fmla="*/ 98 w 206"/>
              <a:gd name="T51" fmla="*/ 84 h 266"/>
              <a:gd name="T52" fmla="*/ 98 w 206"/>
              <a:gd name="T53" fmla="*/ 70 h 266"/>
              <a:gd name="T54" fmla="*/ 96 w 206"/>
              <a:gd name="T55" fmla="*/ 62 h 266"/>
              <a:gd name="T56" fmla="*/ 96 w 206"/>
              <a:gd name="T57" fmla="*/ 54 h 266"/>
              <a:gd name="T58" fmla="*/ 106 w 206"/>
              <a:gd name="T59" fmla="*/ 52 h 266"/>
              <a:gd name="T60" fmla="*/ 102 w 206"/>
              <a:gd name="T61" fmla="*/ 40 h 266"/>
              <a:gd name="T62" fmla="*/ 102 w 206"/>
              <a:gd name="T63" fmla="*/ 24 h 266"/>
              <a:gd name="T64" fmla="*/ 100 w 206"/>
              <a:gd name="T65" fmla="*/ 6 h 266"/>
              <a:gd name="T66" fmla="*/ 110 w 206"/>
              <a:gd name="T67" fmla="*/ 6 h 266"/>
              <a:gd name="T68" fmla="*/ 122 w 206"/>
              <a:gd name="T69" fmla="*/ 18 h 266"/>
              <a:gd name="T70" fmla="*/ 134 w 206"/>
              <a:gd name="T71" fmla="*/ 28 h 266"/>
              <a:gd name="T72" fmla="*/ 146 w 206"/>
              <a:gd name="T73" fmla="*/ 28 h 266"/>
              <a:gd name="T74" fmla="*/ 154 w 206"/>
              <a:gd name="T75" fmla="*/ 18 h 266"/>
              <a:gd name="T76" fmla="*/ 158 w 206"/>
              <a:gd name="T77" fmla="*/ 12 h 266"/>
              <a:gd name="T78" fmla="*/ 156 w 206"/>
              <a:gd name="T79" fmla="*/ 2 h 266"/>
              <a:gd name="T80" fmla="*/ 164 w 206"/>
              <a:gd name="T81" fmla="*/ 6 h 266"/>
              <a:gd name="T82" fmla="*/ 176 w 206"/>
              <a:gd name="T83" fmla="*/ 12 h 266"/>
              <a:gd name="T84" fmla="*/ 184 w 206"/>
              <a:gd name="T85" fmla="*/ 16 h 266"/>
              <a:gd name="T86" fmla="*/ 190 w 206"/>
              <a:gd name="T87" fmla="*/ 16 h 266"/>
              <a:gd name="T88" fmla="*/ 192 w 206"/>
              <a:gd name="T89" fmla="*/ 18 h 266"/>
              <a:gd name="T90" fmla="*/ 196 w 206"/>
              <a:gd name="T91" fmla="*/ 18 h 266"/>
              <a:gd name="T92" fmla="*/ 198 w 206"/>
              <a:gd name="T93" fmla="*/ 24 h 266"/>
              <a:gd name="T94" fmla="*/ 192 w 206"/>
              <a:gd name="T95" fmla="*/ 26 h 266"/>
              <a:gd name="T96" fmla="*/ 182 w 206"/>
              <a:gd name="T97" fmla="*/ 56 h 266"/>
              <a:gd name="T98" fmla="*/ 180 w 206"/>
              <a:gd name="T99" fmla="*/ 64 h 266"/>
              <a:gd name="T100" fmla="*/ 172 w 206"/>
              <a:gd name="T101" fmla="*/ 80 h 266"/>
              <a:gd name="T102" fmla="*/ 168 w 206"/>
              <a:gd name="T103" fmla="*/ 94 h 266"/>
              <a:gd name="T104" fmla="*/ 166 w 206"/>
              <a:gd name="T105" fmla="*/ 100 h 266"/>
              <a:gd name="T106" fmla="*/ 164 w 206"/>
              <a:gd name="T107" fmla="*/ 102 h 266"/>
              <a:gd name="T108" fmla="*/ 166 w 206"/>
              <a:gd name="T109" fmla="*/ 124 h 266"/>
              <a:gd name="T110" fmla="*/ 164 w 206"/>
              <a:gd name="T111" fmla="*/ 130 h 266"/>
              <a:gd name="T112" fmla="*/ 160 w 206"/>
              <a:gd name="T113" fmla="*/ 140 h 266"/>
              <a:gd name="T114" fmla="*/ 164 w 206"/>
              <a:gd name="T115" fmla="*/ 190 h 266"/>
              <a:gd name="T116" fmla="*/ 180 w 206"/>
              <a:gd name="T117" fmla="*/ 222 h 266"/>
              <a:gd name="T118" fmla="*/ 174 w 206"/>
              <a:gd name="T119" fmla="*/ 224 h 266"/>
              <a:gd name="T120" fmla="*/ 178 w 206"/>
              <a:gd name="T121" fmla="*/ 234 h 266"/>
              <a:gd name="T122" fmla="*/ 182 w 206"/>
              <a:gd name="T123" fmla="*/ 224 h 266"/>
              <a:gd name="T124" fmla="*/ 198 w 206"/>
              <a:gd name="T125" fmla="*/ 25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6" h="266">
                <a:moveTo>
                  <a:pt x="206" y="264"/>
                </a:moveTo>
                <a:lnTo>
                  <a:pt x="206" y="264"/>
                </a:lnTo>
                <a:lnTo>
                  <a:pt x="202" y="266"/>
                </a:lnTo>
                <a:lnTo>
                  <a:pt x="202" y="266"/>
                </a:lnTo>
                <a:lnTo>
                  <a:pt x="186" y="254"/>
                </a:lnTo>
                <a:lnTo>
                  <a:pt x="186" y="254"/>
                </a:lnTo>
                <a:lnTo>
                  <a:pt x="184" y="248"/>
                </a:lnTo>
                <a:lnTo>
                  <a:pt x="180" y="242"/>
                </a:lnTo>
                <a:lnTo>
                  <a:pt x="180" y="242"/>
                </a:lnTo>
                <a:lnTo>
                  <a:pt x="168" y="238"/>
                </a:lnTo>
                <a:lnTo>
                  <a:pt x="168" y="238"/>
                </a:lnTo>
                <a:lnTo>
                  <a:pt x="162" y="230"/>
                </a:lnTo>
                <a:lnTo>
                  <a:pt x="162" y="230"/>
                </a:lnTo>
                <a:lnTo>
                  <a:pt x="160" y="228"/>
                </a:lnTo>
                <a:lnTo>
                  <a:pt x="160" y="228"/>
                </a:lnTo>
                <a:lnTo>
                  <a:pt x="158" y="228"/>
                </a:lnTo>
                <a:lnTo>
                  <a:pt x="158" y="228"/>
                </a:lnTo>
                <a:lnTo>
                  <a:pt x="158" y="226"/>
                </a:lnTo>
                <a:lnTo>
                  <a:pt x="158" y="226"/>
                </a:lnTo>
                <a:lnTo>
                  <a:pt x="150" y="220"/>
                </a:lnTo>
                <a:lnTo>
                  <a:pt x="150" y="220"/>
                </a:lnTo>
                <a:lnTo>
                  <a:pt x="146" y="218"/>
                </a:lnTo>
                <a:lnTo>
                  <a:pt x="146" y="218"/>
                </a:lnTo>
                <a:lnTo>
                  <a:pt x="144" y="224"/>
                </a:lnTo>
                <a:lnTo>
                  <a:pt x="144" y="224"/>
                </a:lnTo>
                <a:lnTo>
                  <a:pt x="142" y="224"/>
                </a:lnTo>
                <a:lnTo>
                  <a:pt x="142" y="224"/>
                </a:lnTo>
                <a:lnTo>
                  <a:pt x="142" y="226"/>
                </a:lnTo>
                <a:lnTo>
                  <a:pt x="144" y="228"/>
                </a:lnTo>
                <a:lnTo>
                  <a:pt x="144" y="228"/>
                </a:lnTo>
                <a:lnTo>
                  <a:pt x="144" y="228"/>
                </a:lnTo>
                <a:lnTo>
                  <a:pt x="144" y="228"/>
                </a:lnTo>
                <a:lnTo>
                  <a:pt x="144" y="228"/>
                </a:lnTo>
                <a:lnTo>
                  <a:pt x="140" y="226"/>
                </a:lnTo>
                <a:lnTo>
                  <a:pt x="140" y="226"/>
                </a:lnTo>
                <a:lnTo>
                  <a:pt x="136" y="224"/>
                </a:lnTo>
                <a:lnTo>
                  <a:pt x="136" y="224"/>
                </a:lnTo>
                <a:lnTo>
                  <a:pt x="136" y="226"/>
                </a:lnTo>
                <a:lnTo>
                  <a:pt x="136" y="226"/>
                </a:lnTo>
                <a:lnTo>
                  <a:pt x="130" y="228"/>
                </a:lnTo>
                <a:lnTo>
                  <a:pt x="130" y="228"/>
                </a:lnTo>
                <a:lnTo>
                  <a:pt x="128" y="228"/>
                </a:lnTo>
                <a:lnTo>
                  <a:pt x="128" y="228"/>
                </a:lnTo>
                <a:lnTo>
                  <a:pt x="120" y="230"/>
                </a:lnTo>
                <a:lnTo>
                  <a:pt x="120" y="230"/>
                </a:lnTo>
                <a:lnTo>
                  <a:pt x="116" y="236"/>
                </a:lnTo>
                <a:lnTo>
                  <a:pt x="116" y="236"/>
                </a:lnTo>
                <a:lnTo>
                  <a:pt x="112" y="238"/>
                </a:lnTo>
                <a:lnTo>
                  <a:pt x="112" y="238"/>
                </a:lnTo>
                <a:lnTo>
                  <a:pt x="104" y="236"/>
                </a:lnTo>
                <a:lnTo>
                  <a:pt x="104" y="236"/>
                </a:lnTo>
                <a:lnTo>
                  <a:pt x="98" y="240"/>
                </a:lnTo>
                <a:lnTo>
                  <a:pt x="98" y="240"/>
                </a:lnTo>
                <a:lnTo>
                  <a:pt x="94" y="238"/>
                </a:lnTo>
                <a:lnTo>
                  <a:pt x="94" y="238"/>
                </a:lnTo>
                <a:lnTo>
                  <a:pt x="84" y="242"/>
                </a:lnTo>
                <a:lnTo>
                  <a:pt x="84" y="242"/>
                </a:lnTo>
                <a:lnTo>
                  <a:pt x="82" y="242"/>
                </a:lnTo>
                <a:lnTo>
                  <a:pt x="82" y="242"/>
                </a:lnTo>
                <a:lnTo>
                  <a:pt x="78" y="236"/>
                </a:lnTo>
                <a:lnTo>
                  <a:pt x="78" y="236"/>
                </a:lnTo>
                <a:lnTo>
                  <a:pt x="72" y="234"/>
                </a:lnTo>
                <a:lnTo>
                  <a:pt x="72" y="234"/>
                </a:lnTo>
                <a:lnTo>
                  <a:pt x="68" y="234"/>
                </a:lnTo>
                <a:lnTo>
                  <a:pt x="68" y="234"/>
                </a:lnTo>
                <a:lnTo>
                  <a:pt x="64" y="232"/>
                </a:lnTo>
                <a:lnTo>
                  <a:pt x="64" y="232"/>
                </a:lnTo>
                <a:lnTo>
                  <a:pt x="60" y="230"/>
                </a:lnTo>
                <a:lnTo>
                  <a:pt x="60" y="230"/>
                </a:lnTo>
                <a:lnTo>
                  <a:pt x="58" y="228"/>
                </a:lnTo>
                <a:lnTo>
                  <a:pt x="58" y="228"/>
                </a:lnTo>
                <a:lnTo>
                  <a:pt x="54" y="228"/>
                </a:lnTo>
                <a:lnTo>
                  <a:pt x="54" y="228"/>
                </a:lnTo>
                <a:lnTo>
                  <a:pt x="50" y="224"/>
                </a:lnTo>
                <a:lnTo>
                  <a:pt x="50" y="224"/>
                </a:lnTo>
                <a:lnTo>
                  <a:pt x="46" y="222"/>
                </a:lnTo>
                <a:lnTo>
                  <a:pt x="46" y="222"/>
                </a:lnTo>
                <a:lnTo>
                  <a:pt x="44" y="220"/>
                </a:lnTo>
                <a:lnTo>
                  <a:pt x="44" y="220"/>
                </a:lnTo>
                <a:lnTo>
                  <a:pt x="44" y="218"/>
                </a:lnTo>
                <a:lnTo>
                  <a:pt x="44" y="216"/>
                </a:lnTo>
                <a:lnTo>
                  <a:pt x="44" y="216"/>
                </a:lnTo>
                <a:lnTo>
                  <a:pt x="42" y="214"/>
                </a:lnTo>
                <a:lnTo>
                  <a:pt x="40" y="214"/>
                </a:lnTo>
                <a:lnTo>
                  <a:pt x="40" y="214"/>
                </a:lnTo>
                <a:lnTo>
                  <a:pt x="36" y="210"/>
                </a:lnTo>
                <a:lnTo>
                  <a:pt x="36" y="210"/>
                </a:lnTo>
                <a:lnTo>
                  <a:pt x="32" y="204"/>
                </a:lnTo>
                <a:lnTo>
                  <a:pt x="32" y="204"/>
                </a:lnTo>
                <a:lnTo>
                  <a:pt x="22" y="194"/>
                </a:lnTo>
                <a:lnTo>
                  <a:pt x="22" y="194"/>
                </a:lnTo>
                <a:lnTo>
                  <a:pt x="20" y="188"/>
                </a:lnTo>
                <a:lnTo>
                  <a:pt x="20" y="188"/>
                </a:lnTo>
                <a:lnTo>
                  <a:pt x="18" y="186"/>
                </a:lnTo>
                <a:lnTo>
                  <a:pt x="18" y="186"/>
                </a:lnTo>
                <a:lnTo>
                  <a:pt x="16" y="186"/>
                </a:lnTo>
                <a:lnTo>
                  <a:pt x="16" y="186"/>
                </a:lnTo>
                <a:lnTo>
                  <a:pt x="16" y="188"/>
                </a:lnTo>
                <a:lnTo>
                  <a:pt x="16" y="188"/>
                </a:lnTo>
                <a:lnTo>
                  <a:pt x="14" y="190"/>
                </a:lnTo>
                <a:lnTo>
                  <a:pt x="14" y="190"/>
                </a:lnTo>
                <a:lnTo>
                  <a:pt x="10" y="188"/>
                </a:lnTo>
                <a:lnTo>
                  <a:pt x="10" y="188"/>
                </a:lnTo>
                <a:lnTo>
                  <a:pt x="8" y="188"/>
                </a:lnTo>
                <a:lnTo>
                  <a:pt x="8" y="188"/>
                </a:lnTo>
                <a:lnTo>
                  <a:pt x="8" y="184"/>
                </a:lnTo>
                <a:lnTo>
                  <a:pt x="8" y="184"/>
                </a:lnTo>
                <a:lnTo>
                  <a:pt x="2" y="170"/>
                </a:lnTo>
                <a:lnTo>
                  <a:pt x="2" y="170"/>
                </a:lnTo>
                <a:lnTo>
                  <a:pt x="2" y="166"/>
                </a:lnTo>
                <a:lnTo>
                  <a:pt x="2" y="166"/>
                </a:lnTo>
                <a:lnTo>
                  <a:pt x="0" y="164"/>
                </a:lnTo>
                <a:lnTo>
                  <a:pt x="0" y="164"/>
                </a:lnTo>
                <a:lnTo>
                  <a:pt x="0" y="162"/>
                </a:lnTo>
                <a:lnTo>
                  <a:pt x="0" y="162"/>
                </a:lnTo>
                <a:lnTo>
                  <a:pt x="4" y="164"/>
                </a:lnTo>
                <a:lnTo>
                  <a:pt x="4" y="164"/>
                </a:lnTo>
                <a:lnTo>
                  <a:pt x="4" y="162"/>
                </a:lnTo>
                <a:lnTo>
                  <a:pt x="4" y="162"/>
                </a:lnTo>
                <a:lnTo>
                  <a:pt x="4" y="162"/>
                </a:lnTo>
                <a:lnTo>
                  <a:pt x="4" y="162"/>
                </a:lnTo>
                <a:lnTo>
                  <a:pt x="6" y="162"/>
                </a:lnTo>
                <a:lnTo>
                  <a:pt x="6" y="162"/>
                </a:lnTo>
                <a:lnTo>
                  <a:pt x="6" y="162"/>
                </a:lnTo>
                <a:lnTo>
                  <a:pt x="6" y="162"/>
                </a:lnTo>
                <a:lnTo>
                  <a:pt x="8" y="164"/>
                </a:lnTo>
                <a:lnTo>
                  <a:pt x="8" y="164"/>
                </a:lnTo>
                <a:lnTo>
                  <a:pt x="12" y="160"/>
                </a:lnTo>
                <a:lnTo>
                  <a:pt x="12" y="160"/>
                </a:lnTo>
                <a:lnTo>
                  <a:pt x="24" y="154"/>
                </a:lnTo>
                <a:lnTo>
                  <a:pt x="24" y="154"/>
                </a:lnTo>
                <a:lnTo>
                  <a:pt x="26" y="150"/>
                </a:lnTo>
                <a:lnTo>
                  <a:pt x="26" y="150"/>
                </a:lnTo>
                <a:lnTo>
                  <a:pt x="28" y="148"/>
                </a:lnTo>
                <a:lnTo>
                  <a:pt x="28" y="148"/>
                </a:lnTo>
                <a:lnTo>
                  <a:pt x="26" y="144"/>
                </a:lnTo>
                <a:lnTo>
                  <a:pt x="26" y="144"/>
                </a:lnTo>
                <a:lnTo>
                  <a:pt x="28" y="140"/>
                </a:lnTo>
                <a:lnTo>
                  <a:pt x="28" y="140"/>
                </a:lnTo>
                <a:lnTo>
                  <a:pt x="30" y="140"/>
                </a:lnTo>
                <a:lnTo>
                  <a:pt x="30" y="140"/>
                </a:lnTo>
                <a:lnTo>
                  <a:pt x="34" y="138"/>
                </a:lnTo>
                <a:lnTo>
                  <a:pt x="34" y="138"/>
                </a:lnTo>
                <a:lnTo>
                  <a:pt x="34" y="138"/>
                </a:lnTo>
                <a:lnTo>
                  <a:pt x="34" y="138"/>
                </a:lnTo>
                <a:lnTo>
                  <a:pt x="34" y="140"/>
                </a:lnTo>
                <a:lnTo>
                  <a:pt x="34" y="140"/>
                </a:lnTo>
                <a:lnTo>
                  <a:pt x="36" y="140"/>
                </a:lnTo>
                <a:lnTo>
                  <a:pt x="38" y="140"/>
                </a:lnTo>
                <a:lnTo>
                  <a:pt x="38" y="140"/>
                </a:lnTo>
                <a:lnTo>
                  <a:pt x="38" y="142"/>
                </a:lnTo>
                <a:lnTo>
                  <a:pt x="38" y="142"/>
                </a:lnTo>
                <a:lnTo>
                  <a:pt x="38" y="142"/>
                </a:lnTo>
                <a:lnTo>
                  <a:pt x="38" y="142"/>
                </a:lnTo>
                <a:lnTo>
                  <a:pt x="40" y="140"/>
                </a:lnTo>
                <a:lnTo>
                  <a:pt x="40" y="140"/>
                </a:lnTo>
                <a:lnTo>
                  <a:pt x="40" y="134"/>
                </a:lnTo>
                <a:lnTo>
                  <a:pt x="40" y="134"/>
                </a:lnTo>
                <a:lnTo>
                  <a:pt x="46" y="132"/>
                </a:lnTo>
                <a:lnTo>
                  <a:pt x="46" y="132"/>
                </a:lnTo>
                <a:lnTo>
                  <a:pt x="50" y="130"/>
                </a:lnTo>
                <a:lnTo>
                  <a:pt x="50" y="130"/>
                </a:lnTo>
                <a:lnTo>
                  <a:pt x="50" y="128"/>
                </a:lnTo>
                <a:lnTo>
                  <a:pt x="50" y="128"/>
                </a:lnTo>
                <a:lnTo>
                  <a:pt x="50" y="126"/>
                </a:lnTo>
                <a:lnTo>
                  <a:pt x="50" y="126"/>
                </a:lnTo>
                <a:lnTo>
                  <a:pt x="52" y="126"/>
                </a:lnTo>
                <a:lnTo>
                  <a:pt x="52" y="126"/>
                </a:lnTo>
                <a:lnTo>
                  <a:pt x="54" y="126"/>
                </a:lnTo>
                <a:lnTo>
                  <a:pt x="54" y="126"/>
                </a:lnTo>
                <a:lnTo>
                  <a:pt x="56" y="126"/>
                </a:lnTo>
                <a:lnTo>
                  <a:pt x="56" y="126"/>
                </a:lnTo>
                <a:lnTo>
                  <a:pt x="56" y="126"/>
                </a:lnTo>
                <a:lnTo>
                  <a:pt x="56" y="126"/>
                </a:lnTo>
                <a:lnTo>
                  <a:pt x="58" y="126"/>
                </a:lnTo>
                <a:lnTo>
                  <a:pt x="58" y="126"/>
                </a:lnTo>
                <a:lnTo>
                  <a:pt x="60" y="126"/>
                </a:lnTo>
                <a:lnTo>
                  <a:pt x="60" y="126"/>
                </a:lnTo>
                <a:lnTo>
                  <a:pt x="62" y="126"/>
                </a:lnTo>
                <a:lnTo>
                  <a:pt x="62" y="126"/>
                </a:lnTo>
                <a:lnTo>
                  <a:pt x="64" y="126"/>
                </a:lnTo>
                <a:lnTo>
                  <a:pt x="64" y="126"/>
                </a:lnTo>
                <a:lnTo>
                  <a:pt x="68" y="124"/>
                </a:lnTo>
                <a:lnTo>
                  <a:pt x="68" y="124"/>
                </a:lnTo>
                <a:lnTo>
                  <a:pt x="68" y="120"/>
                </a:lnTo>
                <a:lnTo>
                  <a:pt x="68" y="120"/>
                </a:lnTo>
                <a:lnTo>
                  <a:pt x="70" y="120"/>
                </a:lnTo>
                <a:lnTo>
                  <a:pt x="70" y="120"/>
                </a:lnTo>
                <a:lnTo>
                  <a:pt x="72" y="120"/>
                </a:lnTo>
                <a:lnTo>
                  <a:pt x="72" y="120"/>
                </a:lnTo>
                <a:lnTo>
                  <a:pt x="72" y="120"/>
                </a:lnTo>
                <a:lnTo>
                  <a:pt x="72" y="120"/>
                </a:lnTo>
                <a:lnTo>
                  <a:pt x="74" y="120"/>
                </a:lnTo>
                <a:lnTo>
                  <a:pt x="74" y="120"/>
                </a:lnTo>
                <a:lnTo>
                  <a:pt x="74" y="120"/>
                </a:lnTo>
                <a:lnTo>
                  <a:pt x="74" y="120"/>
                </a:lnTo>
                <a:lnTo>
                  <a:pt x="74" y="118"/>
                </a:lnTo>
                <a:lnTo>
                  <a:pt x="74" y="118"/>
                </a:lnTo>
                <a:lnTo>
                  <a:pt x="78" y="116"/>
                </a:lnTo>
                <a:lnTo>
                  <a:pt x="78" y="116"/>
                </a:lnTo>
                <a:lnTo>
                  <a:pt x="80" y="118"/>
                </a:lnTo>
                <a:lnTo>
                  <a:pt x="80" y="118"/>
                </a:lnTo>
                <a:lnTo>
                  <a:pt x="82" y="118"/>
                </a:lnTo>
                <a:lnTo>
                  <a:pt x="82" y="118"/>
                </a:lnTo>
                <a:lnTo>
                  <a:pt x="84" y="120"/>
                </a:lnTo>
                <a:lnTo>
                  <a:pt x="84" y="120"/>
                </a:lnTo>
                <a:lnTo>
                  <a:pt x="88" y="120"/>
                </a:lnTo>
                <a:lnTo>
                  <a:pt x="88" y="120"/>
                </a:lnTo>
                <a:lnTo>
                  <a:pt x="92" y="116"/>
                </a:lnTo>
                <a:lnTo>
                  <a:pt x="92" y="116"/>
                </a:lnTo>
                <a:lnTo>
                  <a:pt x="92" y="108"/>
                </a:lnTo>
                <a:lnTo>
                  <a:pt x="92" y="108"/>
                </a:lnTo>
                <a:lnTo>
                  <a:pt x="94" y="102"/>
                </a:lnTo>
                <a:lnTo>
                  <a:pt x="94" y="102"/>
                </a:lnTo>
                <a:lnTo>
                  <a:pt x="96" y="102"/>
                </a:lnTo>
                <a:lnTo>
                  <a:pt x="96" y="102"/>
                </a:lnTo>
                <a:lnTo>
                  <a:pt x="96" y="98"/>
                </a:lnTo>
                <a:lnTo>
                  <a:pt x="96" y="98"/>
                </a:lnTo>
                <a:lnTo>
                  <a:pt x="96" y="98"/>
                </a:lnTo>
                <a:lnTo>
                  <a:pt x="96" y="98"/>
                </a:lnTo>
                <a:lnTo>
                  <a:pt x="98" y="98"/>
                </a:lnTo>
                <a:lnTo>
                  <a:pt x="98" y="98"/>
                </a:lnTo>
                <a:lnTo>
                  <a:pt x="98" y="96"/>
                </a:lnTo>
                <a:lnTo>
                  <a:pt x="98" y="96"/>
                </a:lnTo>
                <a:lnTo>
                  <a:pt x="100" y="94"/>
                </a:lnTo>
                <a:lnTo>
                  <a:pt x="100" y="94"/>
                </a:lnTo>
                <a:lnTo>
                  <a:pt x="102" y="94"/>
                </a:lnTo>
                <a:lnTo>
                  <a:pt x="102" y="94"/>
                </a:lnTo>
                <a:lnTo>
                  <a:pt x="100" y="88"/>
                </a:lnTo>
                <a:lnTo>
                  <a:pt x="100" y="88"/>
                </a:lnTo>
                <a:lnTo>
                  <a:pt x="100" y="86"/>
                </a:lnTo>
                <a:lnTo>
                  <a:pt x="100" y="86"/>
                </a:lnTo>
                <a:lnTo>
                  <a:pt x="98" y="84"/>
                </a:lnTo>
                <a:lnTo>
                  <a:pt x="98" y="84"/>
                </a:lnTo>
                <a:lnTo>
                  <a:pt x="100" y="84"/>
                </a:lnTo>
                <a:lnTo>
                  <a:pt x="100" y="84"/>
                </a:lnTo>
                <a:lnTo>
                  <a:pt x="98" y="78"/>
                </a:lnTo>
                <a:lnTo>
                  <a:pt x="98" y="78"/>
                </a:lnTo>
                <a:lnTo>
                  <a:pt x="100" y="72"/>
                </a:lnTo>
                <a:lnTo>
                  <a:pt x="100" y="72"/>
                </a:lnTo>
                <a:lnTo>
                  <a:pt x="98" y="70"/>
                </a:lnTo>
                <a:lnTo>
                  <a:pt x="98" y="70"/>
                </a:lnTo>
                <a:lnTo>
                  <a:pt x="98" y="70"/>
                </a:lnTo>
                <a:lnTo>
                  <a:pt x="98" y="70"/>
                </a:lnTo>
                <a:lnTo>
                  <a:pt x="98" y="68"/>
                </a:lnTo>
                <a:lnTo>
                  <a:pt x="98" y="68"/>
                </a:lnTo>
                <a:lnTo>
                  <a:pt x="98" y="68"/>
                </a:lnTo>
                <a:lnTo>
                  <a:pt x="98" y="68"/>
                </a:lnTo>
                <a:lnTo>
                  <a:pt x="98" y="64"/>
                </a:lnTo>
                <a:lnTo>
                  <a:pt x="98" y="64"/>
                </a:lnTo>
                <a:lnTo>
                  <a:pt x="96" y="62"/>
                </a:lnTo>
                <a:lnTo>
                  <a:pt x="96" y="62"/>
                </a:lnTo>
                <a:lnTo>
                  <a:pt x="96" y="60"/>
                </a:lnTo>
                <a:lnTo>
                  <a:pt x="96" y="60"/>
                </a:lnTo>
                <a:lnTo>
                  <a:pt x="94" y="60"/>
                </a:lnTo>
                <a:lnTo>
                  <a:pt x="94" y="60"/>
                </a:lnTo>
                <a:lnTo>
                  <a:pt x="96" y="58"/>
                </a:lnTo>
                <a:lnTo>
                  <a:pt x="96" y="58"/>
                </a:lnTo>
                <a:lnTo>
                  <a:pt x="94" y="58"/>
                </a:lnTo>
                <a:lnTo>
                  <a:pt x="94" y="58"/>
                </a:lnTo>
                <a:lnTo>
                  <a:pt x="96" y="54"/>
                </a:lnTo>
                <a:lnTo>
                  <a:pt x="96" y="54"/>
                </a:lnTo>
                <a:lnTo>
                  <a:pt x="98" y="54"/>
                </a:lnTo>
                <a:lnTo>
                  <a:pt x="98" y="54"/>
                </a:lnTo>
                <a:lnTo>
                  <a:pt x="100" y="54"/>
                </a:lnTo>
                <a:lnTo>
                  <a:pt x="100" y="54"/>
                </a:lnTo>
                <a:lnTo>
                  <a:pt x="102" y="54"/>
                </a:lnTo>
                <a:lnTo>
                  <a:pt x="102" y="54"/>
                </a:lnTo>
                <a:lnTo>
                  <a:pt x="106" y="52"/>
                </a:lnTo>
                <a:lnTo>
                  <a:pt x="106" y="52"/>
                </a:lnTo>
                <a:lnTo>
                  <a:pt x="108" y="52"/>
                </a:lnTo>
                <a:lnTo>
                  <a:pt x="108" y="52"/>
                </a:lnTo>
                <a:lnTo>
                  <a:pt x="106" y="48"/>
                </a:lnTo>
                <a:lnTo>
                  <a:pt x="106" y="48"/>
                </a:lnTo>
                <a:lnTo>
                  <a:pt x="102" y="42"/>
                </a:lnTo>
                <a:lnTo>
                  <a:pt x="102" y="42"/>
                </a:lnTo>
                <a:lnTo>
                  <a:pt x="100" y="40"/>
                </a:lnTo>
                <a:lnTo>
                  <a:pt x="100" y="40"/>
                </a:lnTo>
                <a:lnTo>
                  <a:pt x="102" y="40"/>
                </a:lnTo>
                <a:lnTo>
                  <a:pt x="102" y="40"/>
                </a:lnTo>
                <a:lnTo>
                  <a:pt x="100" y="36"/>
                </a:lnTo>
                <a:lnTo>
                  <a:pt x="100" y="36"/>
                </a:lnTo>
                <a:lnTo>
                  <a:pt x="102" y="34"/>
                </a:lnTo>
                <a:lnTo>
                  <a:pt x="102" y="34"/>
                </a:lnTo>
                <a:lnTo>
                  <a:pt x="102" y="30"/>
                </a:lnTo>
                <a:lnTo>
                  <a:pt x="102" y="30"/>
                </a:lnTo>
                <a:lnTo>
                  <a:pt x="102" y="24"/>
                </a:lnTo>
                <a:lnTo>
                  <a:pt x="102" y="24"/>
                </a:lnTo>
                <a:lnTo>
                  <a:pt x="102" y="24"/>
                </a:lnTo>
                <a:lnTo>
                  <a:pt x="102" y="24"/>
                </a:lnTo>
                <a:lnTo>
                  <a:pt x="100" y="22"/>
                </a:lnTo>
                <a:lnTo>
                  <a:pt x="100" y="22"/>
                </a:lnTo>
                <a:lnTo>
                  <a:pt x="100" y="18"/>
                </a:lnTo>
                <a:lnTo>
                  <a:pt x="100" y="18"/>
                </a:lnTo>
                <a:lnTo>
                  <a:pt x="100" y="10"/>
                </a:lnTo>
                <a:lnTo>
                  <a:pt x="100" y="10"/>
                </a:lnTo>
                <a:lnTo>
                  <a:pt x="100" y="6"/>
                </a:lnTo>
                <a:lnTo>
                  <a:pt x="100" y="6"/>
                </a:lnTo>
                <a:lnTo>
                  <a:pt x="102" y="2"/>
                </a:lnTo>
                <a:lnTo>
                  <a:pt x="102" y="2"/>
                </a:lnTo>
                <a:lnTo>
                  <a:pt x="104" y="2"/>
                </a:lnTo>
                <a:lnTo>
                  <a:pt x="104" y="2"/>
                </a:lnTo>
                <a:lnTo>
                  <a:pt x="106" y="2"/>
                </a:lnTo>
                <a:lnTo>
                  <a:pt x="106" y="2"/>
                </a:lnTo>
                <a:lnTo>
                  <a:pt x="110" y="6"/>
                </a:lnTo>
                <a:lnTo>
                  <a:pt x="110" y="6"/>
                </a:lnTo>
                <a:lnTo>
                  <a:pt x="112" y="10"/>
                </a:lnTo>
                <a:lnTo>
                  <a:pt x="112" y="10"/>
                </a:lnTo>
                <a:lnTo>
                  <a:pt x="114" y="12"/>
                </a:lnTo>
                <a:lnTo>
                  <a:pt x="114" y="12"/>
                </a:lnTo>
                <a:lnTo>
                  <a:pt x="120" y="14"/>
                </a:lnTo>
                <a:lnTo>
                  <a:pt x="120" y="14"/>
                </a:lnTo>
                <a:lnTo>
                  <a:pt x="122" y="16"/>
                </a:lnTo>
                <a:lnTo>
                  <a:pt x="122" y="16"/>
                </a:lnTo>
                <a:lnTo>
                  <a:pt x="122" y="18"/>
                </a:lnTo>
                <a:lnTo>
                  <a:pt x="122" y="18"/>
                </a:lnTo>
                <a:lnTo>
                  <a:pt x="122" y="24"/>
                </a:lnTo>
                <a:lnTo>
                  <a:pt x="122" y="24"/>
                </a:lnTo>
                <a:lnTo>
                  <a:pt x="128" y="26"/>
                </a:lnTo>
                <a:lnTo>
                  <a:pt x="128" y="26"/>
                </a:lnTo>
                <a:lnTo>
                  <a:pt x="132" y="28"/>
                </a:lnTo>
                <a:lnTo>
                  <a:pt x="132" y="28"/>
                </a:lnTo>
                <a:lnTo>
                  <a:pt x="134" y="28"/>
                </a:lnTo>
                <a:lnTo>
                  <a:pt x="134" y="28"/>
                </a:lnTo>
                <a:lnTo>
                  <a:pt x="138" y="34"/>
                </a:lnTo>
                <a:lnTo>
                  <a:pt x="138" y="34"/>
                </a:lnTo>
                <a:lnTo>
                  <a:pt x="138" y="34"/>
                </a:lnTo>
                <a:lnTo>
                  <a:pt x="138" y="34"/>
                </a:lnTo>
                <a:lnTo>
                  <a:pt x="140" y="32"/>
                </a:lnTo>
                <a:lnTo>
                  <a:pt x="140" y="32"/>
                </a:lnTo>
                <a:lnTo>
                  <a:pt x="144" y="28"/>
                </a:lnTo>
                <a:lnTo>
                  <a:pt x="144" y="28"/>
                </a:lnTo>
                <a:lnTo>
                  <a:pt x="146" y="28"/>
                </a:lnTo>
                <a:lnTo>
                  <a:pt x="146" y="28"/>
                </a:lnTo>
                <a:lnTo>
                  <a:pt x="146" y="26"/>
                </a:lnTo>
                <a:lnTo>
                  <a:pt x="146" y="26"/>
                </a:lnTo>
                <a:lnTo>
                  <a:pt x="148" y="24"/>
                </a:lnTo>
                <a:lnTo>
                  <a:pt x="148" y="24"/>
                </a:lnTo>
                <a:lnTo>
                  <a:pt x="152" y="18"/>
                </a:lnTo>
                <a:lnTo>
                  <a:pt x="152" y="18"/>
                </a:lnTo>
                <a:lnTo>
                  <a:pt x="154" y="18"/>
                </a:lnTo>
                <a:lnTo>
                  <a:pt x="154" y="18"/>
                </a:lnTo>
                <a:lnTo>
                  <a:pt x="158" y="18"/>
                </a:lnTo>
                <a:lnTo>
                  <a:pt x="158" y="18"/>
                </a:lnTo>
                <a:lnTo>
                  <a:pt x="158" y="16"/>
                </a:lnTo>
                <a:lnTo>
                  <a:pt x="158" y="16"/>
                </a:lnTo>
                <a:lnTo>
                  <a:pt x="160" y="16"/>
                </a:lnTo>
                <a:lnTo>
                  <a:pt x="160" y="16"/>
                </a:lnTo>
                <a:lnTo>
                  <a:pt x="160" y="16"/>
                </a:lnTo>
                <a:lnTo>
                  <a:pt x="160" y="16"/>
                </a:lnTo>
                <a:lnTo>
                  <a:pt x="158" y="12"/>
                </a:lnTo>
                <a:lnTo>
                  <a:pt x="158" y="12"/>
                </a:lnTo>
                <a:lnTo>
                  <a:pt x="158" y="8"/>
                </a:lnTo>
                <a:lnTo>
                  <a:pt x="158" y="8"/>
                </a:lnTo>
                <a:lnTo>
                  <a:pt x="156" y="6"/>
                </a:lnTo>
                <a:lnTo>
                  <a:pt x="156" y="6"/>
                </a:lnTo>
                <a:lnTo>
                  <a:pt x="156" y="4"/>
                </a:lnTo>
                <a:lnTo>
                  <a:pt x="156" y="4"/>
                </a:lnTo>
                <a:lnTo>
                  <a:pt x="156" y="2"/>
                </a:lnTo>
                <a:lnTo>
                  <a:pt x="156" y="2"/>
                </a:lnTo>
                <a:lnTo>
                  <a:pt x="160" y="0"/>
                </a:lnTo>
                <a:lnTo>
                  <a:pt x="160" y="0"/>
                </a:lnTo>
                <a:lnTo>
                  <a:pt x="160" y="2"/>
                </a:lnTo>
                <a:lnTo>
                  <a:pt x="160" y="2"/>
                </a:lnTo>
                <a:lnTo>
                  <a:pt x="160" y="2"/>
                </a:lnTo>
                <a:lnTo>
                  <a:pt x="160" y="2"/>
                </a:lnTo>
                <a:lnTo>
                  <a:pt x="162" y="4"/>
                </a:lnTo>
                <a:lnTo>
                  <a:pt x="162" y="4"/>
                </a:lnTo>
                <a:lnTo>
                  <a:pt x="164" y="6"/>
                </a:lnTo>
                <a:lnTo>
                  <a:pt x="164" y="6"/>
                </a:lnTo>
                <a:lnTo>
                  <a:pt x="164" y="10"/>
                </a:lnTo>
                <a:lnTo>
                  <a:pt x="164" y="10"/>
                </a:lnTo>
                <a:lnTo>
                  <a:pt x="168" y="10"/>
                </a:lnTo>
                <a:lnTo>
                  <a:pt x="168" y="10"/>
                </a:lnTo>
                <a:lnTo>
                  <a:pt x="172" y="10"/>
                </a:lnTo>
                <a:lnTo>
                  <a:pt x="172" y="10"/>
                </a:lnTo>
                <a:lnTo>
                  <a:pt x="176" y="12"/>
                </a:lnTo>
                <a:lnTo>
                  <a:pt x="176" y="12"/>
                </a:lnTo>
                <a:lnTo>
                  <a:pt x="180" y="14"/>
                </a:lnTo>
                <a:lnTo>
                  <a:pt x="180" y="14"/>
                </a:lnTo>
                <a:lnTo>
                  <a:pt x="180" y="14"/>
                </a:lnTo>
                <a:lnTo>
                  <a:pt x="180" y="14"/>
                </a:lnTo>
                <a:lnTo>
                  <a:pt x="182" y="16"/>
                </a:lnTo>
                <a:lnTo>
                  <a:pt x="182" y="16"/>
                </a:lnTo>
                <a:lnTo>
                  <a:pt x="184" y="16"/>
                </a:lnTo>
                <a:lnTo>
                  <a:pt x="184" y="16"/>
                </a:lnTo>
                <a:lnTo>
                  <a:pt x="184" y="16"/>
                </a:lnTo>
                <a:lnTo>
                  <a:pt x="184" y="16"/>
                </a:lnTo>
                <a:lnTo>
                  <a:pt x="186" y="16"/>
                </a:lnTo>
                <a:lnTo>
                  <a:pt x="186" y="16"/>
                </a:lnTo>
                <a:lnTo>
                  <a:pt x="188" y="16"/>
                </a:lnTo>
                <a:lnTo>
                  <a:pt x="188" y="16"/>
                </a:lnTo>
                <a:lnTo>
                  <a:pt x="190" y="16"/>
                </a:lnTo>
                <a:lnTo>
                  <a:pt x="190" y="16"/>
                </a:lnTo>
                <a:lnTo>
                  <a:pt x="190" y="16"/>
                </a:lnTo>
                <a:lnTo>
                  <a:pt x="190" y="16"/>
                </a:lnTo>
                <a:lnTo>
                  <a:pt x="192" y="18"/>
                </a:lnTo>
                <a:lnTo>
                  <a:pt x="192" y="18"/>
                </a:lnTo>
                <a:lnTo>
                  <a:pt x="192" y="18"/>
                </a:lnTo>
                <a:lnTo>
                  <a:pt x="192" y="18"/>
                </a:lnTo>
                <a:lnTo>
                  <a:pt x="192" y="18"/>
                </a:lnTo>
                <a:lnTo>
                  <a:pt x="192" y="18"/>
                </a:lnTo>
                <a:lnTo>
                  <a:pt x="192" y="18"/>
                </a:lnTo>
                <a:lnTo>
                  <a:pt x="192" y="18"/>
                </a:lnTo>
                <a:lnTo>
                  <a:pt x="192" y="18"/>
                </a:lnTo>
                <a:lnTo>
                  <a:pt x="192" y="18"/>
                </a:lnTo>
                <a:lnTo>
                  <a:pt x="194" y="18"/>
                </a:lnTo>
                <a:lnTo>
                  <a:pt x="194" y="18"/>
                </a:lnTo>
                <a:lnTo>
                  <a:pt x="196" y="18"/>
                </a:lnTo>
                <a:lnTo>
                  <a:pt x="196" y="18"/>
                </a:lnTo>
                <a:lnTo>
                  <a:pt x="196" y="20"/>
                </a:lnTo>
                <a:lnTo>
                  <a:pt x="196" y="20"/>
                </a:lnTo>
                <a:lnTo>
                  <a:pt x="196" y="18"/>
                </a:lnTo>
                <a:lnTo>
                  <a:pt x="196" y="18"/>
                </a:lnTo>
                <a:lnTo>
                  <a:pt x="196" y="20"/>
                </a:lnTo>
                <a:lnTo>
                  <a:pt x="196" y="20"/>
                </a:lnTo>
                <a:lnTo>
                  <a:pt x="196" y="20"/>
                </a:lnTo>
                <a:lnTo>
                  <a:pt x="196" y="20"/>
                </a:lnTo>
                <a:lnTo>
                  <a:pt x="198" y="20"/>
                </a:lnTo>
                <a:lnTo>
                  <a:pt x="198" y="20"/>
                </a:lnTo>
                <a:lnTo>
                  <a:pt x="198" y="22"/>
                </a:lnTo>
                <a:lnTo>
                  <a:pt x="198" y="22"/>
                </a:lnTo>
                <a:lnTo>
                  <a:pt x="198" y="24"/>
                </a:lnTo>
                <a:lnTo>
                  <a:pt x="198" y="24"/>
                </a:lnTo>
                <a:lnTo>
                  <a:pt x="198" y="26"/>
                </a:lnTo>
                <a:lnTo>
                  <a:pt x="198" y="26"/>
                </a:lnTo>
                <a:lnTo>
                  <a:pt x="196" y="26"/>
                </a:lnTo>
                <a:lnTo>
                  <a:pt x="196" y="26"/>
                </a:lnTo>
                <a:lnTo>
                  <a:pt x="196" y="26"/>
                </a:lnTo>
                <a:lnTo>
                  <a:pt x="196" y="26"/>
                </a:lnTo>
                <a:lnTo>
                  <a:pt x="192" y="26"/>
                </a:lnTo>
                <a:lnTo>
                  <a:pt x="192" y="26"/>
                </a:lnTo>
                <a:lnTo>
                  <a:pt x="190" y="32"/>
                </a:lnTo>
                <a:lnTo>
                  <a:pt x="190" y="32"/>
                </a:lnTo>
                <a:lnTo>
                  <a:pt x="188" y="36"/>
                </a:lnTo>
                <a:lnTo>
                  <a:pt x="188" y="36"/>
                </a:lnTo>
                <a:lnTo>
                  <a:pt x="184" y="46"/>
                </a:lnTo>
                <a:lnTo>
                  <a:pt x="184" y="46"/>
                </a:lnTo>
                <a:lnTo>
                  <a:pt x="184" y="50"/>
                </a:lnTo>
                <a:lnTo>
                  <a:pt x="184" y="50"/>
                </a:lnTo>
                <a:lnTo>
                  <a:pt x="182" y="56"/>
                </a:lnTo>
                <a:lnTo>
                  <a:pt x="182" y="56"/>
                </a:lnTo>
                <a:lnTo>
                  <a:pt x="182" y="62"/>
                </a:lnTo>
                <a:lnTo>
                  <a:pt x="182" y="62"/>
                </a:lnTo>
                <a:lnTo>
                  <a:pt x="182" y="62"/>
                </a:lnTo>
                <a:lnTo>
                  <a:pt x="182" y="62"/>
                </a:lnTo>
                <a:lnTo>
                  <a:pt x="180" y="64"/>
                </a:lnTo>
                <a:lnTo>
                  <a:pt x="180" y="64"/>
                </a:lnTo>
                <a:lnTo>
                  <a:pt x="180" y="64"/>
                </a:lnTo>
                <a:lnTo>
                  <a:pt x="180" y="64"/>
                </a:lnTo>
                <a:lnTo>
                  <a:pt x="178" y="68"/>
                </a:lnTo>
                <a:lnTo>
                  <a:pt x="178" y="68"/>
                </a:lnTo>
                <a:lnTo>
                  <a:pt x="178" y="72"/>
                </a:lnTo>
                <a:lnTo>
                  <a:pt x="178" y="72"/>
                </a:lnTo>
                <a:lnTo>
                  <a:pt x="176" y="74"/>
                </a:lnTo>
                <a:lnTo>
                  <a:pt x="176" y="74"/>
                </a:lnTo>
                <a:lnTo>
                  <a:pt x="174" y="78"/>
                </a:lnTo>
                <a:lnTo>
                  <a:pt x="174" y="78"/>
                </a:lnTo>
                <a:lnTo>
                  <a:pt x="172" y="80"/>
                </a:lnTo>
                <a:lnTo>
                  <a:pt x="172" y="80"/>
                </a:lnTo>
                <a:lnTo>
                  <a:pt x="170" y="84"/>
                </a:lnTo>
                <a:lnTo>
                  <a:pt x="170" y="84"/>
                </a:lnTo>
                <a:lnTo>
                  <a:pt x="170" y="88"/>
                </a:lnTo>
                <a:lnTo>
                  <a:pt x="170" y="88"/>
                </a:lnTo>
                <a:lnTo>
                  <a:pt x="168" y="90"/>
                </a:lnTo>
                <a:lnTo>
                  <a:pt x="168" y="90"/>
                </a:lnTo>
                <a:lnTo>
                  <a:pt x="168" y="94"/>
                </a:lnTo>
                <a:lnTo>
                  <a:pt x="168" y="94"/>
                </a:lnTo>
                <a:lnTo>
                  <a:pt x="166" y="98"/>
                </a:lnTo>
                <a:lnTo>
                  <a:pt x="166" y="98"/>
                </a:lnTo>
                <a:lnTo>
                  <a:pt x="166" y="98"/>
                </a:lnTo>
                <a:lnTo>
                  <a:pt x="166" y="98"/>
                </a:lnTo>
                <a:lnTo>
                  <a:pt x="166" y="98"/>
                </a:lnTo>
                <a:lnTo>
                  <a:pt x="166" y="98"/>
                </a:lnTo>
                <a:lnTo>
                  <a:pt x="166" y="100"/>
                </a:lnTo>
                <a:lnTo>
                  <a:pt x="166" y="100"/>
                </a:lnTo>
                <a:lnTo>
                  <a:pt x="166" y="100"/>
                </a:lnTo>
                <a:lnTo>
                  <a:pt x="166" y="100"/>
                </a:lnTo>
                <a:lnTo>
                  <a:pt x="164" y="100"/>
                </a:lnTo>
                <a:lnTo>
                  <a:pt x="164" y="100"/>
                </a:lnTo>
                <a:lnTo>
                  <a:pt x="164" y="100"/>
                </a:lnTo>
                <a:lnTo>
                  <a:pt x="164" y="100"/>
                </a:lnTo>
                <a:lnTo>
                  <a:pt x="164" y="102"/>
                </a:lnTo>
                <a:lnTo>
                  <a:pt x="164" y="102"/>
                </a:lnTo>
                <a:lnTo>
                  <a:pt x="164" y="102"/>
                </a:lnTo>
                <a:lnTo>
                  <a:pt x="164" y="102"/>
                </a:lnTo>
                <a:lnTo>
                  <a:pt x="164" y="102"/>
                </a:lnTo>
                <a:lnTo>
                  <a:pt x="164" y="102"/>
                </a:lnTo>
                <a:lnTo>
                  <a:pt x="164" y="112"/>
                </a:lnTo>
                <a:lnTo>
                  <a:pt x="164" y="112"/>
                </a:lnTo>
                <a:lnTo>
                  <a:pt x="164" y="124"/>
                </a:lnTo>
                <a:lnTo>
                  <a:pt x="164" y="124"/>
                </a:lnTo>
                <a:lnTo>
                  <a:pt x="166" y="124"/>
                </a:lnTo>
                <a:lnTo>
                  <a:pt x="166" y="124"/>
                </a:lnTo>
                <a:lnTo>
                  <a:pt x="166" y="124"/>
                </a:lnTo>
                <a:lnTo>
                  <a:pt x="166" y="124"/>
                </a:lnTo>
                <a:lnTo>
                  <a:pt x="166" y="126"/>
                </a:lnTo>
                <a:lnTo>
                  <a:pt x="166" y="126"/>
                </a:lnTo>
                <a:lnTo>
                  <a:pt x="166" y="128"/>
                </a:lnTo>
                <a:lnTo>
                  <a:pt x="166" y="128"/>
                </a:lnTo>
                <a:lnTo>
                  <a:pt x="164" y="130"/>
                </a:lnTo>
                <a:lnTo>
                  <a:pt x="164" y="130"/>
                </a:lnTo>
                <a:lnTo>
                  <a:pt x="164" y="130"/>
                </a:lnTo>
                <a:lnTo>
                  <a:pt x="164" y="130"/>
                </a:lnTo>
                <a:lnTo>
                  <a:pt x="162" y="134"/>
                </a:lnTo>
                <a:lnTo>
                  <a:pt x="162" y="134"/>
                </a:lnTo>
                <a:lnTo>
                  <a:pt x="162" y="132"/>
                </a:lnTo>
                <a:lnTo>
                  <a:pt x="162" y="132"/>
                </a:lnTo>
                <a:lnTo>
                  <a:pt x="160" y="134"/>
                </a:lnTo>
                <a:lnTo>
                  <a:pt x="160" y="134"/>
                </a:lnTo>
                <a:lnTo>
                  <a:pt x="160" y="138"/>
                </a:lnTo>
                <a:lnTo>
                  <a:pt x="160" y="138"/>
                </a:lnTo>
                <a:lnTo>
                  <a:pt x="160" y="140"/>
                </a:lnTo>
                <a:lnTo>
                  <a:pt x="160" y="140"/>
                </a:lnTo>
                <a:lnTo>
                  <a:pt x="156" y="140"/>
                </a:lnTo>
                <a:lnTo>
                  <a:pt x="156" y="140"/>
                </a:lnTo>
                <a:lnTo>
                  <a:pt x="156" y="142"/>
                </a:lnTo>
                <a:lnTo>
                  <a:pt x="154" y="146"/>
                </a:lnTo>
                <a:lnTo>
                  <a:pt x="154" y="146"/>
                </a:lnTo>
                <a:lnTo>
                  <a:pt x="156" y="160"/>
                </a:lnTo>
                <a:lnTo>
                  <a:pt x="158" y="174"/>
                </a:lnTo>
                <a:lnTo>
                  <a:pt x="164" y="190"/>
                </a:lnTo>
                <a:lnTo>
                  <a:pt x="164" y="190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8" y="220"/>
                </a:lnTo>
                <a:lnTo>
                  <a:pt x="178" y="220"/>
                </a:lnTo>
                <a:lnTo>
                  <a:pt x="180" y="222"/>
                </a:lnTo>
                <a:lnTo>
                  <a:pt x="180" y="222"/>
                </a:lnTo>
                <a:lnTo>
                  <a:pt x="178" y="222"/>
                </a:lnTo>
                <a:lnTo>
                  <a:pt x="178" y="224"/>
                </a:lnTo>
                <a:lnTo>
                  <a:pt x="176" y="226"/>
                </a:lnTo>
                <a:lnTo>
                  <a:pt x="174" y="224"/>
                </a:lnTo>
                <a:lnTo>
                  <a:pt x="174" y="224"/>
                </a:lnTo>
                <a:lnTo>
                  <a:pt x="174" y="224"/>
                </a:lnTo>
                <a:lnTo>
                  <a:pt x="174" y="224"/>
                </a:lnTo>
                <a:lnTo>
                  <a:pt x="174" y="224"/>
                </a:lnTo>
                <a:lnTo>
                  <a:pt x="174" y="224"/>
                </a:lnTo>
                <a:lnTo>
                  <a:pt x="174" y="226"/>
                </a:lnTo>
                <a:lnTo>
                  <a:pt x="174" y="226"/>
                </a:lnTo>
                <a:lnTo>
                  <a:pt x="174" y="226"/>
                </a:lnTo>
                <a:lnTo>
                  <a:pt x="174" y="226"/>
                </a:lnTo>
                <a:lnTo>
                  <a:pt x="174" y="230"/>
                </a:lnTo>
                <a:lnTo>
                  <a:pt x="174" y="230"/>
                </a:lnTo>
                <a:lnTo>
                  <a:pt x="176" y="230"/>
                </a:lnTo>
                <a:lnTo>
                  <a:pt x="176" y="230"/>
                </a:lnTo>
                <a:lnTo>
                  <a:pt x="178" y="234"/>
                </a:lnTo>
                <a:lnTo>
                  <a:pt x="178" y="234"/>
                </a:lnTo>
                <a:lnTo>
                  <a:pt x="178" y="234"/>
                </a:lnTo>
                <a:lnTo>
                  <a:pt x="176" y="230"/>
                </a:lnTo>
                <a:lnTo>
                  <a:pt x="176" y="230"/>
                </a:lnTo>
                <a:lnTo>
                  <a:pt x="176" y="226"/>
                </a:lnTo>
                <a:lnTo>
                  <a:pt x="176" y="226"/>
                </a:lnTo>
                <a:lnTo>
                  <a:pt x="180" y="224"/>
                </a:lnTo>
                <a:lnTo>
                  <a:pt x="180" y="226"/>
                </a:lnTo>
                <a:lnTo>
                  <a:pt x="182" y="224"/>
                </a:lnTo>
                <a:lnTo>
                  <a:pt x="182" y="224"/>
                </a:lnTo>
                <a:lnTo>
                  <a:pt x="186" y="234"/>
                </a:lnTo>
                <a:lnTo>
                  <a:pt x="186" y="234"/>
                </a:lnTo>
                <a:lnTo>
                  <a:pt x="186" y="236"/>
                </a:lnTo>
                <a:lnTo>
                  <a:pt x="186" y="236"/>
                </a:lnTo>
                <a:lnTo>
                  <a:pt x="186" y="236"/>
                </a:lnTo>
                <a:lnTo>
                  <a:pt x="186" y="236"/>
                </a:lnTo>
                <a:lnTo>
                  <a:pt x="198" y="256"/>
                </a:lnTo>
                <a:lnTo>
                  <a:pt x="198" y="256"/>
                </a:lnTo>
                <a:lnTo>
                  <a:pt x="204" y="264"/>
                </a:lnTo>
                <a:lnTo>
                  <a:pt x="204" y="264"/>
                </a:lnTo>
                <a:lnTo>
                  <a:pt x="206" y="264"/>
                </a:lnTo>
                <a:lnTo>
                  <a:pt x="206" y="2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7" name="Freeform 45"/>
          <p:cNvSpPr>
            <a:spLocks/>
          </p:cNvSpPr>
          <p:nvPr/>
        </p:nvSpPr>
        <p:spPr bwMode="auto">
          <a:xfrm>
            <a:off x="2616719" y="1477204"/>
            <a:ext cx="307228" cy="373062"/>
          </a:xfrm>
          <a:custGeom>
            <a:avLst/>
            <a:gdLst>
              <a:gd name="T0" fmla="*/ 62 w 168"/>
              <a:gd name="T1" fmla="*/ 202 h 204"/>
              <a:gd name="T2" fmla="*/ 66 w 168"/>
              <a:gd name="T3" fmla="*/ 202 h 204"/>
              <a:gd name="T4" fmla="*/ 70 w 168"/>
              <a:gd name="T5" fmla="*/ 204 h 204"/>
              <a:gd name="T6" fmla="*/ 88 w 168"/>
              <a:gd name="T7" fmla="*/ 184 h 204"/>
              <a:gd name="T8" fmla="*/ 96 w 168"/>
              <a:gd name="T9" fmla="*/ 178 h 204"/>
              <a:gd name="T10" fmla="*/ 102 w 168"/>
              <a:gd name="T11" fmla="*/ 180 h 204"/>
              <a:gd name="T12" fmla="*/ 112 w 168"/>
              <a:gd name="T13" fmla="*/ 168 h 204"/>
              <a:gd name="T14" fmla="*/ 118 w 168"/>
              <a:gd name="T15" fmla="*/ 166 h 204"/>
              <a:gd name="T16" fmla="*/ 126 w 168"/>
              <a:gd name="T17" fmla="*/ 166 h 204"/>
              <a:gd name="T18" fmla="*/ 134 w 168"/>
              <a:gd name="T19" fmla="*/ 160 h 204"/>
              <a:gd name="T20" fmla="*/ 140 w 168"/>
              <a:gd name="T21" fmla="*/ 158 h 204"/>
              <a:gd name="T22" fmla="*/ 152 w 168"/>
              <a:gd name="T23" fmla="*/ 156 h 204"/>
              <a:gd name="T24" fmla="*/ 158 w 168"/>
              <a:gd name="T25" fmla="*/ 140 h 204"/>
              <a:gd name="T26" fmla="*/ 162 w 168"/>
              <a:gd name="T27" fmla="*/ 136 h 204"/>
              <a:gd name="T28" fmla="*/ 160 w 168"/>
              <a:gd name="T29" fmla="*/ 124 h 204"/>
              <a:gd name="T30" fmla="*/ 158 w 168"/>
              <a:gd name="T31" fmla="*/ 110 h 204"/>
              <a:gd name="T32" fmla="*/ 158 w 168"/>
              <a:gd name="T33" fmla="*/ 102 h 204"/>
              <a:gd name="T34" fmla="*/ 160 w 168"/>
              <a:gd name="T35" fmla="*/ 96 h 204"/>
              <a:gd name="T36" fmla="*/ 168 w 168"/>
              <a:gd name="T37" fmla="*/ 94 h 204"/>
              <a:gd name="T38" fmla="*/ 162 w 168"/>
              <a:gd name="T39" fmla="*/ 78 h 204"/>
              <a:gd name="T40" fmla="*/ 162 w 168"/>
              <a:gd name="T41" fmla="*/ 66 h 204"/>
              <a:gd name="T42" fmla="*/ 164 w 168"/>
              <a:gd name="T43" fmla="*/ 46 h 204"/>
              <a:gd name="T44" fmla="*/ 162 w 168"/>
              <a:gd name="T45" fmla="*/ 40 h 204"/>
              <a:gd name="T46" fmla="*/ 160 w 168"/>
              <a:gd name="T47" fmla="*/ 30 h 204"/>
              <a:gd name="T48" fmla="*/ 156 w 168"/>
              <a:gd name="T49" fmla="*/ 28 h 204"/>
              <a:gd name="T50" fmla="*/ 152 w 168"/>
              <a:gd name="T51" fmla="*/ 18 h 204"/>
              <a:gd name="T52" fmla="*/ 144 w 168"/>
              <a:gd name="T53" fmla="*/ 12 h 204"/>
              <a:gd name="T54" fmla="*/ 128 w 168"/>
              <a:gd name="T55" fmla="*/ 6 h 204"/>
              <a:gd name="T56" fmla="*/ 108 w 168"/>
              <a:gd name="T57" fmla="*/ 0 h 204"/>
              <a:gd name="T58" fmla="*/ 92 w 168"/>
              <a:gd name="T59" fmla="*/ 2 h 204"/>
              <a:gd name="T60" fmla="*/ 86 w 168"/>
              <a:gd name="T61" fmla="*/ 10 h 204"/>
              <a:gd name="T62" fmla="*/ 72 w 168"/>
              <a:gd name="T63" fmla="*/ 16 h 204"/>
              <a:gd name="T64" fmla="*/ 62 w 168"/>
              <a:gd name="T65" fmla="*/ 20 h 204"/>
              <a:gd name="T66" fmla="*/ 52 w 168"/>
              <a:gd name="T67" fmla="*/ 26 h 204"/>
              <a:gd name="T68" fmla="*/ 44 w 168"/>
              <a:gd name="T69" fmla="*/ 30 h 204"/>
              <a:gd name="T70" fmla="*/ 34 w 168"/>
              <a:gd name="T71" fmla="*/ 36 h 204"/>
              <a:gd name="T72" fmla="*/ 24 w 168"/>
              <a:gd name="T73" fmla="*/ 40 h 204"/>
              <a:gd name="T74" fmla="*/ 12 w 168"/>
              <a:gd name="T75" fmla="*/ 50 h 204"/>
              <a:gd name="T76" fmla="*/ 8 w 168"/>
              <a:gd name="T77" fmla="*/ 58 h 204"/>
              <a:gd name="T78" fmla="*/ 10 w 168"/>
              <a:gd name="T79" fmla="*/ 68 h 204"/>
              <a:gd name="T80" fmla="*/ 12 w 168"/>
              <a:gd name="T81" fmla="*/ 74 h 204"/>
              <a:gd name="T82" fmla="*/ 4 w 168"/>
              <a:gd name="T83" fmla="*/ 82 h 204"/>
              <a:gd name="T84" fmla="*/ 8 w 168"/>
              <a:gd name="T85" fmla="*/ 90 h 204"/>
              <a:gd name="T86" fmla="*/ 2 w 168"/>
              <a:gd name="T87" fmla="*/ 112 h 204"/>
              <a:gd name="T88" fmla="*/ 14 w 168"/>
              <a:gd name="T89" fmla="*/ 116 h 204"/>
              <a:gd name="T90" fmla="*/ 24 w 168"/>
              <a:gd name="T91" fmla="*/ 116 h 204"/>
              <a:gd name="T92" fmla="*/ 26 w 168"/>
              <a:gd name="T93" fmla="*/ 126 h 204"/>
              <a:gd name="T94" fmla="*/ 20 w 168"/>
              <a:gd name="T95" fmla="*/ 134 h 204"/>
              <a:gd name="T96" fmla="*/ 20 w 168"/>
              <a:gd name="T97" fmla="*/ 146 h 204"/>
              <a:gd name="T98" fmla="*/ 14 w 168"/>
              <a:gd name="T99" fmla="*/ 148 h 204"/>
              <a:gd name="T100" fmla="*/ 10 w 168"/>
              <a:gd name="T101" fmla="*/ 158 h 204"/>
              <a:gd name="T102" fmla="*/ 10 w 168"/>
              <a:gd name="T103" fmla="*/ 170 h 204"/>
              <a:gd name="T104" fmla="*/ 18 w 168"/>
              <a:gd name="T105" fmla="*/ 180 h 204"/>
              <a:gd name="T106" fmla="*/ 20 w 168"/>
              <a:gd name="T107" fmla="*/ 184 h 204"/>
              <a:gd name="T108" fmla="*/ 26 w 168"/>
              <a:gd name="T109" fmla="*/ 188 h 204"/>
              <a:gd name="T110" fmla="*/ 32 w 168"/>
              <a:gd name="T111" fmla="*/ 186 h 204"/>
              <a:gd name="T112" fmla="*/ 38 w 168"/>
              <a:gd name="T113" fmla="*/ 186 h 204"/>
              <a:gd name="T114" fmla="*/ 52 w 168"/>
              <a:gd name="T115" fmla="*/ 188 h 204"/>
              <a:gd name="T116" fmla="*/ 54 w 168"/>
              <a:gd name="T117" fmla="*/ 192 h 204"/>
              <a:gd name="T118" fmla="*/ 58 w 168"/>
              <a:gd name="T119" fmla="*/ 198 h 204"/>
              <a:gd name="T120" fmla="*/ 58 w 168"/>
              <a:gd name="T121" fmla="*/ 20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8" h="204">
                <a:moveTo>
                  <a:pt x="58" y="202"/>
                </a:moveTo>
                <a:lnTo>
                  <a:pt x="58" y="202"/>
                </a:lnTo>
                <a:lnTo>
                  <a:pt x="58" y="202"/>
                </a:lnTo>
                <a:lnTo>
                  <a:pt x="60" y="202"/>
                </a:lnTo>
                <a:lnTo>
                  <a:pt x="60" y="202"/>
                </a:lnTo>
                <a:lnTo>
                  <a:pt x="62" y="204"/>
                </a:lnTo>
                <a:lnTo>
                  <a:pt x="62" y="204"/>
                </a:lnTo>
                <a:lnTo>
                  <a:pt x="62" y="202"/>
                </a:lnTo>
                <a:lnTo>
                  <a:pt x="62" y="202"/>
                </a:lnTo>
                <a:lnTo>
                  <a:pt x="62" y="204"/>
                </a:lnTo>
                <a:lnTo>
                  <a:pt x="62" y="204"/>
                </a:lnTo>
                <a:lnTo>
                  <a:pt x="62" y="204"/>
                </a:lnTo>
                <a:lnTo>
                  <a:pt x="62" y="204"/>
                </a:lnTo>
                <a:lnTo>
                  <a:pt x="64" y="202"/>
                </a:lnTo>
                <a:lnTo>
                  <a:pt x="64" y="202"/>
                </a:lnTo>
                <a:lnTo>
                  <a:pt x="66" y="202"/>
                </a:lnTo>
                <a:lnTo>
                  <a:pt x="66" y="202"/>
                </a:lnTo>
                <a:lnTo>
                  <a:pt x="66" y="202"/>
                </a:lnTo>
                <a:lnTo>
                  <a:pt x="66" y="202"/>
                </a:lnTo>
                <a:lnTo>
                  <a:pt x="68" y="202"/>
                </a:lnTo>
                <a:lnTo>
                  <a:pt x="68" y="202"/>
                </a:lnTo>
                <a:lnTo>
                  <a:pt x="68" y="202"/>
                </a:lnTo>
                <a:lnTo>
                  <a:pt x="68" y="202"/>
                </a:lnTo>
                <a:lnTo>
                  <a:pt x="70" y="202"/>
                </a:lnTo>
                <a:lnTo>
                  <a:pt x="70" y="202"/>
                </a:lnTo>
                <a:lnTo>
                  <a:pt x="70" y="204"/>
                </a:lnTo>
                <a:lnTo>
                  <a:pt x="70" y="204"/>
                </a:lnTo>
                <a:lnTo>
                  <a:pt x="76" y="200"/>
                </a:lnTo>
                <a:lnTo>
                  <a:pt x="76" y="200"/>
                </a:lnTo>
                <a:lnTo>
                  <a:pt x="86" y="194"/>
                </a:lnTo>
                <a:lnTo>
                  <a:pt x="86" y="194"/>
                </a:lnTo>
                <a:lnTo>
                  <a:pt x="88" y="190"/>
                </a:lnTo>
                <a:lnTo>
                  <a:pt x="88" y="190"/>
                </a:lnTo>
                <a:lnTo>
                  <a:pt x="90" y="188"/>
                </a:lnTo>
                <a:lnTo>
                  <a:pt x="90" y="188"/>
                </a:lnTo>
                <a:lnTo>
                  <a:pt x="88" y="184"/>
                </a:lnTo>
                <a:lnTo>
                  <a:pt x="88" y="184"/>
                </a:lnTo>
                <a:lnTo>
                  <a:pt x="90" y="180"/>
                </a:lnTo>
                <a:lnTo>
                  <a:pt x="90" y="180"/>
                </a:lnTo>
                <a:lnTo>
                  <a:pt x="94" y="180"/>
                </a:lnTo>
                <a:lnTo>
                  <a:pt x="94" y="180"/>
                </a:lnTo>
                <a:lnTo>
                  <a:pt x="96" y="178"/>
                </a:lnTo>
                <a:lnTo>
                  <a:pt x="96" y="178"/>
                </a:lnTo>
                <a:lnTo>
                  <a:pt x="96" y="178"/>
                </a:lnTo>
                <a:lnTo>
                  <a:pt x="96" y="178"/>
                </a:lnTo>
                <a:lnTo>
                  <a:pt x="96" y="180"/>
                </a:lnTo>
                <a:lnTo>
                  <a:pt x="96" y="180"/>
                </a:lnTo>
                <a:lnTo>
                  <a:pt x="100" y="180"/>
                </a:lnTo>
                <a:lnTo>
                  <a:pt x="100" y="180"/>
                </a:lnTo>
                <a:lnTo>
                  <a:pt x="100" y="182"/>
                </a:lnTo>
                <a:lnTo>
                  <a:pt x="100" y="182"/>
                </a:lnTo>
                <a:lnTo>
                  <a:pt x="102" y="182"/>
                </a:lnTo>
                <a:lnTo>
                  <a:pt x="102" y="182"/>
                </a:lnTo>
                <a:lnTo>
                  <a:pt x="102" y="180"/>
                </a:lnTo>
                <a:lnTo>
                  <a:pt x="102" y="180"/>
                </a:lnTo>
                <a:lnTo>
                  <a:pt x="102" y="174"/>
                </a:lnTo>
                <a:lnTo>
                  <a:pt x="102" y="174"/>
                </a:lnTo>
                <a:lnTo>
                  <a:pt x="108" y="172"/>
                </a:lnTo>
                <a:lnTo>
                  <a:pt x="108" y="172"/>
                </a:lnTo>
                <a:lnTo>
                  <a:pt x="112" y="170"/>
                </a:lnTo>
                <a:lnTo>
                  <a:pt x="112" y="170"/>
                </a:lnTo>
                <a:lnTo>
                  <a:pt x="112" y="168"/>
                </a:lnTo>
                <a:lnTo>
                  <a:pt x="112" y="168"/>
                </a:lnTo>
                <a:lnTo>
                  <a:pt x="112" y="166"/>
                </a:lnTo>
                <a:lnTo>
                  <a:pt x="112" y="166"/>
                </a:lnTo>
                <a:lnTo>
                  <a:pt x="114" y="168"/>
                </a:lnTo>
                <a:lnTo>
                  <a:pt x="114" y="168"/>
                </a:lnTo>
                <a:lnTo>
                  <a:pt x="116" y="168"/>
                </a:lnTo>
                <a:lnTo>
                  <a:pt x="116" y="168"/>
                </a:lnTo>
                <a:lnTo>
                  <a:pt x="118" y="168"/>
                </a:lnTo>
                <a:lnTo>
                  <a:pt x="118" y="168"/>
                </a:lnTo>
                <a:lnTo>
                  <a:pt x="118" y="166"/>
                </a:lnTo>
                <a:lnTo>
                  <a:pt x="118" y="166"/>
                </a:lnTo>
                <a:lnTo>
                  <a:pt x="120" y="166"/>
                </a:lnTo>
                <a:lnTo>
                  <a:pt x="120" y="166"/>
                </a:lnTo>
                <a:lnTo>
                  <a:pt x="122" y="166"/>
                </a:lnTo>
                <a:lnTo>
                  <a:pt x="122" y="166"/>
                </a:lnTo>
                <a:lnTo>
                  <a:pt x="122" y="166"/>
                </a:lnTo>
                <a:lnTo>
                  <a:pt x="122" y="166"/>
                </a:lnTo>
                <a:lnTo>
                  <a:pt x="126" y="166"/>
                </a:lnTo>
                <a:lnTo>
                  <a:pt x="126" y="166"/>
                </a:lnTo>
                <a:lnTo>
                  <a:pt x="128" y="164"/>
                </a:lnTo>
                <a:lnTo>
                  <a:pt x="128" y="164"/>
                </a:lnTo>
                <a:lnTo>
                  <a:pt x="130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60"/>
                </a:lnTo>
                <a:lnTo>
                  <a:pt x="132" y="160"/>
                </a:lnTo>
                <a:lnTo>
                  <a:pt x="132" y="160"/>
                </a:lnTo>
                <a:lnTo>
                  <a:pt x="134" y="160"/>
                </a:lnTo>
                <a:lnTo>
                  <a:pt x="134" y="160"/>
                </a:lnTo>
                <a:lnTo>
                  <a:pt x="134" y="162"/>
                </a:lnTo>
                <a:lnTo>
                  <a:pt x="134" y="162"/>
                </a:lnTo>
                <a:lnTo>
                  <a:pt x="136" y="160"/>
                </a:lnTo>
                <a:lnTo>
                  <a:pt x="136" y="160"/>
                </a:lnTo>
                <a:lnTo>
                  <a:pt x="136" y="160"/>
                </a:lnTo>
                <a:lnTo>
                  <a:pt x="136" y="160"/>
                </a:lnTo>
                <a:lnTo>
                  <a:pt x="140" y="158"/>
                </a:lnTo>
                <a:lnTo>
                  <a:pt x="140" y="158"/>
                </a:lnTo>
                <a:lnTo>
                  <a:pt x="142" y="158"/>
                </a:lnTo>
                <a:lnTo>
                  <a:pt x="142" y="158"/>
                </a:lnTo>
                <a:lnTo>
                  <a:pt x="142" y="158"/>
                </a:lnTo>
                <a:lnTo>
                  <a:pt x="142" y="158"/>
                </a:lnTo>
                <a:lnTo>
                  <a:pt x="144" y="162"/>
                </a:lnTo>
                <a:lnTo>
                  <a:pt x="144" y="162"/>
                </a:lnTo>
                <a:lnTo>
                  <a:pt x="150" y="162"/>
                </a:lnTo>
                <a:lnTo>
                  <a:pt x="150" y="162"/>
                </a:lnTo>
                <a:lnTo>
                  <a:pt x="152" y="156"/>
                </a:lnTo>
                <a:lnTo>
                  <a:pt x="152" y="156"/>
                </a:lnTo>
                <a:lnTo>
                  <a:pt x="154" y="148"/>
                </a:lnTo>
                <a:lnTo>
                  <a:pt x="154" y="148"/>
                </a:lnTo>
                <a:lnTo>
                  <a:pt x="156" y="144"/>
                </a:lnTo>
                <a:lnTo>
                  <a:pt x="156" y="144"/>
                </a:lnTo>
                <a:lnTo>
                  <a:pt x="156" y="144"/>
                </a:lnTo>
                <a:lnTo>
                  <a:pt x="156" y="144"/>
                </a:lnTo>
                <a:lnTo>
                  <a:pt x="158" y="140"/>
                </a:lnTo>
                <a:lnTo>
                  <a:pt x="158" y="140"/>
                </a:lnTo>
                <a:lnTo>
                  <a:pt x="158" y="138"/>
                </a:lnTo>
                <a:lnTo>
                  <a:pt x="158" y="138"/>
                </a:lnTo>
                <a:lnTo>
                  <a:pt x="160" y="138"/>
                </a:lnTo>
                <a:lnTo>
                  <a:pt x="160" y="138"/>
                </a:lnTo>
                <a:lnTo>
                  <a:pt x="160" y="138"/>
                </a:lnTo>
                <a:lnTo>
                  <a:pt x="160" y="138"/>
                </a:lnTo>
                <a:lnTo>
                  <a:pt x="160" y="136"/>
                </a:lnTo>
                <a:lnTo>
                  <a:pt x="160" y="136"/>
                </a:lnTo>
                <a:lnTo>
                  <a:pt x="162" y="136"/>
                </a:lnTo>
                <a:lnTo>
                  <a:pt x="162" y="136"/>
                </a:lnTo>
                <a:lnTo>
                  <a:pt x="160" y="130"/>
                </a:lnTo>
                <a:lnTo>
                  <a:pt x="160" y="130"/>
                </a:lnTo>
                <a:lnTo>
                  <a:pt x="162" y="128"/>
                </a:lnTo>
                <a:lnTo>
                  <a:pt x="162" y="128"/>
                </a:lnTo>
                <a:lnTo>
                  <a:pt x="160" y="126"/>
                </a:lnTo>
                <a:lnTo>
                  <a:pt x="160" y="126"/>
                </a:lnTo>
                <a:lnTo>
                  <a:pt x="160" y="124"/>
                </a:lnTo>
                <a:lnTo>
                  <a:pt x="160" y="124"/>
                </a:lnTo>
                <a:lnTo>
                  <a:pt x="160" y="120"/>
                </a:lnTo>
                <a:lnTo>
                  <a:pt x="160" y="120"/>
                </a:lnTo>
                <a:lnTo>
                  <a:pt x="160" y="114"/>
                </a:lnTo>
                <a:lnTo>
                  <a:pt x="160" y="114"/>
                </a:lnTo>
                <a:lnTo>
                  <a:pt x="160" y="112"/>
                </a:lnTo>
                <a:lnTo>
                  <a:pt x="160" y="112"/>
                </a:lnTo>
                <a:lnTo>
                  <a:pt x="158" y="112"/>
                </a:lnTo>
                <a:lnTo>
                  <a:pt x="158" y="112"/>
                </a:lnTo>
                <a:lnTo>
                  <a:pt x="158" y="110"/>
                </a:lnTo>
                <a:lnTo>
                  <a:pt x="158" y="110"/>
                </a:lnTo>
                <a:lnTo>
                  <a:pt x="160" y="110"/>
                </a:lnTo>
                <a:lnTo>
                  <a:pt x="160" y="110"/>
                </a:lnTo>
                <a:lnTo>
                  <a:pt x="158" y="106"/>
                </a:lnTo>
                <a:lnTo>
                  <a:pt x="158" y="106"/>
                </a:lnTo>
                <a:lnTo>
                  <a:pt x="158" y="104"/>
                </a:lnTo>
                <a:lnTo>
                  <a:pt x="158" y="104"/>
                </a:lnTo>
                <a:lnTo>
                  <a:pt x="158" y="102"/>
                </a:lnTo>
                <a:lnTo>
                  <a:pt x="158" y="102"/>
                </a:lnTo>
                <a:lnTo>
                  <a:pt x="156" y="102"/>
                </a:lnTo>
                <a:lnTo>
                  <a:pt x="156" y="102"/>
                </a:lnTo>
                <a:lnTo>
                  <a:pt x="156" y="100"/>
                </a:lnTo>
                <a:lnTo>
                  <a:pt x="156" y="100"/>
                </a:lnTo>
                <a:lnTo>
                  <a:pt x="156" y="100"/>
                </a:lnTo>
                <a:lnTo>
                  <a:pt x="156" y="100"/>
                </a:lnTo>
                <a:lnTo>
                  <a:pt x="158" y="96"/>
                </a:lnTo>
                <a:lnTo>
                  <a:pt x="158" y="96"/>
                </a:lnTo>
                <a:lnTo>
                  <a:pt x="160" y="96"/>
                </a:lnTo>
                <a:lnTo>
                  <a:pt x="160" y="96"/>
                </a:lnTo>
                <a:lnTo>
                  <a:pt x="160" y="96"/>
                </a:lnTo>
                <a:lnTo>
                  <a:pt x="160" y="96"/>
                </a:lnTo>
                <a:lnTo>
                  <a:pt x="164" y="96"/>
                </a:lnTo>
                <a:lnTo>
                  <a:pt x="164" y="96"/>
                </a:lnTo>
                <a:lnTo>
                  <a:pt x="166" y="94"/>
                </a:lnTo>
                <a:lnTo>
                  <a:pt x="166" y="94"/>
                </a:lnTo>
                <a:lnTo>
                  <a:pt x="168" y="94"/>
                </a:lnTo>
                <a:lnTo>
                  <a:pt x="168" y="94"/>
                </a:lnTo>
                <a:lnTo>
                  <a:pt x="166" y="90"/>
                </a:lnTo>
                <a:lnTo>
                  <a:pt x="166" y="90"/>
                </a:lnTo>
                <a:lnTo>
                  <a:pt x="162" y="84"/>
                </a:lnTo>
                <a:lnTo>
                  <a:pt x="162" y="84"/>
                </a:lnTo>
                <a:lnTo>
                  <a:pt x="162" y="82"/>
                </a:lnTo>
                <a:lnTo>
                  <a:pt x="162" y="82"/>
                </a:lnTo>
                <a:lnTo>
                  <a:pt x="162" y="82"/>
                </a:lnTo>
                <a:lnTo>
                  <a:pt x="162" y="82"/>
                </a:lnTo>
                <a:lnTo>
                  <a:pt x="162" y="78"/>
                </a:lnTo>
                <a:lnTo>
                  <a:pt x="162" y="78"/>
                </a:lnTo>
                <a:lnTo>
                  <a:pt x="164" y="78"/>
                </a:lnTo>
                <a:lnTo>
                  <a:pt x="164" y="78"/>
                </a:lnTo>
                <a:lnTo>
                  <a:pt x="164" y="72"/>
                </a:lnTo>
                <a:lnTo>
                  <a:pt x="164" y="72"/>
                </a:lnTo>
                <a:lnTo>
                  <a:pt x="164" y="68"/>
                </a:lnTo>
                <a:lnTo>
                  <a:pt x="164" y="68"/>
                </a:lnTo>
                <a:lnTo>
                  <a:pt x="162" y="66"/>
                </a:lnTo>
                <a:lnTo>
                  <a:pt x="162" y="66"/>
                </a:lnTo>
                <a:lnTo>
                  <a:pt x="162" y="64"/>
                </a:lnTo>
                <a:lnTo>
                  <a:pt x="162" y="64"/>
                </a:lnTo>
                <a:lnTo>
                  <a:pt x="162" y="62"/>
                </a:lnTo>
                <a:lnTo>
                  <a:pt x="162" y="62"/>
                </a:lnTo>
                <a:lnTo>
                  <a:pt x="162" y="54"/>
                </a:lnTo>
                <a:lnTo>
                  <a:pt x="162" y="54"/>
                </a:lnTo>
                <a:lnTo>
                  <a:pt x="160" y="48"/>
                </a:lnTo>
                <a:lnTo>
                  <a:pt x="160" y="48"/>
                </a:lnTo>
                <a:lnTo>
                  <a:pt x="164" y="46"/>
                </a:lnTo>
                <a:lnTo>
                  <a:pt x="164" y="46"/>
                </a:lnTo>
                <a:lnTo>
                  <a:pt x="164" y="46"/>
                </a:lnTo>
                <a:lnTo>
                  <a:pt x="164" y="46"/>
                </a:lnTo>
                <a:lnTo>
                  <a:pt x="160" y="44"/>
                </a:lnTo>
                <a:lnTo>
                  <a:pt x="160" y="44"/>
                </a:lnTo>
                <a:lnTo>
                  <a:pt x="160" y="42"/>
                </a:lnTo>
                <a:lnTo>
                  <a:pt x="160" y="42"/>
                </a:lnTo>
                <a:lnTo>
                  <a:pt x="162" y="40"/>
                </a:lnTo>
                <a:lnTo>
                  <a:pt x="162" y="40"/>
                </a:lnTo>
                <a:lnTo>
                  <a:pt x="160" y="36"/>
                </a:lnTo>
                <a:lnTo>
                  <a:pt x="160" y="36"/>
                </a:lnTo>
                <a:lnTo>
                  <a:pt x="160" y="36"/>
                </a:lnTo>
                <a:lnTo>
                  <a:pt x="160" y="36"/>
                </a:lnTo>
                <a:lnTo>
                  <a:pt x="160" y="32"/>
                </a:lnTo>
                <a:lnTo>
                  <a:pt x="160" y="32"/>
                </a:lnTo>
                <a:lnTo>
                  <a:pt x="160" y="32"/>
                </a:lnTo>
                <a:lnTo>
                  <a:pt x="160" y="32"/>
                </a:lnTo>
                <a:lnTo>
                  <a:pt x="160" y="30"/>
                </a:lnTo>
                <a:lnTo>
                  <a:pt x="160" y="30"/>
                </a:lnTo>
                <a:lnTo>
                  <a:pt x="162" y="30"/>
                </a:lnTo>
                <a:lnTo>
                  <a:pt x="162" y="30"/>
                </a:lnTo>
                <a:lnTo>
                  <a:pt x="162" y="28"/>
                </a:lnTo>
                <a:lnTo>
                  <a:pt x="162" y="28"/>
                </a:lnTo>
                <a:lnTo>
                  <a:pt x="158" y="28"/>
                </a:lnTo>
                <a:lnTo>
                  <a:pt x="158" y="28"/>
                </a:lnTo>
                <a:lnTo>
                  <a:pt x="156" y="28"/>
                </a:lnTo>
                <a:lnTo>
                  <a:pt x="156" y="28"/>
                </a:lnTo>
                <a:lnTo>
                  <a:pt x="154" y="28"/>
                </a:lnTo>
                <a:lnTo>
                  <a:pt x="154" y="28"/>
                </a:lnTo>
                <a:lnTo>
                  <a:pt x="152" y="26"/>
                </a:lnTo>
                <a:lnTo>
                  <a:pt x="152" y="26"/>
                </a:lnTo>
                <a:lnTo>
                  <a:pt x="152" y="22"/>
                </a:lnTo>
                <a:lnTo>
                  <a:pt x="152" y="22"/>
                </a:lnTo>
                <a:lnTo>
                  <a:pt x="150" y="20"/>
                </a:lnTo>
                <a:lnTo>
                  <a:pt x="150" y="20"/>
                </a:lnTo>
                <a:lnTo>
                  <a:pt x="152" y="18"/>
                </a:lnTo>
                <a:lnTo>
                  <a:pt x="152" y="18"/>
                </a:lnTo>
                <a:lnTo>
                  <a:pt x="150" y="18"/>
                </a:lnTo>
                <a:lnTo>
                  <a:pt x="150" y="18"/>
                </a:lnTo>
                <a:lnTo>
                  <a:pt x="144" y="14"/>
                </a:lnTo>
                <a:lnTo>
                  <a:pt x="144" y="14"/>
                </a:lnTo>
                <a:lnTo>
                  <a:pt x="144" y="14"/>
                </a:lnTo>
                <a:lnTo>
                  <a:pt x="144" y="14"/>
                </a:lnTo>
                <a:lnTo>
                  <a:pt x="144" y="12"/>
                </a:lnTo>
                <a:lnTo>
                  <a:pt x="144" y="12"/>
                </a:lnTo>
                <a:lnTo>
                  <a:pt x="142" y="10"/>
                </a:lnTo>
                <a:lnTo>
                  <a:pt x="142" y="10"/>
                </a:lnTo>
                <a:lnTo>
                  <a:pt x="140" y="10"/>
                </a:lnTo>
                <a:lnTo>
                  <a:pt x="140" y="10"/>
                </a:lnTo>
                <a:lnTo>
                  <a:pt x="138" y="8"/>
                </a:lnTo>
                <a:lnTo>
                  <a:pt x="138" y="8"/>
                </a:lnTo>
                <a:lnTo>
                  <a:pt x="134" y="6"/>
                </a:lnTo>
                <a:lnTo>
                  <a:pt x="134" y="6"/>
                </a:lnTo>
                <a:lnTo>
                  <a:pt x="128" y="6"/>
                </a:lnTo>
                <a:lnTo>
                  <a:pt x="128" y="6"/>
                </a:lnTo>
                <a:lnTo>
                  <a:pt x="126" y="4"/>
                </a:lnTo>
                <a:lnTo>
                  <a:pt x="126" y="4"/>
                </a:lnTo>
                <a:lnTo>
                  <a:pt x="122" y="2"/>
                </a:lnTo>
                <a:lnTo>
                  <a:pt x="122" y="2"/>
                </a:lnTo>
                <a:lnTo>
                  <a:pt x="112" y="0"/>
                </a:lnTo>
                <a:lnTo>
                  <a:pt x="112" y="0"/>
                </a:lnTo>
                <a:lnTo>
                  <a:pt x="108" y="0"/>
                </a:lnTo>
                <a:lnTo>
                  <a:pt x="108" y="0"/>
                </a:lnTo>
                <a:lnTo>
                  <a:pt x="102" y="0"/>
                </a:lnTo>
                <a:lnTo>
                  <a:pt x="102" y="0"/>
                </a:lnTo>
                <a:lnTo>
                  <a:pt x="100" y="0"/>
                </a:lnTo>
                <a:lnTo>
                  <a:pt x="100" y="0"/>
                </a:lnTo>
                <a:lnTo>
                  <a:pt x="98" y="0"/>
                </a:lnTo>
                <a:lnTo>
                  <a:pt x="98" y="0"/>
                </a:lnTo>
                <a:lnTo>
                  <a:pt x="94" y="0"/>
                </a:lnTo>
                <a:lnTo>
                  <a:pt x="94" y="0"/>
                </a:lnTo>
                <a:lnTo>
                  <a:pt x="92" y="2"/>
                </a:lnTo>
                <a:lnTo>
                  <a:pt x="92" y="2"/>
                </a:lnTo>
                <a:lnTo>
                  <a:pt x="90" y="4"/>
                </a:lnTo>
                <a:lnTo>
                  <a:pt x="90" y="4"/>
                </a:lnTo>
                <a:lnTo>
                  <a:pt x="88" y="4"/>
                </a:lnTo>
                <a:lnTo>
                  <a:pt x="88" y="4"/>
                </a:lnTo>
                <a:lnTo>
                  <a:pt x="86" y="8"/>
                </a:lnTo>
                <a:lnTo>
                  <a:pt x="86" y="8"/>
                </a:lnTo>
                <a:lnTo>
                  <a:pt x="86" y="10"/>
                </a:lnTo>
                <a:lnTo>
                  <a:pt x="86" y="10"/>
                </a:lnTo>
                <a:lnTo>
                  <a:pt x="86" y="14"/>
                </a:lnTo>
                <a:lnTo>
                  <a:pt x="86" y="14"/>
                </a:lnTo>
                <a:lnTo>
                  <a:pt x="78" y="12"/>
                </a:lnTo>
                <a:lnTo>
                  <a:pt x="78" y="12"/>
                </a:lnTo>
                <a:lnTo>
                  <a:pt x="78" y="14"/>
                </a:lnTo>
                <a:lnTo>
                  <a:pt x="78" y="14"/>
                </a:lnTo>
                <a:lnTo>
                  <a:pt x="74" y="16"/>
                </a:lnTo>
                <a:lnTo>
                  <a:pt x="74" y="16"/>
                </a:lnTo>
                <a:lnTo>
                  <a:pt x="72" y="16"/>
                </a:lnTo>
                <a:lnTo>
                  <a:pt x="72" y="16"/>
                </a:lnTo>
                <a:lnTo>
                  <a:pt x="70" y="18"/>
                </a:lnTo>
                <a:lnTo>
                  <a:pt x="70" y="18"/>
                </a:lnTo>
                <a:lnTo>
                  <a:pt x="66" y="18"/>
                </a:lnTo>
                <a:lnTo>
                  <a:pt x="66" y="18"/>
                </a:lnTo>
                <a:lnTo>
                  <a:pt x="64" y="20"/>
                </a:lnTo>
                <a:lnTo>
                  <a:pt x="64" y="20"/>
                </a:lnTo>
                <a:lnTo>
                  <a:pt x="62" y="20"/>
                </a:lnTo>
                <a:lnTo>
                  <a:pt x="62" y="20"/>
                </a:lnTo>
                <a:lnTo>
                  <a:pt x="60" y="24"/>
                </a:lnTo>
                <a:lnTo>
                  <a:pt x="60" y="24"/>
                </a:lnTo>
                <a:lnTo>
                  <a:pt x="58" y="24"/>
                </a:lnTo>
                <a:lnTo>
                  <a:pt x="58" y="24"/>
                </a:lnTo>
                <a:lnTo>
                  <a:pt x="56" y="24"/>
                </a:lnTo>
                <a:lnTo>
                  <a:pt x="56" y="24"/>
                </a:lnTo>
                <a:lnTo>
                  <a:pt x="54" y="26"/>
                </a:lnTo>
                <a:lnTo>
                  <a:pt x="54" y="26"/>
                </a:lnTo>
                <a:lnTo>
                  <a:pt x="52" y="26"/>
                </a:lnTo>
                <a:lnTo>
                  <a:pt x="52" y="26"/>
                </a:lnTo>
                <a:lnTo>
                  <a:pt x="50" y="30"/>
                </a:lnTo>
                <a:lnTo>
                  <a:pt x="50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8" y="30"/>
                </a:lnTo>
                <a:lnTo>
                  <a:pt x="44" y="30"/>
                </a:lnTo>
                <a:lnTo>
                  <a:pt x="44" y="30"/>
                </a:lnTo>
                <a:lnTo>
                  <a:pt x="44" y="32"/>
                </a:lnTo>
                <a:lnTo>
                  <a:pt x="44" y="32"/>
                </a:lnTo>
                <a:lnTo>
                  <a:pt x="42" y="32"/>
                </a:lnTo>
                <a:lnTo>
                  <a:pt x="42" y="32"/>
                </a:lnTo>
                <a:lnTo>
                  <a:pt x="40" y="34"/>
                </a:lnTo>
                <a:lnTo>
                  <a:pt x="40" y="34"/>
                </a:lnTo>
                <a:lnTo>
                  <a:pt x="36" y="36"/>
                </a:lnTo>
                <a:lnTo>
                  <a:pt x="36" y="36"/>
                </a:lnTo>
                <a:lnTo>
                  <a:pt x="34" y="36"/>
                </a:lnTo>
                <a:lnTo>
                  <a:pt x="34" y="36"/>
                </a:lnTo>
                <a:lnTo>
                  <a:pt x="30" y="40"/>
                </a:lnTo>
                <a:lnTo>
                  <a:pt x="30" y="40"/>
                </a:lnTo>
                <a:lnTo>
                  <a:pt x="28" y="38"/>
                </a:lnTo>
                <a:lnTo>
                  <a:pt x="28" y="38"/>
                </a:lnTo>
                <a:lnTo>
                  <a:pt x="24" y="38"/>
                </a:lnTo>
                <a:lnTo>
                  <a:pt x="24" y="38"/>
                </a:lnTo>
                <a:lnTo>
                  <a:pt x="24" y="40"/>
                </a:lnTo>
                <a:lnTo>
                  <a:pt x="24" y="40"/>
                </a:lnTo>
                <a:lnTo>
                  <a:pt x="20" y="44"/>
                </a:lnTo>
                <a:lnTo>
                  <a:pt x="20" y="44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6" y="48"/>
                </a:lnTo>
                <a:lnTo>
                  <a:pt x="16" y="48"/>
                </a:lnTo>
                <a:lnTo>
                  <a:pt x="12" y="50"/>
                </a:lnTo>
                <a:lnTo>
                  <a:pt x="12" y="50"/>
                </a:lnTo>
                <a:lnTo>
                  <a:pt x="12" y="52"/>
                </a:lnTo>
                <a:lnTo>
                  <a:pt x="12" y="52"/>
                </a:lnTo>
                <a:lnTo>
                  <a:pt x="10" y="54"/>
                </a:lnTo>
                <a:lnTo>
                  <a:pt x="8" y="56"/>
                </a:lnTo>
                <a:lnTo>
                  <a:pt x="8" y="56"/>
                </a:lnTo>
                <a:lnTo>
                  <a:pt x="8" y="58"/>
                </a:lnTo>
                <a:lnTo>
                  <a:pt x="8" y="58"/>
                </a:lnTo>
                <a:lnTo>
                  <a:pt x="8" y="58"/>
                </a:lnTo>
                <a:lnTo>
                  <a:pt x="8" y="58"/>
                </a:lnTo>
                <a:lnTo>
                  <a:pt x="6" y="58"/>
                </a:lnTo>
                <a:lnTo>
                  <a:pt x="6" y="60"/>
                </a:lnTo>
                <a:lnTo>
                  <a:pt x="6" y="60"/>
                </a:lnTo>
                <a:lnTo>
                  <a:pt x="4" y="64"/>
                </a:lnTo>
                <a:lnTo>
                  <a:pt x="4" y="64"/>
                </a:lnTo>
                <a:lnTo>
                  <a:pt x="6" y="66"/>
                </a:lnTo>
                <a:lnTo>
                  <a:pt x="6" y="66"/>
                </a:lnTo>
                <a:lnTo>
                  <a:pt x="10" y="68"/>
                </a:lnTo>
                <a:lnTo>
                  <a:pt x="10" y="68"/>
                </a:lnTo>
                <a:lnTo>
                  <a:pt x="14" y="68"/>
                </a:lnTo>
                <a:lnTo>
                  <a:pt x="14" y="68"/>
                </a:lnTo>
                <a:lnTo>
                  <a:pt x="14" y="70"/>
                </a:lnTo>
                <a:lnTo>
                  <a:pt x="14" y="70"/>
                </a:lnTo>
                <a:lnTo>
                  <a:pt x="12" y="72"/>
                </a:lnTo>
                <a:lnTo>
                  <a:pt x="12" y="72"/>
                </a:lnTo>
                <a:lnTo>
                  <a:pt x="12" y="74"/>
                </a:lnTo>
                <a:lnTo>
                  <a:pt x="12" y="74"/>
                </a:lnTo>
                <a:lnTo>
                  <a:pt x="10" y="74"/>
                </a:lnTo>
                <a:lnTo>
                  <a:pt x="10" y="74"/>
                </a:lnTo>
                <a:lnTo>
                  <a:pt x="8" y="78"/>
                </a:lnTo>
                <a:lnTo>
                  <a:pt x="8" y="78"/>
                </a:lnTo>
                <a:lnTo>
                  <a:pt x="6" y="80"/>
                </a:lnTo>
                <a:lnTo>
                  <a:pt x="6" y="80"/>
                </a:lnTo>
                <a:lnTo>
                  <a:pt x="6" y="80"/>
                </a:lnTo>
                <a:lnTo>
                  <a:pt x="6" y="80"/>
                </a:lnTo>
                <a:lnTo>
                  <a:pt x="4" y="82"/>
                </a:lnTo>
                <a:lnTo>
                  <a:pt x="4" y="82"/>
                </a:lnTo>
                <a:lnTo>
                  <a:pt x="6" y="86"/>
                </a:lnTo>
                <a:lnTo>
                  <a:pt x="6" y="86"/>
                </a:lnTo>
                <a:lnTo>
                  <a:pt x="8" y="86"/>
                </a:lnTo>
                <a:lnTo>
                  <a:pt x="8" y="86"/>
                </a:lnTo>
                <a:lnTo>
                  <a:pt x="8" y="88"/>
                </a:lnTo>
                <a:lnTo>
                  <a:pt x="8" y="88"/>
                </a:lnTo>
                <a:lnTo>
                  <a:pt x="8" y="90"/>
                </a:lnTo>
                <a:lnTo>
                  <a:pt x="8" y="90"/>
                </a:lnTo>
                <a:lnTo>
                  <a:pt x="4" y="94"/>
                </a:lnTo>
                <a:lnTo>
                  <a:pt x="2" y="98"/>
                </a:lnTo>
                <a:lnTo>
                  <a:pt x="2" y="98"/>
                </a:lnTo>
                <a:lnTo>
                  <a:pt x="2" y="100"/>
                </a:lnTo>
                <a:lnTo>
                  <a:pt x="2" y="100"/>
                </a:lnTo>
                <a:lnTo>
                  <a:pt x="0" y="106"/>
                </a:lnTo>
                <a:lnTo>
                  <a:pt x="0" y="106"/>
                </a:lnTo>
                <a:lnTo>
                  <a:pt x="2" y="112"/>
                </a:lnTo>
                <a:lnTo>
                  <a:pt x="2" y="112"/>
                </a:lnTo>
                <a:lnTo>
                  <a:pt x="4" y="112"/>
                </a:lnTo>
                <a:lnTo>
                  <a:pt x="4" y="112"/>
                </a:lnTo>
                <a:lnTo>
                  <a:pt x="6" y="114"/>
                </a:lnTo>
                <a:lnTo>
                  <a:pt x="6" y="114"/>
                </a:lnTo>
                <a:lnTo>
                  <a:pt x="10" y="116"/>
                </a:lnTo>
                <a:lnTo>
                  <a:pt x="10" y="116"/>
                </a:lnTo>
                <a:lnTo>
                  <a:pt x="12" y="118"/>
                </a:lnTo>
                <a:lnTo>
                  <a:pt x="12" y="118"/>
                </a:lnTo>
                <a:lnTo>
                  <a:pt x="14" y="116"/>
                </a:lnTo>
                <a:lnTo>
                  <a:pt x="14" y="116"/>
                </a:lnTo>
                <a:lnTo>
                  <a:pt x="18" y="118"/>
                </a:lnTo>
                <a:lnTo>
                  <a:pt x="18" y="118"/>
                </a:lnTo>
                <a:lnTo>
                  <a:pt x="22" y="116"/>
                </a:lnTo>
                <a:lnTo>
                  <a:pt x="22" y="116"/>
                </a:lnTo>
                <a:lnTo>
                  <a:pt x="22" y="116"/>
                </a:lnTo>
                <a:lnTo>
                  <a:pt x="22" y="116"/>
                </a:lnTo>
                <a:lnTo>
                  <a:pt x="24" y="116"/>
                </a:lnTo>
                <a:lnTo>
                  <a:pt x="24" y="116"/>
                </a:lnTo>
                <a:lnTo>
                  <a:pt x="26" y="120"/>
                </a:lnTo>
                <a:lnTo>
                  <a:pt x="26" y="120"/>
                </a:lnTo>
                <a:lnTo>
                  <a:pt x="28" y="122"/>
                </a:lnTo>
                <a:lnTo>
                  <a:pt x="28" y="122"/>
                </a:lnTo>
                <a:lnTo>
                  <a:pt x="26" y="124"/>
                </a:lnTo>
                <a:lnTo>
                  <a:pt x="26" y="124"/>
                </a:lnTo>
                <a:lnTo>
                  <a:pt x="26" y="124"/>
                </a:lnTo>
                <a:lnTo>
                  <a:pt x="26" y="124"/>
                </a:lnTo>
                <a:lnTo>
                  <a:pt x="26" y="126"/>
                </a:lnTo>
                <a:lnTo>
                  <a:pt x="26" y="126"/>
                </a:lnTo>
                <a:lnTo>
                  <a:pt x="22" y="128"/>
                </a:lnTo>
                <a:lnTo>
                  <a:pt x="22" y="128"/>
                </a:lnTo>
                <a:lnTo>
                  <a:pt x="20" y="128"/>
                </a:lnTo>
                <a:lnTo>
                  <a:pt x="20" y="128"/>
                </a:lnTo>
                <a:lnTo>
                  <a:pt x="20" y="132"/>
                </a:lnTo>
                <a:lnTo>
                  <a:pt x="20" y="132"/>
                </a:lnTo>
                <a:lnTo>
                  <a:pt x="20" y="134"/>
                </a:lnTo>
                <a:lnTo>
                  <a:pt x="20" y="134"/>
                </a:lnTo>
                <a:lnTo>
                  <a:pt x="18" y="138"/>
                </a:lnTo>
                <a:lnTo>
                  <a:pt x="18" y="138"/>
                </a:lnTo>
                <a:lnTo>
                  <a:pt x="16" y="140"/>
                </a:lnTo>
                <a:lnTo>
                  <a:pt x="16" y="140"/>
                </a:lnTo>
                <a:lnTo>
                  <a:pt x="18" y="142"/>
                </a:lnTo>
                <a:lnTo>
                  <a:pt x="18" y="142"/>
                </a:lnTo>
                <a:lnTo>
                  <a:pt x="18" y="146"/>
                </a:lnTo>
                <a:lnTo>
                  <a:pt x="18" y="146"/>
                </a:lnTo>
                <a:lnTo>
                  <a:pt x="20" y="146"/>
                </a:lnTo>
                <a:lnTo>
                  <a:pt x="20" y="146"/>
                </a:lnTo>
                <a:lnTo>
                  <a:pt x="18" y="148"/>
                </a:lnTo>
                <a:lnTo>
                  <a:pt x="18" y="148"/>
                </a:lnTo>
                <a:lnTo>
                  <a:pt x="18" y="148"/>
                </a:lnTo>
                <a:lnTo>
                  <a:pt x="18" y="148"/>
                </a:lnTo>
                <a:lnTo>
                  <a:pt x="16" y="148"/>
                </a:lnTo>
                <a:lnTo>
                  <a:pt x="16" y="148"/>
                </a:lnTo>
                <a:lnTo>
                  <a:pt x="14" y="148"/>
                </a:lnTo>
                <a:lnTo>
                  <a:pt x="14" y="148"/>
                </a:lnTo>
                <a:lnTo>
                  <a:pt x="16" y="150"/>
                </a:lnTo>
                <a:lnTo>
                  <a:pt x="16" y="150"/>
                </a:lnTo>
                <a:lnTo>
                  <a:pt x="14" y="152"/>
                </a:lnTo>
                <a:lnTo>
                  <a:pt x="14" y="152"/>
                </a:lnTo>
                <a:lnTo>
                  <a:pt x="12" y="154"/>
                </a:lnTo>
                <a:lnTo>
                  <a:pt x="12" y="154"/>
                </a:lnTo>
                <a:lnTo>
                  <a:pt x="12" y="156"/>
                </a:lnTo>
                <a:lnTo>
                  <a:pt x="12" y="156"/>
                </a:lnTo>
                <a:lnTo>
                  <a:pt x="10" y="158"/>
                </a:lnTo>
                <a:lnTo>
                  <a:pt x="10" y="158"/>
                </a:lnTo>
                <a:lnTo>
                  <a:pt x="8" y="160"/>
                </a:lnTo>
                <a:lnTo>
                  <a:pt x="8" y="160"/>
                </a:lnTo>
                <a:lnTo>
                  <a:pt x="6" y="164"/>
                </a:lnTo>
                <a:lnTo>
                  <a:pt x="6" y="164"/>
                </a:lnTo>
                <a:lnTo>
                  <a:pt x="8" y="168"/>
                </a:lnTo>
                <a:lnTo>
                  <a:pt x="8" y="168"/>
                </a:lnTo>
                <a:lnTo>
                  <a:pt x="10" y="170"/>
                </a:lnTo>
                <a:lnTo>
                  <a:pt x="10" y="170"/>
                </a:lnTo>
                <a:lnTo>
                  <a:pt x="16" y="174"/>
                </a:lnTo>
                <a:lnTo>
                  <a:pt x="16" y="174"/>
                </a:lnTo>
                <a:lnTo>
                  <a:pt x="18" y="176"/>
                </a:lnTo>
                <a:lnTo>
                  <a:pt x="18" y="176"/>
                </a:lnTo>
                <a:lnTo>
                  <a:pt x="16" y="176"/>
                </a:lnTo>
                <a:lnTo>
                  <a:pt x="16" y="176"/>
                </a:lnTo>
                <a:lnTo>
                  <a:pt x="16" y="180"/>
                </a:lnTo>
                <a:lnTo>
                  <a:pt x="16" y="180"/>
                </a:lnTo>
                <a:lnTo>
                  <a:pt x="18" y="180"/>
                </a:lnTo>
                <a:lnTo>
                  <a:pt x="18" y="180"/>
                </a:lnTo>
                <a:lnTo>
                  <a:pt x="18" y="182"/>
                </a:lnTo>
                <a:lnTo>
                  <a:pt x="18" y="182"/>
                </a:lnTo>
                <a:lnTo>
                  <a:pt x="20" y="184"/>
                </a:lnTo>
                <a:lnTo>
                  <a:pt x="20" y="184"/>
                </a:lnTo>
                <a:lnTo>
                  <a:pt x="20" y="182"/>
                </a:lnTo>
                <a:lnTo>
                  <a:pt x="20" y="182"/>
                </a:lnTo>
                <a:lnTo>
                  <a:pt x="20" y="184"/>
                </a:lnTo>
                <a:lnTo>
                  <a:pt x="20" y="184"/>
                </a:lnTo>
                <a:lnTo>
                  <a:pt x="24" y="184"/>
                </a:lnTo>
                <a:lnTo>
                  <a:pt x="24" y="184"/>
                </a:lnTo>
                <a:lnTo>
                  <a:pt x="24" y="186"/>
                </a:lnTo>
                <a:lnTo>
                  <a:pt x="24" y="186"/>
                </a:lnTo>
                <a:lnTo>
                  <a:pt x="24" y="188"/>
                </a:lnTo>
                <a:lnTo>
                  <a:pt x="24" y="188"/>
                </a:lnTo>
                <a:lnTo>
                  <a:pt x="24" y="188"/>
                </a:lnTo>
                <a:lnTo>
                  <a:pt x="24" y="188"/>
                </a:lnTo>
                <a:lnTo>
                  <a:pt x="26" y="188"/>
                </a:lnTo>
                <a:lnTo>
                  <a:pt x="26" y="188"/>
                </a:lnTo>
                <a:lnTo>
                  <a:pt x="26" y="188"/>
                </a:lnTo>
                <a:lnTo>
                  <a:pt x="26" y="188"/>
                </a:lnTo>
                <a:lnTo>
                  <a:pt x="28" y="188"/>
                </a:lnTo>
                <a:lnTo>
                  <a:pt x="28" y="188"/>
                </a:lnTo>
                <a:lnTo>
                  <a:pt x="30" y="188"/>
                </a:lnTo>
                <a:lnTo>
                  <a:pt x="30" y="188"/>
                </a:lnTo>
                <a:lnTo>
                  <a:pt x="32" y="186"/>
                </a:lnTo>
                <a:lnTo>
                  <a:pt x="32" y="186"/>
                </a:lnTo>
                <a:lnTo>
                  <a:pt x="32" y="186"/>
                </a:lnTo>
                <a:lnTo>
                  <a:pt x="32" y="186"/>
                </a:lnTo>
                <a:lnTo>
                  <a:pt x="36" y="186"/>
                </a:lnTo>
                <a:lnTo>
                  <a:pt x="36" y="186"/>
                </a:lnTo>
                <a:lnTo>
                  <a:pt x="36" y="186"/>
                </a:lnTo>
                <a:lnTo>
                  <a:pt x="36" y="186"/>
                </a:lnTo>
                <a:lnTo>
                  <a:pt x="38" y="186"/>
                </a:lnTo>
                <a:lnTo>
                  <a:pt x="38" y="186"/>
                </a:lnTo>
                <a:lnTo>
                  <a:pt x="38" y="186"/>
                </a:lnTo>
                <a:lnTo>
                  <a:pt x="40" y="186"/>
                </a:lnTo>
                <a:lnTo>
                  <a:pt x="40" y="186"/>
                </a:lnTo>
                <a:lnTo>
                  <a:pt x="40" y="188"/>
                </a:lnTo>
                <a:lnTo>
                  <a:pt x="40" y="188"/>
                </a:lnTo>
                <a:lnTo>
                  <a:pt x="42" y="190"/>
                </a:lnTo>
                <a:lnTo>
                  <a:pt x="42" y="190"/>
                </a:lnTo>
                <a:lnTo>
                  <a:pt x="50" y="188"/>
                </a:lnTo>
                <a:lnTo>
                  <a:pt x="50" y="188"/>
                </a:lnTo>
                <a:lnTo>
                  <a:pt x="52" y="188"/>
                </a:lnTo>
                <a:lnTo>
                  <a:pt x="52" y="188"/>
                </a:lnTo>
                <a:lnTo>
                  <a:pt x="54" y="188"/>
                </a:lnTo>
                <a:lnTo>
                  <a:pt x="54" y="188"/>
                </a:lnTo>
                <a:lnTo>
                  <a:pt x="54" y="190"/>
                </a:lnTo>
                <a:lnTo>
                  <a:pt x="54" y="190"/>
                </a:lnTo>
                <a:lnTo>
                  <a:pt x="54" y="190"/>
                </a:lnTo>
                <a:lnTo>
                  <a:pt x="54" y="190"/>
                </a:lnTo>
                <a:lnTo>
                  <a:pt x="54" y="192"/>
                </a:lnTo>
                <a:lnTo>
                  <a:pt x="54" y="192"/>
                </a:lnTo>
                <a:lnTo>
                  <a:pt x="54" y="196"/>
                </a:lnTo>
                <a:lnTo>
                  <a:pt x="54" y="196"/>
                </a:lnTo>
                <a:lnTo>
                  <a:pt x="56" y="194"/>
                </a:lnTo>
                <a:lnTo>
                  <a:pt x="56" y="194"/>
                </a:lnTo>
                <a:lnTo>
                  <a:pt x="58" y="196"/>
                </a:lnTo>
                <a:lnTo>
                  <a:pt x="58" y="196"/>
                </a:lnTo>
                <a:lnTo>
                  <a:pt x="58" y="198"/>
                </a:lnTo>
                <a:lnTo>
                  <a:pt x="58" y="198"/>
                </a:lnTo>
                <a:lnTo>
                  <a:pt x="58" y="198"/>
                </a:lnTo>
                <a:lnTo>
                  <a:pt x="58" y="198"/>
                </a:lnTo>
                <a:lnTo>
                  <a:pt x="60" y="198"/>
                </a:lnTo>
                <a:lnTo>
                  <a:pt x="60" y="198"/>
                </a:lnTo>
                <a:lnTo>
                  <a:pt x="60" y="200"/>
                </a:lnTo>
                <a:lnTo>
                  <a:pt x="60" y="200"/>
                </a:lnTo>
                <a:lnTo>
                  <a:pt x="58" y="202"/>
                </a:lnTo>
                <a:lnTo>
                  <a:pt x="58" y="202"/>
                </a:lnTo>
                <a:lnTo>
                  <a:pt x="58" y="202"/>
                </a:lnTo>
                <a:lnTo>
                  <a:pt x="58" y="2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1" name="Freeform 49"/>
          <p:cNvSpPr>
            <a:spLocks/>
          </p:cNvSpPr>
          <p:nvPr/>
        </p:nvSpPr>
        <p:spPr bwMode="auto">
          <a:xfrm>
            <a:off x="3594859" y="1477204"/>
            <a:ext cx="400620" cy="422275"/>
          </a:xfrm>
          <a:custGeom>
            <a:avLst/>
            <a:gdLst>
              <a:gd name="T0" fmla="*/ 62 w 222"/>
              <a:gd name="T1" fmla="*/ 222 h 234"/>
              <a:gd name="T2" fmla="*/ 78 w 222"/>
              <a:gd name="T3" fmla="*/ 216 h 234"/>
              <a:gd name="T4" fmla="*/ 94 w 222"/>
              <a:gd name="T5" fmla="*/ 212 h 234"/>
              <a:gd name="T6" fmla="*/ 102 w 222"/>
              <a:gd name="T7" fmla="*/ 206 h 234"/>
              <a:gd name="T8" fmla="*/ 110 w 222"/>
              <a:gd name="T9" fmla="*/ 202 h 234"/>
              <a:gd name="T10" fmla="*/ 116 w 222"/>
              <a:gd name="T11" fmla="*/ 192 h 234"/>
              <a:gd name="T12" fmla="*/ 124 w 222"/>
              <a:gd name="T13" fmla="*/ 174 h 234"/>
              <a:gd name="T14" fmla="*/ 144 w 222"/>
              <a:gd name="T15" fmla="*/ 174 h 234"/>
              <a:gd name="T16" fmla="*/ 156 w 222"/>
              <a:gd name="T17" fmla="*/ 178 h 234"/>
              <a:gd name="T18" fmla="*/ 166 w 222"/>
              <a:gd name="T19" fmla="*/ 176 h 234"/>
              <a:gd name="T20" fmla="*/ 178 w 222"/>
              <a:gd name="T21" fmla="*/ 182 h 234"/>
              <a:gd name="T22" fmla="*/ 198 w 222"/>
              <a:gd name="T23" fmla="*/ 188 h 234"/>
              <a:gd name="T24" fmla="*/ 218 w 222"/>
              <a:gd name="T25" fmla="*/ 188 h 234"/>
              <a:gd name="T26" fmla="*/ 222 w 222"/>
              <a:gd name="T27" fmla="*/ 182 h 234"/>
              <a:gd name="T28" fmla="*/ 218 w 222"/>
              <a:gd name="T29" fmla="*/ 178 h 234"/>
              <a:gd name="T30" fmla="*/ 216 w 222"/>
              <a:gd name="T31" fmla="*/ 172 h 234"/>
              <a:gd name="T32" fmla="*/ 202 w 222"/>
              <a:gd name="T33" fmla="*/ 170 h 234"/>
              <a:gd name="T34" fmla="*/ 196 w 222"/>
              <a:gd name="T35" fmla="*/ 170 h 234"/>
              <a:gd name="T36" fmla="*/ 188 w 222"/>
              <a:gd name="T37" fmla="*/ 170 h 234"/>
              <a:gd name="T38" fmla="*/ 182 w 222"/>
              <a:gd name="T39" fmla="*/ 166 h 234"/>
              <a:gd name="T40" fmla="*/ 178 w 222"/>
              <a:gd name="T41" fmla="*/ 160 h 234"/>
              <a:gd name="T42" fmla="*/ 172 w 222"/>
              <a:gd name="T43" fmla="*/ 140 h 234"/>
              <a:gd name="T44" fmla="*/ 180 w 222"/>
              <a:gd name="T45" fmla="*/ 130 h 234"/>
              <a:gd name="T46" fmla="*/ 180 w 222"/>
              <a:gd name="T47" fmla="*/ 120 h 234"/>
              <a:gd name="T48" fmla="*/ 184 w 222"/>
              <a:gd name="T49" fmla="*/ 110 h 234"/>
              <a:gd name="T50" fmla="*/ 188 w 222"/>
              <a:gd name="T51" fmla="*/ 102 h 234"/>
              <a:gd name="T52" fmla="*/ 176 w 222"/>
              <a:gd name="T53" fmla="*/ 98 h 234"/>
              <a:gd name="T54" fmla="*/ 164 w 222"/>
              <a:gd name="T55" fmla="*/ 94 h 234"/>
              <a:gd name="T56" fmla="*/ 170 w 222"/>
              <a:gd name="T57" fmla="*/ 70 h 234"/>
              <a:gd name="T58" fmla="*/ 170 w 222"/>
              <a:gd name="T59" fmla="*/ 60 h 234"/>
              <a:gd name="T60" fmla="*/ 170 w 222"/>
              <a:gd name="T61" fmla="*/ 48 h 234"/>
              <a:gd name="T62" fmla="*/ 170 w 222"/>
              <a:gd name="T63" fmla="*/ 36 h 234"/>
              <a:gd name="T64" fmla="*/ 168 w 222"/>
              <a:gd name="T65" fmla="*/ 32 h 234"/>
              <a:gd name="T66" fmla="*/ 154 w 222"/>
              <a:gd name="T67" fmla="*/ 28 h 234"/>
              <a:gd name="T68" fmla="*/ 144 w 222"/>
              <a:gd name="T69" fmla="*/ 22 h 234"/>
              <a:gd name="T70" fmla="*/ 132 w 222"/>
              <a:gd name="T71" fmla="*/ 10 h 234"/>
              <a:gd name="T72" fmla="*/ 122 w 222"/>
              <a:gd name="T73" fmla="*/ 0 h 234"/>
              <a:gd name="T74" fmla="*/ 108 w 222"/>
              <a:gd name="T75" fmla="*/ 16 h 234"/>
              <a:gd name="T76" fmla="*/ 100 w 222"/>
              <a:gd name="T77" fmla="*/ 30 h 234"/>
              <a:gd name="T78" fmla="*/ 92 w 222"/>
              <a:gd name="T79" fmla="*/ 40 h 234"/>
              <a:gd name="T80" fmla="*/ 92 w 222"/>
              <a:gd name="T81" fmla="*/ 50 h 234"/>
              <a:gd name="T82" fmla="*/ 76 w 222"/>
              <a:gd name="T83" fmla="*/ 52 h 234"/>
              <a:gd name="T84" fmla="*/ 72 w 222"/>
              <a:gd name="T85" fmla="*/ 64 h 234"/>
              <a:gd name="T86" fmla="*/ 54 w 222"/>
              <a:gd name="T87" fmla="*/ 70 h 234"/>
              <a:gd name="T88" fmla="*/ 32 w 222"/>
              <a:gd name="T89" fmla="*/ 78 h 234"/>
              <a:gd name="T90" fmla="*/ 22 w 222"/>
              <a:gd name="T91" fmla="*/ 82 h 234"/>
              <a:gd name="T92" fmla="*/ 14 w 222"/>
              <a:gd name="T93" fmla="*/ 90 h 234"/>
              <a:gd name="T94" fmla="*/ 6 w 222"/>
              <a:gd name="T95" fmla="*/ 100 h 234"/>
              <a:gd name="T96" fmla="*/ 2 w 222"/>
              <a:gd name="T97" fmla="*/ 112 h 234"/>
              <a:gd name="T98" fmla="*/ 0 w 222"/>
              <a:gd name="T99" fmla="*/ 128 h 234"/>
              <a:gd name="T100" fmla="*/ 16 w 222"/>
              <a:gd name="T101" fmla="*/ 144 h 234"/>
              <a:gd name="T102" fmla="*/ 28 w 222"/>
              <a:gd name="T103" fmla="*/ 140 h 234"/>
              <a:gd name="T104" fmla="*/ 42 w 222"/>
              <a:gd name="T105" fmla="*/ 140 h 234"/>
              <a:gd name="T106" fmla="*/ 36 w 222"/>
              <a:gd name="T107" fmla="*/ 170 h 234"/>
              <a:gd name="T108" fmla="*/ 40 w 222"/>
              <a:gd name="T109" fmla="*/ 186 h 234"/>
              <a:gd name="T110" fmla="*/ 34 w 222"/>
              <a:gd name="T111" fmla="*/ 192 h 234"/>
              <a:gd name="T112" fmla="*/ 36 w 222"/>
              <a:gd name="T113" fmla="*/ 202 h 234"/>
              <a:gd name="T114" fmla="*/ 44 w 222"/>
              <a:gd name="T115" fmla="*/ 208 h 234"/>
              <a:gd name="T116" fmla="*/ 40 w 222"/>
              <a:gd name="T117" fmla="*/ 224 h 234"/>
              <a:gd name="T118" fmla="*/ 52 w 222"/>
              <a:gd name="T119" fmla="*/ 232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2" h="234">
                <a:moveTo>
                  <a:pt x="56" y="234"/>
                </a:moveTo>
                <a:lnTo>
                  <a:pt x="56" y="234"/>
                </a:lnTo>
                <a:lnTo>
                  <a:pt x="56" y="232"/>
                </a:lnTo>
                <a:lnTo>
                  <a:pt x="56" y="232"/>
                </a:lnTo>
                <a:lnTo>
                  <a:pt x="58" y="232"/>
                </a:lnTo>
                <a:lnTo>
                  <a:pt x="58" y="232"/>
                </a:lnTo>
                <a:lnTo>
                  <a:pt x="60" y="228"/>
                </a:lnTo>
                <a:lnTo>
                  <a:pt x="60" y="228"/>
                </a:lnTo>
                <a:lnTo>
                  <a:pt x="62" y="222"/>
                </a:lnTo>
                <a:lnTo>
                  <a:pt x="62" y="222"/>
                </a:lnTo>
                <a:lnTo>
                  <a:pt x="66" y="222"/>
                </a:lnTo>
                <a:lnTo>
                  <a:pt x="66" y="222"/>
                </a:lnTo>
                <a:lnTo>
                  <a:pt x="68" y="224"/>
                </a:lnTo>
                <a:lnTo>
                  <a:pt x="68" y="224"/>
                </a:lnTo>
                <a:lnTo>
                  <a:pt x="74" y="222"/>
                </a:lnTo>
                <a:lnTo>
                  <a:pt x="74" y="222"/>
                </a:lnTo>
                <a:lnTo>
                  <a:pt x="76" y="222"/>
                </a:lnTo>
                <a:lnTo>
                  <a:pt x="76" y="222"/>
                </a:lnTo>
                <a:lnTo>
                  <a:pt x="78" y="216"/>
                </a:lnTo>
                <a:lnTo>
                  <a:pt x="78" y="216"/>
                </a:lnTo>
                <a:lnTo>
                  <a:pt x="80" y="216"/>
                </a:lnTo>
                <a:lnTo>
                  <a:pt x="80" y="216"/>
                </a:lnTo>
                <a:lnTo>
                  <a:pt x="80" y="214"/>
                </a:lnTo>
                <a:lnTo>
                  <a:pt x="80" y="214"/>
                </a:lnTo>
                <a:lnTo>
                  <a:pt x="84" y="212"/>
                </a:lnTo>
                <a:lnTo>
                  <a:pt x="84" y="212"/>
                </a:lnTo>
                <a:lnTo>
                  <a:pt x="90" y="210"/>
                </a:lnTo>
                <a:lnTo>
                  <a:pt x="90" y="210"/>
                </a:lnTo>
                <a:lnTo>
                  <a:pt x="94" y="212"/>
                </a:lnTo>
                <a:lnTo>
                  <a:pt x="94" y="212"/>
                </a:lnTo>
                <a:lnTo>
                  <a:pt x="96" y="208"/>
                </a:lnTo>
                <a:lnTo>
                  <a:pt x="96" y="208"/>
                </a:lnTo>
                <a:lnTo>
                  <a:pt x="98" y="204"/>
                </a:lnTo>
                <a:lnTo>
                  <a:pt x="98" y="204"/>
                </a:lnTo>
                <a:lnTo>
                  <a:pt x="100" y="204"/>
                </a:lnTo>
                <a:lnTo>
                  <a:pt x="100" y="204"/>
                </a:lnTo>
                <a:lnTo>
                  <a:pt x="100" y="204"/>
                </a:lnTo>
                <a:lnTo>
                  <a:pt x="100" y="204"/>
                </a:lnTo>
                <a:lnTo>
                  <a:pt x="102" y="206"/>
                </a:lnTo>
                <a:lnTo>
                  <a:pt x="102" y="206"/>
                </a:lnTo>
                <a:lnTo>
                  <a:pt x="104" y="204"/>
                </a:lnTo>
                <a:lnTo>
                  <a:pt x="104" y="204"/>
                </a:lnTo>
                <a:lnTo>
                  <a:pt x="106" y="202"/>
                </a:lnTo>
                <a:lnTo>
                  <a:pt x="106" y="202"/>
                </a:lnTo>
                <a:lnTo>
                  <a:pt x="106" y="202"/>
                </a:lnTo>
                <a:lnTo>
                  <a:pt x="106" y="202"/>
                </a:lnTo>
                <a:lnTo>
                  <a:pt x="110" y="202"/>
                </a:lnTo>
                <a:lnTo>
                  <a:pt x="110" y="202"/>
                </a:lnTo>
                <a:lnTo>
                  <a:pt x="110" y="202"/>
                </a:lnTo>
                <a:lnTo>
                  <a:pt x="110" y="202"/>
                </a:lnTo>
                <a:lnTo>
                  <a:pt x="112" y="202"/>
                </a:lnTo>
                <a:lnTo>
                  <a:pt x="112" y="202"/>
                </a:lnTo>
                <a:lnTo>
                  <a:pt x="114" y="198"/>
                </a:lnTo>
                <a:lnTo>
                  <a:pt x="114" y="198"/>
                </a:lnTo>
                <a:lnTo>
                  <a:pt x="116" y="196"/>
                </a:lnTo>
                <a:lnTo>
                  <a:pt x="116" y="196"/>
                </a:lnTo>
                <a:lnTo>
                  <a:pt x="116" y="196"/>
                </a:lnTo>
                <a:lnTo>
                  <a:pt x="116" y="196"/>
                </a:lnTo>
                <a:lnTo>
                  <a:pt x="116" y="192"/>
                </a:lnTo>
                <a:lnTo>
                  <a:pt x="116" y="192"/>
                </a:lnTo>
                <a:lnTo>
                  <a:pt x="116" y="190"/>
                </a:lnTo>
                <a:lnTo>
                  <a:pt x="116" y="190"/>
                </a:lnTo>
                <a:lnTo>
                  <a:pt x="116" y="186"/>
                </a:lnTo>
                <a:lnTo>
                  <a:pt x="116" y="186"/>
                </a:lnTo>
                <a:lnTo>
                  <a:pt x="120" y="182"/>
                </a:lnTo>
                <a:lnTo>
                  <a:pt x="120" y="182"/>
                </a:lnTo>
                <a:lnTo>
                  <a:pt x="124" y="174"/>
                </a:lnTo>
                <a:lnTo>
                  <a:pt x="124" y="174"/>
                </a:lnTo>
                <a:lnTo>
                  <a:pt x="124" y="174"/>
                </a:lnTo>
                <a:lnTo>
                  <a:pt x="124" y="174"/>
                </a:lnTo>
                <a:lnTo>
                  <a:pt x="128" y="168"/>
                </a:lnTo>
                <a:lnTo>
                  <a:pt x="128" y="168"/>
                </a:lnTo>
                <a:lnTo>
                  <a:pt x="130" y="170"/>
                </a:lnTo>
                <a:lnTo>
                  <a:pt x="130" y="170"/>
                </a:lnTo>
                <a:lnTo>
                  <a:pt x="134" y="170"/>
                </a:lnTo>
                <a:lnTo>
                  <a:pt x="134" y="170"/>
                </a:lnTo>
                <a:lnTo>
                  <a:pt x="140" y="174"/>
                </a:lnTo>
                <a:lnTo>
                  <a:pt x="140" y="174"/>
                </a:lnTo>
                <a:lnTo>
                  <a:pt x="144" y="174"/>
                </a:lnTo>
                <a:lnTo>
                  <a:pt x="144" y="174"/>
                </a:lnTo>
                <a:lnTo>
                  <a:pt x="146" y="176"/>
                </a:lnTo>
                <a:lnTo>
                  <a:pt x="146" y="176"/>
                </a:lnTo>
                <a:lnTo>
                  <a:pt x="150" y="178"/>
                </a:lnTo>
                <a:lnTo>
                  <a:pt x="150" y="178"/>
                </a:lnTo>
                <a:lnTo>
                  <a:pt x="152" y="178"/>
                </a:lnTo>
                <a:lnTo>
                  <a:pt x="152" y="178"/>
                </a:lnTo>
                <a:lnTo>
                  <a:pt x="152" y="176"/>
                </a:lnTo>
                <a:lnTo>
                  <a:pt x="152" y="176"/>
                </a:lnTo>
                <a:lnTo>
                  <a:pt x="156" y="178"/>
                </a:lnTo>
                <a:lnTo>
                  <a:pt x="156" y="178"/>
                </a:lnTo>
                <a:lnTo>
                  <a:pt x="158" y="178"/>
                </a:lnTo>
                <a:lnTo>
                  <a:pt x="158" y="178"/>
                </a:lnTo>
                <a:lnTo>
                  <a:pt x="160" y="180"/>
                </a:lnTo>
                <a:lnTo>
                  <a:pt x="160" y="180"/>
                </a:lnTo>
                <a:lnTo>
                  <a:pt x="162" y="180"/>
                </a:lnTo>
                <a:lnTo>
                  <a:pt x="162" y="180"/>
                </a:lnTo>
                <a:lnTo>
                  <a:pt x="162" y="178"/>
                </a:lnTo>
                <a:lnTo>
                  <a:pt x="162" y="178"/>
                </a:lnTo>
                <a:lnTo>
                  <a:pt x="166" y="176"/>
                </a:lnTo>
                <a:lnTo>
                  <a:pt x="166" y="176"/>
                </a:lnTo>
                <a:lnTo>
                  <a:pt x="166" y="176"/>
                </a:lnTo>
                <a:lnTo>
                  <a:pt x="166" y="176"/>
                </a:lnTo>
                <a:lnTo>
                  <a:pt x="168" y="176"/>
                </a:lnTo>
                <a:lnTo>
                  <a:pt x="168" y="176"/>
                </a:lnTo>
                <a:lnTo>
                  <a:pt x="168" y="176"/>
                </a:lnTo>
                <a:lnTo>
                  <a:pt x="168" y="176"/>
                </a:lnTo>
                <a:lnTo>
                  <a:pt x="174" y="180"/>
                </a:lnTo>
                <a:lnTo>
                  <a:pt x="174" y="180"/>
                </a:lnTo>
                <a:lnTo>
                  <a:pt x="178" y="182"/>
                </a:lnTo>
                <a:lnTo>
                  <a:pt x="178" y="182"/>
                </a:lnTo>
                <a:lnTo>
                  <a:pt x="178" y="184"/>
                </a:lnTo>
                <a:lnTo>
                  <a:pt x="178" y="184"/>
                </a:lnTo>
                <a:lnTo>
                  <a:pt x="182" y="186"/>
                </a:lnTo>
                <a:lnTo>
                  <a:pt x="182" y="186"/>
                </a:lnTo>
                <a:lnTo>
                  <a:pt x="186" y="190"/>
                </a:lnTo>
                <a:lnTo>
                  <a:pt x="186" y="190"/>
                </a:lnTo>
                <a:lnTo>
                  <a:pt x="194" y="188"/>
                </a:lnTo>
                <a:lnTo>
                  <a:pt x="194" y="188"/>
                </a:lnTo>
                <a:lnTo>
                  <a:pt x="198" y="188"/>
                </a:lnTo>
                <a:lnTo>
                  <a:pt x="198" y="188"/>
                </a:lnTo>
                <a:lnTo>
                  <a:pt x="208" y="184"/>
                </a:lnTo>
                <a:lnTo>
                  <a:pt x="208" y="184"/>
                </a:lnTo>
                <a:lnTo>
                  <a:pt x="212" y="186"/>
                </a:lnTo>
                <a:lnTo>
                  <a:pt x="212" y="186"/>
                </a:lnTo>
                <a:lnTo>
                  <a:pt x="214" y="190"/>
                </a:lnTo>
                <a:lnTo>
                  <a:pt x="214" y="190"/>
                </a:lnTo>
                <a:lnTo>
                  <a:pt x="216" y="188"/>
                </a:lnTo>
                <a:lnTo>
                  <a:pt x="216" y="188"/>
                </a:lnTo>
                <a:lnTo>
                  <a:pt x="218" y="188"/>
                </a:lnTo>
                <a:lnTo>
                  <a:pt x="218" y="188"/>
                </a:lnTo>
                <a:lnTo>
                  <a:pt x="220" y="184"/>
                </a:lnTo>
                <a:lnTo>
                  <a:pt x="220" y="184"/>
                </a:lnTo>
                <a:lnTo>
                  <a:pt x="222" y="184"/>
                </a:lnTo>
                <a:lnTo>
                  <a:pt x="222" y="184"/>
                </a:lnTo>
                <a:lnTo>
                  <a:pt x="222" y="184"/>
                </a:lnTo>
                <a:lnTo>
                  <a:pt x="222" y="184"/>
                </a:lnTo>
                <a:lnTo>
                  <a:pt x="222" y="184"/>
                </a:lnTo>
                <a:lnTo>
                  <a:pt x="222" y="184"/>
                </a:lnTo>
                <a:lnTo>
                  <a:pt x="222" y="182"/>
                </a:lnTo>
                <a:lnTo>
                  <a:pt x="222" y="182"/>
                </a:lnTo>
                <a:lnTo>
                  <a:pt x="220" y="182"/>
                </a:lnTo>
                <a:lnTo>
                  <a:pt x="220" y="182"/>
                </a:lnTo>
                <a:lnTo>
                  <a:pt x="220" y="180"/>
                </a:lnTo>
                <a:lnTo>
                  <a:pt x="220" y="180"/>
                </a:lnTo>
                <a:lnTo>
                  <a:pt x="220" y="180"/>
                </a:lnTo>
                <a:lnTo>
                  <a:pt x="220" y="180"/>
                </a:lnTo>
                <a:lnTo>
                  <a:pt x="218" y="178"/>
                </a:lnTo>
                <a:lnTo>
                  <a:pt x="218" y="178"/>
                </a:lnTo>
                <a:lnTo>
                  <a:pt x="218" y="178"/>
                </a:lnTo>
                <a:lnTo>
                  <a:pt x="218" y="178"/>
                </a:lnTo>
                <a:lnTo>
                  <a:pt x="216" y="176"/>
                </a:lnTo>
                <a:lnTo>
                  <a:pt x="216" y="176"/>
                </a:lnTo>
                <a:lnTo>
                  <a:pt x="216" y="174"/>
                </a:lnTo>
                <a:lnTo>
                  <a:pt x="216" y="174"/>
                </a:lnTo>
                <a:lnTo>
                  <a:pt x="218" y="172"/>
                </a:lnTo>
                <a:lnTo>
                  <a:pt x="218" y="172"/>
                </a:lnTo>
                <a:lnTo>
                  <a:pt x="216" y="172"/>
                </a:lnTo>
                <a:lnTo>
                  <a:pt x="216" y="172"/>
                </a:lnTo>
                <a:lnTo>
                  <a:pt x="216" y="172"/>
                </a:lnTo>
                <a:lnTo>
                  <a:pt x="216" y="172"/>
                </a:lnTo>
                <a:lnTo>
                  <a:pt x="214" y="170"/>
                </a:lnTo>
                <a:lnTo>
                  <a:pt x="214" y="170"/>
                </a:lnTo>
                <a:lnTo>
                  <a:pt x="212" y="172"/>
                </a:lnTo>
                <a:lnTo>
                  <a:pt x="212" y="172"/>
                </a:lnTo>
                <a:lnTo>
                  <a:pt x="206" y="172"/>
                </a:lnTo>
                <a:lnTo>
                  <a:pt x="206" y="172"/>
                </a:lnTo>
                <a:lnTo>
                  <a:pt x="202" y="172"/>
                </a:lnTo>
                <a:lnTo>
                  <a:pt x="202" y="172"/>
                </a:lnTo>
                <a:lnTo>
                  <a:pt x="202" y="170"/>
                </a:lnTo>
                <a:lnTo>
                  <a:pt x="202" y="170"/>
                </a:lnTo>
                <a:lnTo>
                  <a:pt x="202" y="170"/>
                </a:lnTo>
                <a:lnTo>
                  <a:pt x="202" y="170"/>
                </a:lnTo>
                <a:lnTo>
                  <a:pt x="202" y="170"/>
                </a:lnTo>
                <a:lnTo>
                  <a:pt x="202" y="170"/>
                </a:lnTo>
                <a:lnTo>
                  <a:pt x="200" y="170"/>
                </a:lnTo>
                <a:lnTo>
                  <a:pt x="200" y="170"/>
                </a:lnTo>
                <a:lnTo>
                  <a:pt x="198" y="168"/>
                </a:lnTo>
                <a:lnTo>
                  <a:pt x="198" y="168"/>
                </a:lnTo>
                <a:lnTo>
                  <a:pt x="196" y="170"/>
                </a:lnTo>
                <a:lnTo>
                  <a:pt x="196" y="170"/>
                </a:lnTo>
                <a:lnTo>
                  <a:pt x="194" y="170"/>
                </a:lnTo>
                <a:lnTo>
                  <a:pt x="194" y="170"/>
                </a:lnTo>
                <a:lnTo>
                  <a:pt x="192" y="170"/>
                </a:lnTo>
                <a:lnTo>
                  <a:pt x="192" y="170"/>
                </a:lnTo>
                <a:lnTo>
                  <a:pt x="192" y="170"/>
                </a:lnTo>
                <a:lnTo>
                  <a:pt x="192" y="170"/>
                </a:lnTo>
                <a:lnTo>
                  <a:pt x="190" y="172"/>
                </a:lnTo>
                <a:lnTo>
                  <a:pt x="190" y="172"/>
                </a:lnTo>
                <a:lnTo>
                  <a:pt x="188" y="170"/>
                </a:lnTo>
                <a:lnTo>
                  <a:pt x="188" y="170"/>
                </a:lnTo>
                <a:lnTo>
                  <a:pt x="188" y="172"/>
                </a:lnTo>
                <a:lnTo>
                  <a:pt x="188" y="172"/>
                </a:lnTo>
                <a:lnTo>
                  <a:pt x="186" y="168"/>
                </a:lnTo>
                <a:lnTo>
                  <a:pt x="186" y="168"/>
                </a:lnTo>
                <a:lnTo>
                  <a:pt x="182" y="168"/>
                </a:lnTo>
                <a:lnTo>
                  <a:pt x="182" y="168"/>
                </a:lnTo>
                <a:lnTo>
                  <a:pt x="182" y="166"/>
                </a:lnTo>
                <a:lnTo>
                  <a:pt x="182" y="166"/>
                </a:lnTo>
                <a:lnTo>
                  <a:pt x="182" y="166"/>
                </a:lnTo>
                <a:lnTo>
                  <a:pt x="182" y="166"/>
                </a:lnTo>
                <a:lnTo>
                  <a:pt x="180" y="164"/>
                </a:lnTo>
                <a:lnTo>
                  <a:pt x="180" y="164"/>
                </a:lnTo>
                <a:lnTo>
                  <a:pt x="180" y="164"/>
                </a:lnTo>
                <a:lnTo>
                  <a:pt x="180" y="164"/>
                </a:lnTo>
                <a:lnTo>
                  <a:pt x="178" y="162"/>
                </a:lnTo>
                <a:lnTo>
                  <a:pt x="178" y="162"/>
                </a:lnTo>
                <a:lnTo>
                  <a:pt x="178" y="160"/>
                </a:lnTo>
                <a:lnTo>
                  <a:pt x="178" y="160"/>
                </a:lnTo>
                <a:lnTo>
                  <a:pt x="178" y="160"/>
                </a:lnTo>
                <a:lnTo>
                  <a:pt x="178" y="160"/>
                </a:lnTo>
                <a:lnTo>
                  <a:pt x="180" y="160"/>
                </a:lnTo>
                <a:lnTo>
                  <a:pt x="180" y="160"/>
                </a:lnTo>
                <a:lnTo>
                  <a:pt x="178" y="158"/>
                </a:lnTo>
                <a:lnTo>
                  <a:pt x="178" y="158"/>
                </a:lnTo>
                <a:lnTo>
                  <a:pt x="172" y="152"/>
                </a:lnTo>
                <a:lnTo>
                  <a:pt x="172" y="152"/>
                </a:lnTo>
                <a:lnTo>
                  <a:pt x="170" y="150"/>
                </a:lnTo>
                <a:lnTo>
                  <a:pt x="168" y="148"/>
                </a:lnTo>
                <a:lnTo>
                  <a:pt x="168" y="148"/>
                </a:lnTo>
                <a:lnTo>
                  <a:pt x="172" y="140"/>
                </a:lnTo>
                <a:lnTo>
                  <a:pt x="172" y="140"/>
                </a:lnTo>
                <a:lnTo>
                  <a:pt x="176" y="136"/>
                </a:lnTo>
                <a:lnTo>
                  <a:pt x="176" y="136"/>
                </a:lnTo>
                <a:lnTo>
                  <a:pt x="178" y="132"/>
                </a:lnTo>
                <a:lnTo>
                  <a:pt x="178" y="132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80" y="130"/>
                </a:lnTo>
                <a:lnTo>
                  <a:pt x="180" y="130"/>
                </a:lnTo>
                <a:lnTo>
                  <a:pt x="182" y="128"/>
                </a:lnTo>
                <a:lnTo>
                  <a:pt x="182" y="128"/>
                </a:lnTo>
                <a:lnTo>
                  <a:pt x="180" y="128"/>
                </a:lnTo>
                <a:lnTo>
                  <a:pt x="180" y="128"/>
                </a:lnTo>
                <a:lnTo>
                  <a:pt x="180" y="124"/>
                </a:lnTo>
                <a:lnTo>
                  <a:pt x="180" y="124"/>
                </a:lnTo>
                <a:lnTo>
                  <a:pt x="178" y="122"/>
                </a:lnTo>
                <a:lnTo>
                  <a:pt x="178" y="122"/>
                </a:lnTo>
                <a:lnTo>
                  <a:pt x="180" y="120"/>
                </a:lnTo>
                <a:lnTo>
                  <a:pt x="180" y="120"/>
                </a:lnTo>
                <a:lnTo>
                  <a:pt x="180" y="120"/>
                </a:lnTo>
                <a:lnTo>
                  <a:pt x="180" y="120"/>
                </a:lnTo>
                <a:lnTo>
                  <a:pt x="182" y="116"/>
                </a:lnTo>
                <a:lnTo>
                  <a:pt x="182" y="116"/>
                </a:lnTo>
                <a:lnTo>
                  <a:pt x="182" y="114"/>
                </a:lnTo>
                <a:lnTo>
                  <a:pt x="182" y="114"/>
                </a:lnTo>
                <a:lnTo>
                  <a:pt x="182" y="110"/>
                </a:lnTo>
                <a:lnTo>
                  <a:pt x="182" y="110"/>
                </a:lnTo>
                <a:lnTo>
                  <a:pt x="184" y="110"/>
                </a:lnTo>
                <a:lnTo>
                  <a:pt x="184" y="110"/>
                </a:lnTo>
                <a:lnTo>
                  <a:pt x="186" y="108"/>
                </a:lnTo>
                <a:lnTo>
                  <a:pt x="186" y="108"/>
                </a:lnTo>
                <a:lnTo>
                  <a:pt x="188" y="108"/>
                </a:lnTo>
                <a:lnTo>
                  <a:pt x="188" y="108"/>
                </a:lnTo>
                <a:lnTo>
                  <a:pt x="188" y="106"/>
                </a:lnTo>
                <a:lnTo>
                  <a:pt x="188" y="106"/>
                </a:lnTo>
                <a:lnTo>
                  <a:pt x="190" y="104"/>
                </a:lnTo>
                <a:lnTo>
                  <a:pt x="188" y="102"/>
                </a:lnTo>
                <a:lnTo>
                  <a:pt x="188" y="102"/>
                </a:lnTo>
                <a:lnTo>
                  <a:pt x="188" y="98"/>
                </a:lnTo>
                <a:lnTo>
                  <a:pt x="188" y="98"/>
                </a:lnTo>
                <a:lnTo>
                  <a:pt x="186" y="98"/>
                </a:lnTo>
                <a:lnTo>
                  <a:pt x="186" y="98"/>
                </a:lnTo>
                <a:lnTo>
                  <a:pt x="184" y="98"/>
                </a:lnTo>
                <a:lnTo>
                  <a:pt x="184" y="98"/>
                </a:lnTo>
                <a:lnTo>
                  <a:pt x="180" y="100"/>
                </a:lnTo>
                <a:lnTo>
                  <a:pt x="180" y="100"/>
                </a:lnTo>
                <a:lnTo>
                  <a:pt x="176" y="98"/>
                </a:lnTo>
                <a:lnTo>
                  <a:pt x="176" y="98"/>
                </a:lnTo>
                <a:lnTo>
                  <a:pt x="176" y="100"/>
                </a:lnTo>
                <a:lnTo>
                  <a:pt x="176" y="100"/>
                </a:lnTo>
                <a:lnTo>
                  <a:pt x="174" y="98"/>
                </a:lnTo>
                <a:lnTo>
                  <a:pt x="174" y="98"/>
                </a:lnTo>
                <a:lnTo>
                  <a:pt x="168" y="96"/>
                </a:lnTo>
                <a:lnTo>
                  <a:pt x="168" y="96"/>
                </a:lnTo>
                <a:lnTo>
                  <a:pt x="166" y="96"/>
                </a:lnTo>
                <a:lnTo>
                  <a:pt x="166" y="96"/>
                </a:lnTo>
                <a:lnTo>
                  <a:pt x="164" y="94"/>
                </a:lnTo>
                <a:lnTo>
                  <a:pt x="164" y="94"/>
                </a:lnTo>
                <a:lnTo>
                  <a:pt x="162" y="92"/>
                </a:lnTo>
                <a:lnTo>
                  <a:pt x="162" y="88"/>
                </a:lnTo>
                <a:lnTo>
                  <a:pt x="162" y="88"/>
                </a:lnTo>
                <a:lnTo>
                  <a:pt x="164" y="82"/>
                </a:lnTo>
                <a:lnTo>
                  <a:pt x="164" y="82"/>
                </a:lnTo>
                <a:lnTo>
                  <a:pt x="164" y="80"/>
                </a:lnTo>
                <a:lnTo>
                  <a:pt x="164" y="80"/>
                </a:lnTo>
                <a:lnTo>
                  <a:pt x="170" y="72"/>
                </a:lnTo>
                <a:lnTo>
                  <a:pt x="170" y="72"/>
                </a:lnTo>
                <a:lnTo>
                  <a:pt x="170" y="70"/>
                </a:lnTo>
                <a:lnTo>
                  <a:pt x="170" y="68"/>
                </a:lnTo>
                <a:lnTo>
                  <a:pt x="170" y="68"/>
                </a:lnTo>
                <a:lnTo>
                  <a:pt x="170" y="68"/>
                </a:lnTo>
                <a:lnTo>
                  <a:pt x="168" y="68"/>
                </a:lnTo>
                <a:lnTo>
                  <a:pt x="168" y="68"/>
                </a:lnTo>
                <a:lnTo>
                  <a:pt x="166" y="62"/>
                </a:lnTo>
                <a:lnTo>
                  <a:pt x="166" y="62"/>
                </a:lnTo>
                <a:lnTo>
                  <a:pt x="168" y="62"/>
                </a:lnTo>
                <a:lnTo>
                  <a:pt x="168" y="62"/>
                </a:lnTo>
                <a:lnTo>
                  <a:pt x="170" y="60"/>
                </a:lnTo>
                <a:lnTo>
                  <a:pt x="170" y="60"/>
                </a:lnTo>
                <a:lnTo>
                  <a:pt x="172" y="56"/>
                </a:lnTo>
                <a:lnTo>
                  <a:pt x="172" y="56"/>
                </a:lnTo>
                <a:lnTo>
                  <a:pt x="174" y="54"/>
                </a:lnTo>
                <a:lnTo>
                  <a:pt x="174" y="54"/>
                </a:lnTo>
                <a:lnTo>
                  <a:pt x="174" y="54"/>
                </a:lnTo>
                <a:lnTo>
                  <a:pt x="174" y="54"/>
                </a:lnTo>
                <a:lnTo>
                  <a:pt x="176" y="50"/>
                </a:lnTo>
                <a:lnTo>
                  <a:pt x="176" y="50"/>
                </a:lnTo>
                <a:lnTo>
                  <a:pt x="170" y="48"/>
                </a:lnTo>
                <a:lnTo>
                  <a:pt x="170" y="48"/>
                </a:lnTo>
                <a:lnTo>
                  <a:pt x="168" y="46"/>
                </a:lnTo>
                <a:lnTo>
                  <a:pt x="168" y="46"/>
                </a:lnTo>
                <a:lnTo>
                  <a:pt x="166" y="44"/>
                </a:lnTo>
                <a:lnTo>
                  <a:pt x="166" y="44"/>
                </a:lnTo>
                <a:lnTo>
                  <a:pt x="168" y="40"/>
                </a:lnTo>
                <a:lnTo>
                  <a:pt x="168" y="40"/>
                </a:lnTo>
                <a:lnTo>
                  <a:pt x="170" y="38"/>
                </a:lnTo>
                <a:lnTo>
                  <a:pt x="170" y="38"/>
                </a:lnTo>
                <a:lnTo>
                  <a:pt x="170" y="36"/>
                </a:lnTo>
                <a:lnTo>
                  <a:pt x="170" y="36"/>
                </a:lnTo>
                <a:lnTo>
                  <a:pt x="174" y="34"/>
                </a:lnTo>
                <a:lnTo>
                  <a:pt x="174" y="34"/>
                </a:lnTo>
                <a:lnTo>
                  <a:pt x="174" y="32"/>
                </a:lnTo>
                <a:lnTo>
                  <a:pt x="174" y="32"/>
                </a:lnTo>
                <a:lnTo>
                  <a:pt x="174" y="32"/>
                </a:lnTo>
                <a:lnTo>
                  <a:pt x="170" y="32"/>
                </a:lnTo>
                <a:lnTo>
                  <a:pt x="170" y="32"/>
                </a:lnTo>
                <a:lnTo>
                  <a:pt x="168" y="32"/>
                </a:lnTo>
                <a:lnTo>
                  <a:pt x="168" y="32"/>
                </a:lnTo>
                <a:lnTo>
                  <a:pt x="166" y="30"/>
                </a:lnTo>
                <a:lnTo>
                  <a:pt x="166" y="30"/>
                </a:lnTo>
                <a:lnTo>
                  <a:pt x="164" y="30"/>
                </a:lnTo>
                <a:lnTo>
                  <a:pt x="164" y="30"/>
                </a:lnTo>
                <a:lnTo>
                  <a:pt x="158" y="28"/>
                </a:lnTo>
                <a:lnTo>
                  <a:pt x="158" y="28"/>
                </a:lnTo>
                <a:lnTo>
                  <a:pt x="156" y="28"/>
                </a:lnTo>
                <a:lnTo>
                  <a:pt x="156" y="28"/>
                </a:lnTo>
                <a:lnTo>
                  <a:pt x="154" y="28"/>
                </a:lnTo>
                <a:lnTo>
                  <a:pt x="154" y="28"/>
                </a:lnTo>
                <a:lnTo>
                  <a:pt x="152" y="26"/>
                </a:lnTo>
                <a:lnTo>
                  <a:pt x="152" y="26"/>
                </a:lnTo>
                <a:lnTo>
                  <a:pt x="148" y="28"/>
                </a:lnTo>
                <a:lnTo>
                  <a:pt x="148" y="28"/>
                </a:lnTo>
                <a:lnTo>
                  <a:pt x="146" y="26"/>
                </a:lnTo>
                <a:lnTo>
                  <a:pt x="146" y="26"/>
                </a:lnTo>
                <a:lnTo>
                  <a:pt x="146" y="24"/>
                </a:lnTo>
                <a:lnTo>
                  <a:pt x="146" y="24"/>
                </a:lnTo>
                <a:lnTo>
                  <a:pt x="146" y="22"/>
                </a:lnTo>
                <a:lnTo>
                  <a:pt x="144" y="22"/>
                </a:lnTo>
                <a:lnTo>
                  <a:pt x="144" y="22"/>
                </a:lnTo>
                <a:lnTo>
                  <a:pt x="142" y="22"/>
                </a:lnTo>
                <a:lnTo>
                  <a:pt x="142" y="22"/>
                </a:lnTo>
                <a:lnTo>
                  <a:pt x="140" y="22"/>
                </a:lnTo>
                <a:lnTo>
                  <a:pt x="138" y="20"/>
                </a:lnTo>
                <a:lnTo>
                  <a:pt x="138" y="20"/>
                </a:lnTo>
                <a:lnTo>
                  <a:pt x="136" y="14"/>
                </a:lnTo>
                <a:lnTo>
                  <a:pt x="136" y="14"/>
                </a:lnTo>
                <a:lnTo>
                  <a:pt x="132" y="10"/>
                </a:lnTo>
                <a:lnTo>
                  <a:pt x="132" y="10"/>
                </a:lnTo>
                <a:lnTo>
                  <a:pt x="130" y="8"/>
                </a:lnTo>
                <a:lnTo>
                  <a:pt x="130" y="8"/>
                </a:lnTo>
                <a:lnTo>
                  <a:pt x="126" y="4"/>
                </a:lnTo>
                <a:lnTo>
                  <a:pt x="126" y="4"/>
                </a:lnTo>
                <a:lnTo>
                  <a:pt x="126" y="2"/>
                </a:lnTo>
                <a:lnTo>
                  <a:pt x="126" y="2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2" y="0"/>
                </a:lnTo>
                <a:lnTo>
                  <a:pt x="122" y="0"/>
                </a:lnTo>
                <a:lnTo>
                  <a:pt x="120" y="8"/>
                </a:lnTo>
                <a:lnTo>
                  <a:pt x="120" y="8"/>
                </a:lnTo>
                <a:lnTo>
                  <a:pt x="118" y="10"/>
                </a:lnTo>
                <a:lnTo>
                  <a:pt x="116" y="12"/>
                </a:lnTo>
                <a:lnTo>
                  <a:pt x="116" y="12"/>
                </a:lnTo>
                <a:lnTo>
                  <a:pt x="112" y="16"/>
                </a:lnTo>
                <a:lnTo>
                  <a:pt x="112" y="16"/>
                </a:lnTo>
                <a:lnTo>
                  <a:pt x="110" y="16"/>
                </a:lnTo>
                <a:lnTo>
                  <a:pt x="108" y="16"/>
                </a:lnTo>
                <a:lnTo>
                  <a:pt x="108" y="16"/>
                </a:lnTo>
                <a:lnTo>
                  <a:pt x="104" y="16"/>
                </a:lnTo>
                <a:lnTo>
                  <a:pt x="104" y="16"/>
                </a:lnTo>
                <a:lnTo>
                  <a:pt x="100" y="16"/>
                </a:lnTo>
                <a:lnTo>
                  <a:pt x="100" y="16"/>
                </a:lnTo>
                <a:lnTo>
                  <a:pt x="100" y="20"/>
                </a:lnTo>
                <a:lnTo>
                  <a:pt x="100" y="26"/>
                </a:lnTo>
                <a:lnTo>
                  <a:pt x="100" y="26"/>
                </a:lnTo>
                <a:lnTo>
                  <a:pt x="100" y="28"/>
                </a:lnTo>
                <a:lnTo>
                  <a:pt x="100" y="30"/>
                </a:lnTo>
                <a:lnTo>
                  <a:pt x="100" y="30"/>
                </a:lnTo>
                <a:lnTo>
                  <a:pt x="102" y="36"/>
                </a:lnTo>
                <a:lnTo>
                  <a:pt x="102" y="36"/>
                </a:lnTo>
                <a:lnTo>
                  <a:pt x="100" y="38"/>
                </a:lnTo>
                <a:lnTo>
                  <a:pt x="100" y="38"/>
                </a:lnTo>
                <a:lnTo>
                  <a:pt x="96" y="36"/>
                </a:lnTo>
                <a:lnTo>
                  <a:pt x="96" y="36"/>
                </a:lnTo>
                <a:lnTo>
                  <a:pt x="94" y="36"/>
                </a:lnTo>
                <a:lnTo>
                  <a:pt x="94" y="36"/>
                </a:lnTo>
                <a:lnTo>
                  <a:pt x="92" y="40"/>
                </a:lnTo>
                <a:lnTo>
                  <a:pt x="92" y="40"/>
                </a:lnTo>
                <a:lnTo>
                  <a:pt x="92" y="44"/>
                </a:lnTo>
                <a:lnTo>
                  <a:pt x="92" y="44"/>
                </a:lnTo>
                <a:lnTo>
                  <a:pt x="90" y="46"/>
                </a:lnTo>
                <a:lnTo>
                  <a:pt x="90" y="46"/>
                </a:lnTo>
                <a:lnTo>
                  <a:pt x="92" y="46"/>
                </a:lnTo>
                <a:lnTo>
                  <a:pt x="92" y="46"/>
                </a:lnTo>
                <a:lnTo>
                  <a:pt x="92" y="48"/>
                </a:lnTo>
                <a:lnTo>
                  <a:pt x="92" y="50"/>
                </a:lnTo>
                <a:lnTo>
                  <a:pt x="92" y="50"/>
                </a:lnTo>
                <a:lnTo>
                  <a:pt x="88" y="50"/>
                </a:lnTo>
                <a:lnTo>
                  <a:pt x="84" y="50"/>
                </a:lnTo>
                <a:lnTo>
                  <a:pt x="84" y="50"/>
                </a:lnTo>
                <a:lnTo>
                  <a:pt x="84" y="52"/>
                </a:lnTo>
                <a:lnTo>
                  <a:pt x="84" y="52"/>
                </a:lnTo>
                <a:lnTo>
                  <a:pt x="80" y="54"/>
                </a:lnTo>
                <a:lnTo>
                  <a:pt x="80" y="54"/>
                </a:lnTo>
                <a:lnTo>
                  <a:pt x="76" y="52"/>
                </a:lnTo>
                <a:lnTo>
                  <a:pt x="76" y="52"/>
                </a:lnTo>
                <a:lnTo>
                  <a:pt x="76" y="52"/>
                </a:lnTo>
                <a:lnTo>
                  <a:pt x="74" y="54"/>
                </a:lnTo>
                <a:lnTo>
                  <a:pt x="74" y="54"/>
                </a:lnTo>
                <a:lnTo>
                  <a:pt x="76" y="58"/>
                </a:lnTo>
                <a:lnTo>
                  <a:pt x="76" y="58"/>
                </a:lnTo>
                <a:lnTo>
                  <a:pt x="74" y="62"/>
                </a:lnTo>
                <a:lnTo>
                  <a:pt x="74" y="62"/>
                </a:lnTo>
                <a:lnTo>
                  <a:pt x="74" y="64"/>
                </a:lnTo>
                <a:lnTo>
                  <a:pt x="74" y="64"/>
                </a:lnTo>
                <a:lnTo>
                  <a:pt x="72" y="64"/>
                </a:lnTo>
                <a:lnTo>
                  <a:pt x="72" y="64"/>
                </a:lnTo>
                <a:lnTo>
                  <a:pt x="68" y="68"/>
                </a:lnTo>
                <a:lnTo>
                  <a:pt x="68" y="68"/>
                </a:lnTo>
                <a:lnTo>
                  <a:pt x="64" y="68"/>
                </a:lnTo>
                <a:lnTo>
                  <a:pt x="64" y="68"/>
                </a:lnTo>
                <a:lnTo>
                  <a:pt x="62" y="66"/>
                </a:lnTo>
                <a:lnTo>
                  <a:pt x="62" y="66"/>
                </a:lnTo>
                <a:lnTo>
                  <a:pt x="58" y="64"/>
                </a:lnTo>
                <a:lnTo>
                  <a:pt x="58" y="64"/>
                </a:lnTo>
                <a:lnTo>
                  <a:pt x="54" y="70"/>
                </a:lnTo>
                <a:lnTo>
                  <a:pt x="54" y="70"/>
                </a:lnTo>
                <a:lnTo>
                  <a:pt x="52" y="70"/>
                </a:lnTo>
                <a:lnTo>
                  <a:pt x="52" y="70"/>
                </a:lnTo>
                <a:lnTo>
                  <a:pt x="40" y="74"/>
                </a:lnTo>
                <a:lnTo>
                  <a:pt x="40" y="74"/>
                </a:lnTo>
                <a:lnTo>
                  <a:pt x="38" y="74"/>
                </a:lnTo>
                <a:lnTo>
                  <a:pt x="38" y="76"/>
                </a:lnTo>
                <a:lnTo>
                  <a:pt x="38" y="76"/>
                </a:lnTo>
                <a:lnTo>
                  <a:pt x="34" y="74"/>
                </a:lnTo>
                <a:lnTo>
                  <a:pt x="34" y="74"/>
                </a:lnTo>
                <a:lnTo>
                  <a:pt x="32" y="78"/>
                </a:lnTo>
                <a:lnTo>
                  <a:pt x="32" y="78"/>
                </a:lnTo>
                <a:lnTo>
                  <a:pt x="30" y="76"/>
                </a:lnTo>
                <a:lnTo>
                  <a:pt x="30" y="76"/>
                </a:lnTo>
                <a:lnTo>
                  <a:pt x="26" y="78"/>
                </a:lnTo>
                <a:lnTo>
                  <a:pt x="26" y="78"/>
                </a:lnTo>
                <a:lnTo>
                  <a:pt x="22" y="80"/>
                </a:lnTo>
                <a:lnTo>
                  <a:pt x="22" y="80"/>
                </a:lnTo>
                <a:lnTo>
                  <a:pt x="22" y="80"/>
                </a:lnTo>
                <a:lnTo>
                  <a:pt x="22" y="82"/>
                </a:lnTo>
                <a:lnTo>
                  <a:pt x="22" y="82"/>
                </a:lnTo>
                <a:lnTo>
                  <a:pt x="22" y="84"/>
                </a:lnTo>
                <a:lnTo>
                  <a:pt x="24" y="86"/>
                </a:lnTo>
                <a:lnTo>
                  <a:pt x="24" y="86"/>
                </a:lnTo>
                <a:lnTo>
                  <a:pt x="22" y="88"/>
                </a:lnTo>
                <a:lnTo>
                  <a:pt x="22" y="88"/>
                </a:lnTo>
                <a:lnTo>
                  <a:pt x="20" y="90"/>
                </a:lnTo>
                <a:lnTo>
                  <a:pt x="20" y="90"/>
                </a:lnTo>
                <a:lnTo>
                  <a:pt x="18" y="90"/>
                </a:lnTo>
                <a:lnTo>
                  <a:pt x="18" y="90"/>
                </a:lnTo>
                <a:lnTo>
                  <a:pt x="14" y="90"/>
                </a:lnTo>
                <a:lnTo>
                  <a:pt x="14" y="90"/>
                </a:lnTo>
                <a:lnTo>
                  <a:pt x="10" y="92"/>
                </a:lnTo>
                <a:lnTo>
                  <a:pt x="10" y="92"/>
                </a:lnTo>
                <a:lnTo>
                  <a:pt x="10" y="96"/>
                </a:lnTo>
                <a:lnTo>
                  <a:pt x="10" y="96"/>
                </a:lnTo>
                <a:lnTo>
                  <a:pt x="8" y="98"/>
                </a:lnTo>
                <a:lnTo>
                  <a:pt x="8" y="98"/>
                </a:lnTo>
                <a:lnTo>
                  <a:pt x="8" y="100"/>
                </a:lnTo>
                <a:lnTo>
                  <a:pt x="8" y="100"/>
                </a:lnTo>
                <a:lnTo>
                  <a:pt x="6" y="100"/>
                </a:lnTo>
                <a:lnTo>
                  <a:pt x="6" y="102"/>
                </a:lnTo>
                <a:lnTo>
                  <a:pt x="6" y="102"/>
                </a:lnTo>
                <a:lnTo>
                  <a:pt x="4" y="106"/>
                </a:lnTo>
                <a:lnTo>
                  <a:pt x="4" y="106"/>
                </a:lnTo>
                <a:lnTo>
                  <a:pt x="6" y="106"/>
                </a:lnTo>
                <a:lnTo>
                  <a:pt x="6" y="108"/>
                </a:lnTo>
                <a:lnTo>
                  <a:pt x="6" y="108"/>
                </a:lnTo>
                <a:lnTo>
                  <a:pt x="4" y="110"/>
                </a:lnTo>
                <a:lnTo>
                  <a:pt x="2" y="112"/>
                </a:lnTo>
                <a:lnTo>
                  <a:pt x="2" y="112"/>
                </a:lnTo>
                <a:lnTo>
                  <a:pt x="2" y="116"/>
                </a:lnTo>
                <a:lnTo>
                  <a:pt x="2" y="116"/>
                </a:lnTo>
                <a:lnTo>
                  <a:pt x="0" y="118"/>
                </a:lnTo>
                <a:lnTo>
                  <a:pt x="0" y="118"/>
                </a:lnTo>
                <a:lnTo>
                  <a:pt x="2" y="120"/>
                </a:lnTo>
                <a:lnTo>
                  <a:pt x="2" y="120"/>
                </a:lnTo>
                <a:lnTo>
                  <a:pt x="0" y="124"/>
                </a:lnTo>
                <a:lnTo>
                  <a:pt x="0" y="124"/>
                </a:lnTo>
                <a:lnTo>
                  <a:pt x="0" y="128"/>
                </a:lnTo>
                <a:lnTo>
                  <a:pt x="0" y="128"/>
                </a:lnTo>
                <a:lnTo>
                  <a:pt x="0" y="136"/>
                </a:lnTo>
                <a:lnTo>
                  <a:pt x="0" y="136"/>
                </a:lnTo>
                <a:lnTo>
                  <a:pt x="8" y="138"/>
                </a:lnTo>
                <a:lnTo>
                  <a:pt x="8" y="138"/>
                </a:lnTo>
                <a:lnTo>
                  <a:pt x="10" y="138"/>
                </a:lnTo>
                <a:lnTo>
                  <a:pt x="10" y="138"/>
                </a:lnTo>
                <a:lnTo>
                  <a:pt x="10" y="140"/>
                </a:lnTo>
                <a:lnTo>
                  <a:pt x="10" y="142"/>
                </a:lnTo>
                <a:lnTo>
                  <a:pt x="10" y="142"/>
                </a:lnTo>
                <a:lnTo>
                  <a:pt x="16" y="144"/>
                </a:lnTo>
                <a:lnTo>
                  <a:pt x="16" y="144"/>
                </a:lnTo>
                <a:lnTo>
                  <a:pt x="16" y="142"/>
                </a:lnTo>
                <a:lnTo>
                  <a:pt x="16" y="140"/>
                </a:lnTo>
                <a:lnTo>
                  <a:pt x="16" y="140"/>
                </a:lnTo>
                <a:lnTo>
                  <a:pt x="20" y="142"/>
                </a:lnTo>
                <a:lnTo>
                  <a:pt x="20" y="142"/>
                </a:lnTo>
                <a:lnTo>
                  <a:pt x="24" y="142"/>
                </a:lnTo>
                <a:lnTo>
                  <a:pt x="24" y="142"/>
                </a:lnTo>
                <a:lnTo>
                  <a:pt x="28" y="140"/>
                </a:lnTo>
                <a:lnTo>
                  <a:pt x="28" y="140"/>
                </a:lnTo>
                <a:lnTo>
                  <a:pt x="32" y="140"/>
                </a:lnTo>
                <a:lnTo>
                  <a:pt x="32" y="140"/>
                </a:lnTo>
                <a:lnTo>
                  <a:pt x="34" y="138"/>
                </a:lnTo>
                <a:lnTo>
                  <a:pt x="34" y="138"/>
                </a:lnTo>
                <a:lnTo>
                  <a:pt x="38" y="138"/>
                </a:lnTo>
                <a:lnTo>
                  <a:pt x="38" y="138"/>
                </a:lnTo>
                <a:lnTo>
                  <a:pt x="40" y="140"/>
                </a:lnTo>
                <a:lnTo>
                  <a:pt x="40" y="140"/>
                </a:lnTo>
                <a:lnTo>
                  <a:pt x="42" y="140"/>
                </a:lnTo>
                <a:lnTo>
                  <a:pt x="42" y="140"/>
                </a:lnTo>
                <a:lnTo>
                  <a:pt x="44" y="146"/>
                </a:lnTo>
                <a:lnTo>
                  <a:pt x="44" y="150"/>
                </a:lnTo>
                <a:lnTo>
                  <a:pt x="44" y="150"/>
                </a:lnTo>
                <a:lnTo>
                  <a:pt x="44" y="162"/>
                </a:lnTo>
                <a:lnTo>
                  <a:pt x="44" y="162"/>
                </a:lnTo>
                <a:lnTo>
                  <a:pt x="44" y="164"/>
                </a:lnTo>
                <a:lnTo>
                  <a:pt x="44" y="164"/>
                </a:lnTo>
                <a:lnTo>
                  <a:pt x="42" y="166"/>
                </a:lnTo>
                <a:lnTo>
                  <a:pt x="42" y="166"/>
                </a:lnTo>
                <a:lnTo>
                  <a:pt x="36" y="170"/>
                </a:lnTo>
                <a:lnTo>
                  <a:pt x="36" y="170"/>
                </a:lnTo>
                <a:lnTo>
                  <a:pt x="36" y="176"/>
                </a:lnTo>
                <a:lnTo>
                  <a:pt x="36" y="176"/>
                </a:lnTo>
                <a:lnTo>
                  <a:pt x="40" y="184"/>
                </a:lnTo>
                <a:lnTo>
                  <a:pt x="40" y="184"/>
                </a:lnTo>
                <a:lnTo>
                  <a:pt x="40" y="184"/>
                </a:lnTo>
                <a:lnTo>
                  <a:pt x="40" y="184"/>
                </a:lnTo>
                <a:lnTo>
                  <a:pt x="42" y="186"/>
                </a:lnTo>
                <a:lnTo>
                  <a:pt x="42" y="186"/>
                </a:lnTo>
                <a:lnTo>
                  <a:pt x="40" y="186"/>
                </a:lnTo>
                <a:lnTo>
                  <a:pt x="40" y="186"/>
                </a:lnTo>
                <a:lnTo>
                  <a:pt x="42" y="192"/>
                </a:lnTo>
                <a:lnTo>
                  <a:pt x="42" y="192"/>
                </a:lnTo>
                <a:lnTo>
                  <a:pt x="42" y="192"/>
                </a:lnTo>
                <a:lnTo>
                  <a:pt x="40" y="192"/>
                </a:lnTo>
                <a:lnTo>
                  <a:pt x="40" y="192"/>
                </a:lnTo>
                <a:lnTo>
                  <a:pt x="36" y="194"/>
                </a:lnTo>
                <a:lnTo>
                  <a:pt x="36" y="194"/>
                </a:lnTo>
                <a:lnTo>
                  <a:pt x="34" y="194"/>
                </a:lnTo>
                <a:lnTo>
                  <a:pt x="34" y="192"/>
                </a:lnTo>
                <a:lnTo>
                  <a:pt x="34" y="192"/>
                </a:lnTo>
                <a:lnTo>
                  <a:pt x="32" y="192"/>
                </a:lnTo>
                <a:lnTo>
                  <a:pt x="32" y="192"/>
                </a:lnTo>
                <a:lnTo>
                  <a:pt x="32" y="192"/>
                </a:lnTo>
                <a:lnTo>
                  <a:pt x="32" y="192"/>
                </a:lnTo>
                <a:lnTo>
                  <a:pt x="32" y="196"/>
                </a:lnTo>
                <a:lnTo>
                  <a:pt x="32" y="196"/>
                </a:lnTo>
                <a:lnTo>
                  <a:pt x="34" y="200"/>
                </a:lnTo>
                <a:lnTo>
                  <a:pt x="34" y="200"/>
                </a:lnTo>
                <a:lnTo>
                  <a:pt x="36" y="202"/>
                </a:lnTo>
                <a:lnTo>
                  <a:pt x="38" y="202"/>
                </a:lnTo>
                <a:lnTo>
                  <a:pt x="38" y="202"/>
                </a:lnTo>
                <a:lnTo>
                  <a:pt x="42" y="202"/>
                </a:lnTo>
                <a:lnTo>
                  <a:pt x="42" y="202"/>
                </a:lnTo>
                <a:lnTo>
                  <a:pt x="42" y="204"/>
                </a:lnTo>
                <a:lnTo>
                  <a:pt x="42" y="204"/>
                </a:lnTo>
                <a:lnTo>
                  <a:pt x="44" y="204"/>
                </a:lnTo>
                <a:lnTo>
                  <a:pt x="44" y="204"/>
                </a:lnTo>
                <a:lnTo>
                  <a:pt x="44" y="208"/>
                </a:lnTo>
                <a:lnTo>
                  <a:pt x="44" y="208"/>
                </a:lnTo>
                <a:lnTo>
                  <a:pt x="42" y="208"/>
                </a:lnTo>
                <a:lnTo>
                  <a:pt x="42" y="208"/>
                </a:lnTo>
                <a:lnTo>
                  <a:pt x="40" y="210"/>
                </a:lnTo>
                <a:lnTo>
                  <a:pt x="40" y="210"/>
                </a:lnTo>
                <a:lnTo>
                  <a:pt x="42" y="214"/>
                </a:lnTo>
                <a:lnTo>
                  <a:pt x="42" y="218"/>
                </a:lnTo>
                <a:lnTo>
                  <a:pt x="42" y="218"/>
                </a:lnTo>
                <a:lnTo>
                  <a:pt x="42" y="222"/>
                </a:lnTo>
                <a:lnTo>
                  <a:pt x="40" y="224"/>
                </a:lnTo>
                <a:lnTo>
                  <a:pt x="40" y="224"/>
                </a:lnTo>
                <a:lnTo>
                  <a:pt x="44" y="226"/>
                </a:lnTo>
                <a:lnTo>
                  <a:pt x="44" y="226"/>
                </a:lnTo>
                <a:lnTo>
                  <a:pt x="46" y="228"/>
                </a:lnTo>
                <a:lnTo>
                  <a:pt x="46" y="228"/>
                </a:lnTo>
                <a:lnTo>
                  <a:pt x="48" y="228"/>
                </a:lnTo>
                <a:lnTo>
                  <a:pt x="48" y="228"/>
                </a:lnTo>
                <a:lnTo>
                  <a:pt x="50" y="230"/>
                </a:lnTo>
                <a:lnTo>
                  <a:pt x="50" y="230"/>
                </a:lnTo>
                <a:lnTo>
                  <a:pt x="52" y="232"/>
                </a:lnTo>
                <a:lnTo>
                  <a:pt x="52" y="232"/>
                </a:lnTo>
                <a:lnTo>
                  <a:pt x="56" y="234"/>
                </a:lnTo>
                <a:lnTo>
                  <a:pt x="56" y="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5" name="Freeform 53"/>
          <p:cNvSpPr>
            <a:spLocks/>
          </p:cNvSpPr>
          <p:nvPr/>
        </p:nvSpPr>
        <p:spPr bwMode="auto">
          <a:xfrm>
            <a:off x="4629790" y="1372428"/>
            <a:ext cx="390525" cy="631825"/>
          </a:xfrm>
          <a:custGeom>
            <a:avLst/>
            <a:gdLst>
              <a:gd name="T0" fmla="*/ 60 w 246"/>
              <a:gd name="T1" fmla="*/ 390 h 398"/>
              <a:gd name="T2" fmla="*/ 68 w 246"/>
              <a:gd name="T3" fmla="*/ 390 h 398"/>
              <a:gd name="T4" fmla="*/ 86 w 246"/>
              <a:gd name="T5" fmla="*/ 394 h 398"/>
              <a:gd name="T6" fmla="*/ 100 w 246"/>
              <a:gd name="T7" fmla="*/ 384 h 398"/>
              <a:gd name="T8" fmla="*/ 118 w 246"/>
              <a:gd name="T9" fmla="*/ 374 h 398"/>
              <a:gd name="T10" fmla="*/ 128 w 246"/>
              <a:gd name="T11" fmla="*/ 366 h 398"/>
              <a:gd name="T12" fmla="*/ 144 w 246"/>
              <a:gd name="T13" fmla="*/ 354 h 398"/>
              <a:gd name="T14" fmla="*/ 144 w 246"/>
              <a:gd name="T15" fmla="*/ 340 h 398"/>
              <a:gd name="T16" fmla="*/ 146 w 246"/>
              <a:gd name="T17" fmla="*/ 322 h 398"/>
              <a:gd name="T18" fmla="*/ 154 w 246"/>
              <a:gd name="T19" fmla="*/ 304 h 398"/>
              <a:gd name="T20" fmla="*/ 156 w 246"/>
              <a:gd name="T21" fmla="*/ 274 h 398"/>
              <a:gd name="T22" fmla="*/ 158 w 246"/>
              <a:gd name="T23" fmla="*/ 250 h 398"/>
              <a:gd name="T24" fmla="*/ 182 w 246"/>
              <a:gd name="T25" fmla="*/ 230 h 398"/>
              <a:gd name="T26" fmla="*/ 200 w 246"/>
              <a:gd name="T27" fmla="*/ 246 h 398"/>
              <a:gd name="T28" fmla="*/ 222 w 246"/>
              <a:gd name="T29" fmla="*/ 242 h 398"/>
              <a:gd name="T30" fmla="*/ 232 w 246"/>
              <a:gd name="T31" fmla="*/ 250 h 398"/>
              <a:gd name="T32" fmla="*/ 242 w 246"/>
              <a:gd name="T33" fmla="*/ 228 h 398"/>
              <a:gd name="T34" fmla="*/ 230 w 246"/>
              <a:gd name="T35" fmla="*/ 214 h 398"/>
              <a:gd name="T36" fmla="*/ 228 w 246"/>
              <a:gd name="T37" fmla="*/ 194 h 398"/>
              <a:gd name="T38" fmla="*/ 220 w 246"/>
              <a:gd name="T39" fmla="*/ 186 h 398"/>
              <a:gd name="T40" fmla="*/ 228 w 246"/>
              <a:gd name="T41" fmla="*/ 176 h 398"/>
              <a:gd name="T42" fmla="*/ 232 w 246"/>
              <a:gd name="T43" fmla="*/ 146 h 398"/>
              <a:gd name="T44" fmla="*/ 216 w 246"/>
              <a:gd name="T45" fmla="*/ 132 h 398"/>
              <a:gd name="T46" fmla="*/ 196 w 246"/>
              <a:gd name="T47" fmla="*/ 132 h 398"/>
              <a:gd name="T48" fmla="*/ 190 w 246"/>
              <a:gd name="T49" fmla="*/ 108 h 398"/>
              <a:gd name="T50" fmla="*/ 196 w 246"/>
              <a:gd name="T51" fmla="*/ 92 h 398"/>
              <a:gd name="T52" fmla="*/ 210 w 246"/>
              <a:gd name="T53" fmla="*/ 82 h 398"/>
              <a:gd name="T54" fmla="*/ 222 w 246"/>
              <a:gd name="T55" fmla="*/ 68 h 398"/>
              <a:gd name="T56" fmla="*/ 234 w 246"/>
              <a:gd name="T57" fmla="*/ 54 h 398"/>
              <a:gd name="T58" fmla="*/ 236 w 246"/>
              <a:gd name="T59" fmla="*/ 36 h 398"/>
              <a:gd name="T60" fmla="*/ 220 w 246"/>
              <a:gd name="T61" fmla="*/ 22 h 398"/>
              <a:gd name="T62" fmla="*/ 198 w 246"/>
              <a:gd name="T63" fmla="*/ 2 h 398"/>
              <a:gd name="T64" fmla="*/ 176 w 246"/>
              <a:gd name="T65" fmla="*/ 22 h 398"/>
              <a:gd name="T66" fmla="*/ 164 w 246"/>
              <a:gd name="T67" fmla="*/ 40 h 398"/>
              <a:gd name="T68" fmla="*/ 144 w 246"/>
              <a:gd name="T69" fmla="*/ 40 h 398"/>
              <a:gd name="T70" fmla="*/ 124 w 246"/>
              <a:gd name="T71" fmla="*/ 48 h 398"/>
              <a:gd name="T72" fmla="*/ 122 w 246"/>
              <a:gd name="T73" fmla="*/ 30 h 398"/>
              <a:gd name="T74" fmla="*/ 100 w 246"/>
              <a:gd name="T75" fmla="*/ 26 h 398"/>
              <a:gd name="T76" fmla="*/ 96 w 246"/>
              <a:gd name="T77" fmla="*/ 36 h 398"/>
              <a:gd name="T78" fmla="*/ 74 w 246"/>
              <a:gd name="T79" fmla="*/ 64 h 398"/>
              <a:gd name="T80" fmla="*/ 74 w 246"/>
              <a:gd name="T81" fmla="*/ 84 h 398"/>
              <a:gd name="T82" fmla="*/ 62 w 246"/>
              <a:gd name="T83" fmla="*/ 106 h 398"/>
              <a:gd name="T84" fmla="*/ 60 w 246"/>
              <a:gd name="T85" fmla="*/ 114 h 398"/>
              <a:gd name="T86" fmla="*/ 50 w 246"/>
              <a:gd name="T87" fmla="*/ 132 h 398"/>
              <a:gd name="T88" fmla="*/ 54 w 246"/>
              <a:gd name="T89" fmla="*/ 150 h 398"/>
              <a:gd name="T90" fmla="*/ 44 w 246"/>
              <a:gd name="T91" fmla="*/ 180 h 398"/>
              <a:gd name="T92" fmla="*/ 40 w 246"/>
              <a:gd name="T93" fmla="*/ 196 h 398"/>
              <a:gd name="T94" fmla="*/ 48 w 246"/>
              <a:gd name="T95" fmla="*/ 216 h 398"/>
              <a:gd name="T96" fmla="*/ 32 w 246"/>
              <a:gd name="T97" fmla="*/ 236 h 398"/>
              <a:gd name="T98" fmla="*/ 18 w 246"/>
              <a:gd name="T99" fmla="*/ 244 h 398"/>
              <a:gd name="T100" fmla="*/ 0 w 246"/>
              <a:gd name="T101" fmla="*/ 264 h 398"/>
              <a:gd name="T102" fmla="*/ 12 w 246"/>
              <a:gd name="T103" fmla="*/ 272 h 398"/>
              <a:gd name="T104" fmla="*/ 28 w 246"/>
              <a:gd name="T105" fmla="*/ 286 h 398"/>
              <a:gd name="T106" fmla="*/ 32 w 246"/>
              <a:gd name="T107" fmla="*/ 308 h 398"/>
              <a:gd name="T108" fmla="*/ 48 w 246"/>
              <a:gd name="T109" fmla="*/ 324 h 398"/>
              <a:gd name="T110" fmla="*/ 46 w 246"/>
              <a:gd name="T111" fmla="*/ 344 h 398"/>
              <a:gd name="T112" fmla="*/ 44 w 246"/>
              <a:gd name="T113" fmla="*/ 354 h 398"/>
              <a:gd name="T114" fmla="*/ 42 w 246"/>
              <a:gd name="T115" fmla="*/ 372 h 398"/>
              <a:gd name="T116" fmla="*/ 38 w 246"/>
              <a:gd name="T117" fmla="*/ 386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6" h="398">
                <a:moveTo>
                  <a:pt x="44" y="398"/>
                </a:moveTo>
                <a:lnTo>
                  <a:pt x="44" y="398"/>
                </a:lnTo>
                <a:lnTo>
                  <a:pt x="48" y="396"/>
                </a:lnTo>
                <a:lnTo>
                  <a:pt x="52" y="394"/>
                </a:lnTo>
                <a:lnTo>
                  <a:pt x="52" y="394"/>
                </a:lnTo>
                <a:lnTo>
                  <a:pt x="54" y="394"/>
                </a:lnTo>
                <a:lnTo>
                  <a:pt x="54" y="394"/>
                </a:lnTo>
                <a:lnTo>
                  <a:pt x="56" y="394"/>
                </a:lnTo>
                <a:lnTo>
                  <a:pt x="56" y="394"/>
                </a:lnTo>
                <a:lnTo>
                  <a:pt x="58" y="390"/>
                </a:lnTo>
                <a:lnTo>
                  <a:pt x="58" y="390"/>
                </a:lnTo>
                <a:lnTo>
                  <a:pt x="60" y="390"/>
                </a:lnTo>
                <a:lnTo>
                  <a:pt x="60" y="390"/>
                </a:lnTo>
                <a:lnTo>
                  <a:pt x="60" y="390"/>
                </a:lnTo>
                <a:lnTo>
                  <a:pt x="60" y="390"/>
                </a:lnTo>
                <a:lnTo>
                  <a:pt x="64" y="390"/>
                </a:lnTo>
                <a:lnTo>
                  <a:pt x="64" y="390"/>
                </a:lnTo>
                <a:lnTo>
                  <a:pt x="64" y="390"/>
                </a:lnTo>
                <a:lnTo>
                  <a:pt x="64" y="390"/>
                </a:lnTo>
                <a:lnTo>
                  <a:pt x="66" y="390"/>
                </a:lnTo>
                <a:lnTo>
                  <a:pt x="66" y="390"/>
                </a:lnTo>
                <a:lnTo>
                  <a:pt x="66" y="390"/>
                </a:lnTo>
                <a:lnTo>
                  <a:pt x="66" y="390"/>
                </a:lnTo>
                <a:lnTo>
                  <a:pt x="66" y="390"/>
                </a:lnTo>
                <a:lnTo>
                  <a:pt x="66" y="390"/>
                </a:lnTo>
                <a:lnTo>
                  <a:pt x="68" y="390"/>
                </a:lnTo>
                <a:lnTo>
                  <a:pt x="68" y="390"/>
                </a:lnTo>
                <a:lnTo>
                  <a:pt x="70" y="392"/>
                </a:lnTo>
                <a:lnTo>
                  <a:pt x="70" y="392"/>
                </a:lnTo>
                <a:lnTo>
                  <a:pt x="74" y="392"/>
                </a:lnTo>
                <a:lnTo>
                  <a:pt x="74" y="392"/>
                </a:lnTo>
                <a:lnTo>
                  <a:pt x="76" y="394"/>
                </a:lnTo>
                <a:lnTo>
                  <a:pt x="76" y="394"/>
                </a:lnTo>
                <a:lnTo>
                  <a:pt x="76" y="396"/>
                </a:lnTo>
                <a:lnTo>
                  <a:pt x="76" y="396"/>
                </a:lnTo>
                <a:lnTo>
                  <a:pt x="82" y="396"/>
                </a:lnTo>
                <a:lnTo>
                  <a:pt x="82" y="396"/>
                </a:lnTo>
                <a:lnTo>
                  <a:pt x="86" y="394"/>
                </a:lnTo>
                <a:lnTo>
                  <a:pt x="86" y="394"/>
                </a:lnTo>
                <a:lnTo>
                  <a:pt x="88" y="394"/>
                </a:lnTo>
                <a:lnTo>
                  <a:pt x="88" y="394"/>
                </a:lnTo>
                <a:lnTo>
                  <a:pt x="92" y="392"/>
                </a:lnTo>
                <a:lnTo>
                  <a:pt x="92" y="392"/>
                </a:lnTo>
                <a:lnTo>
                  <a:pt x="94" y="394"/>
                </a:lnTo>
                <a:lnTo>
                  <a:pt x="94" y="394"/>
                </a:lnTo>
                <a:lnTo>
                  <a:pt x="96" y="392"/>
                </a:lnTo>
                <a:lnTo>
                  <a:pt x="96" y="390"/>
                </a:lnTo>
                <a:lnTo>
                  <a:pt x="96" y="390"/>
                </a:lnTo>
                <a:lnTo>
                  <a:pt x="98" y="386"/>
                </a:lnTo>
                <a:lnTo>
                  <a:pt x="98" y="386"/>
                </a:lnTo>
                <a:lnTo>
                  <a:pt x="100" y="384"/>
                </a:lnTo>
                <a:lnTo>
                  <a:pt x="100" y="384"/>
                </a:lnTo>
                <a:lnTo>
                  <a:pt x="102" y="386"/>
                </a:lnTo>
                <a:lnTo>
                  <a:pt x="102" y="386"/>
                </a:lnTo>
                <a:lnTo>
                  <a:pt x="106" y="380"/>
                </a:lnTo>
                <a:lnTo>
                  <a:pt x="106" y="380"/>
                </a:lnTo>
                <a:lnTo>
                  <a:pt x="108" y="380"/>
                </a:lnTo>
                <a:lnTo>
                  <a:pt x="108" y="380"/>
                </a:lnTo>
                <a:lnTo>
                  <a:pt x="110" y="380"/>
                </a:lnTo>
                <a:lnTo>
                  <a:pt x="110" y="380"/>
                </a:lnTo>
                <a:lnTo>
                  <a:pt x="112" y="380"/>
                </a:lnTo>
                <a:lnTo>
                  <a:pt x="112" y="380"/>
                </a:lnTo>
                <a:lnTo>
                  <a:pt x="114" y="376"/>
                </a:lnTo>
                <a:lnTo>
                  <a:pt x="114" y="376"/>
                </a:lnTo>
                <a:lnTo>
                  <a:pt x="118" y="374"/>
                </a:lnTo>
                <a:lnTo>
                  <a:pt x="118" y="374"/>
                </a:lnTo>
                <a:lnTo>
                  <a:pt x="120" y="374"/>
                </a:lnTo>
                <a:lnTo>
                  <a:pt x="120" y="374"/>
                </a:lnTo>
                <a:lnTo>
                  <a:pt x="122" y="372"/>
                </a:lnTo>
                <a:lnTo>
                  <a:pt x="122" y="372"/>
                </a:lnTo>
                <a:lnTo>
                  <a:pt x="124" y="370"/>
                </a:lnTo>
                <a:lnTo>
                  <a:pt x="124" y="370"/>
                </a:lnTo>
                <a:lnTo>
                  <a:pt x="124" y="368"/>
                </a:lnTo>
                <a:lnTo>
                  <a:pt x="124" y="368"/>
                </a:lnTo>
                <a:lnTo>
                  <a:pt x="126" y="368"/>
                </a:lnTo>
                <a:lnTo>
                  <a:pt x="126" y="368"/>
                </a:lnTo>
                <a:lnTo>
                  <a:pt x="128" y="366"/>
                </a:lnTo>
                <a:lnTo>
                  <a:pt x="128" y="366"/>
                </a:lnTo>
                <a:lnTo>
                  <a:pt x="130" y="366"/>
                </a:lnTo>
                <a:lnTo>
                  <a:pt x="130" y="366"/>
                </a:lnTo>
                <a:lnTo>
                  <a:pt x="132" y="366"/>
                </a:lnTo>
                <a:lnTo>
                  <a:pt x="132" y="366"/>
                </a:lnTo>
                <a:lnTo>
                  <a:pt x="134" y="366"/>
                </a:lnTo>
                <a:lnTo>
                  <a:pt x="136" y="364"/>
                </a:lnTo>
                <a:lnTo>
                  <a:pt x="136" y="364"/>
                </a:lnTo>
                <a:lnTo>
                  <a:pt x="138" y="360"/>
                </a:lnTo>
                <a:lnTo>
                  <a:pt x="138" y="360"/>
                </a:lnTo>
                <a:lnTo>
                  <a:pt x="142" y="360"/>
                </a:lnTo>
                <a:lnTo>
                  <a:pt x="142" y="360"/>
                </a:lnTo>
                <a:lnTo>
                  <a:pt x="144" y="354"/>
                </a:lnTo>
                <a:lnTo>
                  <a:pt x="144" y="354"/>
                </a:lnTo>
                <a:lnTo>
                  <a:pt x="142" y="352"/>
                </a:lnTo>
                <a:lnTo>
                  <a:pt x="142" y="352"/>
                </a:lnTo>
                <a:lnTo>
                  <a:pt x="142" y="350"/>
                </a:lnTo>
                <a:lnTo>
                  <a:pt x="142" y="350"/>
                </a:lnTo>
                <a:lnTo>
                  <a:pt x="142" y="350"/>
                </a:lnTo>
                <a:lnTo>
                  <a:pt x="140" y="348"/>
                </a:lnTo>
                <a:lnTo>
                  <a:pt x="138" y="348"/>
                </a:lnTo>
                <a:lnTo>
                  <a:pt x="138" y="348"/>
                </a:lnTo>
                <a:lnTo>
                  <a:pt x="140" y="342"/>
                </a:lnTo>
                <a:lnTo>
                  <a:pt x="140" y="342"/>
                </a:lnTo>
                <a:lnTo>
                  <a:pt x="142" y="342"/>
                </a:lnTo>
                <a:lnTo>
                  <a:pt x="142" y="342"/>
                </a:lnTo>
                <a:lnTo>
                  <a:pt x="144" y="340"/>
                </a:lnTo>
                <a:lnTo>
                  <a:pt x="144" y="340"/>
                </a:lnTo>
                <a:lnTo>
                  <a:pt x="146" y="338"/>
                </a:lnTo>
                <a:lnTo>
                  <a:pt x="146" y="338"/>
                </a:lnTo>
                <a:lnTo>
                  <a:pt x="146" y="334"/>
                </a:lnTo>
                <a:lnTo>
                  <a:pt x="146" y="334"/>
                </a:lnTo>
                <a:lnTo>
                  <a:pt x="144" y="332"/>
                </a:lnTo>
                <a:lnTo>
                  <a:pt x="142" y="332"/>
                </a:lnTo>
                <a:lnTo>
                  <a:pt x="142" y="332"/>
                </a:lnTo>
                <a:lnTo>
                  <a:pt x="142" y="330"/>
                </a:lnTo>
                <a:lnTo>
                  <a:pt x="142" y="330"/>
                </a:lnTo>
                <a:lnTo>
                  <a:pt x="142" y="326"/>
                </a:lnTo>
                <a:lnTo>
                  <a:pt x="142" y="326"/>
                </a:lnTo>
                <a:lnTo>
                  <a:pt x="146" y="322"/>
                </a:lnTo>
                <a:lnTo>
                  <a:pt x="146" y="322"/>
                </a:lnTo>
                <a:lnTo>
                  <a:pt x="144" y="320"/>
                </a:lnTo>
                <a:lnTo>
                  <a:pt x="144" y="320"/>
                </a:lnTo>
                <a:lnTo>
                  <a:pt x="144" y="316"/>
                </a:lnTo>
                <a:lnTo>
                  <a:pt x="144" y="316"/>
                </a:lnTo>
                <a:lnTo>
                  <a:pt x="148" y="314"/>
                </a:lnTo>
                <a:lnTo>
                  <a:pt x="148" y="314"/>
                </a:lnTo>
                <a:lnTo>
                  <a:pt x="150" y="316"/>
                </a:lnTo>
                <a:lnTo>
                  <a:pt x="150" y="316"/>
                </a:lnTo>
                <a:lnTo>
                  <a:pt x="154" y="308"/>
                </a:lnTo>
                <a:lnTo>
                  <a:pt x="154" y="308"/>
                </a:lnTo>
                <a:lnTo>
                  <a:pt x="154" y="304"/>
                </a:lnTo>
                <a:lnTo>
                  <a:pt x="154" y="304"/>
                </a:lnTo>
                <a:lnTo>
                  <a:pt x="156" y="300"/>
                </a:lnTo>
                <a:lnTo>
                  <a:pt x="156" y="300"/>
                </a:lnTo>
                <a:lnTo>
                  <a:pt x="152" y="296"/>
                </a:lnTo>
                <a:lnTo>
                  <a:pt x="152" y="296"/>
                </a:lnTo>
                <a:lnTo>
                  <a:pt x="152" y="290"/>
                </a:lnTo>
                <a:lnTo>
                  <a:pt x="152" y="290"/>
                </a:lnTo>
                <a:lnTo>
                  <a:pt x="150" y="286"/>
                </a:lnTo>
                <a:lnTo>
                  <a:pt x="150" y="286"/>
                </a:lnTo>
                <a:lnTo>
                  <a:pt x="156" y="278"/>
                </a:lnTo>
                <a:lnTo>
                  <a:pt x="156" y="278"/>
                </a:lnTo>
                <a:lnTo>
                  <a:pt x="158" y="276"/>
                </a:lnTo>
                <a:lnTo>
                  <a:pt x="158" y="276"/>
                </a:lnTo>
                <a:lnTo>
                  <a:pt x="156" y="274"/>
                </a:lnTo>
                <a:lnTo>
                  <a:pt x="156" y="274"/>
                </a:lnTo>
                <a:lnTo>
                  <a:pt x="152" y="270"/>
                </a:lnTo>
                <a:lnTo>
                  <a:pt x="152" y="270"/>
                </a:lnTo>
                <a:lnTo>
                  <a:pt x="150" y="268"/>
                </a:lnTo>
                <a:lnTo>
                  <a:pt x="150" y="268"/>
                </a:lnTo>
                <a:lnTo>
                  <a:pt x="152" y="264"/>
                </a:lnTo>
                <a:lnTo>
                  <a:pt x="152" y="264"/>
                </a:lnTo>
                <a:lnTo>
                  <a:pt x="154" y="262"/>
                </a:lnTo>
                <a:lnTo>
                  <a:pt x="154" y="262"/>
                </a:lnTo>
                <a:lnTo>
                  <a:pt x="154" y="258"/>
                </a:lnTo>
                <a:lnTo>
                  <a:pt x="154" y="258"/>
                </a:lnTo>
                <a:lnTo>
                  <a:pt x="158" y="250"/>
                </a:lnTo>
                <a:lnTo>
                  <a:pt x="158" y="250"/>
                </a:lnTo>
                <a:lnTo>
                  <a:pt x="160" y="250"/>
                </a:lnTo>
                <a:lnTo>
                  <a:pt x="162" y="248"/>
                </a:lnTo>
                <a:lnTo>
                  <a:pt x="162" y="248"/>
                </a:lnTo>
                <a:lnTo>
                  <a:pt x="168" y="254"/>
                </a:lnTo>
                <a:lnTo>
                  <a:pt x="168" y="254"/>
                </a:lnTo>
                <a:lnTo>
                  <a:pt x="174" y="246"/>
                </a:lnTo>
                <a:lnTo>
                  <a:pt x="174" y="246"/>
                </a:lnTo>
                <a:lnTo>
                  <a:pt x="178" y="236"/>
                </a:lnTo>
                <a:lnTo>
                  <a:pt x="178" y="236"/>
                </a:lnTo>
                <a:lnTo>
                  <a:pt x="180" y="234"/>
                </a:lnTo>
                <a:lnTo>
                  <a:pt x="180" y="234"/>
                </a:lnTo>
                <a:lnTo>
                  <a:pt x="182" y="230"/>
                </a:lnTo>
                <a:lnTo>
                  <a:pt x="182" y="230"/>
                </a:lnTo>
                <a:lnTo>
                  <a:pt x="184" y="230"/>
                </a:lnTo>
                <a:lnTo>
                  <a:pt x="184" y="230"/>
                </a:lnTo>
                <a:lnTo>
                  <a:pt x="184" y="230"/>
                </a:lnTo>
                <a:lnTo>
                  <a:pt x="194" y="234"/>
                </a:lnTo>
                <a:lnTo>
                  <a:pt x="194" y="234"/>
                </a:lnTo>
                <a:lnTo>
                  <a:pt x="196" y="236"/>
                </a:lnTo>
                <a:lnTo>
                  <a:pt x="196" y="236"/>
                </a:lnTo>
                <a:lnTo>
                  <a:pt x="196" y="240"/>
                </a:lnTo>
                <a:lnTo>
                  <a:pt x="196" y="240"/>
                </a:lnTo>
                <a:lnTo>
                  <a:pt x="198" y="244"/>
                </a:lnTo>
                <a:lnTo>
                  <a:pt x="198" y="244"/>
                </a:lnTo>
                <a:lnTo>
                  <a:pt x="200" y="246"/>
                </a:lnTo>
                <a:lnTo>
                  <a:pt x="200" y="246"/>
                </a:lnTo>
                <a:lnTo>
                  <a:pt x="204" y="246"/>
                </a:lnTo>
                <a:lnTo>
                  <a:pt x="204" y="246"/>
                </a:lnTo>
                <a:lnTo>
                  <a:pt x="206" y="240"/>
                </a:lnTo>
                <a:lnTo>
                  <a:pt x="206" y="240"/>
                </a:lnTo>
                <a:lnTo>
                  <a:pt x="212" y="242"/>
                </a:lnTo>
                <a:lnTo>
                  <a:pt x="212" y="242"/>
                </a:lnTo>
                <a:lnTo>
                  <a:pt x="214" y="242"/>
                </a:lnTo>
                <a:lnTo>
                  <a:pt x="214" y="242"/>
                </a:lnTo>
                <a:lnTo>
                  <a:pt x="218" y="242"/>
                </a:lnTo>
                <a:lnTo>
                  <a:pt x="218" y="242"/>
                </a:lnTo>
                <a:lnTo>
                  <a:pt x="220" y="242"/>
                </a:lnTo>
                <a:lnTo>
                  <a:pt x="222" y="242"/>
                </a:lnTo>
                <a:lnTo>
                  <a:pt x="222" y="242"/>
                </a:lnTo>
                <a:lnTo>
                  <a:pt x="224" y="244"/>
                </a:lnTo>
                <a:lnTo>
                  <a:pt x="224" y="244"/>
                </a:lnTo>
                <a:lnTo>
                  <a:pt x="224" y="250"/>
                </a:lnTo>
                <a:lnTo>
                  <a:pt x="224" y="250"/>
                </a:lnTo>
                <a:lnTo>
                  <a:pt x="224" y="252"/>
                </a:lnTo>
                <a:lnTo>
                  <a:pt x="226" y="252"/>
                </a:lnTo>
                <a:lnTo>
                  <a:pt x="226" y="252"/>
                </a:lnTo>
                <a:lnTo>
                  <a:pt x="228" y="252"/>
                </a:lnTo>
                <a:lnTo>
                  <a:pt x="228" y="252"/>
                </a:lnTo>
                <a:lnTo>
                  <a:pt x="228" y="252"/>
                </a:lnTo>
                <a:lnTo>
                  <a:pt x="228" y="252"/>
                </a:lnTo>
                <a:lnTo>
                  <a:pt x="232" y="250"/>
                </a:lnTo>
                <a:lnTo>
                  <a:pt x="232" y="250"/>
                </a:lnTo>
                <a:lnTo>
                  <a:pt x="236" y="252"/>
                </a:lnTo>
                <a:lnTo>
                  <a:pt x="236" y="252"/>
                </a:lnTo>
                <a:lnTo>
                  <a:pt x="238" y="248"/>
                </a:lnTo>
                <a:lnTo>
                  <a:pt x="238" y="248"/>
                </a:lnTo>
                <a:lnTo>
                  <a:pt x="242" y="244"/>
                </a:lnTo>
                <a:lnTo>
                  <a:pt x="242" y="244"/>
                </a:lnTo>
                <a:lnTo>
                  <a:pt x="246" y="244"/>
                </a:lnTo>
                <a:lnTo>
                  <a:pt x="246" y="244"/>
                </a:lnTo>
                <a:lnTo>
                  <a:pt x="246" y="238"/>
                </a:lnTo>
                <a:lnTo>
                  <a:pt x="246" y="238"/>
                </a:lnTo>
                <a:lnTo>
                  <a:pt x="244" y="232"/>
                </a:lnTo>
                <a:lnTo>
                  <a:pt x="244" y="232"/>
                </a:lnTo>
                <a:lnTo>
                  <a:pt x="242" y="228"/>
                </a:lnTo>
                <a:lnTo>
                  <a:pt x="242" y="228"/>
                </a:lnTo>
                <a:lnTo>
                  <a:pt x="242" y="226"/>
                </a:lnTo>
                <a:lnTo>
                  <a:pt x="240" y="226"/>
                </a:lnTo>
                <a:lnTo>
                  <a:pt x="240" y="226"/>
                </a:lnTo>
                <a:lnTo>
                  <a:pt x="238" y="224"/>
                </a:lnTo>
                <a:lnTo>
                  <a:pt x="238" y="224"/>
                </a:lnTo>
                <a:lnTo>
                  <a:pt x="236" y="222"/>
                </a:lnTo>
                <a:lnTo>
                  <a:pt x="236" y="222"/>
                </a:lnTo>
                <a:lnTo>
                  <a:pt x="234" y="220"/>
                </a:lnTo>
                <a:lnTo>
                  <a:pt x="234" y="220"/>
                </a:lnTo>
                <a:lnTo>
                  <a:pt x="228" y="218"/>
                </a:lnTo>
                <a:lnTo>
                  <a:pt x="228" y="218"/>
                </a:lnTo>
                <a:lnTo>
                  <a:pt x="230" y="214"/>
                </a:lnTo>
                <a:lnTo>
                  <a:pt x="230" y="214"/>
                </a:lnTo>
                <a:lnTo>
                  <a:pt x="230" y="210"/>
                </a:lnTo>
                <a:lnTo>
                  <a:pt x="230" y="210"/>
                </a:lnTo>
                <a:lnTo>
                  <a:pt x="228" y="204"/>
                </a:lnTo>
                <a:lnTo>
                  <a:pt x="228" y="204"/>
                </a:lnTo>
                <a:lnTo>
                  <a:pt x="230" y="202"/>
                </a:lnTo>
                <a:lnTo>
                  <a:pt x="230" y="202"/>
                </a:lnTo>
                <a:lnTo>
                  <a:pt x="230" y="200"/>
                </a:lnTo>
                <a:lnTo>
                  <a:pt x="230" y="200"/>
                </a:lnTo>
                <a:lnTo>
                  <a:pt x="230" y="196"/>
                </a:lnTo>
                <a:lnTo>
                  <a:pt x="230" y="196"/>
                </a:lnTo>
                <a:lnTo>
                  <a:pt x="230" y="196"/>
                </a:lnTo>
                <a:lnTo>
                  <a:pt x="228" y="194"/>
                </a:lnTo>
                <a:lnTo>
                  <a:pt x="228" y="194"/>
                </a:lnTo>
                <a:lnTo>
                  <a:pt x="224" y="194"/>
                </a:lnTo>
                <a:lnTo>
                  <a:pt x="224" y="194"/>
                </a:lnTo>
                <a:lnTo>
                  <a:pt x="222" y="192"/>
                </a:lnTo>
                <a:lnTo>
                  <a:pt x="220" y="190"/>
                </a:lnTo>
                <a:lnTo>
                  <a:pt x="220" y="190"/>
                </a:lnTo>
                <a:lnTo>
                  <a:pt x="220" y="188"/>
                </a:lnTo>
                <a:lnTo>
                  <a:pt x="220" y="188"/>
                </a:lnTo>
                <a:lnTo>
                  <a:pt x="220" y="184"/>
                </a:lnTo>
                <a:lnTo>
                  <a:pt x="220" y="184"/>
                </a:lnTo>
                <a:lnTo>
                  <a:pt x="220" y="186"/>
                </a:lnTo>
                <a:lnTo>
                  <a:pt x="220" y="186"/>
                </a:lnTo>
                <a:lnTo>
                  <a:pt x="220" y="186"/>
                </a:lnTo>
                <a:lnTo>
                  <a:pt x="224" y="188"/>
                </a:lnTo>
                <a:lnTo>
                  <a:pt x="224" y="188"/>
                </a:lnTo>
                <a:lnTo>
                  <a:pt x="226" y="186"/>
                </a:lnTo>
                <a:lnTo>
                  <a:pt x="226" y="186"/>
                </a:lnTo>
                <a:lnTo>
                  <a:pt x="230" y="186"/>
                </a:lnTo>
                <a:lnTo>
                  <a:pt x="230" y="186"/>
                </a:lnTo>
                <a:lnTo>
                  <a:pt x="226" y="182"/>
                </a:lnTo>
                <a:lnTo>
                  <a:pt x="226" y="182"/>
                </a:lnTo>
                <a:lnTo>
                  <a:pt x="228" y="180"/>
                </a:lnTo>
                <a:lnTo>
                  <a:pt x="228" y="180"/>
                </a:lnTo>
                <a:lnTo>
                  <a:pt x="228" y="176"/>
                </a:lnTo>
                <a:lnTo>
                  <a:pt x="228" y="176"/>
                </a:lnTo>
                <a:lnTo>
                  <a:pt x="228" y="176"/>
                </a:lnTo>
                <a:lnTo>
                  <a:pt x="228" y="176"/>
                </a:lnTo>
                <a:lnTo>
                  <a:pt x="226" y="174"/>
                </a:lnTo>
                <a:lnTo>
                  <a:pt x="224" y="170"/>
                </a:lnTo>
                <a:lnTo>
                  <a:pt x="224" y="170"/>
                </a:lnTo>
                <a:lnTo>
                  <a:pt x="224" y="164"/>
                </a:lnTo>
                <a:lnTo>
                  <a:pt x="224" y="164"/>
                </a:lnTo>
                <a:lnTo>
                  <a:pt x="230" y="160"/>
                </a:lnTo>
                <a:lnTo>
                  <a:pt x="230" y="160"/>
                </a:lnTo>
                <a:lnTo>
                  <a:pt x="232" y="158"/>
                </a:lnTo>
                <a:lnTo>
                  <a:pt x="232" y="158"/>
                </a:lnTo>
                <a:lnTo>
                  <a:pt x="232" y="156"/>
                </a:lnTo>
                <a:lnTo>
                  <a:pt x="232" y="156"/>
                </a:lnTo>
                <a:lnTo>
                  <a:pt x="232" y="146"/>
                </a:lnTo>
                <a:lnTo>
                  <a:pt x="232" y="146"/>
                </a:lnTo>
                <a:lnTo>
                  <a:pt x="232" y="140"/>
                </a:lnTo>
                <a:lnTo>
                  <a:pt x="232" y="140"/>
                </a:lnTo>
                <a:lnTo>
                  <a:pt x="230" y="134"/>
                </a:lnTo>
                <a:lnTo>
                  <a:pt x="230" y="134"/>
                </a:lnTo>
                <a:lnTo>
                  <a:pt x="228" y="134"/>
                </a:lnTo>
                <a:lnTo>
                  <a:pt x="228" y="134"/>
                </a:lnTo>
                <a:lnTo>
                  <a:pt x="222" y="132"/>
                </a:lnTo>
                <a:lnTo>
                  <a:pt x="222" y="132"/>
                </a:lnTo>
                <a:lnTo>
                  <a:pt x="220" y="132"/>
                </a:lnTo>
                <a:lnTo>
                  <a:pt x="220" y="132"/>
                </a:lnTo>
                <a:lnTo>
                  <a:pt x="216" y="132"/>
                </a:lnTo>
                <a:lnTo>
                  <a:pt x="216" y="132"/>
                </a:lnTo>
                <a:lnTo>
                  <a:pt x="212" y="136"/>
                </a:lnTo>
                <a:lnTo>
                  <a:pt x="212" y="136"/>
                </a:lnTo>
                <a:lnTo>
                  <a:pt x="208" y="134"/>
                </a:lnTo>
                <a:lnTo>
                  <a:pt x="208" y="134"/>
                </a:lnTo>
                <a:lnTo>
                  <a:pt x="204" y="134"/>
                </a:lnTo>
                <a:lnTo>
                  <a:pt x="204" y="134"/>
                </a:lnTo>
                <a:lnTo>
                  <a:pt x="204" y="136"/>
                </a:lnTo>
                <a:lnTo>
                  <a:pt x="204" y="136"/>
                </a:lnTo>
                <a:lnTo>
                  <a:pt x="198" y="136"/>
                </a:lnTo>
                <a:lnTo>
                  <a:pt x="198" y="136"/>
                </a:lnTo>
                <a:lnTo>
                  <a:pt x="198" y="132"/>
                </a:lnTo>
                <a:lnTo>
                  <a:pt x="198" y="132"/>
                </a:lnTo>
                <a:lnTo>
                  <a:pt x="196" y="132"/>
                </a:lnTo>
                <a:lnTo>
                  <a:pt x="196" y="132"/>
                </a:lnTo>
                <a:lnTo>
                  <a:pt x="188" y="130"/>
                </a:lnTo>
                <a:lnTo>
                  <a:pt x="188" y="130"/>
                </a:lnTo>
                <a:lnTo>
                  <a:pt x="188" y="124"/>
                </a:lnTo>
                <a:lnTo>
                  <a:pt x="188" y="124"/>
                </a:lnTo>
                <a:lnTo>
                  <a:pt x="188" y="120"/>
                </a:lnTo>
                <a:lnTo>
                  <a:pt x="188" y="120"/>
                </a:lnTo>
                <a:lnTo>
                  <a:pt x="188" y="116"/>
                </a:lnTo>
                <a:lnTo>
                  <a:pt x="188" y="116"/>
                </a:lnTo>
                <a:lnTo>
                  <a:pt x="190" y="110"/>
                </a:lnTo>
                <a:lnTo>
                  <a:pt x="190" y="110"/>
                </a:lnTo>
                <a:lnTo>
                  <a:pt x="190" y="108"/>
                </a:lnTo>
                <a:lnTo>
                  <a:pt x="190" y="108"/>
                </a:lnTo>
                <a:lnTo>
                  <a:pt x="190" y="106"/>
                </a:lnTo>
                <a:lnTo>
                  <a:pt x="190" y="106"/>
                </a:lnTo>
                <a:lnTo>
                  <a:pt x="192" y="100"/>
                </a:lnTo>
                <a:lnTo>
                  <a:pt x="192" y="100"/>
                </a:lnTo>
                <a:lnTo>
                  <a:pt x="192" y="98"/>
                </a:lnTo>
                <a:lnTo>
                  <a:pt x="192" y="98"/>
                </a:lnTo>
                <a:lnTo>
                  <a:pt x="192" y="96"/>
                </a:lnTo>
                <a:lnTo>
                  <a:pt x="192" y="96"/>
                </a:lnTo>
                <a:lnTo>
                  <a:pt x="194" y="94"/>
                </a:lnTo>
                <a:lnTo>
                  <a:pt x="194" y="94"/>
                </a:lnTo>
                <a:lnTo>
                  <a:pt x="194" y="94"/>
                </a:lnTo>
                <a:lnTo>
                  <a:pt x="194" y="92"/>
                </a:lnTo>
                <a:lnTo>
                  <a:pt x="196" y="92"/>
                </a:lnTo>
                <a:lnTo>
                  <a:pt x="196" y="92"/>
                </a:lnTo>
                <a:lnTo>
                  <a:pt x="198" y="90"/>
                </a:lnTo>
                <a:lnTo>
                  <a:pt x="198" y="90"/>
                </a:lnTo>
                <a:lnTo>
                  <a:pt x="198" y="86"/>
                </a:lnTo>
                <a:lnTo>
                  <a:pt x="198" y="86"/>
                </a:lnTo>
                <a:lnTo>
                  <a:pt x="200" y="84"/>
                </a:lnTo>
                <a:lnTo>
                  <a:pt x="200" y="84"/>
                </a:lnTo>
                <a:lnTo>
                  <a:pt x="202" y="84"/>
                </a:lnTo>
                <a:lnTo>
                  <a:pt x="202" y="84"/>
                </a:lnTo>
                <a:lnTo>
                  <a:pt x="206" y="84"/>
                </a:lnTo>
                <a:lnTo>
                  <a:pt x="206" y="84"/>
                </a:lnTo>
                <a:lnTo>
                  <a:pt x="210" y="82"/>
                </a:lnTo>
                <a:lnTo>
                  <a:pt x="210" y="82"/>
                </a:lnTo>
                <a:lnTo>
                  <a:pt x="210" y="80"/>
                </a:lnTo>
                <a:lnTo>
                  <a:pt x="210" y="78"/>
                </a:lnTo>
                <a:lnTo>
                  <a:pt x="210" y="78"/>
                </a:lnTo>
                <a:lnTo>
                  <a:pt x="208" y="76"/>
                </a:lnTo>
                <a:lnTo>
                  <a:pt x="208" y="76"/>
                </a:lnTo>
                <a:lnTo>
                  <a:pt x="208" y="74"/>
                </a:lnTo>
                <a:lnTo>
                  <a:pt x="208" y="74"/>
                </a:lnTo>
                <a:lnTo>
                  <a:pt x="216" y="70"/>
                </a:lnTo>
                <a:lnTo>
                  <a:pt x="216" y="70"/>
                </a:lnTo>
                <a:lnTo>
                  <a:pt x="218" y="70"/>
                </a:lnTo>
                <a:lnTo>
                  <a:pt x="220" y="72"/>
                </a:lnTo>
                <a:lnTo>
                  <a:pt x="220" y="72"/>
                </a:lnTo>
                <a:lnTo>
                  <a:pt x="222" y="68"/>
                </a:lnTo>
                <a:lnTo>
                  <a:pt x="222" y="68"/>
                </a:lnTo>
                <a:lnTo>
                  <a:pt x="224" y="70"/>
                </a:lnTo>
                <a:lnTo>
                  <a:pt x="224" y="70"/>
                </a:lnTo>
                <a:lnTo>
                  <a:pt x="226" y="68"/>
                </a:lnTo>
                <a:lnTo>
                  <a:pt x="226" y="68"/>
                </a:lnTo>
                <a:lnTo>
                  <a:pt x="226" y="68"/>
                </a:lnTo>
                <a:lnTo>
                  <a:pt x="240" y="64"/>
                </a:lnTo>
                <a:lnTo>
                  <a:pt x="240" y="64"/>
                </a:lnTo>
                <a:lnTo>
                  <a:pt x="238" y="58"/>
                </a:lnTo>
                <a:lnTo>
                  <a:pt x="238" y="58"/>
                </a:lnTo>
                <a:lnTo>
                  <a:pt x="236" y="58"/>
                </a:lnTo>
                <a:lnTo>
                  <a:pt x="236" y="58"/>
                </a:lnTo>
                <a:lnTo>
                  <a:pt x="234" y="54"/>
                </a:lnTo>
                <a:lnTo>
                  <a:pt x="234" y="54"/>
                </a:lnTo>
                <a:lnTo>
                  <a:pt x="238" y="52"/>
                </a:lnTo>
                <a:lnTo>
                  <a:pt x="238" y="52"/>
                </a:lnTo>
                <a:lnTo>
                  <a:pt x="240" y="50"/>
                </a:lnTo>
                <a:lnTo>
                  <a:pt x="240" y="50"/>
                </a:lnTo>
                <a:lnTo>
                  <a:pt x="238" y="46"/>
                </a:lnTo>
                <a:lnTo>
                  <a:pt x="238" y="46"/>
                </a:lnTo>
                <a:lnTo>
                  <a:pt x="238" y="42"/>
                </a:lnTo>
                <a:lnTo>
                  <a:pt x="238" y="42"/>
                </a:lnTo>
                <a:lnTo>
                  <a:pt x="240" y="38"/>
                </a:lnTo>
                <a:lnTo>
                  <a:pt x="240" y="38"/>
                </a:lnTo>
                <a:lnTo>
                  <a:pt x="238" y="36"/>
                </a:lnTo>
                <a:lnTo>
                  <a:pt x="236" y="36"/>
                </a:lnTo>
                <a:lnTo>
                  <a:pt x="236" y="36"/>
                </a:lnTo>
                <a:lnTo>
                  <a:pt x="230" y="34"/>
                </a:lnTo>
                <a:lnTo>
                  <a:pt x="230" y="34"/>
                </a:lnTo>
                <a:lnTo>
                  <a:pt x="226" y="30"/>
                </a:lnTo>
                <a:lnTo>
                  <a:pt x="226" y="30"/>
                </a:lnTo>
                <a:lnTo>
                  <a:pt x="226" y="28"/>
                </a:lnTo>
                <a:lnTo>
                  <a:pt x="226" y="28"/>
                </a:lnTo>
                <a:lnTo>
                  <a:pt x="224" y="26"/>
                </a:lnTo>
                <a:lnTo>
                  <a:pt x="224" y="26"/>
                </a:lnTo>
                <a:lnTo>
                  <a:pt x="222" y="26"/>
                </a:lnTo>
                <a:lnTo>
                  <a:pt x="222" y="24"/>
                </a:lnTo>
                <a:lnTo>
                  <a:pt x="222" y="24"/>
                </a:lnTo>
                <a:lnTo>
                  <a:pt x="220" y="22"/>
                </a:lnTo>
                <a:lnTo>
                  <a:pt x="220" y="22"/>
                </a:lnTo>
                <a:lnTo>
                  <a:pt x="220" y="10"/>
                </a:lnTo>
                <a:lnTo>
                  <a:pt x="220" y="10"/>
                </a:lnTo>
                <a:lnTo>
                  <a:pt x="216" y="2"/>
                </a:lnTo>
                <a:lnTo>
                  <a:pt x="216" y="2"/>
                </a:lnTo>
                <a:lnTo>
                  <a:pt x="212" y="2"/>
                </a:lnTo>
                <a:lnTo>
                  <a:pt x="212" y="2"/>
                </a:lnTo>
                <a:lnTo>
                  <a:pt x="212" y="2"/>
                </a:lnTo>
                <a:lnTo>
                  <a:pt x="210" y="0"/>
                </a:lnTo>
                <a:lnTo>
                  <a:pt x="210" y="0"/>
                </a:lnTo>
                <a:lnTo>
                  <a:pt x="206" y="2"/>
                </a:lnTo>
                <a:lnTo>
                  <a:pt x="206" y="2"/>
                </a:lnTo>
                <a:lnTo>
                  <a:pt x="198" y="2"/>
                </a:lnTo>
                <a:lnTo>
                  <a:pt x="198" y="2"/>
                </a:lnTo>
                <a:lnTo>
                  <a:pt x="194" y="4"/>
                </a:lnTo>
                <a:lnTo>
                  <a:pt x="194" y="4"/>
                </a:lnTo>
                <a:lnTo>
                  <a:pt x="186" y="8"/>
                </a:lnTo>
                <a:lnTo>
                  <a:pt x="186" y="8"/>
                </a:lnTo>
                <a:lnTo>
                  <a:pt x="184" y="12"/>
                </a:lnTo>
                <a:lnTo>
                  <a:pt x="184" y="12"/>
                </a:lnTo>
                <a:lnTo>
                  <a:pt x="182" y="16"/>
                </a:lnTo>
                <a:lnTo>
                  <a:pt x="182" y="16"/>
                </a:lnTo>
                <a:lnTo>
                  <a:pt x="178" y="24"/>
                </a:lnTo>
                <a:lnTo>
                  <a:pt x="178" y="24"/>
                </a:lnTo>
                <a:lnTo>
                  <a:pt x="176" y="22"/>
                </a:lnTo>
                <a:lnTo>
                  <a:pt x="176" y="22"/>
                </a:lnTo>
                <a:lnTo>
                  <a:pt x="172" y="24"/>
                </a:lnTo>
                <a:lnTo>
                  <a:pt x="172" y="24"/>
                </a:lnTo>
                <a:lnTo>
                  <a:pt x="170" y="28"/>
                </a:lnTo>
                <a:lnTo>
                  <a:pt x="170" y="28"/>
                </a:lnTo>
                <a:lnTo>
                  <a:pt x="170" y="30"/>
                </a:lnTo>
                <a:lnTo>
                  <a:pt x="170" y="30"/>
                </a:lnTo>
                <a:lnTo>
                  <a:pt x="168" y="34"/>
                </a:lnTo>
                <a:lnTo>
                  <a:pt x="168" y="34"/>
                </a:lnTo>
                <a:lnTo>
                  <a:pt x="170" y="38"/>
                </a:lnTo>
                <a:lnTo>
                  <a:pt x="170" y="38"/>
                </a:lnTo>
                <a:lnTo>
                  <a:pt x="166" y="40"/>
                </a:lnTo>
                <a:lnTo>
                  <a:pt x="166" y="40"/>
                </a:lnTo>
                <a:lnTo>
                  <a:pt x="164" y="40"/>
                </a:lnTo>
                <a:lnTo>
                  <a:pt x="164" y="36"/>
                </a:lnTo>
                <a:lnTo>
                  <a:pt x="164" y="36"/>
                </a:lnTo>
                <a:lnTo>
                  <a:pt x="162" y="36"/>
                </a:lnTo>
                <a:lnTo>
                  <a:pt x="162" y="36"/>
                </a:lnTo>
                <a:lnTo>
                  <a:pt x="160" y="36"/>
                </a:lnTo>
                <a:lnTo>
                  <a:pt x="160" y="36"/>
                </a:lnTo>
                <a:lnTo>
                  <a:pt x="156" y="36"/>
                </a:lnTo>
                <a:lnTo>
                  <a:pt x="156" y="36"/>
                </a:lnTo>
                <a:lnTo>
                  <a:pt x="154" y="38"/>
                </a:lnTo>
                <a:lnTo>
                  <a:pt x="154" y="38"/>
                </a:lnTo>
                <a:lnTo>
                  <a:pt x="146" y="40"/>
                </a:lnTo>
                <a:lnTo>
                  <a:pt x="146" y="40"/>
                </a:lnTo>
                <a:lnTo>
                  <a:pt x="144" y="40"/>
                </a:lnTo>
                <a:lnTo>
                  <a:pt x="140" y="40"/>
                </a:lnTo>
                <a:lnTo>
                  <a:pt x="140" y="40"/>
                </a:lnTo>
                <a:lnTo>
                  <a:pt x="136" y="40"/>
                </a:lnTo>
                <a:lnTo>
                  <a:pt x="134" y="42"/>
                </a:lnTo>
                <a:lnTo>
                  <a:pt x="134" y="42"/>
                </a:lnTo>
                <a:lnTo>
                  <a:pt x="130" y="48"/>
                </a:lnTo>
                <a:lnTo>
                  <a:pt x="130" y="48"/>
                </a:lnTo>
                <a:lnTo>
                  <a:pt x="128" y="50"/>
                </a:lnTo>
                <a:lnTo>
                  <a:pt x="128" y="50"/>
                </a:lnTo>
                <a:lnTo>
                  <a:pt x="126" y="48"/>
                </a:lnTo>
                <a:lnTo>
                  <a:pt x="126" y="48"/>
                </a:lnTo>
                <a:lnTo>
                  <a:pt x="124" y="48"/>
                </a:lnTo>
                <a:lnTo>
                  <a:pt x="124" y="48"/>
                </a:lnTo>
                <a:lnTo>
                  <a:pt x="122" y="46"/>
                </a:lnTo>
                <a:lnTo>
                  <a:pt x="122" y="46"/>
                </a:lnTo>
                <a:lnTo>
                  <a:pt x="118" y="44"/>
                </a:lnTo>
                <a:lnTo>
                  <a:pt x="118" y="44"/>
                </a:lnTo>
                <a:lnTo>
                  <a:pt x="120" y="42"/>
                </a:lnTo>
                <a:lnTo>
                  <a:pt x="120" y="42"/>
                </a:lnTo>
                <a:lnTo>
                  <a:pt x="120" y="36"/>
                </a:lnTo>
                <a:lnTo>
                  <a:pt x="120" y="36"/>
                </a:lnTo>
                <a:lnTo>
                  <a:pt x="122" y="34"/>
                </a:lnTo>
                <a:lnTo>
                  <a:pt x="122" y="34"/>
                </a:lnTo>
                <a:lnTo>
                  <a:pt x="122" y="30"/>
                </a:lnTo>
                <a:lnTo>
                  <a:pt x="122" y="30"/>
                </a:lnTo>
                <a:lnTo>
                  <a:pt x="122" y="30"/>
                </a:lnTo>
                <a:lnTo>
                  <a:pt x="122" y="30"/>
                </a:lnTo>
                <a:lnTo>
                  <a:pt x="120" y="28"/>
                </a:lnTo>
                <a:lnTo>
                  <a:pt x="120" y="28"/>
                </a:lnTo>
                <a:lnTo>
                  <a:pt x="112" y="26"/>
                </a:lnTo>
                <a:lnTo>
                  <a:pt x="112" y="26"/>
                </a:lnTo>
                <a:lnTo>
                  <a:pt x="110" y="28"/>
                </a:lnTo>
                <a:lnTo>
                  <a:pt x="110" y="28"/>
                </a:lnTo>
                <a:lnTo>
                  <a:pt x="108" y="26"/>
                </a:lnTo>
                <a:lnTo>
                  <a:pt x="108" y="26"/>
                </a:lnTo>
                <a:lnTo>
                  <a:pt x="104" y="24"/>
                </a:lnTo>
                <a:lnTo>
                  <a:pt x="104" y="24"/>
                </a:lnTo>
                <a:lnTo>
                  <a:pt x="100" y="26"/>
                </a:lnTo>
                <a:lnTo>
                  <a:pt x="100" y="26"/>
                </a:lnTo>
                <a:lnTo>
                  <a:pt x="94" y="24"/>
                </a:lnTo>
                <a:lnTo>
                  <a:pt x="94" y="24"/>
                </a:lnTo>
                <a:lnTo>
                  <a:pt x="94" y="26"/>
                </a:lnTo>
                <a:lnTo>
                  <a:pt x="94" y="26"/>
                </a:lnTo>
                <a:lnTo>
                  <a:pt x="94" y="28"/>
                </a:lnTo>
                <a:lnTo>
                  <a:pt x="94" y="28"/>
                </a:lnTo>
                <a:lnTo>
                  <a:pt x="94" y="30"/>
                </a:lnTo>
                <a:lnTo>
                  <a:pt x="94" y="30"/>
                </a:lnTo>
                <a:lnTo>
                  <a:pt x="96" y="34"/>
                </a:lnTo>
                <a:lnTo>
                  <a:pt x="96" y="34"/>
                </a:lnTo>
                <a:lnTo>
                  <a:pt x="96" y="34"/>
                </a:lnTo>
                <a:lnTo>
                  <a:pt x="96" y="36"/>
                </a:lnTo>
                <a:lnTo>
                  <a:pt x="96" y="36"/>
                </a:lnTo>
                <a:lnTo>
                  <a:pt x="94" y="38"/>
                </a:lnTo>
                <a:lnTo>
                  <a:pt x="94" y="38"/>
                </a:lnTo>
                <a:lnTo>
                  <a:pt x="88" y="46"/>
                </a:lnTo>
                <a:lnTo>
                  <a:pt x="88" y="46"/>
                </a:lnTo>
                <a:lnTo>
                  <a:pt x="88" y="48"/>
                </a:lnTo>
                <a:lnTo>
                  <a:pt x="88" y="48"/>
                </a:lnTo>
                <a:lnTo>
                  <a:pt x="82" y="54"/>
                </a:lnTo>
                <a:lnTo>
                  <a:pt x="82" y="54"/>
                </a:lnTo>
                <a:lnTo>
                  <a:pt x="78" y="56"/>
                </a:lnTo>
                <a:lnTo>
                  <a:pt x="78" y="56"/>
                </a:lnTo>
                <a:lnTo>
                  <a:pt x="74" y="60"/>
                </a:lnTo>
                <a:lnTo>
                  <a:pt x="74" y="60"/>
                </a:lnTo>
                <a:lnTo>
                  <a:pt x="74" y="64"/>
                </a:lnTo>
                <a:lnTo>
                  <a:pt x="74" y="64"/>
                </a:lnTo>
                <a:lnTo>
                  <a:pt x="74" y="70"/>
                </a:lnTo>
                <a:lnTo>
                  <a:pt x="74" y="70"/>
                </a:lnTo>
                <a:lnTo>
                  <a:pt x="74" y="72"/>
                </a:lnTo>
                <a:lnTo>
                  <a:pt x="74" y="72"/>
                </a:lnTo>
                <a:lnTo>
                  <a:pt x="74" y="74"/>
                </a:lnTo>
                <a:lnTo>
                  <a:pt x="74" y="74"/>
                </a:lnTo>
                <a:lnTo>
                  <a:pt x="76" y="76"/>
                </a:lnTo>
                <a:lnTo>
                  <a:pt x="76" y="76"/>
                </a:lnTo>
                <a:lnTo>
                  <a:pt x="76" y="80"/>
                </a:lnTo>
                <a:lnTo>
                  <a:pt x="76" y="80"/>
                </a:lnTo>
                <a:lnTo>
                  <a:pt x="74" y="84"/>
                </a:lnTo>
                <a:lnTo>
                  <a:pt x="74" y="84"/>
                </a:lnTo>
                <a:lnTo>
                  <a:pt x="74" y="88"/>
                </a:lnTo>
                <a:lnTo>
                  <a:pt x="74" y="88"/>
                </a:lnTo>
                <a:lnTo>
                  <a:pt x="74" y="92"/>
                </a:lnTo>
                <a:lnTo>
                  <a:pt x="74" y="94"/>
                </a:lnTo>
                <a:lnTo>
                  <a:pt x="74" y="94"/>
                </a:lnTo>
                <a:lnTo>
                  <a:pt x="74" y="96"/>
                </a:lnTo>
                <a:lnTo>
                  <a:pt x="74" y="96"/>
                </a:lnTo>
                <a:lnTo>
                  <a:pt x="70" y="96"/>
                </a:lnTo>
                <a:lnTo>
                  <a:pt x="70" y="96"/>
                </a:lnTo>
                <a:lnTo>
                  <a:pt x="64" y="100"/>
                </a:lnTo>
                <a:lnTo>
                  <a:pt x="64" y="100"/>
                </a:lnTo>
                <a:lnTo>
                  <a:pt x="62" y="106"/>
                </a:lnTo>
                <a:lnTo>
                  <a:pt x="62" y="106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6" y="110"/>
                </a:lnTo>
                <a:lnTo>
                  <a:pt x="66" y="110"/>
                </a:lnTo>
                <a:lnTo>
                  <a:pt x="64" y="112"/>
                </a:lnTo>
                <a:lnTo>
                  <a:pt x="64" y="112"/>
                </a:lnTo>
                <a:lnTo>
                  <a:pt x="62" y="112"/>
                </a:lnTo>
                <a:lnTo>
                  <a:pt x="62" y="112"/>
                </a:lnTo>
                <a:lnTo>
                  <a:pt x="60" y="114"/>
                </a:lnTo>
                <a:lnTo>
                  <a:pt x="60" y="114"/>
                </a:lnTo>
                <a:lnTo>
                  <a:pt x="58" y="116"/>
                </a:lnTo>
                <a:lnTo>
                  <a:pt x="58" y="116"/>
                </a:lnTo>
                <a:lnTo>
                  <a:pt x="56" y="118"/>
                </a:lnTo>
                <a:lnTo>
                  <a:pt x="56" y="118"/>
                </a:lnTo>
                <a:lnTo>
                  <a:pt x="56" y="124"/>
                </a:lnTo>
                <a:lnTo>
                  <a:pt x="56" y="124"/>
                </a:lnTo>
                <a:lnTo>
                  <a:pt x="56" y="126"/>
                </a:lnTo>
                <a:lnTo>
                  <a:pt x="56" y="126"/>
                </a:lnTo>
                <a:lnTo>
                  <a:pt x="54" y="130"/>
                </a:lnTo>
                <a:lnTo>
                  <a:pt x="54" y="130"/>
                </a:lnTo>
                <a:lnTo>
                  <a:pt x="52" y="132"/>
                </a:lnTo>
                <a:lnTo>
                  <a:pt x="52" y="132"/>
                </a:lnTo>
                <a:lnTo>
                  <a:pt x="50" y="132"/>
                </a:lnTo>
                <a:lnTo>
                  <a:pt x="50" y="132"/>
                </a:lnTo>
                <a:lnTo>
                  <a:pt x="48" y="138"/>
                </a:lnTo>
                <a:lnTo>
                  <a:pt x="48" y="138"/>
                </a:lnTo>
                <a:lnTo>
                  <a:pt x="46" y="140"/>
                </a:lnTo>
                <a:lnTo>
                  <a:pt x="46" y="140"/>
                </a:lnTo>
                <a:lnTo>
                  <a:pt x="46" y="142"/>
                </a:lnTo>
                <a:lnTo>
                  <a:pt x="46" y="142"/>
                </a:lnTo>
                <a:lnTo>
                  <a:pt x="50" y="144"/>
                </a:lnTo>
                <a:lnTo>
                  <a:pt x="50" y="144"/>
                </a:lnTo>
                <a:lnTo>
                  <a:pt x="52" y="146"/>
                </a:lnTo>
                <a:lnTo>
                  <a:pt x="52" y="146"/>
                </a:lnTo>
                <a:lnTo>
                  <a:pt x="54" y="150"/>
                </a:lnTo>
                <a:lnTo>
                  <a:pt x="54" y="150"/>
                </a:lnTo>
                <a:lnTo>
                  <a:pt x="56" y="152"/>
                </a:lnTo>
                <a:lnTo>
                  <a:pt x="56" y="152"/>
                </a:lnTo>
                <a:lnTo>
                  <a:pt x="56" y="156"/>
                </a:lnTo>
                <a:lnTo>
                  <a:pt x="56" y="160"/>
                </a:lnTo>
                <a:lnTo>
                  <a:pt x="56" y="160"/>
                </a:lnTo>
                <a:lnTo>
                  <a:pt x="50" y="168"/>
                </a:lnTo>
                <a:lnTo>
                  <a:pt x="50" y="168"/>
                </a:lnTo>
                <a:lnTo>
                  <a:pt x="44" y="174"/>
                </a:lnTo>
                <a:lnTo>
                  <a:pt x="44" y="174"/>
                </a:lnTo>
                <a:lnTo>
                  <a:pt x="44" y="176"/>
                </a:lnTo>
                <a:lnTo>
                  <a:pt x="44" y="176"/>
                </a:lnTo>
                <a:lnTo>
                  <a:pt x="42" y="178"/>
                </a:lnTo>
                <a:lnTo>
                  <a:pt x="44" y="180"/>
                </a:lnTo>
                <a:lnTo>
                  <a:pt x="44" y="180"/>
                </a:lnTo>
                <a:lnTo>
                  <a:pt x="46" y="182"/>
                </a:lnTo>
                <a:lnTo>
                  <a:pt x="46" y="182"/>
                </a:lnTo>
                <a:lnTo>
                  <a:pt x="46" y="182"/>
                </a:lnTo>
                <a:lnTo>
                  <a:pt x="46" y="182"/>
                </a:lnTo>
                <a:lnTo>
                  <a:pt x="46" y="188"/>
                </a:lnTo>
                <a:lnTo>
                  <a:pt x="46" y="188"/>
                </a:lnTo>
                <a:lnTo>
                  <a:pt x="42" y="190"/>
                </a:lnTo>
                <a:lnTo>
                  <a:pt x="42" y="190"/>
                </a:lnTo>
                <a:lnTo>
                  <a:pt x="40" y="192"/>
                </a:lnTo>
                <a:lnTo>
                  <a:pt x="40" y="192"/>
                </a:lnTo>
                <a:lnTo>
                  <a:pt x="40" y="196"/>
                </a:lnTo>
                <a:lnTo>
                  <a:pt x="40" y="196"/>
                </a:lnTo>
                <a:lnTo>
                  <a:pt x="40" y="200"/>
                </a:lnTo>
                <a:lnTo>
                  <a:pt x="40" y="200"/>
                </a:lnTo>
                <a:lnTo>
                  <a:pt x="44" y="206"/>
                </a:lnTo>
                <a:lnTo>
                  <a:pt x="44" y="206"/>
                </a:lnTo>
                <a:lnTo>
                  <a:pt x="46" y="206"/>
                </a:lnTo>
                <a:lnTo>
                  <a:pt x="46" y="206"/>
                </a:lnTo>
                <a:lnTo>
                  <a:pt x="50" y="208"/>
                </a:lnTo>
                <a:lnTo>
                  <a:pt x="50" y="208"/>
                </a:lnTo>
                <a:lnTo>
                  <a:pt x="50" y="212"/>
                </a:lnTo>
                <a:lnTo>
                  <a:pt x="50" y="212"/>
                </a:lnTo>
                <a:lnTo>
                  <a:pt x="48" y="214"/>
                </a:lnTo>
                <a:lnTo>
                  <a:pt x="48" y="216"/>
                </a:lnTo>
                <a:lnTo>
                  <a:pt x="48" y="216"/>
                </a:lnTo>
                <a:lnTo>
                  <a:pt x="46" y="218"/>
                </a:lnTo>
                <a:lnTo>
                  <a:pt x="46" y="222"/>
                </a:lnTo>
                <a:lnTo>
                  <a:pt x="46" y="222"/>
                </a:lnTo>
                <a:lnTo>
                  <a:pt x="38" y="226"/>
                </a:lnTo>
                <a:lnTo>
                  <a:pt x="38" y="226"/>
                </a:lnTo>
                <a:lnTo>
                  <a:pt x="38" y="228"/>
                </a:lnTo>
                <a:lnTo>
                  <a:pt x="38" y="228"/>
                </a:lnTo>
                <a:lnTo>
                  <a:pt x="38" y="228"/>
                </a:lnTo>
                <a:lnTo>
                  <a:pt x="36" y="232"/>
                </a:lnTo>
                <a:lnTo>
                  <a:pt x="36" y="232"/>
                </a:lnTo>
                <a:lnTo>
                  <a:pt x="34" y="236"/>
                </a:lnTo>
                <a:lnTo>
                  <a:pt x="34" y="236"/>
                </a:lnTo>
                <a:lnTo>
                  <a:pt x="32" y="236"/>
                </a:lnTo>
                <a:lnTo>
                  <a:pt x="30" y="236"/>
                </a:lnTo>
                <a:lnTo>
                  <a:pt x="30" y="236"/>
                </a:lnTo>
                <a:lnTo>
                  <a:pt x="30" y="240"/>
                </a:lnTo>
                <a:lnTo>
                  <a:pt x="30" y="240"/>
                </a:lnTo>
                <a:lnTo>
                  <a:pt x="26" y="242"/>
                </a:lnTo>
                <a:lnTo>
                  <a:pt x="26" y="242"/>
                </a:lnTo>
                <a:lnTo>
                  <a:pt x="26" y="246"/>
                </a:lnTo>
                <a:lnTo>
                  <a:pt x="26" y="246"/>
                </a:lnTo>
                <a:lnTo>
                  <a:pt x="24" y="248"/>
                </a:lnTo>
                <a:lnTo>
                  <a:pt x="22" y="248"/>
                </a:lnTo>
                <a:lnTo>
                  <a:pt x="22" y="248"/>
                </a:lnTo>
                <a:lnTo>
                  <a:pt x="20" y="246"/>
                </a:lnTo>
                <a:lnTo>
                  <a:pt x="18" y="244"/>
                </a:lnTo>
                <a:lnTo>
                  <a:pt x="18" y="244"/>
                </a:lnTo>
                <a:lnTo>
                  <a:pt x="10" y="248"/>
                </a:lnTo>
                <a:lnTo>
                  <a:pt x="10" y="248"/>
                </a:lnTo>
                <a:lnTo>
                  <a:pt x="8" y="248"/>
                </a:lnTo>
                <a:lnTo>
                  <a:pt x="6" y="250"/>
                </a:lnTo>
                <a:lnTo>
                  <a:pt x="6" y="250"/>
                </a:lnTo>
                <a:lnTo>
                  <a:pt x="4" y="258"/>
                </a:lnTo>
                <a:lnTo>
                  <a:pt x="4" y="258"/>
                </a:lnTo>
                <a:lnTo>
                  <a:pt x="2" y="258"/>
                </a:lnTo>
                <a:lnTo>
                  <a:pt x="2" y="258"/>
                </a:lnTo>
                <a:lnTo>
                  <a:pt x="0" y="260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2" y="268"/>
                </a:lnTo>
                <a:lnTo>
                  <a:pt x="4" y="266"/>
                </a:lnTo>
                <a:lnTo>
                  <a:pt x="4" y="266"/>
                </a:lnTo>
                <a:lnTo>
                  <a:pt x="6" y="268"/>
                </a:lnTo>
                <a:lnTo>
                  <a:pt x="6" y="268"/>
                </a:lnTo>
                <a:lnTo>
                  <a:pt x="6" y="268"/>
                </a:lnTo>
                <a:lnTo>
                  <a:pt x="6" y="268"/>
                </a:lnTo>
                <a:lnTo>
                  <a:pt x="10" y="266"/>
                </a:lnTo>
                <a:lnTo>
                  <a:pt x="12" y="268"/>
                </a:lnTo>
                <a:lnTo>
                  <a:pt x="12" y="268"/>
                </a:lnTo>
                <a:lnTo>
                  <a:pt x="12" y="270"/>
                </a:lnTo>
                <a:lnTo>
                  <a:pt x="12" y="272"/>
                </a:lnTo>
                <a:lnTo>
                  <a:pt x="12" y="272"/>
                </a:lnTo>
                <a:lnTo>
                  <a:pt x="18" y="274"/>
                </a:lnTo>
                <a:lnTo>
                  <a:pt x="18" y="274"/>
                </a:lnTo>
                <a:lnTo>
                  <a:pt x="20" y="276"/>
                </a:lnTo>
                <a:lnTo>
                  <a:pt x="20" y="276"/>
                </a:lnTo>
                <a:lnTo>
                  <a:pt x="22" y="276"/>
                </a:lnTo>
                <a:lnTo>
                  <a:pt x="22" y="276"/>
                </a:lnTo>
                <a:lnTo>
                  <a:pt x="24" y="278"/>
                </a:lnTo>
                <a:lnTo>
                  <a:pt x="24" y="278"/>
                </a:lnTo>
                <a:lnTo>
                  <a:pt x="28" y="284"/>
                </a:lnTo>
                <a:lnTo>
                  <a:pt x="28" y="284"/>
                </a:lnTo>
                <a:lnTo>
                  <a:pt x="28" y="286"/>
                </a:lnTo>
                <a:lnTo>
                  <a:pt x="28" y="286"/>
                </a:lnTo>
                <a:lnTo>
                  <a:pt x="28" y="288"/>
                </a:lnTo>
                <a:lnTo>
                  <a:pt x="28" y="288"/>
                </a:lnTo>
                <a:lnTo>
                  <a:pt x="30" y="292"/>
                </a:lnTo>
                <a:lnTo>
                  <a:pt x="30" y="292"/>
                </a:lnTo>
                <a:lnTo>
                  <a:pt x="36" y="296"/>
                </a:lnTo>
                <a:lnTo>
                  <a:pt x="36" y="296"/>
                </a:lnTo>
                <a:lnTo>
                  <a:pt x="38" y="300"/>
                </a:lnTo>
                <a:lnTo>
                  <a:pt x="38" y="300"/>
                </a:lnTo>
                <a:lnTo>
                  <a:pt x="36" y="302"/>
                </a:lnTo>
                <a:lnTo>
                  <a:pt x="36" y="302"/>
                </a:lnTo>
                <a:lnTo>
                  <a:pt x="34" y="304"/>
                </a:lnTo>
                <a:lnTo>
                  <a:pt x="34" y="304"/>
                </a:lnTo>
                <a:lnTo>
                  <a:pt x="32" y="308"/>
                </a:lnTo>
                <a:lnTo>
                  <a:pt x="32" y="308"/>
                </a:lnTo>
                <a:lnTo>
                  <a:pt x="36" y="312"/>
                </a:lnTo>
                <a:lnTo>
                  <a:pt x="36" y="312"/>
                </a:lnTo>
                <a:lnTo>
                  <a:pt x="38" y="314"/>
                </a:lnTo>
                <a:lnTo>
                  <a:pt x="38" y="314"/>
                </a:lnTo>
                <a:lnTo>
                  <a:pt x="42" y="314"/>
                </a:lnTo>
                <a:lnTo>
                  <a:pt x="42" y="314"/>
                </a:lnTo>
                <a:lnTo>
                  <a:pt x="42" y="318"/>
                </a:lnTo>
                <a:lnTo>
                  <a:pt x="42" y="318"/>
                </a:lnTo>
                <a:lnTo>
                  <a:pt x="44" y="322"/>
                </a:lnTo>
                <a:lnTo>
                  <a:pt x="44" y="322"/>
                </a:lnTo>
                <a:lnTo>
                  <a:pt x="46" y="324"/>
                </a:lnTo>
                <a:lnTo>
                  <a:pt x="48" y="324"/>
                </a:lnTo>
                <a:lnTo>
                  <a:pt x="48" y="324"/>
                </a:lnTo>
                <a:lnTo>
                  <a:pt x="50" y="328"/>
                </a:lnTo>
                <a:lnTo>
                  <a:pt x="52" y="330"/>
                </a:lnTo>
                <a:lnTo>
                  <a:pt x="52" y="330"/>
                </a:lnTo>
                <a:lnTo>
                  <a:pt x="52" y="330"/>
                </a:lnTo>
                <a:lnTo>
                  <a:pt x="52" y="332"/>
                </a:lnTo>
                <a:lnTo>
                  <a:pt x="52" y="332"/>
                </a:lnTo>
                <a:lnTo>
                  <a:pt x="54" y="338"/>
                </a:lnTo>
                <a:lnTo>
                  <a:pt x="54" y="338"/>
                </a:lnTo>
                <a:lnTo>
                  <a:pt x="50" y="340"/>
                </a:lnTo>
                <a:lnTo>
                  <a:pt x="50" y="340"/>
                </a:lnTo>
                <a:lnTo>
                  <a:pt x="46" y="344"/>
                </a:lnTo>
                <a:lnTo>
                  <a:pt x="46" y="344"/>
                </a:lnTo>
                <a:lnTo>
                  <a:pt x="50" y="348"/>
                </a:lnTo>
                <a:lnTo>
                  <a:pt x="50" y="348"/>
                </a:lnTo>
                <a:lnTo>
                  <a:pt x="50" y="350"/>
                </a:lnTo>
                <a:lnTo>
                  <a:pt x="52" y="352"/>
                </a:lnTo>
                <a:lnTo>
                  <a:pt x="52" y="352"/>
                </a:lnTo>
                <a:lnTo>
                  <a:pt x="54" y="354"/>
                </a:lnTo>
                <a:lnTo>
                  <a:pt x="54" y="354"/>
                </a:lnTo>
                <a:lnTo>
                  <a:pt x="52" y="354"/>
                </a:lnTo>
                <a:lnTo>
                  <a:pt x="50" y="354"/>
                </a:lnTo>
                <a:lnTo>
                  <a:pt x="50" y="354"/>
                </a:lnTo>
                <a:lnTo>
                  <a:pt x="46" y="354"/>
                </a:lnTo>
                <a:lnTo>
                  <a:pt x="46" y="354"/>
                </a:lnTo>
                <a:lnTo>
                  <a:pt x="44" y="354"/>
                </a:lnTo>
                <a:lnTo>
                  <a:pt x="44" y="354"/>
                </a:lnTo>
                <a:lnTo>
                  <a:pt x="44" y="354"/>
                </a:lnTo>
                <a:lnTo>
                  <a:pt x="46" y="358"/>
                </a:lnTo>
                <a:lnTo>
                  <a:pt x="46" y="358"/>
                </a:lnTo>
                <a:lnTo>
                  <a:pt x="48" y="364"/>
                </a:lnTo>
                <a:lnTo>
                  <a:pt x="48" y="368"/>
                </a:lnTo>
                <a:lnTo>
                  <a:pt x="48" y="368"/>
                </a:lnTo>
                <a:lnTo>
                  <a:pt x="48" y="368"/>
                </a:lnTo>
                <a:lnTo>
                  <a:pt x="46" y="368"/>
                </a:lnTo>
                <a:lnTo>
                  <a:pt x="46" y="368"/>
                </a:lnTo>
                <a:lnTo>
                  <a:pt x="46" y="370"/>
                </a:lnTo>
                <a:lnTo>
                  <a:pt x="46" y="370"/>
                </a:lnTo>
                <a:lnTo>
                  <a:pt x="42" y="372"/>
                </a:lnTo>
                <a:lnTo>
                  <a:pt x="42" y="372"/>
                </a:lnTo>
                <a:lnTo>
                  <a:pt x="40" y="374"/>
                </a:lnTo>
                <a:lnTo>
                  <a:pt x="40" y="374"/>
                </a:lnTo>
                <a:lnTo>
                  <a:pt x="40" y="376"/>
                </a:lnTo>
                <a:lnTo>
                  <a:pt x="40" y="378"/>
                </a:lnTo>
                <a:lnTo>
                  <a:pt x="40" y="378"/>
                </a:lnTo>
                <a:lnTo>
                  <a:pt x="42" y="378"/>
                </a:lnTo>
                <a:lnTo>
                  <a:pt x="42" y="378"/>
                </a:lnTo>
                <a:lnTo>
                  <a:pt x="40" y="380"/>
                </a:lnTo>
                <a:lnTo>
                  <a:pt x="40" y="380"/>
                </a:lnTo>
                <a:lnTo>
                  <a:pt x="40" y="382"/>
                </a:lnTo>
                <a:lnTo>
                  <a:pt x="40" y="382"/>
                </a:lnTo>
                <a:lnTo>
                  <a:pt x="38" y="386"/>
                </a:lnTo>
                <a:lnTo>
                  <a:pt x="38" y="386"/>
                </a:lnTo>
                <a:lnTo>
                  <a:pt x="38" y="388"/>
                </a:lnTo>
                <a:lnTo>
                  <a:pt x="40" y="390"/>
                </a:lnTo>
                <a:lnTo>
                  <a:pt x="40" y="390"/>
                </a:lnTo>
                <a:lnTo>
                  <a:pt x="44" y="392"/>
                </a:lnTo>
                <a:lnTo>
                  <a:pt x="44" y="392"/>
                </a:lnTo>
                <a:lnTo>
                  <a:pt x="44" y="398"/>
                </a:lnTo>
                <a:lnTo>
                  <a:pt x="44" y="3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9" name="Freeform 57"/>
          <p:cNvSpPr>
            <a:spLocks/>
          </p:cNvSpPr>
          <p:nvPr/>
        </p:nvSpPr>
        <p:spPr bwMode="auto">
          <a:xfrm>
            <a:off x="5658532" y="1515243"/>
            <a:ext cx="434793" cy="384236"/>
          </a:xfrm>
          <a:custGeom>
            <a:avLst/>
            <a:gdLst>
              <a:gd name="T0" fmla="*/ 140 w 172"/>
              <a:gd name="T1" fmla="*/ 2 h 152"/>
              <a:gd name="T2" fmla="*/ 120 w 172"/>
              <a:gd name="T3" fmla="*/ 8 h 152"/>
              <a:gd name="T4" fmla="*/ 112 w 172"/>
              <a:gd name="T5" fmla="*/ 18 h 152"/>
              <a:gd name="T6" fmla="*/ 110 w 172"/>
              <a:gd name="T7" fmla="*/ 28 h 152"/>
              <a:gd name="T8" fmla="*/ 108 w 172"/>
              <a:gd name="T9" fmla="*/ 34 h 152"/>
              <a:gd name="T10" fmla="*/ 100 w 172"/>
              <a:gd name="T11" fmla="*/ 44 h 152"/>
              <a:gd name="T12" fmla="*/ 86 w 172"/>
              <a:gd name="T13" fmla="*/ 46 h 152"/>
              <a:gd name="T14" fmla="*/ 78 w 172"/>
              <a:gd name="T15" fmla="*/ 46 h 152"/>
              <a:gd name="T16" fmla="*/ 66 w 172"/>
              <a:gd name="T17" fmla="*/ 46 h 152"/>
              <a:gd name="T18" fmla="*/ 60 w 172"/>
              <a:gd name="T19" fmla="*/ 46 h 152"/>
              <a:gd name="T20" fmla="*/ 56 w 172"/>
              <a:gd name="T21" fmla="*/ 44 h 152"/>
              <a:gd name="T22" fmla="*/ 58 w 172"/>
              <a:gd name="T23" fmla="*/ 42 h 152"/>
              <a:gd name="T24" fmla="*/ 52 w 172"/>
              <a:gd name="T25" fmla="*/ 40 h 152"/>
              <a:gd name="T26" fmla="*/ 38 w 172"/>
              <a:gd name="T27" fmla="*/ 26 h 152"/>
              <a:gd name="T28" fmla="*/ 38 w 172"/>
              <a:gd name="T29" fmla="*/ 20 h 152"/>
              <a:gd name="T30" fmla="*/ 42 w 172"/>
              <a:gd name="T31" fmla="*/ 16 h 152"/>
              <a:gd name="T32" fmla="*/ 44 w 172"/>
              <a:gd name="T33" fmla="*/ 10 h 152"/>
              <a:gd name="T34" fmla="*/ 46 w 172"/>
              <a:gd name="T35" fmla="*/ 2 h 152"/>
              <a:gd name="T36" fmla="*/ 36 w 172"/>
              <a:gd name="T37" fmla="*/ 6 h 152"/>
              <a:gd name="T38" fmla="*/ 22 w 172"/>
              <a:gd name="T39" fmla="*/ 12 h 152"/>
              <a:gd name="T40" fmla="*/ 18 w 172"/>
              <a:gd name="T41" fmla="*/ 24 h 152"/>
              <a:gd name="T42" fmla="*/ 14 w 172"/>
              <a:gd name="T43" fmla="*/ 30 h 152"/>
              <a:gd name="T44" fmla="*/ 14 w 172"/>
              <a:gd name="T45" fmla="*/ 46 h 152"/>
              <a:gd name="T46" fmla="*/ 4 w 172"/>
              <a:gd name="T47" fmla="*/ 54 h 152"/>
              <a:gd name="T48" fmla="*/ 10 w 172"/>
              <a:gd name="T49" fmla="*/ 66 h 152"/>
              <a:gd name="T50" fmla="*/ 2 w 172"/>
              <a:gd name="T51" fmla="*/ 74 h 152"/>
              <a:gd name="T52" fmla="*/ 4 w 172"/>
              <a:gd name="T53" fmla="*/ 88 h 152"/>
              <a:gd name="T54" fmla="*/ 6 w 172"/>
              <a:gd name="T55" fmla="*/ 106 h 152"/>
              <a:gd name="T56" fmla="*/ 4 w 172"/>
              <a:gd name="T57" fmla="*/ 114 h 152"/>
              <a:gd name="T58" fmla="*/ 2 w 172"/>
              <a:gd name="T59" fmla="*/ 122 h 152"/>
              <a:gd name="T60" fmla="*/ 2 w 172"/>
              <a:gd name="T61" fmla="*/ 138 h 152"/>
              <a:gd name="T62" fmla="*/ 8 w 172"/>
              <a:gd name="T63" fmla="*/ 146 h 152"/>
              <a:gd name="T64" fmla="*/ 14 w 172"/>
              <a:gd name="T65" fmla="*/ 136 h 152"/>
              <a:gd name="T66" fmla="*/ 18 w 172"/>
              <a:gd name="T67" fmla="*/ 134 h 152"/>
              <a:gd name="T68" fmla="*/ 28 w 172"/>
              <a:gd name="T69" fmla="*/ 136 h 152"/>
              <a:gd name="T70" fmla="*/ 32 w 172"/>
              <a:gd name="T71" fmla="*/ 150 h 152"/>
              <a:gd name="T72" fmla="*/ 44 w 172"/>
              <a:gd name="T73" fmla="*/ 144 h 152"/>
              <a:gd name="T74" fmla="*/ 48 w 172"/>
              <a:gd name="T75" fmla="*/ 138 h 152"/>
              <a:gd name="T76" fmla="*/ 54 w 172"/>
              <a:gd name="T77" fmla="*/ 128 h 152"/>
              <a:gd name="T78" fmla="*/ 60 w 172"/>
              <a:gd name="T79" fmla="*/ 120 h 152"/>
              <a:gd name="T80" fmla="*/ 68 w 172"/>
              <a:gd name="T81" fmla="*/ 112 h 152"/>
              <a:gd name="T82" fmla="*/ 76 w 172"/>
              <a:gd name="T83" fmla="*/ 118 h 152"/>
              <a:gd name="T84" fmla="*/ 82 w 172"/>
              <a:gd name="T85" fmla="*/ 112 h 152"/>
              <a:gd name="T86" fmla="*/ 94 w 172"/>
              <a:gd name="T87" fmla="*/ 110 h 152"/>
              <a:gd name="T88" fmla="*/ 96 w 172"/>
              <a:gd name="T89" fmla="*/ 118 h 152"/>
              <a:gd name="T90" fmla="*/ 104 w 172"/>
              <a:gd name="T91" fmla="*/ 112 h 152"/>
              <a:gd name="T92" fmla="*/ 110 w 172"/>
              <a:gd name="T93" fmla="*/ 120 h 152"/>
              <a:gd name="T94" fmla="*/ 120 w 172"/>
              <a:gd name="T95" fmla="*/ 122 h 152"/>
              <a:gd name="T96" fmla="*/ 128 w 172"/>
              <a:gd name="T97" fmla="*/ 120 h 152"/>
              <a:gd name="T98" fmla="*/ 140 w 172"/>
              <a:gd name="T99" fmla="*/ 126 h 152"/>
              <a:gd name="T100" fmla="*/ 146 w 172"/>
              <a:gd name="T101" fmla="*/ 120 h 152"/>
              <a:gd name="T102" fmla="*/ 152 w 172"/>
              <a:gd name="T103" fmla="*/ 114 h 152"/>
              <a:gd name="T104" fmla="*/ 154 w 172"/>
              <a:gd name="T105" fmla="*/ 104 h 152"/>
              <a:gd name="T106" fmla="*/ 162 w 172"/>
              <a:gd name="T107" fmla="*/ 98 h 152"/>
              <a:gd name="T108" fmla="*/ 164 w 172"/>
              <a:gd name="T109" fmla="*/ 86 h 152"/>
              <a:gd name="T110" fmla="*/ 168 w 172"/>
              <a:gd name="T111" fmla="*/ 76 h 152"/>
              <a:gd name="T112" fmla="*/ 170 w 172"/>
              <a:gd name="T113" fmla="*/ 64 h 152"/>
              <a:gd name="T114" fmla="*/ 170 w 172"/>
              <a:gd name="T115" fmla="*/ 50 h 152"/>
              <a:gd name="T116" fmla="*/ 170 w 172"/>
              <a:gd name="T117" fmla="*/ 36 h 152"/>
              <a:gd name="T118" fmla="*/ 162 w 172"/>
              <a:gd name="T119" fmla="*/ 16 h 152"/>
              <a:gd name="T120" fmla="*/ 160 w 172"/>
              <a:gd name="T121" fmla="*/ 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2" h="152">
                <a:moveTo>
                  <a:pt x="150" y="0"/>
                </a:moveTo>
                <a:lnTo>
                  <a:pt x="150" y="0"/>
                </a:lnTo>
                <a:lnTo>
                  <a:pt x="146" y="0"/>
                </a:lnTo>
                <a:lnTo>
                  <a:pt x="146" y="0"/>
                </a:lnTo>
                <a:lnTo>
                  <a:pt x="142" y="0"/>
                </a:lnTo>
                <a:lnTo>
                  <a:pt x="142" y="0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32" y="4"/>
                </a:lnTo>
                <a:lnTo>
                  <a:pt x="132" y="4"/>
                </a:lnTo>
                <a:lnTo>
                  <a:pt x="126" y="4"/>
                </a:lnTo>
                <a:lnTo>
                  <a:pt x="126" y="4"/>
                </a:lnTo>
                <a:lnTo>
                  <a:pt x="124" y="6"/>
                </a:lnTo>
                <a:lnTo>
                  <a:pt x="124" y="6"/>
                </a:lnTo>
                <a:lnTo>
                  <a:pt x="120" y="8"/>
                </a:lnTo>
                <a:lnTo>
                  <a:pt x="120" y="8"/>
                </a:lnTo>
                <a:lnTo>
                  <a:pt x="120" y="8"/>
                </a:lnTo>
                <a:lnTo>
                  <a:pt x="120" y="8"/>
                </a:lnTo>
                <a:lnTo>
                  <a:pt x="118" y="10"/>
                </a:lnTo>
                <a:lnTo>
                  <a:pt x="118" y="10"/>
                </a:lnTo>
                <a:lnTo>
                  <a:pt x="114" y="12"/>
                </a:lnTo>
                <a:lnTo>
                  <a:pt x="114" y="12"/>
                </a:lnTo>
                <a:lnTo>
                  <a:pt x="112" y="12"/>
                </a:lnTo>
                <a:lnTo>
                  <a:pt x="112" y="12"/>
                </a:lnTo>
                <a:lnTo>
                  <a:pt x="110" y="18"/>
                </a:lnTo>
                <a:lnTo>
                  <a:pt x="110" y="18"/>
                </a:lnTo>
                <a:lnTo>
                  <a:pt x="112" y="18"/>
                </a:lnTo>
                <a:lnTo>
                  <a:pt x="112" y="18"/>
                </a:lnTo>
                <a:lnTo>
                  <a:pt x="112" y="20"/>
                </a:lnTo>
                <a:lnTo>
                  <a:pt x="112" y="20"/>
                </a:lnTo>
                <a:lnTo>
                  <a:pt x="112" y="24"/>
                </a:lnTo>
                <a:lnTo>
                  <a:pt x="112" y="24"/>
                </a:lnTo>
                <a:lnTo>
                  <a:pt x="110" y="26"/>
                </a:lnTo>
                <a:lnTo>
                  <a:pt x="110" y="26"/>
                </a:lnTo>
                <a:lnTo>
                  <a:pt x="110" y="26"/>
                </a:lnTo>
                <a:lnTo>
                  <a:pt x="110" y="26"/>
                </a:lnTo>
                <a:lnTo>
                  <a:pt x="110" y="28"/>
                </a:lnTo>
                <a:lnTo>
                  <a:pt x="110" y="28"/>
                </a:lnTo>
                <a:lnTo>
                  <a:pt x="108" y="30"/>
                </a:lnTo>
                <a:lnTo>
                  <a:pt x="108" y="30"/>
                </a:lnTo>
                <a:lnTo>
                  <a:pt x="108" y="32"/>
                </a:lnTo>
                <a:lnTo>
                  <a:pt x="108" y="32"/>
                </a:lnTo>
                <a:lnTo>
                  <a:pt x="108" y="34"/>
                </a:lnTo>
                <a:lnTo>
                  <a:pt x="108" y="34"/>
                </a:lnTo>
                <a:lnTo>
                  <a:pt x="108" y="34"/>
                </a:lnTo>
                <a:lnTo>
                  <a:pt x="108" y="34"/>
                </a:lnTo>
                <a:lnTo>
                  <a:pt x="108" y="34"/>
                </a:lnTo>
                <a:lnTo>
                  <a:pt x="108" y="34"/>
                </a:lnTo>
                <a:lnTo>
                  <a:pt x="108" y="36"/>
                </a:lnTo>
                <a:lnTo>
                  <a:pt x="108" y="36"/>
                </a:lnTo>
                <a:lnTo>
                  <a:pt x="106" y="38"/>
                </a:lnTo>
                <a:lnTo>
                  <a:pt x="106" y="38"/>
                </a:lnTo>
                <a:lnTo>
                  <a:pt x="106" y="38"/>
                </a:lnTo>
                <a:lnTo>
                  <a:pt x="102" y="40"/>
                </a:lnTo>
                <a:lnTo>
                  <a:pt x="102" y="40"/>
                </a:lnTo>
                <a:lnTo>
                  <a:pt x="100" y="42"/>
                </a:lnTo>
                <a:lnTo>
                  <a:pt x="100" y="42"/>
                </a:lnTo>
                <a:lnTo>
                  <a:pt x="100" y="44"/>
                </a:lnTo>
                <a:lnTo>
                  <a:pt x="100" y="44"/>
                </a:lnTo>
                <a:lnTo>
                  <a:pt x="98" y="46"/>
                </a:lnTo>
                <a:lnTo>
                  <a:pt x="98" y="46"/>
                </a:lnTo>
                <a:lnTo>
                  <a:pt x="96" y="46"/>
                </a:lnTo>
                <a:lnTo>
                  <a:pt x="96" y="46"/>
                </a:lnTo>
                <a:lnTo>
                  <a:pt x="92" y="48"/>
                </a:lnTo>
                <a:lnTo>
                  <a:pt x="92" y="48"/>
                </a:lnTo>
                <a:lnTo>
                  <a:pt x="92" y="48"/>
                </a:lnTo>
                <a:lnTo>
                  <a:pt x="92" y="48"/>
                </a:lnTo>
                <a:lnTo>
                  <a:pt x="86" y="46"/>
                </a:lnTo>
                <a:lnTo>
                  <a:pt x="86" y="46"/>
                </a:lnTo>
                <a:lnTo>
                  <a:pt x="84" y="46"/>
                </a:lnTo>
                <a:lnTo>
                  <a:pt x="84" y="46"/>
                </a:lnTo>
                <a:lnTo>
                  <a:pt x="80" y="46"/>
                </a:lnTo>
                <a:lnTo>
                  <a:pt x="80" y="46"/>
                </a:lnTo>
                <a:lnTo>
                  <a:pt x="80" y="46"/>
                </a:lnTo>
                <a:lnTo>
                  <a:pt x="80" y="46"/>
                </a:lnTo>
                <a:lnTo>
                  <a:pt x="78" y="46"/>
                </a:lnTo>
                <a:lnTo>
                  <a:pt x="78" y="46"/>
                </a:lnTo>
                <a:lnTo>
                  <a:pt x="78" y="46"/>
                </a:lnTo>
                <a:lnTo>
                  <a:pt x="78" y="46"/>
                </a:lnTo>
                <a:lnTo>
                  <a:pt x="74" y="46"/>
                </a:lnTo>
                <a:lnTo>
                  <a:pt x="74" y="46"/>
                </a:lnTo>
                <a:lnTo>
                  <a:pt x="72" y="48"/>
                </a:lnTo>
                <a:lnTo>
                  <a:pt x="72" y="48"/>
                </a:lnTo>
                <a:lnTo>
                  <a:pt x="72" y="48"/>
                </a:lnTo>
                <a:lnTo>
                  <a:pt x="72" y="48"/>
                </a:lnTo>
                <a:lnTo>
                  <a:pt x="68" y="46"/>
                </a:lnTo>
                <a:lnTo>
                  <a:pt x="68" y="46"/>
                </a:lnTo>
                <a:lnTo>
                  <a:pt x="66" y="46"/>
                </a:lnTo>
                <a:lnTo>
                  <a:pt x="66" y="46"/>
                </a:lnTo>
                <a:lnTo>
                  <a:pt x="64" y="44"/>
                </a:lnTo>
                <a:lnTo>
                  <a:pt x="64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60" y="46"/>
                </a:lnTo>
                <a:lnTo>
                  <a:pt x="58" y="44"/>
                </a:lnTo>
                <a:lnTo>
                  <a:pt x="58" y="44"/>
                </a:lnTo>
                <a:lnTo>
                  <a:pt x="56" y="44"/>
                </a:lnTo>
                <a:lnTo>
                  <a:pt x="56" y="44"/>
                </a:lnTo>
                <a:lnTo>
                  <a:pt x="56" y="44"/>
                </a:lnTo>
                <a:lnTo>
                  <a:pt x="56" y="44"/>
                </a:lnTo>
                <a:lnTo>
                  <a:pt x="56" y="44"/>
                </a:lnTo>
                <a:lnTo>
                  <a:pt x="56" y="44"/>
                </a:lnTo>
                <a:lnTo>
                  <a:pt x="56" y="44"/>
                </a:lnTo>
                <a:lnTo>
                  <a:pt x="56" y="44"/>
                </a:lnTo>
                <a:lnTo>
                  <a:pt x="58" y="44"/>
                </a:lnTo>
                <a:lnTo>
                  <a:pt x="58" y="44"/>
                </a:lnTo>
                <a:lnTo>
                  <a:pt x="60" y="44"/>
                </a:lnTo>
                <a:lnTo>
                  <a:pt x="60" y="44"/>
                </a:lnTo>
                <a:lnTo>
                  <a:pt x="58" y="44"/>
                </a:lnTo>
                <a:lnTo>
                  <a:pt x="60" y="42"/>
                </a:lnTo>
                <a:lnTo>
                  <a:pt x="58" y="42"/>
                </a:lnTo>
                <a:lnTo>
                  <a:pt x="58" y="42"/>
                </a:lnTo>
                <a:lnTo>
                  <a:pt x="56" y="42"/>
                </a:lnTo>
                <a:lnTo>
                  <a:pt x="56" y="42"/>
                </a:lnTo>
                <a:lnTo>
                  <a:pt x="54" y="42"/>
                </a:lnTo>
                <a:lnTo>
                  <a:pt x="54" y="42"/>
                </a:lnTo>
                <a:lnTo>
                  <a:pt x="52" y="40"/>
                </a:lnTo>
                <a:lnTo>
                  <a:pt x="52" y="40"/>
                </a:lnTo>
                <a:lnTo>
                  <a:pt x="52" y="40"/>
                </a:lnTo>
                <a:lnTo>
                  <a:pt x="52" y="40"/>
                </a:lnTo>
                <a:lnTo>
                  <a:pt x="52" y="40"/>
                </a:lnTo>
                <a:lnTo>
                  <a:pt x="52" y="40"/>
                </a:lnTo>
                <a:lnTo>
                  <a:pt x="48" y="38"/>
                </a:lnTo>
                <a:lnTo>
                  <a:pt x="48" y="38"/>
                </a:lnTo>
                <a:lnTo>
                  <a:pt x="48" y="36"/>
                </a:lnTo>
                <a:lnTo>
                  <a:pt x="48" y="36"/>
                </a:lnTo>
                <a:lnTo>
                  <a:pt x="42" y="32"/>
                </a:lnTo>
                <a:lnTo>
                  <a:pt x="42" y="32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6" y="22"/>
                </a:lnTo>
                <a:lnTo>
                  <a:pt x="36" y="22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2"/>
                </a:lnTo>
                <a:lnTo>
                  <a:pt x="38" y="20"/>
                </a:lnTo>
                <a:lnTo>
                  <a:pt x="38" y="20"/>
                </a:lnTo>
                <a:lnTo>
                  <a:pt x="40" y="20"/>
                </a:lnTo>
                <a:lnTo>
                  <a:pt x="40" y="20"/>
                </a:lnTo>
                <a:lnTo>
                  <a:pt x="40" y="20"/>
                </a:lnTo>
                <a:lnTo>
                  <a:pt x="40" y="20"/>
                </a:lnTo>
                <a:lnTo>
                  <a:pt x="40" y="20"/>
                </a:lnTo>
                <a:lnTo>
                  <a:pt x="40" y="20"/>
                </a:lnTo>
                <a:lnTo>
                  <a:pt x="42" y="18"/>
                </a:lnTo>
                <a:lnTo>
                  <a:pt x="42" y="18"/>
                </a:lnTo>
                <a:lnTo>
                  <a:pt x="42" y="16"/>
                </a:lnTo>
                <a:lnTo>
                  <a:pt x="42" y="16"/>
                </a:lnTo>
                <a:lnTo>
                  <a:pt x="42" y="14"/>
                </a:lnTo>
                <a:lnTo>
                  <a:pt x="42" y="14"/>
                </a:lnTo>
                <a:lnTo>
                  <a:pt x="44" y="14"/>
                </a:lnTo>
                <a:lnTo>
                  <a:pt x="44" y="14"/>
                </a:lnTo>
                <a:lnTo>
                  <a:pt x="44" y="12"/>
                </a:lnTo>
                <a:lnTo>
                  <a:pt x="44" y="12"/>
                </a:lnTo>
                <a:lnTo>
                  <a:pt x="46" y="12"/>
                </a:lnTo>
                <a:lnTo>
                  <a:pt x="46" y="12"/>
                </a:lnTo>
                <a:lnTo>
                  <a:pt x="44" y="10"/>
                </a:lnTo>
                <a:lnTo>
                  <a:pt x="44" y="10"/>
                </a:lnTo>
                <a:lnTo>
                  <a:pt x="44" y="8"/>
                </a:lnTo>
                <a:lnTo>
                  <a:pt x="44" y="8"/>
                </a:lnTo>
                <a:lnTo>
                  <a:pt x="46" y="6"/>
                </a:lnTo>
                <a:lnTo>
                  <a:pt x="46" y="6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48" y="4"/>
                </a:lnTo>
                <a:lnTo>
                  <a:pt x="46" y="2"/>
                </a:lnTo>
                <a:lnTo>
                  <a:pt x="46" y="2"/>
                </a:lnTo>
                <a:lnTo>
                  <a:pt x="44" y="4"/>
                </a:lnTo>
                <a:lnTo>
                  <a:pt x="44" y="4"/>
                </a:lnTo>
                <a:lnTo>
                  <a:pt x="42" y="4"/>
                </a:lnTo>
                <a:lnTo>
                  <a:pt x="42" y="4"/>
                </a:lnTo>
                <a:lnTo>
                  <a:pt x="40" y="2"/>
                </a:lnTo>
                <a:lnTo>
                  <a:pt x="40" y="2"/>
                </a:lnTo>
                <a:lnTo>
                  <a:pt x="38" y="2"/>
                </a:lnTo>
                <a:lnTo>
                  <a:pt x="38" y="2"/>
                </a:lnTo>
                <a:lnTo>
                  <a:pt x="36" y="6"/>
                </a:lnTo>
                <a:lnTo>
                  <a:pt x="36" y="6"/>
                </a:lnTo>
                <a:lnTo>
                  <a:pt x="36" y="6"/>
                </a:lnTo>
                <a:lnTo>
                  <a:pt x="36" y="6"/>
                </a:lnTo>
                <a:lnTo>
                  <a:pt x="32" y="4"/>
                </a:lnTo>
                <a:lnTo>
                  <a:pt x="32" y="4"/>
                </a:lnTo>
                <a:lnTo>
                  <a:pt x="28" y="6"/>
                </a:lnTo>
                <a:lnTo>
                  <a:pt x="28" y="6"/>
                </a:lnTo>
                <a:lnTo>
                  <a:pt x="24" y="10"/>
                </a:lnTo>
                <a:lnTo>
                  <a:pt x="24" y="10"/>
                </a:lnTo>
                <a:lnTo>
                  <a:pt x="22" y="12"/>
                </a:lnTo>
                <a:lnTo>
                  <a:pt x="22" y="12"/>
                </a:lnTo>
                <a:lnTo>
                  <a:pt x="20" y="14"/>
                </a:lnTo>
                <a:lnTo>
                  <a:pt x="20" y="14"/>
                </a:lnTo>
                <a:lnTo>
                  <a:pt x="18" y="16"/>
                </a:lnTo>
                <a:lnTo>
                  <a:pt x="18" y="16"/>
                </a:lnTo>
                <a:lnTo>
                  <a:pt x="20" y="20"/>
                </a:lnTo>
                <a:lnTo>
                  <a:pt x="20" y="20"/>
                </a:lnTo>
                <a:lnTo>
                  <a:pt x="18" y="22"/>
                </a:lnTo>
                <a:lnTo>
                  <a:pt x="18" y="22"/>
                </a:lnTo>
                <a:lnTo>
                  <a:pt x="18" y="24"/>
                </a:lnTo>
                <a:lnTo>
                  <a:pt x="18" y="24"/>
                </a:lnTo>
                <a:lnTo>
                  <a:pt x="16" y="24"/>
                </a:lnTo>
                <a:lnTo>
                  <a:pt x="16" y="24"/>
                </a:lnTo>
                <a:lnTo>
                  <a:pt x="16" y="28"/>
                </a:lnTo>
                <a:lnTo>
                  <a:pt x="16" y="28"/>
                </a:lnTo>
                <a:lnTo>
                  <a:pt x="16" y="28"/>
                </a:lnTo>
                <a:lnTo>
                  <a:pt x="16" y="28"/>
                </a:lnTo>
                <a:lnTo>
                  <a:pt x="16" y="30"/>
                </a:lnTo>
                <a:lnTo>
                  <a:pt x="16" y="30"/>
                </a:lnTo>
                <a:lnTo>
                  <a:pt x="14" y="30"/>
                </a:lnTo>
                <a:lnTo>
                  <a:pt x="14" y="30"/>
                </a:lnTo>
                <a:lnTo>
                  <a:pt x="16" y="32"/>
                </a:lnTo>
                <a:lnTo>
                  <a:pt x="16" y="32"/>
                </a:lnTo>
                <a:lnTo>
                  <a:pt x="14" y="36"/>
                </a:lnTo>
                <a:lnTo>
                  <a:pt x="14" y="36"/>
                </a:lnTo>
                <a:lnTo>
                  <a:pt x="14" y="40"/>
                </a:lnTo>
                <a:lnTo>
                  <a:pt x="14" y="40"/>
                </a:lnTo>
                <a:lnTo>
                  <a:pt x="12" y="42"/>
                </a:lnTo>
                <a:lnTo>
                  <a:pt x="12" y="42"/>
                </a:lnTo>
                <a:lnTo>
                  <a:pt x="14" y="46"/>
                </a:lnTo>
                <a:lnTo>
                  <a:pt x="14" y="46"/>
                </a:lnTo>
                <a:lnTo>
                  <a:pt x="12" y="48"/>
                </a:lnTo>
                <a:lnTo>
                  <a:pt x="12" y="48"/>
                </a:lnTo>
                <a:lnTo>
                  <a:pt x="12" y="50"/>
                </a:lnTo>
                <a:lnTo>
                  <a:pt x="12" y="50"/>
                </a:lnTo>
                <a:lnTo>
                  <a:pt x="8" y="52"/>
                </a:lnTo>
                <a:lnTo>
                  <a:pt x="8" y="52"/>
                </a:lnTo>
                <a:lnTo>
                  <a:pt x="8" y="54"/>
                </a:lnTo>
                <a:lnTo>
                  <a:pt x="8" y="54"/>
                </a:lnTo>
                <a:lnTo>
                  <a:pt x="4" y="54"/>
                </a:lnTo>
                <a:lnTo>
                  <a:pt x="4" y="54"/>
                </a:lnTo>
                <a:lnTo>
                  <a:pt x="4" y="56"/>
                </a:lnTo>
                <a:lnTo>
                  <a:pt x="4" y="56"/>
                </a:lnTo>
                <a:lnTo>
                  <a:pt x="8" y="60"/>
                </a:lnTo>
                <a:lnTo>
                  <a:pt x="8" y="60"/>
                </a:lnTo>
                <a:lnTo>
                  <a:pt x="8" y="62"/>
                </a:lnTo>
                <a:lnTo>
                  <a:pt x="8" y="62"/>
                </a:lnTo>
                <a:lnTo>
                  <a:pt x="8" y="64"/>
                </a:lnTo>
                <a:lnTo>
                  <a:pt x="8" y="64"/>
                </a:lnTo>
                <a:lnTo>
                  <a:pt x="10" y="66"/>
                </a:lnTo>
                <a:lnTo>
                  <a:pt x="10" y="66"/>
                </a:lnTo>
                <a:lnTo>
                  <a:pt x="8" y="68"/>
                </a:lnTo>
                <a:lnTo>
                  <a:pt x="8" y="68"/>
                </a:lnTo>
                <a:lnTo>
                  <a:pt x="6" y="70"/>
                </a:lnTo>
                <a:lnTo>
                  <a:pt x="6" y="70"/>
                </a:lnTo>
                <a:lnTo>
                  <a:pt x="6" y="72"/>
                </a:lnTo>
                <a:lnTo>
                  <a:pt x="6" y="72"/>
                </a:lnTo>
                <a:lnTo>
                  <a:pt x="4" y="74"/>
                </a:lnTo>
                <a:lnTo>
                  <a:pt x="4" y="74"/>
                </a:lnTo>
                <a:lnTo>
                  <a:pt x="2" y="74"/>
                </a:lnTo>
                <a:lnTo>
                  <a:pt x="2" y="74"/>
                </a:lnTo>
                <a:lnTo>
                  <a:pt x="2" y="78"/>
                </a:lnTo>
                <a:lnTo>
                  <a:pt x="2" y="78"/>
                </a:lnTo>
                <a:lnTo>
                  <a:pt x="4" y="80"/>
                </a:lnTo>
                <a:lnTo>
                  <a:pt x="4" y="80"/>
                </a:lnTo>
                <a:lnTo>
                  <a:pt x="4" y="82"/>
                </a:lnTo>
                <a:lnTo>
                  <a:pt x="4" y="82"/>
                </a:lnTo>
                <a:lnTo>
                  <a:pt x="4" y="84"/>
                </a:lnTo>
                <a:lnTo>
                  <a:pt x="4" y="84"/>
                </a:lnTo>
                <a:lnTo>
                  <a:pt x="4" y="88"/>
                </a:lnTo>
                <a:lnTo>
                  <a:pt x="4" y="88"/>
                </a:lnTo>
                <a:lnTo>
                  <a:pt x="6" y="88"/>
                </a:lnTo>
                <a:lnTo>
                  <a:pt x="6" y="88"/>
                </a:lnTo>
                <a:lnTo>
                  <a:pt x="8" y="92"/>
                </a:lnTo>
                <a:lnTo>
                  <a:pt x="8" y="92"/>
                </a:lnTo>
                <a:lnTo>
                  <a:pt x="6" y="98"/>
                </a:lnTo>
                <a:lnTo>
                  <a:pt x="6" y="98"/>
                </a:lnTo>
                <a:lnTo>
                  <a:pt x="4" y="102"/>
                </a:lnTo>
                <a:lnTo>
                  <a:pt x="4" y="102"/>
                </a:lnTo>
                <a:lnTo>
                  <a:pt x="6" y="106"/>
                </a:lnTo>
                <a:lnTo>
                  <a:pt x="6" y="106"/>
                </a:lnTo>
                <a:lnTo>
                  <a:pt x="6" y="106"/>
                </a:lnTo>
                <a:lnTo>
                  <a:pt x="6" y="106"/>
                </a:lnTo>
                <a:lnTo>
                  <a:pt x="4" y="110"/>
                </a:lnTo>
                <a:lnTo>
                  <a:pt x="4" y="110"/>
                </a:lnTo>
                <a:lnTo>
                  <a:pt x="4" y="112"/>
                </a:lnTo>
                <a:lnTo>
                  <a:pt x="4" y="112"/>
                </a:lnTo>
                <a:lnTo>
                  <a:pt x="4" y="114"/>
                </a:lnTo>
                <a:lnTo>
                  <a:pt x="4" y="114"/>
                </a:lnTo>
                <a:lnTo>
                  <a:pt x="4" y="114"/>
                </a:lnTo>
                <a:lnTo>
                  <a:pt x="4" y="114"/>
                </a:lnTo>
                <a:lnTo>
                  <a:pt x="2" y="118"/>
                </a:lnTo>
                <a:lnTo>
                  <a:pt x="2" y="118"/>
                </a:lnTo>
                <a:lnTo>
                  <a:pt x="0" y="118"/>
                </a:lnTo>
                <a:lnTo>
                  <a:pt x="0" y="118"/>
                </a:lnTo>
                <a:lnTo>
                  <a:pt x="0" y="118"/>
                </a:lnTo>
                <a:lnTo>
                  <a:pt x="0" y="118"/>
                </a:lnTo>
                <a:lnTo>
                  <a:pt x="0" y="122"/>
                </a:lnTo>
                <a:lnTo>
                  <a:pt x="0" y="122"/>
                </a:lnTo>
                <a:lnTo>
                  <a:pt x="2" y="122"/>
                </a:lnTo>
                <a:lnTo>
                  <a:pt x="2" y="122"/>
                </a:lnTo>
                <a:lnTo>
                  <a:pt x="4" y="124"/>
                </a:lnTo>
                <a:lnTo>
                  <a:pt x="4" y="124"/>
                </a:lnTo>
                <a:lnTo>
                  <a:pt x="6" y="132"/>
                </a:lnTo>
                <a:lnTo>
                  <a:pt x="6" y="132"/>
                </a:lnTo>
                <a:lnTo>
                  <a:pt x="6" y="134"/>
                </a:lnTo>
                <a:lnTo>
                  <a:pt x="6" y="134"/>
                </a:lnTo>
                <a:lnTo>
                  <a:pt x="2" y="136"/>
                </a:lnTo>
                <a:lnTo>
                  <a:pt x="2" y="136"/>
                </a:lnTo>
                <a:lnTo>
                  <a:pt x="2" y="138"/>
                </a:lnTo>
                <a:lnTo>
                  <a:pt x="2" y="138"/>
                </a:lnTo>
                <a:lnTo>
                  <a:pt x="2" y="140"/>
                </a:lnTo>
                <a:lnTo>
                  <a:pt x="2" y="140"/>
                </a:lnTo>
                <a:lnTo>
                  <a:pt x="4" y="142"/>
                </a:lnTo>
                <a:lnTo>
                  <a:pt x="4" y="142"/>
                </a:lnTo>
                <a:lnTo>
                  <a:pt x="4" y="146"/>
                </a:lnTo>
                <a:lnTo>
                  <a:pt x="4" y="146"/>
                </a:lnTo>
                <a:lnTo>
                  <a:pt x="6" y="144"/>
                </a:lnTo>
                <a:lnTo>
                  <a:pt x="6" y="144"/>
                </a:lnTo>
                <a:lnTo>
                  <a:pt x="8" y="146"/>
                </a:lnTo>
                <a:lnTo>
                  <a:pt x="8" y="146"/>
                </a:lnTo>
                <a:lnTo>
                  <a:pt x="10" y="144"/>
                </a:lnTo>
                <a:lnTo>
                  <a:pt x="10" y="144"/>
                </a:lnTo>
                <a:lnTo>
                  <a:pt x="12" y="138"/>
                </a:lnTo>
                <a:lnTo>
                  <a:pt x="12" y="138"/>
                </a:lnTo>
                <a:lnTo>
                  <a:pt x="12" y="136"/>
                </a:lnTo>
                <a:lnTo>
                  <a:pt x="12" y="136"/>
                </a:lnTo>
                <a:lnTo>
                  <a:pt x="14" y="136"/>
                </a:lnTo>
                <a:lnTo>
                  <a:pt x="14" y="136"/>
                </a:lnTo>
                <a:lnTo>
                  <a:pt x="14" y="136"/>
                </a:lnTo>
                <a:lnTo>
                  <a:pt x="14" y="136"/>
                </a:lnTo>
                <a:lnTo>
                  <a:pt x="16" y="134"/>
                </a:lnTo>
                <a:lnTo>
                  <a:pt x="16" y="134"/>
                </a:lnTo>
                <a:lnTo>
                  <a:pt x="16" y="134"/>
                </a:lnTo>
                <a:lnTo>
                  <a:pt x="16" y="134"/>
                </a:lnTo>
                <a:lnTo>
                  <a:pt x="18" y="132"/>
                </a:lnTo>
                <a:lnTo>
                  <a:pt x="18" y="132"/>
                </a:lnTo>
                <a:lnTo>
                  <a:pt x="18" y="134"/>
                </a:lnTo>
                <a:lnTo>
                  <a:pt x="18" y="134"/>
                </a:lnTo>
                <a:lnTo>
                  <a:pt x="18" y="134"/>
                </a:lnTo>
                <a:lnTo>
                  <a:pt x="18" y="134"/>
                </a:lnTo>
                <a:lnTo>
                  <a:pt x="18" y="136"/>
                </a:lnTo>
                <a:lnTo>
                  <a:pt x="18" y="136"/>
                </a:lnTo>
                <a:lnTo>
                  <a:pt x="18" y="136"/>
                </a:lnTo>
                <a:lnTo>
                  <a:pt x="18" y="136"/>
                </a:lnTo>
                <a:lnTo>
                  <a:pt x="20" y="136"/>
                </a:lnTo>
                <a:lnTo>
                  <a:pt x="20" y="136"/>
                </a:lnTo>
                <a:lnTo>
                  <a:pt x="24" y="132"/>
                </a:lnTo>
                <a:lnTo>
                  <a:pt x="24" y="132"/>
                </a:lnTo>
                <a:lnTo>
                  <a:pt x="28" y="136"/>
                </a:lnTo>
                <a:lnTo>
                  <a:pt x="28" y="136"/>
                </a:lnTo>
                <a:lnTo>
                  <a:pt x="30" y="136"/>
                </a:lnTo>
                <a:lnTo>
                  <a:pt x="30" y="136"/>
                </a:lnTo>
                <a:lnTo>
                  <a:pt x="32" y="136"/>
                </a:lnTo>
                <a:lnTo>
                  <a:pt x="32" y="136"/>
                </a:lnTo>
                <a:lnTo>
                  <a:pt x="34" y="140"/>
                </a:lnTo>
                <a:lnTo>
                  <a:pt x="34" y="140"/>
                </a:lnTo>
                <a:lnTo>
                  <a:pt x="36" y="144"/>
                </a:lnTo>
                <a:lnTo>
                  <a:pt x="36" y="144"/>
                </a:lnTo>
                <a:lnTo>
                  <a:pt x="32" y="150"/>
                </a:lnTo>
                <a:lnTo>
                  <a:pt x="32" y="150"/>
                </a:lnTo>
                <a:lnTo>
                  <a:pt x="36" y="152"/>
                </a:lnTo>
                <a:lnTo>
                  <a:pt x="36" y="152"/>
                </a:lnTo>
                <a:lnTo>
                  <a:pt x="38" y="150"/>
                </a:lnTo>
                <a:lnTo>
                  <a:pt x="38" y="150"/>
                </a:lnTo>
                <a:lnTo>
                  <a:pt x="40" y="148"/>
                </a:lnTo>
                <a:lnTo>
                  <a:pt x="40" y="148"/>
                </a:lnTo>
                <a:lnTo>
                  <a:pt x="42" y="148"/>
                </a:lnTo>
                <a:lnTo>
                  <a:pt x="42" y="148"/>
                </a:lnTo>
                <a:lnTo>
                  <a:pt x="44" y="144"/>
                </a:lnTo>
                <a:lnTo>
                  <a:pt x="44" y="144"/>
                </a:lnTo>
                <a:lnTo>
                  <a:pt x="42" y="144"/>
                </a:lnTo>
                <a:lnTo>
                  <a:pt x="42" y="144"/>
                </a:lnTo>
                <a:lnTo>
                  <a:pt x="44" y="142"/>
                </a:lnTo>
                <a:lnTo>
                  <a:pt x="44" y="142"/>
                </a:lnTo>
                <a:lnTo>
                  <a:pt x="44" y="142"/>
                </a:lnTo>
                <a:lnTo>
                  <a:pt x="44" y="142"/>
                </a:lnTo>
                <a:lnTo>
                  <a:pt x="46" y="142"/>
                </a:lnTo>
                <a:lnTo>
                  <a:pt x="46" y="142"/>
                </a:lnTo>
                <a:lnTo>
                  <a:pt x="48" y="138"/>
                </a:lnTo>
                <a:lnTo>
                  <a:pt x="48" y="138"/>
                </a:lnTo>
                <a:lnTo>
                  <a:pt x="50" y="136"/>
                </a:lnTo>
                <a:lnTo>
                  <a:pt x="50" y="136"/>
                </a:lnTo>
                <a:lnTo>
                  <a:pt x="48" y="136"/>
                </a:lnTo>
                <a:lnTo>
                  <a:pt x="48" y="136"/>
                </a:lnTo>
                <a:lnTo>
                  <a:pt x="50" y="132"/>
                </a:lnTo>
                <a:lnTo>
                  <a:pt x="50" y="132"/>
                </a:lnTo>
                <a:lnTo>
                  <a:pt x="50" y="130"/>
                </a:lnTo>
                <a:lnTo>
                  <a:pt x="50" y="130"/>
                </a:lnTo>
                <a:lnTo>
                  <a:pt x="54" y="128"/>
                </a:lnTo>
                <a:lnTo>
                  <a:pt x="54" y="128"/>
                </a:lnTo>
                <a:lnTo>
                  <a:pt x="56" y="128"/>
                </a:lnTo>
                <a:lnTo>
                  <a:pt x="56" y="128"/>
                </a:lnTo>
                <a:lnTo>
                  <a:pt x="56" y="126"/>
                </a:lnTo>
                <a:lnTo>
                  <a:pt x="56" y="126"/>
                </a:lnTo>
                <a:lnTo>
                  <a:pt x="58" y="124"/>
                </a:lnTo>
                <a:lnTo>
                  <a:pt x="58" y="124"/>
                </a:lnTo>
                <a:lnTo>
                  <a:pt x="60" y="122"/>
                </a:lnTo>
                <a:lnTo>
                  <a:pt x="60" y="122"/>
                </a:lnTo>
                <a:lnTo>
                  <a:pt x="60" y="120"/>
                </a:lnTo>
                <a:lnTo>
                  <a:pt x="60" y="120"/>
                </a:lnTo>
                <a:lnTo>
                  <a:pt x="64" y="116"/>
                </a:lnTo>
                <a:lnTo>
                  <a:pt x="64" y="116"/>
                </a:lnTo>
                <a:lnTo>
                  <a:pt x="64" y="116"/>
                </a:lnTo>
                <a:lnTo>
                  <a:pt x="64" y="116"/>
                </a:lnTo>
                <a:lnTo>
                  <a:pt x="64" y="114"/>
                </a:lnTo>
                <a:lnTo>
                  <a:pt x="64" y="114"/>
                </a:lnTo>
                <a:lnTo>
                  <a:pt x="66" y="114"/>
                </a:lnTo>
                <a:lnTo>
                  <a:pt x="66" y="114"/>
                </a:lnTo>
                <a:lnTo>
                  <a:pt x="68" y="112"/>
                </a:lnTo>
                <a:lnTo>
                  <a:pt x="68" y="112"/>
                </a:lnTo>
                <a:lnTo>
                  <a:pt x="70" y="112"/>
                </a:lnTo>
                <a:lnTo>
                  <a:pt x="70" y="112"/>
                </a:lnTo>
                <a:lnTo>
                  <a:pt x="70" y="114"/>
                </a:lnTo>
                <a:lnTo>
                  <a:pt x="70" y="114"/>
                </a:lnTo>
                <a:lnTo>
                  <a:pt x="70" y="114"/>
                </a:lnTo>
                <a:lnTo>
                  <a:pt x="70" y="114"/>
                </a:lnTo>
                <a:lnTo>
                  <a:pt x="72" y="112"/>
                </a:lnTo>
                <a:lnTo>
                  <a:pt x="72" y="112"/>
                </a:lnTo>
                <a:lnTo>
                  <a:pt x="76" y="118"/>
                </a:lnTo>
                <a:lnTo>
                  <a:pt x="76" y="118"/>
                </a:lnTo>
                <a:lnTo>
                  <a:pt x="76" y="118"/>
                </a:lnTo>
                <a:lnTo>
                  <a:pt x="76" y="118"/>
                </a:lnTo>
                <a:lnTo>
                  <a:pt x="76" y="118"/>
                </a:lnTo>
                <a:lnTo>
                  <a:pt x="76" y="118"/>
                </a:lnTo>
                <a:lnTo>
                  <a:pt x="78" y="116"/>
                </a:lnTo>
                <a:lnTo>
                  <a:pt x="78" y="116"/>
                </a:lnTo>
                <a:lnTo>
                  <a:pt x="80" y="114"/>
                </a:lnTo>
                <a:lnTo>
                  <a:pt x="80" y="114"/>
                </a:lnTo>
                <a:lnTo>
                  <a:pt x="82" y="112"/>
                </a:lnTo>
                <a:lnTo>
                  <a:pt x="82" y="112"/>
                </a:lnTo>
                <a:lnTo>
                  <a:pt x="84" y="114"/>
                </a:lnTo>
                <a:lnTo>
                  <a:pt x="84" y="114"/>
                </a:lnTo>
                <a:lnTo>
                  <a:pt x="88" y="110"/>
                </a:lnTo>
                <a:lnTo>
                  <a:pt x="88" y="110"/>
                </a:lnTo>
                <a:lnTo>
                  <a:pt x="90" y="112"/>
                </a:lnTo>
                <a:lnTo>
                  <a:pt x="90" y="112"/>
                </a:lnTo>
                <a:lnTo>
                  <a:pt x="92" y="112"/>
                </a:lnTo>
                <a:lnTo>
                  <a:pt x="92" y="112"/>
                </a:lnTo>
                <a:lnTo>
                  <a:pt x="94" y="110"/>
                </a:lnTo>
                <a:lnTo>
                  <a:pt x="94" y="110"/>
                </a:lnTo>
                <a:lnTo>
                  <a:pt x="94" y="112"/>
                </a:lnTo>
                <a:lnTo>
                  <a:pt x="94" y="112"/>
                </a:lnTo>
                <a:lnTo>
                  <a:pt x="94" y="116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94" y="118"/>
                </a:lnTo>
                <a:lnTo>
                  <a:pt x="94" y="118"/>
                </a:lnTo>
                <a:lnTo>
                  <a:pt x="96" y="118"/>
                </a:lnTo>
                <a:lnTo>
                  <a:pt x="96" y="118"/>
                </a:lnTo>
                <a:lnTo>
                  <a:pt x="98" y="118"/>
                </a:lnTo>
                <a:lnTo>
                  <a:pt x="98" y="118"/>
                </a:lnTo>
                <a:lnTo>
                  <a:pt x="100" y="118"/>
                </a:lnTo>
                <a:lnTo>
                  <a:pt x="100" y="118"/>
                </a:lnTo>
                <a:lnTo>
                  <a:pt x="102" y="116"/>
                </a:lnTo>
                <a:lnTo>
                  <a:pt x="102" y="116"/>
                </a:lnTo>
                <a:lnTo>
                  <a:pt x="102" y="114"/>
                </a:lnTo>
                <a:lnTo>
                  <a:pt x="102" y="114"/>
                </a:lnTo>
                <a:lnTo>
                  <a:pt x="104" y="112"/>
                </a:lnTo>
                <a:lnTo>
                  <a:pt x="104" y="112"/>
                </a:lnTo>
                <a:lnTo>
                  <a:pt x="106" y="112"/>
                </a:lnTo>
                <a:lnTo>
                  <a:pt x="106" y="112"/>
                </a:lnTo>
                <a:lnTo>
                  <a:pt x="108" y="112"/>
                </a:lnTo>
                <a:lnTo>
                  <a:pt x="108" y="112"/>
                </a:lnTo>
                <a:lnTo>
                  <a:pt x="108" y="112"/>
                </a:lnTo>
                <a:lnTo>
                  <a:pt x="108" y="112"/>
                </a:lnTo>
                <a:lnTo>
                  <a:pt x="108" y="118"/>
                </a:lnTo>
                <a:lnTo>
                  <a:pt x="108" y="118"/>
                </a:lnTo>
                <a:lnTo>
                  <a:pt x="110" y="120"/>
                </a:lnTo>
                <a:lnTo>
                  <a:pt x="110" y="120"/>
                </a:lnTo>
                <a:lnTo>
                  <a:pt x="114" y="120"/>
                </a:lnTo>
                <a:lnTo>
                  <a:pt x="114" y="120"/>
                </a:lnTo>
                <a:lnTo>
                  <a:pt x="116" y="120"/>
                </a:lnTo>
                <a:lnTo>
                  <a:pt x="116" y="120"/>
                </a:lnTo>
                <a:lnTo>
                  <a:pt x="116" y="122"/>
                </a:lnTo>
                <a:lnTo>
                  <a:pt x="116" y="122"/>
                </a:lnTo>
                <a:lnTo>
                  <a:pt x="118" y="120"/>
                </a:lnTo>
                <a:lnTo>
                  <a:pt x="118" y="120"/>
                </a:lnTo>
                <a:lnTo>
                  <a:pt x="120" y="122"/>
                </a:lnTo>
                <a:lnTo>
                  <a:pt x="120" y="122"/>
                </a:lnTo>
                <a:lnTo>
                  <a:pt x="122" y="120"/>
                </a:lnTo>
                <a:lnTo>
                  <a:pt x="122" y="120"/>
                </a:lnTo>
                <a:lnTo>
                  <a:pt x="124" y="120"/>
                </a:lnTo>
                <a:lnTo>
                  <a:pt x="124" y="120"/>
                </a:lnTo>
                <a:lnTo>
                  <a:pt x="126" y="118"/>
                </a:lnTo>
                <a:lnTo>
                  <a:pt x="126" y="118"/>
                </a:lnTo>
                <a:lnTo>
                  <a:pt x="128" y="120"/>
                </a:lnTo>
                <a:lnTo>
                  <a:pt x="128" y="120"/>
                </a:lnTo>
                <a:lnTo>
                  <a:pt x="128" y="120"/>
                </a:lnTo>
                <a:lnTo>
                  <a:pt x="128" y="120"/>
                </a:lnTo>
                <a:lnTo>
                  <a:pt x="130" y="122"/>
                </a:lnTo>
                <a:lnTo>
                  <a:pt x="130" y="122"/>
                </a:lnTo>
                <a:lnTo>
                  <a:pt x="132" y="124"/>
                </a:lnTo>
                <a:lnTo>
                  <a:pt x="132" y="124"/>
                </a:lnTo>
                <a:lnTo>
                  <a:pt x="134" y="126"/>
                </a:lnTo>
                <a:lnTo>
                  <a:pt x="134" y="126"/>
                </a:lnTo>
                <a:lnTo>
                  <a:pt x="138" y="128"/>
                </a:lnTo>
                <a:lnTo>
                  <a:pt x="138" y="128"/>
                </a:lnTo>
                <a:lnTo>
                  <a:pt x="140" y="126"/>
                </a:lnTo>
                <a:lnTo>
                  <a:pt x="140" y="126"/>
                </a:lnTo>
                <a:lnTo>
                  <a:pt x="142" y="126"/>
                </a:lnTo>
                <a:lnTo>
                  <a:pt x="142" y="126"/>
                </a:lnTo>
                <a:lnTo>
                  <a:pt x="142" y="126"/>
                </a:lnTo>
                <a:lnTo>
                  <a:pt x="142" y="126"/>
                </a:lnTo>
                <a:lnTo>
                  <a:pt x="144" y="124"/>
                </a:lnTo>
                <a:lnTo>
                  <a:pt x="144" y="124"/>
                </a:lnTo>
                <a:lnTo>
                  <a:pt x="144" y="122"/>
                </a:lnTo>
                <a:lnTo>
                  <a:pt x="144" y="122"/>
                </a:lnTo>
                <a:lnTo>
                  <a:pt x="146" y="120"/>
                </a:lnTo>
                <a:lnTo>
                  <a:pt x="146" y="120"/>
                </a:lnTo>
                <a:lnTo>
                  <a:pt x="146" y="120"/>
                </a:lnTo>
                <a:lnTo>
                  <a:pt x="146" y="120"/>
                </a:lnTo>
                <a:lnTo>
                  <a:pt x="148" y="120"/>
                </a:lnTo>
                <a:lnTo>
                  <a:pt x="148" y="120"/>
                </a:lnTo>
                <a:lnTo>
                  <a:pt x="150" y="118"/>
                </a:lnTo>
                <a:lnTo>
                  <a:pt x="150" y="118"/>
                </a:lnTo>
                <a:lnTo>
                  <a:pt x="150" y="116"/>
                </a:lnTo>
                <a:lnTo>
                  <a:pt x="150" y="116"/>
                </a:lnTo>
                <a:lnTo>
                  <a:pt x="152" y="114"/>
                </a:lnTo>
                <a:lnTo>
                  <a:pt x="152" y="114"/>
                </a:lnTo>
                <a:lnTo>
                  <a:pt x="152" y="112"/>
                </a:lnTo>
                <a:lnTo>
                  <a:pt x="152" y="112"/>
                </a:lnTo>
                <a:lnTo>
                  <a:pt x="154" y="110"/>
                </a:lnTo>
                <a:lnTo>
                  <a:pt x="154" y="110"/>
                </a:lnTo>
                <a:lnTo>
                  <a:pt x="152" y="106"/>
                </a:lnTo>
                <a:lnTo>
                  <a:pt x="152" y="106"/>
                </a:lnTo>
                <a:lnTo>
                  <a:pt x="154" y="104"/>
                </a:lnTo>
                <a:lnTo>
                  <a:pt x="154" y="104"/>
                </a:lnTo>
                <a:lnTo>
                  <a:pt x="154" y="104"/>
                </a:lnTo>
                <a:lnTo>
                  <a:pt x="154" y="104"/>
                </a:lnTo>
                <a:lnTo>
                  <a:pt x="156" y="102"/>
                </a:lnTo>
                <a:lnTo>
                  <a:pt x="156" y="102"/>
                </a:lnTo>
                <a:lnTo>
                  <a:pt x="156" y="100"/>
                </a:lnTo>
                <a:lnTo>
                  <a:pt x="156" y="100"/>
                </a:lnTo>
                <a:lnTo>
                  <a:pt x="158" y="100"/>
                </a:lnTo>
                <a:lnTo>
                  <a:pt x="158" y="100"/>
                </a:lnTo>
                <a:lnTo>
                  <a:pt x="160" y="100"/>
                </a:lnTo>
                <a:lnTo>
                  <a:pt x="160" y="100"/>
                </a:lnTo>
                <a:lnTo>
                  <a:pt x="162" y="98"/>
                </a:lnTo>
                <a:lnTo>
                  <a:pt x="162" y="98"/>
                </a:lnTo>
                <a:lnTo>
                  <a:pt x="162" y="98"/>
                </a:lnTo>
                <a:lnTo>
                  <a:pt x="162" y="98"/>
                </a:lnTo>
                <a:lnTo>
                  <a:pt x="162" y="96"/>
                </a:lnTo>
                <a:lnTo>
                  <a:pt x="162" y="96"/>
                </a:lnTo>
                <a:lnTo>
                  <a:pt x="158" y="94"/>
                </a:lnTo>
                <a:lnTo>
                  <a:pt x="158" y="94"/>
                </a:lnTo>
                <a:lnTo>
                  <a:pt x="158" y="90"/>
                </a:lnTo>
                <a:lnTo>
                  <a:pt x="158" y="90"/>
                </a:lnTo>
                <a:lnTo>
                  <a:pt x="164" y="86"/>
                </a:lnTo>
                <a:lnTo>
                  <a:pt x="164" y="86"/>
                </a:lnTo>
                <a:lnTo>
                  <a:pt x="164" y="84"/>
                </a:lnTo>
                <a:lnTo>
                  <a:pt x="164" y="84"/>
                </a:lnTo>
                <a:lnTo>
                  <a:pt x="168" y="84"/>
                </a:lnTo>
                <a:lnTo>
                  <a:pt x="168" y="84"/>
                </a:lnTo>
                <a:lnTo>
                  <a:pt x="170" y="82"/>
                </a:lnTo>
                <a:lnTo>
                  <a:pt x="170" y="82"/>
                </a:lnTo>
                <a:lnTo>
                  <a:pt x="170" y="80"/>
                </a:lnTo>
                <a:lnTo>
                  <a:pt x="170" y="80"/>
                </a:lnTo>
                <a:lnTo>
                  <a:pt x="168" y="76"/>
                </a:lnTo>
                <a:lnTo>
                  <a:pt x="168" y="76"/>
                </a:lnTo>
                <a:lnTo>
                  <a:pt x="170" y="76"/>
                </a:lnTo>
                <a:lnTo>
                  <a:pt x="170" y="76"/>
                </a:lnTo>
                <a:lnTo>
                  <a:pt x="170" y="70"/>
                </a:lnTo>
                <a:lnTo>
                  <a:pt x="170" y="70"/>
                </a:lnTo>
                <a:lnTo>
                  <a:pt x="170" y="68"/>
                </a:lnTo>
                <a:lnTo>
                  <a:pt x="170" y="68"/>
                </a:lnTo>
                <a:lnTo>
                  <a:pt x="172" y="68"/>
                </a:lnTo>
                <a:lnTo>
                  <a:pt x="172" y="68"/>
                </a:lnTo>
                <a:lnTo>
                  <a:pt x="170" y="64"/>
                </a:lnTo>
                <a:lnTo>
                  <a:pt x="170" y="64"/>
                </a:lnTo>
                <a:lnTo>
                  <a:pt x="170" y="62"/>
                </a:lnTo>
                <a:lnTo>
                  <a:pt x="170" y="62"/>
                </a:lnTo>
                <a:lnTo>
                  <a:pt x="170" y="60"/>
                </a:lnTo>
                <a:lnTo>
                  <a:pt x="170" y="60"/>
                </a:lnTo>
                <a:lnTo>
                  <a:pt x="170" y="58"/>
                </a:lnTo>
                <a:lnTo>
                  <a:pt x="170" y="58"/>
                </a:lnTo>
                <a:lnTo>
                  <a:pt x="170" y="54"/>
                </a:lnTo>
                <a:lnTo>
                  <a:pt x="170" y="54"/>
                </a:lnTo>
                <a:lnTo>
                  <a:pt x="170" y="50"/>
                </a:lnTo>
                <a:lnTo>
                  <a:pt x="170" y="50"/>
                </a:lnTo>
                <a:lnTo>
                  <a:pt x="170" y="48"/>
                </a:lnTo>
                <a:lnTo>
                  <a:pt x="170" y="48"/>
                </a:lnTo>
                <a:lnTo>
                  <a:pt x="172" y="46"/>
                </a:lnTo>
                <a:lnTo>
                  <a:pt x="172" y="46"/>
                </a:lnTo>
                <a:lnTo>
                  <a:pt x="170" y="42"/>
                </a:lnTo>
                <a:lnTo>
                  <a:pt x="170" y="42"/>
                </a:lnTo>
                <a:lnTo>
                  <a:pt x="170" y="40"/>
                </a:lnTo>
                <a:lnTo>
                  <a:pt x="170" y="40"/>
                </a:lnTo>
                <a:lnTo>
                  <a:pt x="170" y="36"/>
                </a:lnTo>
                <a:lnTo>
                  <a:pt x="170" y="36"/>
                </a:lnTo>
                <a:lnTo>
                  <a:pt x="166" y="34"/>
                </a:lnTo>
                <a:lnTo>
                  <a:pt x="166" y="34"/>
                </a:lnTo>
                <a:lnTo>
                  <a:pt x="166" y="32"/>
                </a:lnTo>
                <a:lnTo>
                  <a:pt x="166" y="32"/>
                </a:lnTo>
                <a:lnTo>
                  <a:pt x="166" y="24"/>
                </a:lnTo>
                <a:lnTo>
                  <a:pt x="166" y="24"/>
                </a:lnTo>
                <a:lnTo>
                  <a:pt x="164" y="20"/>
                </a:lnTo>
                <a:lnTo>
                  <a:pt x="164" y="20"/>
                </a:lnTo>
                <a:lnTo>
                  <a:pt x="162" y="16"/>
                </a:lnTo>
                <a:lnTo>
                  <a:pt x="162" y="16"/>
                </a:lnTo>
                <a:lnTo>
                  <a:pt x="164" y="16"/>
                </a:lnTo>
                <a:lnTo>
                  <a:pt x="164" y="16"/>
                </a:lnTo>
                <a:lnTo>
                  <a:pt x="164" y="14"/>
                </a:lnTo>
                <a:lnTo>
                  <a:pt x="164" y="14"/>
                </a:lnTo>
                <a:lnTo>
                  <a:pt x="164" y="12"/>
                </a:lnTo>
                <a:lnTo>
                  <a:pt x="164" y="12"/>
                </a:lnTo>
                <a:lnTo>
                  <a:pt x="162" y="8"/>
                </a:lnTo>
                <a:lnTo>
                  <a:pt x="162" y="8"/>
                </a:lnTo>
                <a:lnTo>
                  <a:pt x="160" y="8"/>
                </a:lnTo>
                <a:lnTo>
                  <a:pt x="160" y="8"/>
                </a:lnTo>
                <a:lnTo>
                  <a:pt x="156" y="6"/>
                </a:lnTo>
                <a:lnTo>
                  <a:pt x="156" y="6"/>
                </a:lnTo>
                <a:lnTo>
                  <a:pt x="150" y="0"/>
                </a:lnTo>
                <a:lnTo>
                  <a:pt x="1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3" name="Freeform 61"/>
          <p:cNvSpPr>
            <a:spLocks/>
          </p:cNvSpPr>
          <p:nvPr/>
        </p:nvSpPr>
        <p:spPr bwMode="auto">
          <a:xfrm>
            <a:off x="6726158" y="1453361"/>
            <a:ext cx="307975" cy="508000"/>
          </a:xfrm>
          <a:custGeom>
            <a:avLst/>
            <a:gdLst>
              <a:gd name="T0" fmla="*/ 32 w 194"/>
              <a:gd name="T1" fmla="*/ 242 h 320"/>
              <a:gd name="T2" fmla="*/ 90 w 194"/>
              <a:gd name="T3" fmla="*/ 138 h 320"/>
              <a:gd name="T4" fmla="*/ 92 w 194"/>
              <a:gd name="T5" fmla="*/ 124 h 320"/>
              <a:gd name="T6" fmla="*/ 86 w 194"/>
              <a:gd name="T7" fmla="*/ 110 h 320"/>
              <a:gd name="T8" fmla="*/ 84 w 194"/>
              <a:gd name="T9" fmla="*/ 98 h 320"/>
              <a:gd name="T10" fmla="*/ 84 w 194"/>
              <a:gd name="T11" fmla="*/ 86 h 320"/>
              <a:gd name="T12" fmla="*/ 74 w 194"/>
              <a:gd name="T13" fmla="*/ 82 h 320"/>
              <a:gd name="T14" fmla="*/ 78 w 194"/>
              <a:gd name="T15" fmla="*/ 70 h 320"/>
              <a:gd name="T16" fmla="*/ 82 w 194"/>
              <a:gd name="T17" fmla="*/ 62 h 320"/>
              <a:gd name="T18" fmla="*/ 84 w 194"/>
              <a:gd name="T19" fmla="*/ 44 h 320"/>
              <a:gd name="T20" fmla="*/ 94 w 194"/>
              <a:gd name="T21" fmla="*/ 36 h 320"/>
              <a:gd name="T22" fmla="*/ 106 w 194"/>
              <a:gd name="T23" fmla="*/ 28 h 320"/>
              <a:gd name="T24" fmla="*/ 114 w 194"/>
              <a:gd name="T25" fmla="*/ 30 h 320"/>
              <a:gd name="T26" fmla="*/ 142 w 194"/>
              <a:gd name="T27" fmla="*/ 18 h 320"/>
              <a:gd name="T28" fmla="*/ 158 w 194"/>
              <a:gd name="T29" fmla="*/ 6 h 320"/>
              <a:gd name="T30" fmla="*/ 174 w 194"/>
              <a:gd name="T31" fmla="*/ 2 h 320"/>
              <a:gd name="T32" fmla="*/ 182 w 194"/>
              <a:gd name="T33" fmla="*/ 0 h 320"/>
              <a:gd name="T34" fmla="*/ 192 w 194"/>
              <a:gd name="T35" fmla="*/ 4 h 320"/>
              <a:gd name="T36" fmla="*/ 194 w 194"/>
              <a:gd name="T37" fmla="*/ 16 h 320"/>
              <a:gd name="T38" fmla="*/ 174 w 194"/>
              <a:gd name="T39" fmla="*/ 26 h 320"/>
              <a:gd name="T40" fmla="*/ 178 w 194"/>
              <a:gd name="T41" fmla="*/ 38 h 320"/>
              <a:gd name="T42" fmla="*/ 176 w 194"/>
              <a:gd name="T43" fmla="*/ 46 h 320"/>
              <a:gd name="T44" fmla="*/ 172 w 194"/>
              <a:gd name="T45" fmla="*/ 50 h 320"/>
              <a:gd name="T46" fmla="*/ 166 w 194"/>
              <a:gd name="T47" fmla="*/ 50 h 320"/>
              <a:gd name="T48" fmla="*/ 158 w 194"/>
              <a:gd name="T49" fmla="*/ 50 h 320"/>
              <a:gd name="T50" fmla="*/ 146 w 194"/>
              <a:gd name="T51" fmla="*/ 62 h 320"/>
              <a:gd name="T52" fmla="*/ 140 w 194"/>
              <a:gd name="T53" fmla="*/ 70 h 320"/>
              <a:gd name="T54" fmla="*/ 134 w 194"/>
              <a:gd name="T55" fmla="*/ 76 h 320"/>
              <a:gd name="T56" fmla="*/ 126 w 194"/>
              <a:gd name="T57" fmla="*/ 72 h 320"/>
              <a:gd name="T58" fmla="*/ 122 w 194"/>
              <a:gd name="T59" fmla="*/ 68 h 320"/>
              <a:gd name="T60" fmla="*/ 122 w 194"/>
              <a:gd name="T61" fmla="*/ 68 h 320"/>
              <a:gd name="T62" fmla="*/ 118 w 194"/>
              <a:gd name="T63" fmla="*/ 68 h 320"/>
              <a:gd name="T64" fmla="*/ 120 w 194"/>
              <a:gd name="T65" fmla="*/ 72 h 320"/>
              <a:gd name="T66" fmla="*/ 116 w 194"/>
              <a:gd name="T67" fmla="*/ 74 h 320"/>
              <a:gd name="T68" fmla="*/ 110 w 194"/>
              <a:gd name="T69" fmla="*/ 84 h 320"/>
              <a:gd name="T70" fmla="*/ 114 w 194"/>
              <a:gd name="T71" fmla="*/ 88 h 320"/>
              <a:gd name="T72" fmla="*/ 108 w 194"/>
              <a:gd name="T73" fmla="*/ 94 h 320"/>
              <a:gd name="T74" fmla="*/ 112 w 194"/>
              <a:gd name="T75" fmla="*/ 102 h 320"/>
              <a:gd name="T76" fmla="*/ 122 w 194"/>
              <a:gd name="T77" fmla="*/ 98 h 320"/>
              <a:gd name="T78" fmla="*/ 128 w 194"/>
              <a:gd name="T79" fmla="*/ 106 h 320"/>
              <a:gd name="T80" fmla="*/ 132 w 194"/>
              <a:gd name="T81" fmla="*/ 102 h 320"/>
              <a:gd name="T82" fmla="*/ 138 w 194"/>
              <a:gd name="T83" fmla="*/ 94 h 320"/>
              <a:gd name="T84" fmla="*/ 140 w 194"/>
              <a:gd name="T85" fmla="*/ 100 h 320"/>
              <a:gd name="T86" fmla="*/ 140 w 194"/>
              <a:gd name="T87" fmla="*/ 114 h 320"/>
              <a:gd name="T88" fmla="*/ 142 w 194"/>
              <a:gd name="T89" fmla="*/ 124 h 320"/>
              <a:gd name="T90" fmla="*/ 128 w 194"/>
              <a:gd name="T91" fmla="*/ 128 h 320"/>
              <a:gd name="T92" fmla="*/ 112 w 194"/>
              <a:gd name="T93" fmla="*/ 142 h 320"/>
              <a:gd name="T94" fmla="*/ 104 w 194"/>
              <a:gd name="T95" fmla="*/ 164 h 320"/>
              <a:gd name="T96" fmla="*/ 96 w 194"/>
              <a:gd name="T97" fmla="*/ 180 h 320"/>
              <a:gd name="T98" fmla="*/ 96 w 194"/>
              <a:gd name="T99" fmla="*/ 196 h 320"/>
              <a:gd name="T100" fmla="*/ 100 w 194"/>
              <a:gd name="T101" fmla="*/ 216 h 320"/>
              <a:gd name="T102" fmla="*/ 92 w 194"/>
              <a:gd name="T103" fmla="*/ 242 h 320"/>
              <a:gd name="T104" fmla="*/ 94 w 194"/>
              <a:gd name="T105" fmla="*/ 260 h 320"/>
              <a:gd name="T106" fmla="*/ 104 w 194"/>
              <a:gd name="T107" fmla="*/ 280 h 320"/>
              <a:gd name="T108" fmla="*/ 90 w 194"/>
              <a:gd name="T109" fmla="*/ 300 h 320"/>
              <a:gd name="T110" fmla="*/ 74 w 194"/>
              <a:gd name="T111" fmla="*/ 320 h 320"/>
              <a:gd name="T112" fmla="*/ 56 w 194"/>
              <a:gd name="T113" fmla="*/ 304 h 320"/>
              <a:gd name="T114" fmla="*/ 42 w 194"/>
              <a:gd name="T115" fmla="*/ 302 h 320"/>
              <a:gd name="T116" fmla="*/ 24 w 194"/>
              <a:gd name="T117" fmla="*/ 300 h 320"/>
              <a:gd name="T118" fmla="*/ 12 w 194"/>
              <a:gd name="T119" fmla="*/ 282 h 320"/>
              <a:gd name="T120" fmla="*/ 0 w 194"/>
              <a:gd name="T121" fmla="*/ 272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4" h="320">
                <a:moveTo>
                  <a:pt x="0" y="272"/>
                </a:moveTo>
                <a:lnTo>
                  <a:pt x="0" y="272"/>
                </a:lnTo>
                <a:lnTo>
                  <a:pt x="6" y="266"/>
                </a:lnTo>
                <a:lnTo>
                  <a:pt x="6" y="266"/>
                </a:lnTo>
                <a:lnTo>
                  <a:pt x="6" y="264"/>
                </a:lnTo>
                <a:lnTo>
                  <a:pt x="6" y="264"/>
                </a:lnTo>
                <a:lnTo>
                  <a:pt x="8" y="260"/>
                </a:lnTo>
                <a:lnTo>
                  <a:pt x="8" y="260"/>
                </a:lnTo>
                <a:lnTo>
                  <a:pt x="8" y="260"/>
                </a:lnTo>
                <a:lnTo>
                  <a:pt x="8" y="260"/>
                </a:lnTo>
                <a:lnTo>
                  <a:pt x="16" y="256"/>
                </a:lnTo>
                <a:lnTo>
                  <a:pt x="16" y="256"/>
                </a:lnTo>
                <a:lnTo>
                  <a:pt x="32" y="242"/>
                </a:lnTo>
                <a:lnTo>
                  <a:pt x="32" y="242"/>
                </a:lnTo>
                <a:lnTo>
                  <a:pt x="44" y="224"/>
                </a:lnTo>
                <a:lnTo>
                  <a:pt x="44" y="224"/>
                </a:lnTo>
                <a:lnTo>
                  <a:pt x="62" y="198"/>
                </a:lnTo>
                <a:lnTo>
                  <a:pt x="62" y="198"/>
                </a:lnTo>
                <a:lnTo>
                  <a:pt x="64" y="196"/>
                </a:lnTo>
                <a:lnTo>
                  <a:pt x="64" y="196"/>
                </a:lnTo>
                <a:lnTo>
                  <a:pt x="64" y="196"/>
                </a:lnTo>
                <a:lnTo>
                  <a:pt x="66" y="196"/>
                </a:lnTo>
                <a:lnTo>
                  <a:pt x="66" y="196"/>
                </a:lnTo>
                <a:lnTo>
                  <a:pt x="70" y="188"/>
                </a:lnTo>
                <a:lnTo>
                  <a:pt x="80" y="168"/>
                </a:lnTo>
                <a:lnTo>
                  <a:pt x="80" y="168"/>
                </a:lnTo>
                <a:lnTo>
                  <a:pt x="88" y="150"/>
                </a:lnTo>
                <a:lnTo>
                  <a:pt x="90" y="138"/>
                </a:lnTo>
                <a:lnTo>
                  <a:pt x="90" y="138"/>
                </a:lnTo>
                <a:lnTo>
                  <a:pt x="90" y="134"/>
                </a:lnTo>
                <a:lnTo>
                  <a:pt x="88" y="134"/>
                </a:lnTo>
                <a:lnTo>
                  <a:pt x="88" y="134"/>
                </a:lnTo>
                <a:lnTo>
                  <a:pt x="88" y="132"/>
                </a:lnTo>
                <a:lnTo>
                  <a:pt x="88" y="130"/>
                </a:lnTo>
                <a:lnTo>
                  <a:pt x="88" y="130"/>
                </a:lnTo>
                <a:lnTo>
                  <a:pt x="90" y="130"/>
                </a:lnTo>
                <a:lnTo>
                  <a:pt x="90" y="128"/>
                </a:lnTo>
                <a:lnTo>
                  <a:pt x="90" y="128"/>
                </a:lnTo>
                <a:lnTo>
                  <a:pt x="90" y="126"/>
                </a:lnTo>
                <a:lnTo>
                  <a:pt x="90" y="126"/>
                </a:lnTo>
                <a:lnTo>
                  <a:pt x="92" y="124"/>
                </a:lnTo>
                <a:lnTo>
                  <a:pt x="92" y="124"/>
                </a:lnTo>
                <a:lnTo>
                  <a:pt x="90" y="120"/>
                </a:lnTo>
                <a:lnTo>
                  <a:pt x="90" y="120"/>
                </a:lnTo>
                <a:lnTo>
                  <a:pt x="92" y="118"/>
                </a:lnTo>
                <a:lnTo>
                  <a:pt x="92" y="118"/>
                </a:lnTo>
                <a:lnTo>
                  <a:pt x="88" y="114"/>
                </a:lnTo>
                <a:lnTo>
                  <a:pt x="88" y="114"/>
                </a:lnTo>
                <a:lnTo>
                  <a:pt x="88" y="114"/>
                </a:lnTo>
                <a:lnTo>
                  <a:pt x="88" y="114"/>
                </a:lnTo>
                <a:lnTo>
                  <a:pt x="86" y="114"/>
                </a:lnTo>
                <a:lnTo>
                  <a:pt x="86" y="112"/>
                </a:lnTo>
                <a:lnTo>
                  <a:pt x="86" y="112"/>
                </a:lnTo>
                <a:lnTo>
                  <a:pt x="88" y="110"/>
                </a:lnTo>
                <a:lnTo>
                  <a:pt x="88" y="110"/>
                </a:lnTo>
                <a:lnTo>
                  <a:pt x="86" y="110"/>
                </a:lnTo>
                <a:lnTo>
                  <a:pt x="86" y="110"/>
                </a:lnTo>
                <a:lnTo>
                  <a:pt x="86" y="108"/>
                </a:lnTo>
                <a:lnTo>
                  <a:pt x="86" y="108"/>
                </a:lnTo>
                <a:lnTo>
                  <a:pt x="84" y="106"/>
                </a:lnTo>
                <a:lnTo>
                  <a:pt x="84" y="106"/>
                </a:lnTo>
                <a:lnTo>
                  <a:pt x="84" y="106"/>
                </a:lnTo>
                <a:lnTo>
                  <a:pt x="84" y="106"/>
                </a:lnTo>
                <a:lnTo>
                  <a:pt x="84" y="106"/>
                </a:lnTo>
                <a:lnTo>
                  <a:pt x="82" y="104"/>
                </a:lnTo>
                <a:lnTo>
                  <a:pt x="82" y="104"/>
                </a:lnTo>
                <a:lnTo>
                  <a:pt x="82" y="100"/>
                </a:lnTo>
                <a:lnTo>
                  <a:pt x="82" y="100"/>
                </a:lnTo>
                <a:lnTo>
                  <a:pt x="84" y="98"/>
                </a:lnTo>
                <a:lnTo>
                  <a:pt x="84" y="98"/>
                </a:lnTo>
                <a:lnTo>
                  <a:pt x="84" y="98"/>
                </a:lnTo>
                <a:lnTo>
                  <a:pt x="84" y="98"/>
                </a:lnTo>
                <a:lnTo>
                  <a:pt x="82" y="98"/>
                </a:lnTo>
                <a:lnTo>
                  <a:pt x="82" y="98"/>
                </a:lnTo>
                <a:lnTo>
                  <a:pt x="84" y="96"/>
                </a:lnTo>
                <a:lnTo>
                  <a:pt x="84" y="94"/>
                </a:lnTo>
                <a:lnTo>
                  <a:pt x="84" y="94"/>
                </a:lnTo>
                <a:lnTo>
                  <a:pt x="84" y="94"/>
                </a:lnTo>
                <a:lnTo>
                  <a:pt x="84" y="94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6"/>
                </a:lnTo>
                <a:lnTo>
                  <a:pt x="82" y="84"/>
                </a:lnTo>
                <a:lnTo>
                  <a:pt x="82" y="84"/>
                </a:lnTo>
                <a:lnTo>
                  <a:pt x="80" y="84"/>
                </a:lnTo>
                <a:lnTo>
                  <a:pt x="78" y="84"/>
                </a:lnTo>
                <a:lnTo>
                  <a:pt x="78" y="84"/>
                </a:lnTo>
                <a:lnTo>
                  <a:pt x="78" y="86"/>
                </a:lnTo>
                <a:lnTo>
                  <a:pt x="78" y="86"/>
                </a:lnTo>
                <a:lnTo>
                  <a:pt x="76" y="86"/>
                </a:lnTo>
                <a:lnTo>
                  <a:pt x="76" y="86"/>
                </a:lnTo>
                <a:lnTo>
                  <a:pt x="74" y="86"/>
                </a:lnTo>
                <a:lnTo>
                  <a:pt x="74" y="86"/>
                </a:lnTo>
                <a:lnTo>
                  <a:pt x="74" y="84"/>
                </a:lnTo>
                <a:lnTo>
                  <a:pt x="74" y="82"/>
                </a:lnTo>
                <a:lnTo>
                  <a:pt x="74" y="82"/>
                </a:lnTo>
                <a:lnTo>
                  <a:pt x="74" y="80"/>
                </a:lnTo>
                <a:lnTo>
                  <a:pt x="74" y="80"/>
                </a:lnTo>
                <a:lnTo>
                  <a:pt x="74" y="78"/>
                </a:lnTo>
                <a:lnTo>
                  <a:pt x="74" y="78"/>
                </a:lnTo>
                <a:lnTo>
                  <a:pt x="74" y="76"/>
                </a:lnTo>
                <a:lnTo>
                  <a:pt x="74" y="76"/>
                </a:lnTo>
                <a:lnTo>
                  <a:pt x="76" y="74"/>
                </a:lnTo>
                <a:lnTo>
                  <a:pt x="76" y="74"/>
                </a:lnTo>
                <a:lnTo>
                  <a:pt x="76" y="74"/>
                </a:lnTo>
                <a:lnTo>
                  <a:pt x="76" y="72"/>
                </a:lnTo>
                <a:lnTo>
                  <a:pt x="76" y="72"/>
                </a:lnTo>
                <a:lnTo>
                  <a:pt x="76" y="72"/>
                </a:lnTo>
                <a:lnTo>
                  <a:pt x="76" y="72"/>
                </a:lnTo>
                <a:lnTo>
                  <a:pt x="78" y="70"/>
                </a:lnTo>
                <a:lnTo>
                  <a:pt x="78" y="70"/>
                </a:lnTo>
                <a:lnTo>
                  <a:pt x="78" y="70"/>
                </a:lnTo>
                <a:lnTo>
                  <a:pt x="78" y="70"/>
                </a:lnTo>
                <a:lnTo>
                  <a:pt x="78" y="68"/>
                </a:lnTo>
                <a:lnTo>
                  <a:pt x="78" y="68"/>
                </a:lnTo>
                <a:lnTo>
                  <a:pt x="78" y="68"/>
                </a:lnTo>
                <a:lnTo>
                  <a:pt x="78" y="68"/>
                </a:lnTo>
                <a:lnTo>
                  <a:pt x="78" y="68"/>
                </a:lnTo>
                <a:lnTo>
                  <a:pt x="80" y="68"/>
                </a:lnTo>
                <a:lnTo>
                  <a:pt x="80" y="66"/>
                </a:lnTo>
                <a:lnTo>
                  <a:pt x="80" y="66"/>
                </a:lnTo>
                <a:lnTo>
                  <a:pt x="80" y="64"/>
                </a:lnTo>
                <a:lnTo>
                  <a:pt x="80" y="64"/>
                </a:lnTo>
                <a:lnTo>
                  <a:pt x="82" y="62"/>
                </a:lnTo>
                <a:lnTo>
                  <a:pt x="82" y="62"/>
                </a:lnTo>
                <a:lnTo>
                  <a:pt x="84" y="58"/>
                </a:lnTo>
                <a:lnTo>
                  <a:pt x="86" y="54"/>
                </a:lnTo>
                <a:lnTo>
                  <a:pt x="86" y="54"/>
                </a:lnTo>
                <a:lnTo>
                  <a:pt x="84" y="52"/>
                </a:lnTo>
                <a:lnTo>
                  <a:pt x="84" y="52"/>
                </a:lnTo>
                <a:lnTo>
                  <a:pt x="84" y="50"/>
                </a:lnTo>
                <a:lnTo>
                  <a:pt x="84" y="50"/>
                </a:lnTo>
                <a:lnTo>
                  <a:pt x="84" y="48"/>
                </a:lnTo>
                <a:lnTo>
                  <a:pt x="84" y="48"/>
                </a:lnTo>
                <a:lnTo>
                  <a:pt x="84" y="48"/>
                </a:lnTo>
                <a:lnTo>
                  <a:pt x="84" y="48"/>
                </a:lnTo>
                <a:lnTo>
                  <a:pt x="84" y="44"/>
                </a:lnTo>
                <a:lnTo>
                  <a:pt x="84" y="44"/>
                </a:lnTo>
                <a:lnTo>
                  <a:pt x="86" y="42"/>
                </a:lnTo>
                <a:lnTo>
                  <a:pt x="86" y="42"/>
                </a:lnTo>
                <a:lnTo>
                  <a:pt x="86" y="40"/>
                </a:lnTo>
                <a:lnTo>
                  <a:pt x="86" y="40"/>
                </a:lnTo>
                <a:lnTo>
                  <a:pt x="88" y="42"/>
                </a:lnTo>
                <a:lnTo>
                  <a:pt x="88" y="42"/>
                </a:lnTo>
                <a:lnTo>
                  <a:pt x="88" y="40"/>
                </a:lnTo>
                <a:lnTo>
                  <a:pt x="90" y="40"/>
                </a:lnTo>
                <a:lnTo>
                  <a:pt x="90" y="40"/>
                </a:lnTo>
                <a:lnTo>
                  <a:pt x="88" y="38"/>
                </a:lnTo>
                <a:lnTo>
                  <a:pt x="88" y="38"/>
                </a:lnTo>
                <a:lnTo>
                  <a:pt x="90" y="36"/>
                </a:lnTo>
                <a:lnTo>
                  <a:pt x="90" y="36"/>
                </a:lnTo>
                <a:lnTo>
                  <a:pt x="94" y="36"/>
                </a:lnTo>
                <a:lnTo>
                  <a:pt x="94" y="36"/>
                </a:lnTo>
                <a:lnTo>
                  <a:pt x="94" y="34"/>
                </a:lnTo>
                <a:lnTo>
                  <a:pt x="94" y="34"/>
                </a:lnTo>
                <a:lnTo>
                  <a:pt x="96" y="34"/>
                </a:lnTo>
                <a:lnTo>
                  <a:pt x="96" y="34"/>
                </a:lnTo>
                <a:lnTo>
                  <a:pt x="98" y="34"/>
                </a:lnTo>
                <a:lnTo>
                  <a:pt x="98" y="34"/>
                </a:lnTo>
                <a:lnTo>
                  <a:pt x="98" y="32"/>
                </a:lnTo>
                <a:lnTo>
                  <a:pt x="100" y="32"/>
                </a:lnTo>
                <a:lnTo>
                  <a:pt x="100" y="32"/>
                </a:lnTo>
                <a:lnTo>
                  <a:pt x="102" y="30"/>
                </a:lnTo>
                <a:lnTo>
                  <a:pt x="102" y="30"/>
                </a:lnTo>
                <a:lnTo>
                  <a:pt x="106" y="28"/>
                </a:lnTo>
                <a:lnTo>
                  <a:pt x="106" y="28"/>
                </a:lnTo>
                <a:lnTo>
                  <a:pt x="110" y="28"/>
                </a:lnTo>
                <a:lnTo>
                  <a:pt x="110" y="28"/>
                </a:lnTo>
                <a:lnTo>
                  <a:pt x="112" y="28"/>
                </a:lnTo>
                <a:lnTo>
                  <a:pt x="112" y="28"/>
                </a:lnTo>
                <a:lnTo>
                  <a:pt x="114" y="28"/>
                </a:lnTo>
                <a:lnTo>
                  <a:pt x="114" y="28"/>
                </a:lnTo>
                <a:lnTo>
                  <a:pt x="114" y="28"/>
                </a:lnTo>
                <a:lnTo>
                  <a:pt x="114" y="28"/>
                </a:lnTo>
                <a:lnTo>
                  <a:pt x="114" y="28"/>
                </a:lnTo>
                <a:lnTo>
                  <a:pt x="114" y="28"/>
                </a:lnTo>
                <a:lnTo>
                  <a:pt x="114" y="28"/>
                </a:lnTo>
                <a:lnTo>
                  <a:pt x="114" y="28"/>
                </a:lnTo>
                <a:lnTo>
                  <a:pt x="114" y="30"/>
                </a:lnTo>
                <a:lnTo>
                  <a:pt x="114" y="30"/>
                </a:lnTo>
                <a:lnTo>
                  <a:pt x="116" y="30"/>
                </a:lnTo>
                <a:lnTo>
                  <a:pt x="120" y="30"/>
                </a:lnTo>
                <a:lnTo>
                  <a:pt x="120" y="30"/>
                </a:lnTo>
                <a:lnTo>
                  <a:pt x="126" y="26"/>
                </a:lnTo>
                <a:lnTo>
                  <a:pt x="126" y="26"/>
                </a:lnTo>
                <a:lnTo>
                  <a:pt x="128" y="24"/>
                </a:lnTo>
                <a:lnTo>
                  <a:pt x="128" y="24"/>
                </a:lnTo>
                <a:lnTo>
                  <a:pt x="136" y="22"/>
                </a:lnTo>
                <a:lnTo>
                  <a:pt x="136" y="22"/>
                </a:lnTo>
                <a:lnTo>
                  <a:pt x="138" y="20"/>
                </a:lnTo>
                <a:lnTo>
                  <a:pt x="140" y="18"/>
                </a:lnTo>
                <a:lnTo>
                  <a:pt x="140" y="18"/>
                </a:lnTo>
                <a:lnTo>
                  <a:pt x="140" y="18"/>
                </a:lnTo>
                <a:lnTo>
                  <a:pt x="142" y="18"/>
                </a:lnTo>
                <a:lnTo>
                  <a:pt x="142" y="18"/>
                </a:lnTo>
                <a:lnTo>
                  <a:pt x="148" y="14"/>
                </a:lnTo>
                <a:lnTo>
                  <a:pt x="148" y="14"/>
                </a:lnTo>
                <a:lnTo>
                  <a:pt x="148" y="12"/>
                </a:lnTo>
                <a:lnTo>
                  <a:pt x="148" y="12"/>
                </a:lnTo>
                <a:lnTo>
                  <a:pt x="148" y="12"/>
                </a:lnTo>
                <a:lnTo>
                  <a:pt x="148" y="12"/>
                </a:lnTo>
                <a:lnTo>
                  <a:pt x="150" y="10"/>
                </a:lnTo>
                <a:lnTo>
                  <a:pt x="150" y="10"/>
                </a:lnTo>
                <a:lnTo>
                  <a:pt x="152" y="10"/>
                </a:lnTo>
                <a:lnTo>
                  <a:pt x="152" y="10"/>
                </a:lnTo>
                <a:lnTo>
                  <a:pt x="152" y="8"/>
                </a:lnTo>
                <a:lnTo>
                  <a:pt x="152" y="8"/>
                </a:lnTo>
                <a:lnTo>
                  <a:pt x="158" y="6"/>
                </a:lnTo>
                <a:lnTo>
                  <a:pt x="158" y="6"/>
                </a:lnTo>
                <a:lnTo>
                  <a:pt x="162" y="6"/>
                </a:lnTo>
                <a:lnTo>
                  <a:pt x="162" y="6"/>
                </a:lnTo>
                <a:lnTo>
                  <a:pt x="164" y="6"/>
                </a:lnTo>
                <a:lnTo>
                  <a:pt x="164" y="6"/>
                </a:lnTo>
                <a:lnTo>
                  <a:pt x="166" y="6"/>
                </a:lnTo>
                <a:lnTo>
                  <a:pt x="166" y="6"/>
                </a:lnTo>
                <a:lnTo>
                  <a:pt x="170" y="4"/>
                </a:lnTo>
                <a:lnTo>
                  <a:pt x="170" y="4"/>
                </a:lnTo>
                <a:lnTo>
                  <a:pt x="170" y="4"/>
                </a:lnTo>
                <a:lnTo>
                  <a:pt x="170" y="4"/>
                </a:lnTo>
                <a:lnTo>
                  <a:pt x="172" y="2"/>
                </a:lnTo>
                <a:lnTo>
                  <a:pt x="172" y="2"/>
                </a:lnTo>
                <a:lnTo>
                  <a:pt x="174" y="2"/>
                </a:lnTo>
                <a:lnTo>
                  <a:pt x="174" y="2"/>
                </a:lnTo>
                <a:lnTo>
                  <a:pt x="174" y="2"/>
                </a:lnTo>
                <a:lnTo>
                  <a:pt x="174" y="2"/>
                </a:lnTo>
                <a:lnTo>
                  <a:pt x="176" y="0"/>
                </a:lnTo>
                <a:lnTo>
                  <a:pt x="176" y="0"/>
                </a:lnTo>
                <a:lnTo>
                  <a:pt x="178" y="0"/>
                </a:lnTo>
                <a:lnTo>
                  <a:pt x="178" y="0"/>
                </a:lnTo>
                <a:lnTo>
                  <a:pt x="180" y="0"/>
                </a:lnTo>
                <a:lnTo>
                  <a:pt x="180" y="0"/>
                </a:lnTo>
                <a:lnTo>
                  <a:pt x="180" y="0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184" y="0"/>
                </a:lnTo>
                <a:lnTo>
                  <a:pt x="184" y="0"/>
                </a:lnTo>
                <a:lnTo>
                  <a:pt x="184" y="0"/>
                </a:lnTo>
                <a:lnTo>
                  <a:pt x="184" y="0"/>
                </a:lnTo>
                <a:lnTo>
                  <a:pt x="186" y="0"/>
                </a:lnTo>
                <a:lnTo>
                  <a:pt x="186" y="0"/>
                </a:lnTo>
                <a:lnTo>
                  <a:pt x="188" y="0"/>
                </a:lnTo>
                <a:lnTo>
                  <a:pt x="188" y="0"/>
                </a:lnTo>
                <a:lnTo>
                  <a:pt x="190" y="2"/>
                </a:lnTo>
                <a:lnTo>
                  <a:pt x="190" y="2"/>
                </a:lnTo>
                <a:lnTo>
                  <a:pt x="190" y="2"/>
                </a:lnTo>
                <a:lnTo>
                  <a:pt x="190" y="2"/>
                </a:lnTo>
                <a:lnTo>
                  <a:pt x="190" y="2"/>
                </a:lnTo>
                <a:lnTo>
                  <a:pt x="192" y="4"/>
                </a:lnTo>
                <a:lnTo>
                  <a:pt x="192" y="4"/>
                </a:lnTo>
                <a:lnTo>
                  <a:pt x="192" y="6"/>
                </a:lnTo>
                <a:lnTo>
                  <a:pt x="192" y="6"/>
                </a:lnTo>
                <a:lnTo>
                  <a:pt x="194" y="6"/>
                </a:lnTo>
                <a:lnTo>
                  <a:pt x="194" y="6"/>
                </a:lnTo>
                <a:lnTo>
                  <a:pt x="192" y="8"/>
                </a:lnTo>
                <a:lnTo>
                  <a:pt x="192" y="8"/>
                </a:lnTo>
                <a:lnTo>
                  <a:pt x="192" y="10"/>
                </a:lnTo>
                <a:lnTo>
                  <a:pt x="192" y="10"/>
                </a:lnTo>
                <a:lnTo>
                  <a:pt x="194" y="14"/>
                </a:lnTo>
                <a:lnTo>
                  <a:pt x="194" y="14"/>
                </a:lnTo>
                <a:lnTo>
                  <a:pt x="194" y="14"/>
                </a:lnTo>
                <a:lnTo>
                  <a:pt x="194" y="14"/>
                </a:lnTo>
                <a:lnTo>
                  <a:pt x="194" y="16"/>
                </a:lnTo>
                <a:lnTo>
                  <a:pt x="194" y="16"/>
                </a:lnTo>
                <a:lnTo>
                  <a:pt x="194" y="18"/>
                </a:lnTo>
                <a:lnTo>
                  <a:pt x="194" y="18"/>
                </a:lnTo>
                <a:lnTo>
                  <a:pt x="188" y="20"/>
                </a:lnTo>
                <a:lnTo>
                  <a:pt x="188" y="20"/>
                </a:lnTo>
                <a:lnTo>
                  <a:pt x="186" y="20"/>
                </a:lnTo>
                <a:lnTo>
                  <a:pt x="186" y="20"/>
                </a:lnTo>
                <a:lnTo>
                  <a:pt x="182" y="20"/>
                </a:lnTo>
                <a:lnTo>
                  <a:pt x="182" y="20"/>
                </a:lnTo>
                <a:lnTo>
                  <a:pt x="178" y="20"/>
                </a:lnTo>
                <a:lnTo>
                  <a:pt x="178" y="20"/>
                </a:lnTo>
                <a:lnTo>
                  <a:pt x="176" y="22"/>
                </a:lnTo>
                <a:lnTo>
                  <a:pt x="176" y="22"/>
                </a:lnTo>
                <a:lnTo>
                  <a:pt x="174" y="26"/>
                </a:lnTo>
                <a:lnTo>
                  <a:pt x="174" y="26"/>
                </a:lnTo>
                <a:lnTo>
                  <a:pt x="174" y="30"/>
                </a:lnTo>
                <a:lnTo>
                  <a:pt x="174" y="30"/>
                </a:lnTo>
                <a:lnTo>
                  <a:pt x="174" y="32"/>
                </a:lnTo>
                <a:lnTo>
                  <a:pt x="174" y="32"/>
                </a:lnTo>
                <a:lnTo>
                  <a:pt x="174" y="34"/>
                </a:lnTo>
                <a:lnTo>
                  <a:pt x="174" y="36"/>
                </a:lnTo>
                <a:lnTo>
                  <a:pt x="174" y="36"/>
                </a:lnTo>
                <a:lnTo>
                  <a:pt x="174" y="36"/>
                </a:lnTo>
                <a:lnTo>
                  <a:pt x="174" y="36"/>
                </a:lnTo>
                <a:lnTo>
                  <a:pt x="174" y="38"/>
                </a:lnTo>
                <a:lnTo>
                  <a:pt x="176" y="38"/>
                </a:lnTo>
                <a:lnTo>
                  <a:pt x="176" y="38"/>
                </a:lnTo>
                <a:lnTo>
                  <a:pt x="178" y="38"/>
                </a:lnTo>
                <a:lnTo>
                  <a:pt x="178" y="38"/>
                </a:lnTo>
                <a:lnTo>
                  <a:pt x="178" y="40"/>
                </a:lnTo>
                <a:lnTo>
                  <a:pt x="178" y="40"/>
                </a:lnTo>
                <a:lnTo>
                  <a:pt x="176" y="42"/>
                </a:lnTo>
                <a:lnTo>
                  <a:pt x="176" y="42"/>
                </a:lnTo>
                <a:lnTo>
                  <a:pt x="178" y="42"/>
                </a:lnTo>
                <a:lnTo>
                  <a:pt x="178" y="42"/>
                </a:lnTo>
                <a:lnTo>
                  <a:pt x="178" y="42"/>
                </a:lnTo>
                <a:lnTo>
                  <a:pt x="178" y="42"/>
                </a:lnTo>
                <a:lnTo>
                  <a:pt x="178" y="44"/>
                </a:lnTo>
                <a:lnTo>
                  <a:pt x="178" y="44"/>
                </a:lnTo>
                <a:lnTo>
                  <a:pt x="178" y="46"/>
                </a:lnTo>
                <a:lnTo>
                  <a:pt x="178" y="46"/>
                </a:lnTo>
                <a:lnTo>
                  <a:pt x="176" y="46"/>
                </a:lnTo>
                <a:lnTo>
                  <a:pt x="176" y="46"/>
                </a:lnTo>
                <a:lnTo>
                  <a:pt x="176" y="48"/>
                </a:lnTo>
                <a:lnTo>
                  <a:pt x="176" y="48"/>
                </a:lnTo>
                <a:lnTo>
                  <a:pt x="174" y="50"/>
                </a:lnTo>
                <a:lnTo>
                  <a:pt x="174" y="50"/>
                </a:lnTo>
                <a:lnTo>
                  <a:pt x="172" y="48"/>
                </a:lnTo>
                <a:lnTo>
                  <a:pt x="172" y="48"/>
                </a:lnTo>
                <a:lnTo>
                  <a:pt x="172" y="50"/>
                </a:lnTo>
                <a:lnTo>
                  <a:pt x="172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50"/>
                </a:lnTo>
                <a:lnTo>
                  <a:pt x="174" y="50"/>
                </a:lnTo>
                <a:lnTo>
                  <a:pt x="172" y="50"/>
                </a:lnTo>
                <a:lnTo>
                  <a:pt x="172" y="50"/>
                </a:lnTo>
                <a:lnTo>
                  <a:pt x="172" y="52"/>
                </a:lnTo>
                <a:lnTo>
                  <a:pt x="172" y="52"/>
                </a:lnTo>
                <a:lnTo>
                  <a:pt x="170" y="52"/>
                </a:lnTo>
                <a:lnTo>
                  <a:pt x="170" y="52"/>
                </a:lnTo>
                <a:lnTo>
                  <a:pt x="170" y="52"/>
                </a:lnTo>
                <a:lnTo>
                  <a:pt x="170" y="52"/>
                </a:lnTo>
                <a:lnTo>
                  <a:pt x="170" y="52"/>
                </a:lnTo>
                <a:lnTo>
                  <a:pt x="170" y="52"/>
                </a:lnTo>
                <a:lnTo>
                  <a:pt x="168" y="52"/>
                </a:lnTo>
                <a:lnTo>
                  <a:pt x="168" y="52"/>
                </a:lnTo>
                <a:lnTo>
                  <a:pt x="168" y="50"/>
                </a:lnTo>
                <a:lnTo>
                  <a:pt x="168" y="50"/>
                </a:lnTo>
                <a:lnTo>
                  <a:pt x="166" y="50"/>
                </a:lnTo>
                <a:lnTo>
                  <a:pt x="166" y="50"/>
                </a:lnTo>
                <a:lnTo>
                  <a:pt x="164" y="50"/>
                </a:lnTo>
                <a:lnTo>
                  <a:pt x="164" y="50"/>
                </a:lnTo>
                <a:lnTo>
                  <a:pt x="162" y="50"/>
                </a:lnTo>
                <a:lnTo>
                  <a:pt x="162" y="50"/>
                </a:lnTo>
                <a:lnTo>
                  <a:pt x="162" y="50"/>
                </a:lnTo>
                <a:lnTo>
                  <a:pt x="162" y="50"/>
                </a:lnTo>
                <a:lnTo>
                  <a:pt x="160" y="50"/>
                </a:lnTo>
                <a:lnTo>
                  <a:pt x="160" y="50"/>
                </a:lnTo>
                <a:lnTo>
                  <a:pt x="160" y="50"/>
                </a:lnTo>
                <a:lnTo>
                  <a:pt x="160" y="50"/>
                </a:lnTo>
                <a:lnTo>
                  <a:pt x="158" y="50"/>
                </a:lnTo>
                <a:lnTo>
                  <a:pt x="158" y="50"/>
                </a:lnTo>
                <a:lnTo>
                  <a:pt x="158" y="50"/>
                </a:lnTo>
                <a:lnTo>
                  <a:pt x="158" y="50"/>
                </a:lnTo>
                <a:lnTo>
                  <a:pt x="156" y="52"/>
                </a:lnTo>
                <a:lnTo>
                  <a:pt x="156" y="52"/>
                </a:lnTo>
                <a:lnTo>
                  <a:pt x="152" y="54"/>
                </a:lnTo>
                <a:lnTo>
                  <a:pt x="152" y="54"/>
                </a:lnTo>
                <a:lnTo>
                  <a:pt x="150" y="56"/>
                </a:lnTo>
                <a:lnTo>
                  <a:pt x="150" y="56"/>
                </a:lnTo>
                <a:lnTo>
                  <a:pt x="148" y="58"/>
                </a:lnTo>
                <a:lnTo>
                  <a:pt x="148" y="58"/>
                </a:lnTo>
                <a:lnTo>
                  <a:pt x="148" y="60"/>
                </a:lnTo>
                <a:lnTo>
                  <a:pt x="148" y="60"/>
                </a:lnTo>
                <a:lnTo>
                  <a:pt x="148" y="60"/>
                </a:lnTo>
                <a:lnTo>
                  <a:pt x="148" y="60"/>
                </a:lnTo>
                <a:lnTo>
                  <a:pt x="146" y="62"/>
                </a:lnTo>
                <a:lnTo>
                  <a:pt x="146" y="62"/>
                </a:lnTo>
                <a:lnTo>
                  <a:pt x="144" y="64"/>
                </a:lnTo>
                <a:lnTo>
                  <a:pt x="144" y="64"/>
                </a:lnTo>
                <a:lnTo>
                  <a:pt x="144" y="66"/>
                </a:lnTo>
                <a:lnTo>
                  <a:pt x="144" y="66"/>
                </a:lnTo>
                <a:lnTo>
                  <a:pt x="144" y="68"/>
                </a:lnTo>
                <a:lnTo>
                  <a:pt x="144" y="68"/>
                </a:lnTo>
                <a:lnTo>
                  <a:pt x="144" y="70"/>
                </a:lnTo>
                <a:lnTo>
                  <a:pt x="144" y="70"/>
                </a:lnTo>
                <a:lnTo>
                  <a:pt x="142" y="70"/>
                </a:lnTo>
                <a:lnTo>
                  <a:pt x="142" y="70"/>
                </a:lnTo>
                <a:lnTo>
                  <a:pt x="142" y="70"/>
                </a:lnTo>
                <a:lnTo>
                  <a:pt x="142" y="70"/>
                </a:lnTo>
                <a:lnTo>
                  <a:pt x="140" y="70"/>
                </a:lnTo>
                <a:lnTo>
                  <a:pt x="140" y="70"/>
                </a:lnTo>
                <a:lnTo>
                  <a:pt x="138" y="72"/>
                </a:lnTo>
                <a:lnTo>
                  <a:pt x="138" y="72"/>
                </a:lnTo>
                <a:lnTo>
                  <a:pt x="138" y="72"/>
                </a:lnTo>
                <a:lnTo>
                  <a:pt x="138" y="72"/>
                </a:lnTo>
                <a:lnTo>
                  <a:pt x="138" y="72"/>
                </a:lnTo>
                <a:lnTo>
                  <a:pt x="138" y="72"/>
                </a:lnTo>
                <a:lnTo>
                  <a:pt x="138" y="74"/>
                </a:lnTo>
                <a:lnTo>
                  <a:pt x="138" y="74"/>
                </a:lnTo>
                <a:lnTo>
                  <a:pt x="136" y="74"/>
                </a:lnTo>
                <a:lnTo>
                  <a:pt x="136" y="74"/>
                </a:lnTo>
                <a:lnTo>
                  <a:pt x="136" y="76"/>
                </a:lnTo>
                <a:lnTo>
                  <a:pt x="136" y="76"/>
                </a:lnTo>
                <a:lnTo>
                  <a:pt x="134" y="76"/>
                </a:lnTo>
                <a:lnTo>
                  <a:pt x="134" y="76"/>
                </a:lnTo>
                <a:lnTo>
                  <a:pt x="134" y="76"/>
                </a:lnTo>
                <a:lnTo>
                  <a:pt x="134" y="76"/>
                </a:lnTo>
                <a:lnTo>
                  <a:pt x="132" y="74"/>
                </a:lnTo>
                <a:lnTo>
                  <a:pt x="132" y="74"/>
                </a:lnTo>
                <a:lnTo>
                  <a:pt x="130" y="72"/>
                </a:lnTo>
                <a:lnTo>
                  <a:pt x="130" y="72"/>
                </a:lnTo>
                <a:lnTo>
                  <a:pt x="130" y="72"/>
                </a:lnTo>
                <a:lnTo>
                  <a:pt x="130" y="72"/>
                </a:lnTo>
                <a:lnTo>
                  <a:pt x="128" y="72"/>
                </a:lnTo>
                <a:lnTo>
                  <a:pt x="128" y="72"/>
                </a:lnTo>
                <a:lnTo>
                  <a:pt x="128" y="72"/>
                </a:lnTo>
                <a:lnTo>
                  <a:pt x="128" y="72"/>
                </a:lnTo>
                <a:lnTo>
                  <a:pt x="126" y="72"/>
                </a:lnTo>
                <a:lnTo>
                  <a:pt x="126" y="72"/>
                </a:lnTo>
                <a:lnTo>
                  <a:pt x="126" y="70"/>
                </a:lnTo>
                <a:lnTo>
                  <a:pt x="126" y="70"/>
                </a:lnTo>
                <a:lnTo>
                  <a:pt x="126" y="72"/>
                </a:lnTo>
                <a:lnTo>
                  <a:pt x="126" y="72"/>
                </a:lnTo>
                <a:lnTo>
                  <a:pt x="124" y="70"/>
                </a:lnTo>
                <a:lnTo>
                  <a:pt x="124" y="70"/>
                </a:lnTo>
                <a:lnTo>
                  <a:pt x="124" y="70"/>
                </a:lnTo>
                <a:lnTo>
                  <a:pt x="124" y="70"/>
                </a:lnTo>
                <a:lnTo>
                  <a:pt x="124" y="68"/>
                </a:lnTo>
                <a:lnTo>
                  <a:pt x="124" y="68"/>
                </a:lnTo>
                <a:lnTo>
                  <a:pt x="124" y="68"/>
                </a:lnTo>
                <a:lnTo>
                  <a:pt x="124" y="68"/>
                </a:lnTo>
                <a:lnTo>
                  <a:pt x="122" y="68"/>
                </a:lnTo>
                <a:lnTo>
                  <a:pt x="122" y="68"/>
                </a:lnTo>
                <a:lnTo>
                  <a:pt x="124" y="66"/>
                </a:lnTo>
                <a:lnTo>
                  <a:pt x="124" y="66"/>
                </a:lnTo>
                <a:lnTo>
                  <a:pt x="126" y="66"/>
                </a:lnTo>
                <a:lnTo>
                  <a:pt x="126" y="66"/>
                </a:lnTo>
                <a:lnTo>
                  <a:pt x="124" y="64"/>
                </a:lnTo>
                <a:lnTo>
                  <a:pt x="124" y="64"/>
                </a:lnTo>
                <a:lnTo>
                  <a:pt x="122" y="66"/>
                </a:lnTo>
                <a:lnTo>
                  <a:pt x="122" y="66"/>
                </a:lnTo>
                <a:lnTo>
                  <a:pt x="122" y="66"/>
                </a:lnTo>
                <a:lnTo>
                  <a:pt x="122" y="66"/>
                </a:lnTo>
                <a:lnTo>
                  <a:pt x="122" y="66"/>
                </a:lnTo>
                <a:lnTo>
                  <a:pt x="122" y="68"/>
                </a:lnTo>
                <a:lnTo>
                  <a:pt x="122" y="68"/>
                </a:lnTo>
                <a:lnTo>
                  <a:pt x="120" y="66"/>
                </a:lnTo>
                <a:lnTo>
                  <a:pt x="120" y="66"/>
                </a:lnTo>
                <a:lnTo>
                  <a:pt x="120" y="66"/>
                </a:lnTo>
                <a:lnTo>
                  <a:pt x="120" y="66"/>
                </a:lnTo>
                <a:lnTo>
                  <a:pt x="118" y="66"/>
                </a:lnTo>
                <a:lnTo>
                  <a:pt x="118" y="66"/>
                </a:lnTo>
                <a:lnTo>
                  <a:pt x="120" y="66"/>
                </a:lnTo>
                <a:lnTo>
                  <a:pt x="120" y="66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18" y="68"/>
                </a:lnTo>
                <a:lnTo>
                  <a:pt x="118" y="68"/>
                </a:lnTo>
                <a:lnTo>
                  <a:pt x="118" y="68"/>
                </a:lnTo>
                <a:lnTo>
                  <a:pt x="118" y="68"/>
                </a:lnTo>
                <a:lnTo>
                  <a:pt x="116" y="66"/>
                </a:lnTo>
                <a:lnTo>
                  <a:pt x="116" y="66"/>
                </a:lnTo>
                <a:lnTo>
                  <a:pt x="116" y="68"/>
                </a:lnTo>
                <a:lnTo>
                  <a:pt x="116" y="68"/>
                </a:lnTo>
                <a:lnTo>
                  <a:pt x="116" y="70"/>
                </a:lnTo>
                <a:lnTo>
                  <a:pt x="116" y="70"/>
                </a:lnTo>
                <a:lnTo>
                  <a:pt x="118" y="70"/>
                </a:lnTo>
                <a:lnTo>
                  <a:pt x="118" y="70"/>
                </a:lnTo>
                <a:lnTo>
                  <a:pt x="118" y="70"/>
                </a:lnTo>
                <a:lnTo>
                  <a:pt x="118" y="70"/>
                </a:lnTo>
                <a:lnTo>
                  <a:pt x="120" y="72"/>
                </a:lnTo>
                <a:lnTo>
                  <a:pt x="120" y="72"/>
                </a:lnTo>
                <a:lnTo>
                  <a:pt x="118" y="72"/>
                </a:lnTo>
                <a:lnTo>
                  <a:pt x="118" y="72"/>
                </a:lnTo>
                <a:lnTo>
                  <a:pt x="118" y="72"/>
                </a:lnTo>
                <a:lnTo>
                  <a:pt x="118" y="72"/>
                </a:lnTo>
                <a:lnTo>
                  <a:pt x="118" y="72"/>
                </a:lnTo>
                <a:lnTo>
                  <a:pt x="118" y="72"/>
                </a:lnTo>
                <a:lnTo>
                  <a:pt x="118" y="72"/>
                </a:lnTo>
                <a:lnTo>
                  <a:pt x="118" y="72"/>
                </a:lnTo>
                <a:lnTo>
                  <a:pt x="116" y="72"/>
                </a:lnTo>
                <a:lnTo>
                  <a:pt x="116" y="72"/>
                </a:lnTo>
                <a:lnTo>
                  <a:pt x="116" y="72"/>
                </a:lnTo>
                <a:lnTo>
                  <a:pt x="116" y="72"/>
                </a:lnTo>
                <a:lnTo>
                  <a:pt x="116" y="74"/>
                </a:lnTo>
                <a:lnTo>
                  <a:pt x="116" y="74"/>
                </a:lnTo>
                <a:lnTo>
                  <a:pt x="116" y="74"/>
                </a:lnTo>
                <a:lnTo>
                  <a:pt x="116" y="74"/>
                </a:lnTo>
                <a:lnTo>
                  <a:pt x="114" y="78"/>
                </a:lnTo>
                <a:lnTo>
                  <a:pt x="114" y="78"/>
                </a:lnTo>
                <a:lnTo>
                  <a:pt x="114" y="78"/>
                </a:lnTo>
                <a:lnTo>
                  <a:pt x="114" y="78"/>
                </a:lnTo>
                <a:lnTo>
                  <a:pt x="112" y="80"/>
                </a:lnTo>
                <a:lnTo>
                  <a:pt x="112" y="80"/>
                </a:lnTo>
                <a:lnTo>
                  <a:pt x="112" y="80"/>
                </a:lnTo>
                <a:lnTo>
                  <a:pt x="112" y="80"/>
                </a:lnTo>
                <a:lnTo>
                  <a:pt x="110" y="82"/>
                </a:lnTo>
                <a:lnTo>
                  <a:pt x="110" y="82"/>
                </a:lnTo>
                <a:lnTo>
                  <a:pt x="110" y="84"/>
                </a:lnTo>
                <a:lnTo>
                  <a:pt x="110" y="84"/>
                </a:lnTo>
                <a:lnTo>
                  <a:pt x="110" y="84"/>
                </a:lnTo>
                <a:lnTo>
                  <a:pt x="110" y="84"/>
                </a:lnTo>
                <a:lnTo>
                  <a:pt x="110" y="86"/>
                </a:lnTo>
                <a:lnTo>
                  <a:pt x="110" y="86"/>
                </a:lnTo>
                <a:lnTo>
                  <a:pt x="110" y="86"/>
                </a:lnTo>
                <a:lnTo>
                  <a:pt x="110" y="86"/>
                </a:lnTo>
                <a:lnTo>
                  <a:pt x="112" y="86"/>
                </a:lnTo>
                <a:lnTo>
                  <a:pt x="112" y="86"/>
                </a:lnTo>
                <a:lnTo>
                  <a:pt x="112" y="86"/>
                </a:lnTo>
                <a:lnTo>
                  <a:pt x="112" y="86"/>
                </a:lnTo>
                <a:lnTo>
                  <a:pt x="114" y="86"/>
                </a:lnTo>
                <a:lnTo>
                  <a:pt x="114" y="86"/>
                </a:lnTo>
                <a:lnTo>
                  <a:pt x="114" y="88"/>
                </a:lnTo>
                <a:lnTo>
                  <a:pt x="114" y="88"/>
                </a:lnTo>
                <a:lnTo>
                  <a:pt x="112" y="90"/>
                </a:lnTo>
                <a:lnTo>
                  <a:pt x="112" y="90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0" y="92"/>
                </a:lnTo>
                <a:lnTo>
                  <a:pt x="110" y="92"/>
                </a:lnTo>
                <a:lnTo>
                  <a:pt x="110" y="92"/>
                </a:lnTo>
                <a:lnTo>
                  <a:pt x="110" y="92"/>
                </a:lnTo>
                <a:lnTo>
                  <a:pt x="108" y="94"/>
                </a:lnTo>
                <a:lnTo>
                  <a:pt x="108" y="94"/>
                </a:lnTo>
                <a:lnTo>
                  <a:pt x="108" y="94"/>
                </a:lnTo>
                <a:lnTo>
                  <a:pt x="108" y="94"/>
                </a:lnTo>
                <a:lnTo>
                  <a:pt x="108" y="94"/>
                </a:lnTo>
                <a:lnTo>
                  <a:pt x="108" y="94"/>
                </a:lnTo>
                <a:lnTo>
                  <a:pt x="108" y="96"/>
                </a:lnTo>
                <a:lnTo>
                  <a:pt x="108" y="96"/>
                </a:lnTo>
                <a:lnTo>
                  <a:pt x="108" y="98"/>
                </a:lnTo>
                <a:lnTo>
                  <a:pt x="108" y="98"/>
                </a:lnTo>
                <a:lnTo>
                  <a:pt x="106" y="100"/>
                </a:lnTo>
                <a:lnTo>
                  <a:pt x="106" y="100"/>
                </a:lnTo>
                <a:lnTo>
                  <a:pt x="108" y="100"/>
                </a:lnTo>
                <a:lnTo>
                  <a:pt x="108" y="100"/>
                </a:lnTo>
                <a:lnTo>
                  <a:pt x="110" y="100"/>
                </a:lnTo>
                <a:lnTo>
                  <a:pt x="110" y="100"/>
                </a:lnTo>
                <a:lnTo>
                  <a:pt x="112" y="102"/>
                </a:lnTo>
                <a:lnTo>
                  <a:pt x="112" y="102"/>
                </a:lnTo>
                <a:lnTo>
                  <a:pt x="112" y="100"/>
                </a:lnTo>
                <a:lnTo>
                  <a:pt x="114" y="100"/>
                </a:lnTo>
                <a:lnTo>
                  <a:pt x="114" y="100"/>
                </a:lnTo>
                <a:lnTo>
                  <a:pt x="114" y="100"/>
                </a:lnTo>
                <a:lnTo>
                  <a:pt x="114" y="100"/>
                </a:lnTo>
                <a:lnTo>
                  <a:pt x="114" y="98"/>
                </a:lnTo>
                <a:lnTo>
                  <a:pt x="114" y="98"/>
                </a:lnTo>
                <a:lnTo>
                  <a:pt x="116" y="98"/>
                </a:lnTo>
                <a:lnTo>
                  <a:pt x="116" y="96"/>
                </a:lnTo>
                <a:lnTo>
                  <a:pt x="116" y="96"/>
                </a:lnTo>
                <a:lnTo>
                  <a:pt x="120" y="98"/>
                </a:lnTo>
                <a:lnTo>
                  <a:pt x="120" y="98"/>
                </a:lnTo>
                <a:lnTo>
                  <a:pt x="122" y="98"/>
                </a:lnTo>
                <a:lnTo>
                  <a:pt x="122" y="98"/>
                </a:lnTo>
                <a:lnTo>
                  <a:pt x="120" y="98"/>
                </a:lnTo>
                <a:lnTo>
                  <a:pt x="120" y="98"/>
                </a:lnTo>
                <a:lnTo>
                  <a:pt x="120" y="100"/>
                </a:lnTo>
                <a:lnTo>
                  <a:pt x="120" y="100"/>
                </a:lnTo>
                <a:lnTo>
                  <a:pt x="120" y="100"/>
                </a:lnTo>
                <a:lnTo>
                  <a:pt x="124" y="102"/>
                </a:lnTo>
                <a:lnTo>
                  <a:pt x="124" y="102"/>
                </a:lnTo>
                <a:lnTo>
                  <a:pt x="124" y="102"/>
                </a:lnTo>
                <a:lnTo>
                  <a:pt x="124" y="102"/>
                </a:lnTo>
                <a:lnTo>
                  <a:pt x="124" y="104"/>
                </a:lnTo>
                <a:lnTo>
                  <a:pt x="124" y="104"/>
                </a:lnTo>
                <a:lnTo>
                  <a:pt x="128" y="106"/>
                </a:lnTo>
                <a:lnTo>
                  <a:pt x="128" y="106"/>
                </a:lnTo>
                <a:lnTo>
                  <a:pt x="128" y="106"/>
                </a:lnTo>
                <a:lnTo>
                  <a:pt x="128" y="106"/>
                </a:lnTo>
                <a:lnTo>
                  <a:pt x="128" y="106"/>
                </a:lnTo>
                <a:lnTo>
                  <a:pt x="128" y="106"/>
                </a:lnTo>
                <a:lnTo>
                  <a:pt x="128" y="106"/>
                </a:lnTo>
                <a:lnTo>
                  <a:pt x="130" y="104"/>
                </a:lnTo>
                <a:lnTo>
                  <a:pt x="130" y="104"/>
                </a:lnTo>
                <a:lnTo>
                  <a:pt x="130" y="104"/>
                </a:lnTo>
                <a:lnTo>
                  <a:pt x="130" y="104"/>
                </a:lnTo>
                <a:lnTo>
                  <a:pt x="132" y="104"/>
                </a:lnTo>
                <a:lnTo>
                  <a:pt x="132" y="104"/>
                </a:lnTo>
                <a:lnTo>
                  <a:pt x="132" y="104"/>
                </a:lnTo>
                <a:lnTo>
                  <a:pt x="132" y="104"/>
                </a:lnTo>
                <a:lnTo>
                  <a:pt x="132" y="102"/>
                </a:lnTo>
                <a:lnTo>
                  <a:pt x="132" y="102"/>
                </a:lnTo>
                <a:lnTo>
                  <a:pt x="134" y="100"/>
                </a:lnTo>
                <a:lnTo>
                  <a:pt x="134" y="100"/>
                </a:lnTo>
                <a:lnTo>
                  <a:pt x="134" y="98"/>
                </a:lnTo>
                <a:lnTo>
                  <a:pt x="134" y="98"/>
                </a:lnTo>
                <a:lnTo>
                  <a:pt x="134" y="96"/>
                </a:lnTo>
                <a:lnTo>
                  <a:pt x="134" y="96"/>
                </a:lnTo>
                <a:lnTo>
                  <a:pt x="136" y="94"/>
                </a:lnTo>
                <a:lnTo>
                  <a:pt x="136" y="94"/>
                </a:lnTo>
                <a:lnTo>
                  <a:pt x="136" y="94"/>
                </a:lnTo>
                <a:lnTo>
                  <a:pt x="136" y="94"/>
                </a:lnTo>
                <a:lnTo>
                  <a:pt x="138" y="92"/>
                </a:lnTo>
                <a:lnTo>
                  <a:pt x="138" y="92"/>
                </a:lnTo>
                <a:lnTo>
                  <a:pt x="138" y="94"/>
                </a:lnTo>
                <a:lnTo>
                  <a:pt x="138" y="94"/>
                </a:lnTo>
                <a:lnTo>
                  <a:pt x="140" y="94"/>
                </a:lnTo>
                <a:lnTo>
                  <a:pt x="140" y="94"/>
                </a:lnTo>
                <a:lnTo>
                  <a:pt x="140" y="92"/>
                </a:lnTo>
                <a:lnTo>
                  <a:pt x="140" y="92"/>
                </a:lnTo>
                <a:lnTo>
                  <a:pt x="142" y="94"/>
                </a:lnTo>
                <a:lnTo>
                  <a:pt x="142" y="94"/>
                </a:lnTo>
                <a:lnTo>
                  <a:pt x="140" y="94"/>
                </a:lnTo>
                <a:lnTo>
                  <a:pt x="140" y="94"/>
                </a:lnTo>
                <a:lnTo>
                  <a:pt x="140" y="96"/>
                </a:lnTo>
                <a:lnTo>
                  <a:pt x="140" y="96"/>
                </a:lnTo>
                <a:lnTo>
                  <a:pt x="140" y="98"/>
                </a:lnTo>
                <a:lnTo>
                  <a:pt x="140" y="98"/>
                </a:lnTo>
                <a:lnTo>
                  <a:pt x="140" y="100"/>
                </a:lnTo>
                <a:lnTo>
                  <a:pt x="140" y="100"/>
                </a:lnTo>
                <a:lnTo>
                  <a:pt x="142" y="100"/>
                </a:lnTo>
                <a:lnTo>
                  <a:pt x="142" y="100"/>
                </a:lnTo>
                <a:lnTo>
                  <a:pt x="140" y="106"/>
                </a:lnTo>
                <a:lnTo>
                  <a:pt x="140" y="106"/>
                </a:lnTo>
                <a:lnTo>
                  <a:pt x="140" y="108"/>
                </a:lnTo>
                <a:lnTo>
                  <a:pt x="140" y="108"/>
                </a:lnTo>
                <a:lnTo>
                  <a:pt x="140" y="108"/>
                </a:lnTo>
                <a:lnTo>
                  <a:pt x="140" y="108"/>
                </a:lnTo>
                <a:lnTo>
                  <a:pt x="140" y="110"/>
                </a:lnTo>
                <a:lnTo>
                  <a:pt x="140" y="110"/>
                </a:lnTo>
                <a:lnTo>
                  <a:pt x="140" y="112"/>
                </a:lnTo>
                <a:lnTo>
                  <a:pt x="140" y="112"/>
                </a:lnTo>
                <a:lnTo>
                  <a:pt x="140" y="114"/>
                </a:lnTo>
                <a:lnTo>
                  <a:pt x="140" y="114"/>
                </a:lnTo>
                <a:lnTo>
                  <a:pt x="140" y="114"/>
                </a:lnTo>
                <a:lnTo>
                  <a:pt x="140" y="116"/>
                </a:lnTo>
                <a:lnTo>
                  <a:pt x="140" y="116"/>
                </a:lnTo>
                <a:lnTo>
                  <a:pt x="142" y="118"/>
                </a:lnTo>
                <a:lnTo>
                  <a:pt x="142" y="118"/>
                </a:lnTo>
                <a:lnTo>
                  <a:pt x="140" y="120"/>
                </a:lnTo>
                <a:lnTo>
                  <a:pt x="140" y="120"/>
                </a:lnTo>
                <a:lnTo>
                  <a:pt x="140" y="120"/>
                </a:lnTo>
                <a:lnTo>
                  <a:pt x="140" y="120"/>
                </a:lnTo>
                <a:lnTo>
                  <a:pt x="140" y="122"/>
                </a:lnTo>
                <a:lnTo>
                  <a:pt x="140" y="122"/>
                </a:lnTo>
                <a:lnTo>
                  <a:pt x="142" y="124"/>
                </a:lnTo>
                <a:lnTo>
                  <a:pt x="142" y="124"/>
                </a:lnTo>
                <a:lnTo>
                  <a:pt x="140" y="124"/>
                </a:lnTo>
                <a:lnTo>
                  <a:pt x="140" y="124"/>
                </a:lnTo>
                <a:lnTo>
                  <a:pt x="140" y="126"/>
                </a:lnTo>
                <a:lnTo>
                  <a:pt x="140" y="126"/>
                </a:lnTo>
                <a:lnTo>
                  <a:pt x="138" y="124"/>
                </a:lnTo>
                <a:lnTo>
                  <a:pt x="138" y="124"/>
                </a:lnTo>
                <a:lnTo>
                  <a:pt x="132" y="124"/>
                </a:lnTo>
                <a:lnTo>
                  <a:pt x="132" y="124"/>
                </a:lnTo>
                <a:lnTo>
                  <a:pt x="130" y="124"/>
                </a:lnTo>
                <a:lnTo>
                  <a:pt x="130" y="124"/>
                </a:lnTo>
                <a:lnTo>
                  <a:pt x="130" y="124"/>
                </a:lnTo>
                <a:lnTo>
                  <a:pt x="130" y="124"/>
                </a:lnTo>
                <a:lnTo>
                  <a:pt x="128" y="128"/>
                </a:lnTo>
                <a:lnTo>
                  <a:pt x="128" y="128"/>
                </a:lnTo>
                <a:lnTo>
                  <a:pt x="124" y="126"/>
                </a:lnTo>
                <a:lnTo>
                  <a:pt x="124" y="126"/>
                </a:lnTo>
                <a:lnTo>
                  <a:pt x="120" y="128"/>
                </a:lnTo>
                <a:lnTo>
                  <a:pt x="120" y="128"/>
                </a:lnTo>
                <a:lnTo>
                  <a:pt x="116" y="132"/>
                </a:lnTo>
                <a:lnTo>
                  <a:pt x="116" y="132"/>
                </a:lnTo>
                <a:lnTo>
                  <a:pt x="114" y="134"/>
                </a:lnTo>
                <a:lnTo>
                  <a:pt x="114" y="134"/>
                </a:lnTo>
                <a:lnTo>
                  <a:pt x="112" y="134"/>
                </a:lnTo>
                <a:lnTo>
                  <a:pt x="112" y="134"/>
                </a:lnTo>
                <a:lnTo>
                  <a:pt x="110" y="138"/>
                </a:lnTo>
                <a:lnTo>
                  <a:pt x="110" y="138"/>
                </a:lnTo>
                <a:lnTo>
                  <a:pt x="112" y="142"/>
                </a:lnTo>
                <a:lnTo>
                  <a:pt x="112" y="142"/>
                </a:lnTo>
                <a:lnTo>
                  <a:pt x="110" y="146"/>
                </a:lnTo>
                <a:lnTo>
                  <a:pt x="110" y="146"/>
                </a:lnTo>
                <a:lnTo>
                  <a:pt x="108" y="148"/>
                </a:lnTo>
                <a:lnTo>
                  <a:pt x="108" y="148"/>
                </a:lnTo>
                <a:lnTo>
                  <a:pt x="108" y="150"/>
                </a:lnTo>
                <a:lnTo>
                  <a:pt x="108" y="150"/>
                </a:lnTo>
                <a:lnTo>
                  <a:pt x="106" y="154"/>
                </a:lnTo>
                <a:lnTo>
                  <a:pt x="106" y="154"/>
                </a:lnTo>
                <a:lnTo>
                  <a:pt x="106" y="158"/>
                </a:lnTo>
                <a:lnTo>
                  <a:pt x="106" y="158"/>
                </a:lnTo>
                <a:lnTo>
                  <a:pt x="106" y="162"/>
                </a:lnTo>
                <a:lnTo>
                  <a:pt x="106" y="162"/>
                </a:lnTo>
                <a:lnTo>
                  <a:pt x="104" y="164"/>
                </a:lnTo>
                <a:lnTo>
                  <a:pt x="104" y="164"/>
                </a:lnTo>
                <a:lnTo>
                  <a:pt x="106" y="168"/>
                </a:lnTo>
                <a:lnTo>
                  <a:pt x="106" y="168"/>
                </a:lnTo>
                <a:lnTo>
                  <a:pt x="104" y="170"/>
                </a:lnTo>
                <a:lnTo>
                  <a:pt x="104" y="170"/>
                </a:lnTo>
                <a:lnTo>
                  <a:pt x="102" y="172"/>
                </a:lnTo>
                <a:lnTo>
                  <a:pt x="102" y="172"/>
                </a:lnTo>
                <a:lnTo>
                  <a:pt x="100" y="174"/>
                </a:lnTo>
                <a:lnTo>
                  <a:pt x="100" y="174"/>
                </a:lnTo>
                <a:lnTo>
                  <a:pt x="100" y="176"/>
                </a:lnTo>
                <a:lnTo>
                  <a:pt x="100" y="176"/>
                </a:lnTo>
                <a:lnTo>
                  <a:pt x="96" y="176"/>
                </a:lnTo>
                <a:lnTo>
                  <a:pt x="96" y="176"/>
                </a:lnTo>
                <a:lnTo>
                  <a:pt x="96" y="180"/>
                </a:lnTo>
                <a:lnTo>
                  <a:pt x="96" y="180"/>
                </a:lnTo>
                <a:lnTo>
                  <a:pt x="100" y="182"/>
                </a:lnTo>
                <a:lnTo>
                  <a:pt x="100" y="182"/>
                </a:lnTo>
                <a:lnTo>
                  <a:pt x="98" y="186"/>
                </a:lnTo>
                <a:lnTo>
                  <a:pt x="98" y="186"/>
                </a:lnTo>
                <a:lnTo>
                  <a:pt x="100" y="186"/>
                </a:lnTo>
                <a:lnTo>
                  <a:pt x="100" y="186"/>
                </a:lnTo>
                <a:lnTo>
                  <a:pt x="100" y="188"/>
                </a:lnTo>
                <a:lnTo>
                  <a:pt x="100" y="188"/>
                </a:lnTo>
                <a:lnTo>
                  <a:pt x="100" y="190"/>
                </a:lnTo>
                <a:lnTo>
                  <a:pt x="100" y="190"/>
                </a:lnTo>
                <a:lnTo>
                  <a:pt x="98" y="194"/>
                </a:lnTo>
                <a:lnTo>
                  <a:pt x="98" y="194"/>
                </a:lnTo>
                <a:lnTo>
                  <a:pt x="96" y="196"/>
                </a:lnTo>
                <a:lnTo>
                  <a:pt x="96" y="196"/>
                </a:lnTo>
                <a:lnTo>
                  <a:pt x="96" y="198"/>
                </a:lnTo>
                <a:lnTo>
                  <a:pt x="96" y="198"/>
                </a:lnTo>
                <a:lnTo>
                  <a:pt x="94" y="200"/>
                </a:lnTo>
                <a:lnTo>
                  <a:pt x="94" y="200"/>
                </a:lnTo>
                <a:lnTo>
                  <a:pt x="94" y="204"/>
                </a:lnTo>
                <a:lnTo>
                  <a:pt x="94" y="204"/>
                </a:lnTo>
                <a:lnTo>
                  <a:pt x="96" y="206"/>
                </a:lnTo>
                <a:lnTo>
                  <a:pt x="96" y="206"/>
                </a:lnTo>
                <a:lnTo>
                  <a:pt x="96" y="210"/>
                </a:lnTo>
                <a:lnTo>
                  <a:pt x="96" y="210"/>
                </a:lnTo>
                <a:lnTo>
                  <a:pt x="98" y="212"/>
                </a:lnTo>
                <a:lnTo>
                  <a:pt x="98" y="212"/>
                </a:lnTo>
                <a:lnTo>
                  <a:pt x="100" y="216"/>
                </a:lnTo>
                <a:lnTo>
                  <a:pt x="100" y="216"/>
                </a:lnTo>
                <a:lnTo>
                  <a:pt x="96" y="226"/>
                </a:lnTo>
                <a:lnTo>
                  <a:pt x="96" y="226"/>
                </a:lnTo>
                <a:lnTo>
                  <a:pt x="98" y="230"/>
                </a:lnTo>
                <a:lnTo>
                  <a:pt x="98" y="230"/>
                </a:lnTo>
                <a:lnTo>
                  <a:pt x="96" y="230"/>
                </a:lnTo>
                <a:lnTo>
                  <a:pt x="96" y="230"/>
                </a:lnTo>
                <a:lnTo>
                  <a:pt x="96" y="234"/>
                </a:lnTo>
                <a:lnTo>
                  <a:pt x="96" y="234"/>
                </a:lnTo>
                <a:lnTo>
                  <a:pt x="94" y="236"/>
                </a:lnTo>
                <a:lnTo>
                  <a:pt x="94" y="236"/>
                </a:lnTo>
                <a:lnTo>
                  <a:pt x="96" y="238"/>
                </a:lnTo>
                <a:lnTo>
                  <a:pt x="96" y="238"/>
                </a:lnTo>
                <a:lnTo>
                  <a:pt x="92" y="242"/>
                </a:lnTo>
                <a:lnTo>
                  <a:pt x="92" y="242"/>
                </a:lnTo>
                <a:lnTo>
                  <a:pt x="92" y="242"/>
                </a:lnTo>
                <a:lnTo>
                  <a:pt x="92" y="242"/>
                </a:lnTo>
                <a:lnTo>
                  <a:pt x="92" y="246"/>
                </a:lnTo>
                <a:lnTo>
                  <a:pt x="92" y="246"/>
                </a:lnTo>
                <a:lnTo>
                  <a:pt x="94" y="246"/>
                </a:lnTo>
                <a:lnTo>
                  <a:pt x="94" y="246"/>
                </a:lnTo>
                <a:lnTo>
                  <a:pt x="96" y="250"/>
                </a:lnTo>
                <a:lnTo>
                  <a:pt x="96" y="250"/>
                </a:lnTo>
                <a:lnTo>
                  <a:pt x="98" y="256"/>
                </a:lnTo>
                <a:lnTo>
                  <a:pt x="98" y="256"/>
                </a:lnTo>
                <a:lnTo>
                  <a:pt x="98" y="258"/>
                </a:lnTo>
                <a:lnTo>
                  <a:pt x="98" y="258"/>
                </a:lnTo>
                <a:lnTo>
                  <a:pt x="96" y="258"/>
                </a:lnTo>
                <a:lnTo>
                  <a:pt x="94" y="260"/>
                </a:lnTo>
                <a:lnTo>
                  <a:pt x="94" y="260"/>
                </a:lnTo>
                <a:lnTo>
                  <a:pt x="94" y="262"/>
                </a:lnTo>
                <a:lnTo>
                  <a:pt x="94" y="262"/>
                </a:lnTo>
                <a:lnTo>
                  <a:pt x="94" y="266"/>
                </a:lnTo>
                <a:lnTo>
                  <a:pt x="94" y="266"/>
                </a:lnTo>
                <a:lnTo>
                  <a:pt x="96" y="268"/>
                </a:lnTo>
                <a:lnTo>
                  <a:pt x="96" y="268"/>
                </a:lnTo>
                <a:lnTo>
                  <a:pt x="96" y="272"/>
                </a:lnTo>
                <a:lnTo>
                  <a:pt x="96" y="272"/>
                </a:lnTo>
                <a:lnTo>
                  <a:pt x="98" y="276"/>
                </a:lnTo>
                <a:lnTo>
                  <a:pt x="98" y="276"/>
                </a:lnTo>
                <a:lnTo>
                  <a:pt x="102" y="278"/>
                </a:lnTo>
                <a:lnTo>
                  <a:pt x="102" y="278"/>
                </a:lnTo>
                <a:lnTo>
                  <a:pt x="104" y="280"/>
                </a:lnTo>
                <a:lnTo>
                  <a:pt x="104" y="280"/>
                </a:lnTo>
                <a:lnTo>
                  <a:pt x="106" y="282"/>
                </a:lnTo>
                <a:lnTo>
                  <a:pt x="106" y="282"/>
                </a:lnTo>
                <a:lnTo>
                  <a:pt x="100" y="290"/>
                </a:lnTo>
                <a:lnTo>
                  <a:pt x="100" y="290"/>
                </a:lnTo>
                <a:lnTo>
                  <a:pt x="100" y="292"/>
                </a:lnTo>
                <a:lnTo>
                  <a:pt x="100" y="292"/>
                </a:lnTo>
                <a:lnTo>
                  <a:pt x="98" y="294"/>
                </a:lnTo>
                <a:lnTo>
                  <a:pt x="98" y="294"/>
                </a:lnTo>
                <a:lnTo>
                  <a:pt x="96" y="298"/>
                </a:lnTo>
                <a:lnTo>
                  <a:pt x="96" y="298"/>
                </a:lnTo>
                <a:lnTo>
                  <a:pt x="94" y="300"/>
                </a:lnTo>
                <a:lnTo>
                  <a:pt x="94" y="300"/>
                </a:lnTo>
                <a:lnTo>
                  <a:pt x="90" y="300"/>
                </a:lnTo>
                <a:lnTo>
                  <a:pt x="90" y="300"/>
                </a:lnTo>
                <a:lnTo>
                  <a:pt x="92" y="302"/>
                </a:lnTo>
                <a:lnTo>
                  <a:pt x="92" y="302"/>
                </a:lnTo>
                <a:lnTo>
                  <a:pt x="94" y="306"/>
                </a:lnTo>
                <a:lnTo>
                  <a:pt x="94" y="306"/>
                </a:lnTo>
                <a:lnTo>
                  <a:pt x="90" y="314"/>
                </a:lnTo>
                <a:lnTo>
                  <a:pt x="90" y="314"/>
                </a:lnTo>
                <a:lnTo>
                  <a:pt x="88" y="318"/>
                </a:lnTo>
                <a:lnTo>
                  <a:pt x="88" y="318"/>
                </a:lnTo>
                <a:lnTo>
                  <a:pt x="86" y="318"/>
                </a:lnTo>
                <a:lnTo>
                  <a:pt x="86" y="318"/>
                </a:lnTo>
                <a:lnTo>
                  <a:pt x="84" y="318"/>
                </a:lnTo>
                <a:lnTo>
                  <a:pt x="84" y="318"/>
                </a:lnTo>
                <a:lnTo>
                  <a:pt x="74" y="320"/>
                </a:lnTo>
                <a:lnTo>
                  <a:pt x="74" y="320"/>
                </a:lnTo>
                <a:lnTo>
                  <a:pt x="74" y="320"/>
                </a:lnTo>
                <a:lnTo>
                  <a:pt x="72" y="320"/>
                </a:lnTo>
                <a:lnTo>
                  <a:pt x="72" y="320"/>
                </a:lnTo>
                <a:lnTo>
                  <a:pt x="70" y="316"/>
                </a:lnTo>
                <a:lnTo>
                  <a:pt x="70" y="316"/>
                </a:lnTo>
                <a:lnTo>
                  <a:pt x="64" y="312"/>
                </a:lnTo>
                <a:lnTo>
                  <a:pt x="64" y="312"/>
                </a:lnTo>
                <a:lnTo>
                  <a:pt x="64" y="310"/>
                </a:lnTo>
                <a:lnTo>
                  <a:pt x="64" y="310"/>
                </a:lnTo>
                <a:lnTo>
                  <a:pt x="60" y="308"/>
                </a:lnTo>
                <a:lnTo>
                  <a:pt x="60" y="308"/>
                </a:lnTo>
                <a:lnTo>
                  <a:pt x="56" y="304"/>
                </a:lnTo>
                <a:lnTo>
                  <a:pt x="56" y="304"/>
                </a:lnTo>
                <a:lnTo>
                  <a:pt x="56" y="304"/>
                </a:lnTo>
                <a:lnTo>
                  <a:pt x="56" y="304"/>
                </a:lnTo>
                <a:lnTo>
                  <a:pt x="52" y="302"/>
                </a:lnTo>
                <a:lnTo>
                  <a:pt x="52" y="302"/>
                </a:lnTo>
                <a:lnTo>
                  <a:pt x="50" y="304"/>
                </a:lnTo>
                <a:lnTo>
                  <a:pt x="50" y="304"/>
                </a:lnTo>
                <a:lnTo>
                  <a:pt x="48" y="304"/>
                </a:lnTo>
                <a:lnTo>
                  <a:pt x="48" y="304"/>
                </a:lnTo>
                <a:lnTo>
                  <a:pt x="46" y="304"/>
                </a:lnTo>
                <a:lnTo>
                  <a:pt x="46" y="304"/>
                </a:lnTo>
                <a:lnTo>
                  <a:pt x="44" y="304"/>
                </a:lnTo>
                <a:lnTo>
                  <a:pt x="44" y="304"/>
                </a:lnTo>
                <a:lnTo>
                  <a:pt x="42" y="302"/>
                </a:lnTo>
                <a:lnTo>
                  <a:pt x="42" y="302"/>
                </a:lnTo>
                <a:lnTo>
                  <a:pt x="40" y="304"/>
                </a:lnTo>
                <a:lnTo>
                  <a:pt x="38" y="306"/>
                </a:lnTo>
                <a:lnTo>
                  <a:pt x="38" y="306"/>
                </a:lnTo>
                <a:lnTo>
                  <a:pt x="34" y="306"/>
                </a:lnTo>
                <a:lnTo>
                  <a:pt x="34" y="306"/>
                </a:lnTo>
                <a:lnTo>
                  <a:pt x="34" y="306"/>
                </a:lnTo>
                <a:lnTo>
                  <a:pt x="34" y="306"/>
                </a:lnTo>
                <a:lnTo>
                  <a:pt x="30" y="302"/>
                </a:lnTo>
                <a:lnTo>
                  <a:pt x="30" y="302"/>
                </a:lnTo>
                <a:lnTo>
                  <a:pt x="30" y="302"/>
                </a:lnTo>
                <a:lnTo>
                  <a:pt x="30" y="302"/>
                </a:lnTo>
                <a:lnTo>
                  <a:pt x="28" y="298"/>
                </a:lnTo>
                <a:lnTo>
                  <a:pt x="28" y="298"/>
                </a:lnTo>
                <a:lnTo>
                  <a:pt x="24" y="300"/>
                </a:lnTo>
                <a:lnTo>
                  <a:pt x="24" y="300"/>
                </a:lnTo>
                <a:lnTo>
                  <a:pt x="20" y="298"/>
                </a:lnTo>
                <a:lnTo>
                  <a:pt x="20" y="298"/>
                </a:lnTo>
                <a:lnTo>
                  <a:pt x="20" y="300"/>
                </a:lnTo>
                <a:lnTo>
                  <a:pt x="20" y="300"/>
                </a:lnTo>
                <a:lnTo>
                  <a:pt x="16" y="298"/>
                </a:lnTo>
                <a:lnTo>
                  <a:pt x="16" y="298"/>
                </a:lnTo>
                <a:lnTo>
                  <a:pt x="14" y="290"/>
                </a:lnTo>
                <a:lnTo>
                  <a:pt x="14" y="290"/>
                </a:lnTo>
                <a:lnTo>
                  <a:pt x="14" y="286"/>
                </a:lnTo>
                <a:lnTo>
                  <a:pt x="14" y="286"/>
                </a:lnTo>
                <a:lnTo>
                  <a:pt x="12" y="284"/>
                </a:lnTo>
                <a:lnTo>
                  <a:pt x="12" y="284"/>
                </a:lnTo>
                <a:lnTo>
                  <a:pt x="12" y="282"/>
                </a:lnTo>
                <a:lnTo>
                  <a:pt x="12" y="282"/>
                </a:lnTo>
                <a:lnTo>
                  <a:pt x="8" y="278"/>
                </a:lnTo>
                <a:lnTo>
                  <a:pt x="8" y="278"/>
                </a:lnTo>
                <a:lnTo>
                  <a:pt x="4" y="278"/>
                </a:lnTo>
                <a:lnTo>
                  <a:pt x="4" y="278"/>
                </a:lnTo>
                <a:lnTo>
                  <a:pt x="2" y="276"/>
                </a:lnTo>
                <a:lnTo>
                  <a:pt x="2" y="276"/>
                </a:lnTo>
                <a:lnTo>
                  <a:pt x="2" y="276"/>
                </a:lnTo>
                <a:lnTo>
                  <a:pt x="2" y="276"/>
                </a:lnTo>
                <a:lnTo>
                  <a:pt x="2" y="274"/>
                </a:lnTo>
                <a:lnTo>
                  <a:pt x="2" y="274"/>
                </a:lnTo>
                <a:lnTo>
                  <a:pt x="0" y="272"/>
                </a:lnTo>
                <a:lnTo>
                  <a:pt x="0" y="272"/>
                </a:lnTo>
                <a:lnTo>
                  <a:pt x="0" y="272"/>
                </a:lnTo>
                <a:lnTo>
                  <a:pt x="0" y="2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17617" y="3000873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千葉県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1368495" y="3000873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埼玉県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419372" y="3000873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東京都</a:t>
            </a: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3399717" y="3000873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神奈川県</a:t>
            </a: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4521126" y="3000873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山梨県</a:t>
            </a: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5572003" y="3000873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静岡県</a:t>
            </a: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6622880" y="3000873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福井県</a:t>
            </a:r>
          </a:p>
        </p:txBody>
      </p:sp>
      <p:sp>
        <p:nvSpPr>
          <p:cNvPr id="104" name="Freeform 65"/>
          <p:cNvSpPr>
            <a:spLocks/>
          </p:cNvSpPr>
          <p:nvPr/>
        </p:nvSpPr>
        <p:spPr bwMode="auto">
          <a:xfrm>
            <a:off x="469143" y="2474633"/>
            <a:ext cx="341586" cy="448332"/>
          </a:xfrm>
          <a:custGeom>
            <a:avLst/>
            <a:gdLst>
              <a:gd name="T0" fmla="*/ 24 w 192"/>
              <a:gd name="T1" fmla="*/ 250 h 252"/>
              <a:gd name="T2" fmla="*/ 32 w 192"/>
              <a:gd name="T3" fmla="*/ 248 h 252"/>
              <a:gd name="T4" fmla="*/ 36 w 192"/>
              <a:gd name="T5" fmla="*/ 244 h 252"/>
              <a:gd name="T6" fmla="*/ 40 w 192"/>
              <a:gd name="T7" fmla="*/ 228 h 252"/>
              <a:gd name="T8" fmla="*/ 56 w 192"/>
              <a:gd name="T9" fmla="*/ 218 h 252"/>
              <a:gd name="T10" fmla="*/ 60 w 192"/>
              <a:gd name="T11" fmla="*/ 214 h 252"/>
              <a:gd name="T12" fmla="*/ 66 w 192"/>
              <a:gd name="T13" fmla="*/ 206 h 252"/>
              <a:gd name="T14" fmla="*/ 74 w 192"/>
              <a:gd name="T15" fmla="*/ 206 h 252"/>
              <a:gd name="T16" fmla="*/ 78 w 192"/>
              <a:gd name="T17" fmla="*/ 208 h 252"/>
              <a:gd name="T18" fmla="*/ 84 w 192"/>
              <a:gd name="T19" fmla="*/ 204 h 252"/>
              <a:gd name="T20" fmla="*/ 88 w 192"/>
              <a:gd name="T21" fmla="*/ 202 h 252"/>
              <a:gd name="T22" fmla="*/ 92 w 192"/>
              <a:gd name="T23" fmla="*/ 202 h 252"/>
              <a:gd name="T24" fmla="*/ 96 w 192"/>
              <a:gd name="T25" fmla="*/ 202 h 252"/>
              <a:gd name="T26" fmla="*/ 104 w 192"/>
              <a:gd name="T27" fmla="*/ 192 h 252"/>
              <a:gd name="T28" fmla="*/ 110 w 192"/>
              <a:gd name="T29" fmla="*/ 184 h 252"/>
              <a:gd name="T30" fmla="*/ 112 w 192"/>
              <a:gd name="T31" fmla="*/ 178 h 252"/>
              <a:gd name="T32" fmla="*/ 114 w 192"/>
              <a:gd name="T33" fmla="*/ 132 h 252"/>
              <a:gd name="T34" fmla="*/ 170 w 192"/>
              <a:gd name="T35" fmla="*/ 86 h 252"/>
              <a:gd name="T36" fmla="*/ 190 w 192"/>
              <a:gd name="T37" fmla="*/ 84 h 252"/>
              <a:gd name="T38" fmla="*/ 192 w 192"/>
              <a:gd name="T39" fmla="*/ 78 h 252"/>
              <a:gd name="T40" fmla="*/ 188 w 192"/>
              <a:gd name="T41" fmla="*/ 74 h 252"/>
              <a:gd name="T42" fmla="*/ 146 w 192"/>
              <a:gd name="T43" fmla="*/ 42 h 252"/>
              <a:gd name="T44" fmla="*/ 130 w 192"/>
              <a:gd name="T45" fmla="*/ 30 h 252"/>
              <a:gd name="T46" fmla="*/ 122 w 192"/>
              <a:gd name="T47" fmla="*/ 36 h 252"/>
              <a:gd name="T48" fmla="*/ 96 w 192"/>
              <a:gd name="T49" fmla="*/ 50 h 252"/>
              <a:gd name="T50" fmla="*/ 64 w 192"/>
              <a:gd name="T51" fmla="*/ 48 h 252"/>
              <a:gd name="T52" fmla="*/ 42 w 192"/>
              <a:gd name="T53" fmla="*/ 40 h 252"/>
              <a:gd name="T54" fmla="*/ 24 w 192"/>
              <a:gd name="T55" fmla="*/ 24 h 252"/>
              <a:gd name="T56" fmla="*/ 4 w 192"/>
              <a:gd name="T57" fmla="*/ 2 h 252"/>
              <a:gd name="T58" fmla="*/ 14 w 192"/>
              <a:gd name="T59" fmla="*/ 28 h 252"/>
              <a:gd name="T60" fmla="*/ 24 w 192"/>
              <a:gd name="T61" fmla="*/ 66 h 252"/>
              <a:gd name="T62" fmla="*/ 28 w 192"/>
              <a:gd name="T63" fmla="*/ 84 h 252"/>
              <a:gd name="T64" fmla="*/ 20 w 192"/>
              <a:gd name="T65" fmla="*/ 100 h 252"/>
              <a:gd name="T66" fmla="*/ 32 w 192"/>
              <a:gd name="T67" fmla="*/ 96 h 252"/>
              <a:gd name="T68" fmla="*/ 34 w 192"/>
              <a:gd name="T69" fmla="*/ 86 h 252"/>
              <a:gd name="T70" fmla="*/ 40 w 192"/>
              <a:gd name="T71" fmla="*/ 86 h 252"/>
              <a:gd name="T72" fmla="*/ 44 w 192"/>
              <a:gd name="T73" fmla="*/ 92 h 252"/>
              <a:gd name="T74" fmla="*/ 58 w 192"/>
              <a:gd name="T75" fmla="*/ 106 h 252"/>
              <a:gd name="T76" fmla="*/ 62 w 192"/>
              <a:gd name="T77" fmla="*/ 110 h 252"/>
              <a:gd name="T78" fmla="*/ 62 w 192"/>
              <a:gd name="T79" fmla="*/ 114 h 252"/>
              <a:gd name="T80" fmla="*/ 60 w 192"/>
              <a:gd name="T81" fmla="*/ 118 h 252"/>
              <a:gd name="T82" fmla="*/ 52 w 192"/>
              <a:gd name="T83" fmla="*/ 120 h 252"/>
              <a:gd name="T84" fmla="*/ 46 w 192"/>
              <a:gd name="T85" fmla="*/ 132 h 252"/>
              <a:gd name="T86" fmla="*/ 40 w 192"/>
              <a:gd name="T87" fmla="*/ 136 h 252"/>
              <a:gd name="T88" fmla="*/ 34 w 192"/>
              <a:gd name="T89" fmla="*/ 136 h 252"/>
              <a:gd name="T90" fmla="*/ 26 w 192"/>
              <a:gd name="T91" fmla="*/ 140 h 252"/>
              <a:gd name="T92" fmla="*/ 28 w 192"/>
              <a:gd name="T93" fmla="*/ 148 h 252"/>
              <a:gd name="T94" fmla="*/ 26 w 192"/>
              <a:gd name="T95" fmla="*/ 154 h 252"/>
              <a:gd name="T96" fmla="*/ 18 w 192"/>
              <a:gd name="T97" fmla="*/ 156 h 252"/>
              <a:gd name="T98" fmla="*/ 12 w 192"/>
              <a:gd name="T99" fmla="*/ 162 h 252"/>
              <a:gd name="T100" fmla="*/ 18 w 192"/>
              <a:gd name="T101" fmla="*/ 172 h 252"/>
              <a:gd name="T102" fmla="*/ 16 w 192"/>
              <a:gd name="T103" fmla="*/ 188 h 252"/>
              <a:gd name="T104" fmla="*/ 12 w 192"/>
              <a:gd name="T105" fmla="*/ 198 h 252"/>
              <a:gd name="T106" fmla="*/ 14 w 192"/>
              <a:gd name="T107" fmla="*/ 204 h 252"/>
              <a:gd name="T108" fmla="*/ 14 w 192"/>
              <a:gd name="T109" fmla="*/ 208 h 252"/>
              <a:gd name="T110" fmla="*/ 12 w 192"/>
              <a:gd name="T111" fmla="*/ 216 h 252"/>
              <a:gd name="T112" fmla="*/ 12 w 192"/>
              <a:gd name="T113" fmla="*/ 222 h 252"/>
              <a:gd name="T114" fmla="*/ 14 w 192"/>
              <a:gd name="T115" fmla="*/ 224 h 252"/>
              <a:gd name="T116" fmla="*/ 16 w 192"/>
              <a:gd name="T117" fmla="*/ 232 h 252"/>
              <a:gd name="T118" fmla="*/ 6 w 192"/>
              <a:gd name="T119" fmla="*/ 236 h 252"/>
              <a:gd name="T120" fmla="*/ 0 w 192"/>
              <a:gd name="T121" fmla="*/ 236 h 252"/>
              <a:gd name="T122" fmla="*/ 2 w 192"/>
              <a:gd name="T123" fmla="*/ 240 h 252"/>
              <a:gd name="T124" fmla="*/ 12 w 192"/>
              <a:gd name="T125" fmla="*/ 248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2" h="252">
                <a:moveTo>
                  <a:pt x="16" y="252"/>
                </a:moveTo>
                <a:lnTo>
                  <a:pt x="16" y="252"/>
                </a:lnTo>
                <a:lnTo>
                  <a:pt x="20" y="250"/>
                </a:lnTo>
                <a:lnTo>
                  <a:pt x="20" y="250"/>
                </a:lnTo>
                <a:lnTo>
                  <a:pt x="20" y="252"/>
                </a:lnTo>
                <a:lnTo>
                  <a:pt x="20" y="252"/>
                </a:lnTo>
                <a:lnTo>
                  <a:pt x="22" y="252"/>
                </a:lnTo>
                <a:lnTo>
                  <a:pt x="22" y="252"/>
                </a:lnTo>
                <a:lnTo>
                  <a:pt x="24" y="252"/>
                </a:lnTo>
                <a:lnTo>
                  <a:pt x="24" y="252"/>
                </a:lnTo>
                <a:lnTo>
                  <a:pt x="24" y="250"/>
                </a:lnTo>
                <a:lnTo>
                  <a:pt x="24" y="250"/>
                </a:lnTo>
                <a:lnTo>
                  <a:pt x="26" y="250"/>
                </a:lnTo>
                <a:lnTo>
                  <a:pt x="26" y="250"/>
                </a:lnTo>
                <a:lnTo>
                  <a:pt x="28" y="250"/>
                </a:lnTo>
                <a:lnTo>
                  <a:pt x="28" y="250"/>
                </a:lnTo>
                <a:lnTo>
                  <a:pt x="28" y="250"/>
                </a:lnTo>
                <a:lnTo>
                  <a:pt x="28" y="250"/>
                </a:lnTo>
                <a:lnTo>
                  <a:pt x="28" y="250"/>
                </a:lnTo>
                <a:lnTo>
                  <a:pt x="28" y="250"/>
                </a:lnTo>
                <a:lnTo>
                  <a:pt x="30" y="250"/>
                </a:lnTo>
                <a:lnTo>
                  <a:pt x="30" y="250"/>
                </a:lnTo>
                <a:lnTo>
                  <a:pt x="32" y="248"/>
                </a:lnTo>
                <a:lnTo>
                  <a:pt x="32" y="248"/>
                </a:lnTo>
                <a:lnTo>
                  <a:pt x="32" y="248"/>
                </a:lnTo>
                <a:lnTo>
                  <a:pt x="32" y="248"/>
                </a:lnTo>
                <a:lnTo>
                  <a:pt x="32" y="246"/>
                </a:lnTo>
                <a:lnTo>
                  <a:pt x="32" y="246"/>
                </a:lnTo>
                <a:lnTo>
                  <a:pt x="34" y="246"/>
                </a:lnTo>
                <a:lnTo>
                  <a:pt x="34" y="246"/>
                </a:lnTo>
                <a:lnTo>
                  <a:pt x="34" y="246"/>
                </a:lnTo>
                <a:lnTo>
                  <a:pt x="34" y="246"/>
                </a:lnTo>
                <a:lnTo>
                  <a:pt x="34" y="244"/>
                </a:lnTo>
                <a:lnTo>
                  <a:pt x="34" y="244"/>
                </a:lnTo>
                <a:lnTo>
                  <a:pt x="36" y="244"/>
                </a:lnTo>
                <a:lnTo>
                  <a:pt x="36" y="244"/>
                </a:lnTo>
                <a:lnTo>
                  <a:pt x="36" y="242"/>
                </a:lnTo>
                <a:lnTo>
                  <a:pt x="36" y="242"/>
                </a:lnTo>
                <a:lnTo>
                  <a:pt x="36" y="240"/>
                </a:lnTo>
                <a:lnTo>
                  <a:pt x="36" y="240"/>
                </a:lnTo>
                <a:lnTo>
                  <a:pt x="36" y="236"/>
                </a:lnTo>
                <a:lnTo>
                  <a:pt x="36" y="236"/>
                </a:lnTo>
                <a:lnTo>
                  <a:pt x="36" y="234"/>
                </a:lnTo>
                <a:lnTo>
                  <a:pt x="36" y="234"/>
                </a:lnTo>
                <a:lnTo>
                  <a:pt x="38" y="234"/>
                </a:lnTo>
                <a:lnTo>
                  <a:pt x="38" y="234"/>
                </a:lnTo>
                <a:lnTo>
                  <a:pt x="38" y="232"/>
                </a:lnTo>
                <a:lnTo>
                  <a:pt x="40" y="228"/>
                </a:lnTo>
                <a:lnTo>
                  <a:pt x="40" y="228"/>
                </a:lnTo>
                <a:lnTo>
                  <a:pt x="44" y="224"/>
                </a:lnTo>
                <a:lnTo>
                  <a:pt x="44" y="224"/>
                </a:lnTo>
                <a:lnTo>
                  <a:pt x="46" y="224"/>
                </a:lnTo>
                <a:lnTo>
                  <a:pt x="46" y="224"/>
                </a:lnTo>
                <a:lnTo>
                  <a:pt x="50" y="220"/>
                </a:lnTo>
                <a:lnTo>
                  <a:pt x="50" y="220"/>
                </a:lnTo>
                <a:lnTo>
                  <a:pt x="54" y="218"/>
                </a:lnTo>
                <a:lnTo>
                  <a:pt x="56" y="218"/>
                </a:lnTo>
                <a:lnTo>
                  <a:pt x="56" y="218"/>
                </a:lnTo>
                <a:lnTo>
                  <a:pt x="56" y="218"/>
                </a:lnTo>
                <a:lnTo>
                  <a:pt x="56" y="218"/>
                </a:lnTo>
                <a:lnTo>
                  <a:pt x="56" y="218"/>
                </a:lnTo>
                <a:lnTo>
                  <a:pt x="56" y="218"/>
                </a:lnTo>
                <a:lnTo>
                  <a:pt x="56" y="216"/>
                </a:lnTo>
                <a:lnTo>
                  <a:pt x="56" y="216"/>
                </a:lnTo>
                <a:lnTo>
                  <a:pt x="56" y="216"/>
                </a:lnTo>
                <a:lnTo>
                  <a:pt x="56" y="216"/>
                </a:lnTo>
                <a:lnTo>
                  <a:pt x="58" y="216"/>
                </a:lnTo>
                <a:lnTo>
                  <a:pt x="58" y="216"/>
                </a:lnTo>
                <a:lnTo>
                  <a:pt x="60" y="214"/>
                </a:lnTo>
                <a:lnTo>
                  <a:pt x="60" y="214"/>
                </a:lnTo>
                <a:lnTo>
                  <a:pt x="60" y="214"/>
                </a:lnTo>
                <a:lnTo>
                  <a:pt x="60" y="214"/>
                </a:lnTo>
                <a:lnTo>
                  <a:pt x="60" y="212"/>
                </a:lnTo>
                <a:lnTo>
                  <a:pt x="60" y="212"/>
                </a:lnTo>
                <a:lnTo>
                  <a:pt x="60" y="212"/>
                </a:lnTo>
                <a:lnTo>
                  <a:pt x="60" y="212"/>
                </a:lnTo>
                <a:lnTo>
                  <a:pt x="60" y="212"/>
                </a:lnTo>
                <a:lnTo>
                  <a:pt x="60" y="212"/>
                </a:lnTo>
                <a:lnTo>
                  <a:pt x="60" y="210"/>
                </a:lnTo>
                <a:lnTo>
                  <a:pt x="60" y="210"/>
                </a:lnTo>
                <a:lnTo>
                  <a:pt x="62" y="208"/>
                </a:lnTo>
                <a:lnTo>
                  <a:pt x="62" y="208"/>
                </a:lnTo>
                <a:lnTo>
                  <a:pt x="66" y="206"/>
                </a:lnTo>
                <a:lnTo>
                  <a:pt x="66" y="206"/>
                </a:lnTo>
                <a:lnTo>
                  <a:pt x="68" y="206"/>
                </a:lnTo>
                <a:lnTo>
                  <a:pt x="68" y="206"/>
                </a:lnTo>
                <a:lnTo>
                  <a:pt x="68" y="206"/>
                </a:lnTo>
                <a:lnTo>
                  <a:pt x="68" y="206"/>
                </a:lnTo>
                <a:lnTo>
                  <a:pt x="70" y="206"/>
                </a:lnTo>
                <a:lnTo>
                  <a:pt x="70" y="206"/>
                </a:lnTo>
                <a:lnTo>
                  <a:pt x="72" y="206"/>
                </a:lnTo>
                <a:lnTo>
                  <a:pt x="72" y="206"/>
                </a:lnTo>
                <a:lnTo>
                  <a:pt x="72" y="206"/>
                </a:lnTo>
                <a:lnTo>
                  <a:pt x="72" y="206"/>
                </a:lnTo>
                <a:lnTo>
                  <a:pt x="74" y="206"/>
                </a:lnTo>
                <a:lnTo>
                  <a:pt x="74" y="206"/>
                </a:lnTo>
                <a:lnTo>
                  <a:pt x="74" y="206"/>
                </a:lnTo>
                <a:lnTo>
                  <a:pt x="74" y="206"/>
                </a:lnTo>
                <a:lnTo>
                  <a:pt x="76" y="204"/>
                </a:lnTo>
                <a:lnTo>
                  <a:pt x="76" y="204"/>
                </a:lnTo>
                <a:lnTo>
                  <a:pt x="76" y="206"/>
                </a:lnTo>
                <a:lnTo>
                  <a:pt x="76" y="206"/>
                </a:lnTo>
                <a:lnTo>
                  <a:pt x="76" y="208"/>
                </a:lnTo>
                <a:lnTo>
                  <a:pt x="76" y="208"/>
                </a:lnTo>
                <a:lnTo>
                  <a:pt x="78" y="208"/>
                </a:lnTo>
                <a:lnTo>
                  <a:pt x="78" y="208"/>
                </a:lnTo>
                <a:lnTo>
                  <a:pt x="78" y="208"/>
                </a:lnTo>
                <a:lnTo>
                  <a:pt x="78" y="208"/>
                </a:lnTo>
                <a:lnTo>
                  <a:pt x="80" y="206"/>
                </a:lnTo>
                <a:lnTo>
                  <a:pt x="80" y="206"/>
                </a:lnTo>
                <a:lnTo>
                  <a:pt x="82" y="206"/>
                </a:lnTo>
                <a:lnTo>
                  <a:pt x="82" y="206"/>
                </a:lnTo>
                <a:lnTo>
                  <a:pt x="84" y="206"/>
                </a:lnTo>
                <a:lnTo>
                  <a:pt x="84" y="206"/>
                </a:lnTo>
                <a:lnTo>
                  <a:pt x="82" y="206"/>
                </a:lnTo>
                <a:lnTo>
                  <a:pt x="82" y="206"/>
                </a:lnTo>
                <a:lnTo>
                  <a:pt x="84" y="204"/>
                </a:lnTo>
                <a:lnTo>
                  <a:pt x="84" y="204"/>
                </a:lnTo>
                <a:lnTo>
                  <a:pt x="84" y="204"/>
                </a:lnTo>
                <a:lnTo>
                  <a:pt x="84" y="204"/>
                </a:lnTo>
                <a:lnTo>
                  <a:pt x="86" y="202"/>
                </a:lnTo>
                <a:lnTo>
                  <a:pt x="86" y="202"/>
                </a:lnTo>
                <a:lnTo>
                  <a:pt x="86" y="202"/>
                </a:lnTo>
                <a:lnTo>
                  <a:pt x="86" y="202"/>
                </a:lnTo>
                <a:lnTo>
                  <a:pt x="86" y="202"/>
                </a:lnTo>
                <a:lnTo>
                  <a:pt x="86" y="202"/>
                </a:lnTo>
                <a:lnTo>
                  <a:pt x="88" y="202"/>
                </a:lnTo>
                <a:lnTo>
                  <a:pt x="88" y="202"/>
                </a:lnTo>
                <a:lnTo>
                  <a:pt x="88" y="202"/>
                </a:lnTo>
                <a:lnTo>
                  <a:pt x="88" y="202"/>
                </a:lnTo>
                <a:lnTo>
                  <a:pt x="88" y="202"/>
                </a:lnTo>
                <a:lnTo>
                  <a:pt x="88" y="202"/>
                </a:lnTo>
                <a:lnTo>
                  <a:pt x="90" y="202"/>
                </a:lnTo>
                <a:lnTo>
                  <a:pt x="90" y="202"/>
                </a:lnTo>
                <a:lnTo>
                  <a:pt x="90" y="204"/>
                </a:lnTo>
                <a:lnTo>
                  <a:pt x="90" y="204"/>
                </a:lnTo>
                <a:lnTo>
                  <a:pt x="90" y="202"/>
                </a:lnTo>
                <a:lnTo>
                  <a:pt x="90" y="202"/>
                </a:lnTo>
                <a:lnTo>
                  <a:pt x="92" y="202"/>
                </a:lnTo>
                <a:lnTo>
                  <a:pt x="92" y="202"/>
                </a:lnTo>
                <a:lnTo>
                  <a:pt x="92" y="202"/>
                </a:lnTo>
                <a:lnTo>
                  <a:pt x="92" y="202"/>
                </a:lnTo>
                <a:lnTo>
                  <a:pt x="92" y="202"/>
                </a:lnTo>
                <a:lnTo>
                  <a:pt x="92" y="202"/>
                </a:lnTo>
                <a:lnTo>
                  <a:pt x="92" y="200"/>
                </a:lnTo>
                <a:lnTo>
                  <a:pt x="92" y="200"/>
                </a:lnTo>
                <a:lnTo>
                  <a:pt x="94" y="200"/>
                </a:lnTo>
                <a:lnTo>
                  <a:pt x="94" y="200"/>
                </a:lnTo>
                <a:lnTo>
                  <a:pt x="94" y="200"/>
                </a:lnTo>
                <a:lnTo>
                  <a:pt x="94" y="200"/>
                </a:lnTo>
                <a:lnTo>
                  <a:pt x="96" y="200"/>
                </a:lnTo>
                <a:lnTo>
                  <a:pt x="96" y="200"/>
                </a:lnTo>
                <a:lnTo>
                  <a:pt x="96" y="202"/>
                </a:lnTo>
                <a:lnTo>
                  <a:pt x="96" y="202"/>
                </a:lnTo>
                <a:lnTo>
                  <a:pt x="96" y="202"/>
                </a:lnTo>
                <a:lnTo>
                  <a:pt x="96" y="202"/>
                </a:lnTo>
                <a:lnTo>
                  <a:pt x="98" y="202"/>
                </a:lnTo>
                <a:lnTo>
                  <a:pt x="98" y="202"/>
                </a:lnTo>
                <a:lnTo>
                  <a:pt x="98" y="200"/>
                </a:lnTo>
                <a:lnTo>
                  <a:pt x="98" y="200"/>
                </a:lnTo>
                <a:lnTo>
                  <a:pt x="100" y="198"/>
                </a:lnTo>
                <a:lnTo>
                  <a:pt x="100" y="198"/>
                </a:lnTo>
                <a:lnTo>
                  <a:pt x="102" y="194"/>
                </a:lnTo>
                <a:lnTo>
                  <a:pt x="102" y="194"/>
                </a:lnTo>
                <a:lnTo>
                  <a:pt x="102" y="194"/>
                </a:lnTo>
                <a:lnTo>
                  <a:pt x="102" y="194"/>
                </a:lnTo>
                <a:lnTo>
                  <a:pt x="104" y="192"/>
                </a:lnTo>
                <a:lnTo>
                  <a:pt x="104" y="192"/>
                </a:lnTo>
                <a:lnTo>
                  <a:pt x="106" y="194"/>
                </a:lnTo>
                <a:lnTo>
                  <a:pt x="106" y="194"/>
                </a:lnTo>
                <a:lnTo>
                  <a:pt x="108" y="190"/>
                </a:lnTo>
                <a:lnTo>
                  <a:pt x="108" y="190"/>
                </a:lnTo>
                <a:lnTo>
                  <a:pt x="110" y="190"/>
                </a:lnTo>
                <a:lnTo>
                  <a:pt x="110" y="190"/>
                </a:lnTo>
                <a:lnTo>
                  <a:pt x="110" y="188"/>
                </a:lnTo>
                <a:lnTo>
                  <a:pt x="110" y="188"/>
                </a:lnTo>
                <a:lnTo>
                  <a:pt x="110" y="186"/>
                </a:lnTo>
                <a:lnTo>
                  <a:pt x="110" y="186"/>
                </a:lnTo>
                <a:lnTo>
                  <a:pt x="110" y="184"/>
                </a:lnTo>
                <a:lnTo>
                  <a:pt x="110" y="184"/>
                </a:lnTo>
                <a:lnTo>
                  <a:pt x="110" y="182"/>
                </a:lnTo>
                <a:lnTo>
                  <a:pt x="110" y="182"/>
                </a:lnTo>
                <a:lnTo>
                  <a:pt x="112" y="180"/>
                </a:lnTo>
                <a:lnTo>
                  <a:pt x="112" y="180"/>
                </a:lnTo>
                <a:lnTo>
                  <a:pt x="112" y="180"/>
                </a:lnTo>
                <a:lnTo>
                  <a:pt x="112" y="180"/>
                </a:lnTo>
                <a:lnTo>
                  <a:pt x="112" y="178"/>
                </a:lnTo>
                <a:lnTo>
                  <a:pt x="112" y="178"/>
                </a:lnTo>
                <a:lnTo>
                  <a:pt x="112" y="178"/>
                </a:lnTo>
                <a:lnTo>
                  <a:pt x="112" y="178"/>
                </a:lnTo>
                <a:lnTo>
                  <a:pt x="112" y="178"/>
                </a:lnTo>
                <a:lnTo>
                  <a:pt x="112" y="178"/>
                </a:lnTo>
                <a:lnTo>
                  <a:pt x="112" y="172"/>
                </a:lnTo>
                <a:lnTo>
                  <a:pt x="112" y="172"/>
                </a:lnTo>
                <a:lnTo>
                  <a:pt x="114" y="166"/>
                </a:lnTo>
                <a:lnTo>
                  <a:pt x="114" y="166"/>
                </a:lnTo>
                <a:lnTo>
                  <a:pt x="112" y="164"/>
                </a:lnTo>
                <a:lnTo>
                  <a:pt x="110" y="162"/>
                </a:lnTo>
                <a:lnTo>
                  <a:pt x="110" y="162"/>
                </a:lnTo>
                <a:lnTo>
                  <a:pt x="110" y="158"/>
                </a:lnTo>
                <a:lnTo>
                  <a:pt x="110" y="152"/>
                </a:lnTo>
                <a:lnTo>
                  <a:pt x="110" y="142"/>
                </a:lnTo>
                <a:lnTo>
                  <a:pt x="114" y="132"/>
                </a:lnTo>
                <a:lnTo>
                  <a:pt x="114" y="132"/>
                </a:lnTo>
                <a:lnTo>
                  <a:pt x="120" y="120"/>
                </a:lnTo>
                <a:lnTo>
                  <a:pt x="126" y="112"/>
                </a:lnTo>
                <a:lnTo>
                  <a:pt x="144" y="94"/>
                </a:lnTo>
                <a:lnTo>
                  <a:pt x="144" y="94"/>
                </a:lnTo>
                <a:lnTo>
                  <a:pt x="152" y="88"/>
                </a:lnTo>
                <a:lnTo>
                  <a:pt x="158" y="84"/>
                </a:lnTo>
                <a:lnTo>
                  <a:pt x="164" y="84"/>
                </a:lnTo>
                <a:lnTo>
                  <a:pt x="164" y="84"/>
                </a:lnTo>
                <a:lnTo>
                  <a:pt x="166" y="86"/>
                </a:lnTo>
                <a:lnTo>
                  <a:pt x="166" y="86"/>
                </a:lnTo>
                <a:lnTo>
                  <a:pt x="170" y="86"/>
                </a:lnTo>
                <a:lnTo>
                  <a:pt x="170" y="86"/>
                </a:lnTo>
                <a:lnTo>
                  <a:pt x="176" y="82"/>
                </a:lnTo>
                <a:lnTo>
                  <a:pt x="176" y="82"/>
                </a:lnTo>
                <a:lnTo>
                  <a:pt x="186" y="80"/>
                </a:lnTo>
                <a:lnTo>
                  <a:pt x="186" y="80"/>
                </a:lnTo>
                <a:lnTo>
                  <a:pt x="186" y="82"/>
                </a:lnTo>
                <a:lnTo>
                  <a:pt x="186" y="82"/>
                </a:lnTo>
                <a:lnTo>
                  <a:pt x="188" y="84"/>
                </a:lnTo>
                <a:lnTo>
                  <a:pt x="188" y="84"/>
                </a:lnTo>
                <a:lnTo>
                  <a:pt x="188" y="84"/>
                </a:lnTo>
                <a:lnTo>
                  <a:pt x="188" y="84"/>
                </a:lnTo>
                <a:lnTo>
                  <a:pt x="190" y="84"/>
                </a:lnTo>
                <a:lnTo>
                  <a:pt x="190" y="84"/>
                </a:lnTo>
                <a:lnTo>
                  <a:pt x="190" y="84"/>
                </a:lnTo>
                <a:lnTo>
                  <a:pt x="190" y="84"/>
                </a:lnTo>
                <a:lnTo>
                  <a:pt x="190" y="82"/>
                </a:lnTo>
                <a:lnTo>
                  <a:pt x="190" y="82"/>
                </a:lnTo>
                <a:lnTo>
                  <a:pt x="192" y="82"/>
                </a:lnTo>
                <a:lnTo>
                  <a:pt x="192" y="82"/>
                </a:lnTo>
                <a:lnTo>
                  <a:pt x="190" y="82"/>
                </a:lnTo>
                <a:lnTo>
                  <a:pt x="190" y="82"/>
                </a:lnTo>
                <a:lnTo>
                  <a:pt x="192" y="80"/>
                </a:lnTo>
                <a:lnTo>
                  <a:pt x="192" y="80"/>
                </a:lnTo>
                <a:lnTo>
                  <a:pt x="192" y="78"/>
                </a:lnTo>
                <a:lnTo>
                  <a:pt x="192" y="78"/>
                </a:lnTo>
                <a:lnTo>
                  <a:pt x="192" y="78"/>
                </a:lnTo>
                <a:lnTo>
                  <a:pt x="192" y="78"/>
                </a:lnTo>
                <a:lnTo>
                  <a:pt x="190" y="76"/>
                </a:lnTo>
                <a:lnTo>
                  <a:pt x="190" y="76"/>
                </a:lnTo>
                <a:lnTo>
                  <a:pt x="192" y="76"/>
                </a:lnTo>
                <a:lnTo>
                  <a:pt x="192" y="76"/>
                </a:lnTo>
                <a:lnTo>
                  <a:pt x="190" y="76"/>
                </a:lnTo>
                <a:lnTo>
                  <a:pt x="190" y="76"/>
                </a:lnTo>
                <a:lnTo>
                  <a:pt x="190" y="74"/>
                </a:lnTo>
                <a:lnTo>
                  <a:pt x="190" y="74"/>
                </a:lnTo>
                <a:lnTo>
                  <a:pt x="188" y="74"/>
                </a:lnTo>
                <a:lnTo>
                  <a:pt x="188" y="74"/>
                </a:lnTo>
                <a:lnTo>
                  <a:pt x="188" y="74"/>
                </a:lnTo>
                <a:lnTo>
                  <a:pt x="188" y="74"/>
                </a:lnTo>
                <a:lnTo>
                  <a:pt x="184" y="76"/>
                </a:lnTo>
                <a:lnTo>
                  <a:pt x="184" y="76"/>
                </a:lnTo>
                <a:lnTo>
                  <a:pt x="168" y="66"/>
                </a:lnTo>
                <a:lnTo>
                  <a:pt x="168" y="66"/>
                </a:lnTo>
                <a:lnTo>
                  <a:pt x="162" y="54"/>
                </a:lnTo>
                <a:lnTo>
                  <a:pt x="162" y="54"/>
                </a:lnTo>
                <a:lnTo>
                  <a:pt x="156" y="52"/>
                </a:lnTo>
                <a:lnTo>
                  <a:pt x="150" y="50"/>
                </a:lnTo>
                <a:lnTo>
                  <a:pt x="150" y="50"/>
                </a:lnTo>
                <a:lnTo>
                  <a:pt x="146" y="42"/>
                </a:lnTo>
                <a:lnTo>
                  <a:pt x="146" y="42"/>
                </a:lnTo>
                <a:lnTo>
                  <a:pt x="144" y="40"/>
                </a:lnTo>
                <a:lnTo>
                  <a:pt x="144" y="40"/>
                </a:lnTo>
                <a:lnTo>
                  <a:pt x="144" y="40"/>
                </a:lnTo>
                <a:lnTo>
                  <a:pt x="144" y="40"/>
                </a:lnTo>
                <a:lnTo>
                  <a:pt x="142" y="40"/>
                </a:lnTo>
                <a:lnTo>
                  <a:pt x="142" y="40"/>
                </a:lnTo>
                <a:lnTo>
                  <a:pt x="142" y="38"/>
                </a:lnTo>
                <a:lnTo>
                  <a:pt x="142" y="38"/>
                </a:lnTo>
                <a:lnTo>
                  <a:pt x="136" y="34"/>
                </a:lnTo>
                <a:lnTo>
                  <a:pt x="136" y="34"/>
                </a:lnTo>
                <a:lnTo>
                  <a:pt x="130" y="30"/>
                </a:lnTo>
                <a:lnTo>
                  <a:pt x="130" y="30"/>
                </a:lnTo>
                <a:lnTo>
                  <a:pt x="128" y="32"/>
                </a:lnTo>
                <a:lnTo>
                  <a:pt x="128" y="32"/>
                </a:lnTo>
                <a:lnTo>
                  <a:pt x="126" y="36"/>
                </a:lnTo>
                <a:lnTo>
                  <a:pt x="126" y="36"/>
                </a:lnTo>
                <a:lnTo>
                  <a:pt x="126" y="36"/>
                </a:lnTo>
                <a:lnTo>
                  <a:pt x="126" y="36"/>
                </a:lnTo>
                <a:lnTo>
                  <a:pt x="128" y="40"/>
                </a:lnTo>
                <a:lnTo>
                  <a:pt x="128" y="40"/>
                </a:lnTo>
                <a:lnTo>
                  <a:pt x="126" y="40"/>
                </a:lnTo>
                <a:lnTo>
                  <a:pt x="126" y="40"/>
                </a:lnTo>
                <a:lnTo>
                  <a:pt x="122" y="36"/>
                </a:lnTo>
                <a:lnTo>
                  <a:pt x="122" y="36"/>
                </a:lnTo>
                <a:lnTo>
                  <a:pt x="120" y="38"/>
                </a:lnTo>
                <a:lnTo>
                  <a:pt x="120" y="38"/>
                </a:lnTo>
                <a:lnTo>
                  <a:pt x="114" y="40"/>
                </a:lnTo>
                <a:lnTo>
                  <a:pt x="114" y="40"/>
                </a:lnTo>
                <a:lnTo>
                  <a:pt x="112" y="40"/>
                </a:lnTo>
                <a:lnTo>
                  <a:pt x="112" y="40"/>
                </a:lnTo>
                <a:lnTo>
                  <a:pt x="106" y="42"/>
                </a:lnTo>
                <a:lnTo>
                  <a:pt x="106" y="42"/>
                </a:lnTo>
                <a:lnTo>
                  <a:pt x="100" y="46"/>
                </a:lnTo>
                <a:lnTo>
                  <a:pt x="100" y="46"/>
                </a:lnTo>
                <a:lnTo>
                  <a:pt x="96" y="50"/>
                </a:lnTo>
                <a:lnTo>
                  <a:pt x="96" y="50"/>
                </a:lnTo>
                <a:lnTo>
                  <a:pt x="90" y="48"/>
                </a:lnTo>
                <a:lnTo>
                  <a:pt x="90" y="48"/>
                </a:lnTo>
                <a:lnTo>
                  <a:pt x="84" y="52"/>
                </a:lnTo>
                <a:lnTo>
                  <a:pt x="84" y="52"/>
                </a:lnTo>
                <a:lnTo>
                  <a:pt x="78" y="50"/>
                </a:lnTo>
                <a:lnTo>
                  <a:pt x="78" y="50"/>
                </a:lnTo>
                <a:lnTo>
                  <a:pt x="70" y="54"/>
                </a:lnTo>
                <a:lnTo>
                  <a:pt x="70" y="54"/>
                </a:lnTo>
                <a:lnTo>
                  <a:pt x="68" y="54"/>
                </a:lnTo>
                <a:lnTo>
                  <a:pt x="68" y="54"/>
                </a:lnTo>
                <a:lnTo>
                  <a:pt x="64" y="48"/>
                </a:lnTo>
                <a:lnTo>
                  <a:pt x="64" y="48"/>
                </a:lnTo>
                <a:lnTo>
                  <a:pt x="58" y="46"/>
                </a:lnTo>
                <a:lnTo>
                  <a:pt x="58" y="46"/>
                </a:lnTo>
                <a:lnTo>
                  <a:pt x="56" y="46"/>
                </a:lnTo>
                <a:lnTo>
                  <a:pt x="56" y="46"/>
                </a:lnTo>
                <a:lnTo>
                  <a:pt x="52" y="44"/>
                </a:lnTo>
                <a:lnTo>
                  <a:pt x="52" y="44"/>
                </a:lnTo>
                <a:lnTo>
                  <a:pt x="48" y="42"/>
                </a:lnTo>
                <a:lnTo>
                  <a:pt x="48" y="42"/>
                </a:lnTo>
                <a:lnTo>
                  <a:pt x="46" y="40"/>
                </a:lnTo>
                <a:lnTo>
                  <a:pt x="46" y="40"/>
                </a:lnTo>
                <a:lnTo>
                  <a:pt x="42" y="40"/>
                </a:lnTo>
                <a:lnTo>
                  <a:pt x="42" y="40"/>
                </a:lnTo>
                <a:lnTo>
                  <a:pt x="40" y="38"/>
                </a:lnTo>
                <a:lnTo>
                  <a:pt x="40" y="38"/>
                </a:lnTo>
                <a:lnTo>
                  <a:pt x="32" y="32"/>
                </a:lnTo>
                <a:lnTo>
                  <a:pt x="32" y="32"/>
                </a:lnTo>
                <a:lnTo>
                  <a:pt x="32" y="28"/>
                </a:lnTo>
                <a:lnTo>
                  <a:pt x="32" y="28"/>
                </a:lnTo>
                <a:lnTo>
                  <a:pt x="30" y="28"/>
                </a:lnTo>
                <a:lnTo>
                  <a:pt x="28" y="26"/>
                </a:lnTo>
                <a:lnTo>
                  <a:pt x="28" y="26"/>
                </a:lnTo>
                <a:lnTo>
                  <a:pt x="24" y="24"/>
                </a:lnTo>
                <a:lnTo>
                  <a:pt x="24" y="24"/>
                </a:lnTo>
                <a:lnTo>
                  <a:pt x="22" y="18"/>
                </a:lnTo>
                <a:lnTo>
                  <a:pt x="22" y="18"/>
                </a:lnTo>
                <a:lnTo>
                  <a:pt x="16" y="14"/>
                </a:lnTo>
                <a:lnTo>
                  <a:pt x="12" y="8"/>
                </a:lnTo>
                <a:lnTo>
                  <a:pt x="12" y="8"/>
                </a:lnTo>
                <a:lnTo>
                  <a:pt x="8" y="2"/>
                </a:lnTo>
                <a:lnTo>
                  <a:pt x="8" y="2"/>
                </a:lnTo>
                <a:lnTo>
                  <a:pt x="8" y="0"/>
                </a:lnTo>
                <a:lnTo>
                  <a:pt x="6" y="0"/>
                </a:lnTo>
                <a:lnTo>
                  <a:pt x="6" y="0"/>
                </a:lnTo>
                <a:lnTo>
                  <a:pt x="4" y="2"/>
                </a:lnTo>
                <a:lnTo>
                  <a:pt x="4" y="2"/>
                </a:lnTo>
                <a:lnTo>
                  <a:pt x="6" y="8"/>
                </a:lnTo>
                <a:lnTo>
                  <a:pt x="6" y="8"/>
                </a:lnTo>
                <a:lnTo>
                  <a:pt x="10" y="12"/>
                </a:lnTo>
                <a:lnTo>
                  <a:pt x="10" y="12"/>
                </a:lnTo>
                <a:lnTo>
                  <a:pt x="12" y="20"/>
                </a:lnTo>
                <a:lnTo>
                  <a:pt x="12" y="20"/>
                </a:lnTo>
                <a:lnTo>
                  <a:pt x="12" y="22"/>
                </a:lnTo>
                <a:lnTo>
                  <a:pt x="12" y="22"/>
                </a:lnTo>
                <a:lnTo>
                  <a:pt x="12" y="26"/>
                </a:lnTo>
                <a:lnTo>
                  <a:pt x="12" y="26"/>
                </a:lnTo>
                <a:lnTo>
                  <a:pt x="14" y="28"/>
                </a:lnTo>
                <a:lnTo>
                  <a:pt x="14" y="28"/>
                </a:lnTo>
                <a:lnTo>
                  <a:pt x="16" y="32"/>
                </a:lnTo>
                <a:lnTo>
                  <a:pt x="16" y="32"/>
                </a:lnTo>
                <a:lnTo>
                  <a:pt x="18" y="36"/>
                </a:lnTo>
                <a:lnTo>
                  <a:pt x="18" y="36"/>
                </a:lnTo>
                <a:lnTo>
                  <a:pt x="24" y="46"/>
                </a:lnTo>
                <a:lnTo>
                  <a:pt x="24" y="46"/>
                </a:lnTo>
                <a:lnTo>
                  <a:pt x="26" y="50"/>
                </a:lnTo>
                <a:lnTo>
                  <a:pt x="24" y="52"/>
                </a:lnTo>
                <a:lnTo>
                  <a:pt x="24" y="52"/>
                </a:lnTo>
                <a:lnTo>
                  <a:pt x="24" y="60"/>
                </a:lnTo>
                <a:lnTo>
                  <a:pt x="24" y="60"/>
                </a:lnTo>
                <a:lnTo>
                  <a:pt x="24" y="66"/>
                </a:lnTo>
                <a:lnTo>
                  <a:pt x="24" y="66"/>
                </a:lnTo>
                <a:lnTo>
                  <a:pt x="24" y="68"/>
                </a:lnTo>
                <a:lnTo>
                  <a:pt x="22" y="70"/>
                </a:lnTo>
                <a:lnTo>
                  <a:pt x="22" y="70"/>
                </a:lnTo>
                <a:lnTo>
                  <a:pt x="26" y="74"/>
                </a:lnTo>
                <a:lnTo>
                  <a:pt x="26" y="74"/>
                </a:lnTo>
                <a:lnTo>
                  <a:pt x="26" y="78"/>
                </a:lnTo>
                <a:lnTo>
                  <a:pt x="26" y="78"/>
                </a:lnTo>
                <a:lnTo>
                  <a:pt x="26" y="80"/>
                </a:lnTo>
                <a:lnTo>
                  <a:pt x="26" y="80"/>
                </a:lnTo>
                <a:lnTo>
                  <a:pt x="28" y="84"/>
                </a:lnTo>
                <a:lnTo>
                  <a:pt x="28" y="84"/>
                </a:lnTo>
                <a:lnTo>
                  <a:pt x="28" y="86"/>
                </a:lnTo>
                <a:lnTo>
                  <a:pt x="26" y="88"/>
                </a:lnTo>
                <a:lnTo>
                  <a:pt x="26" y="88"/>
                </a:lnTo>
                <a:lnTo>
                  <a:pt x="24" y="88"/>
                </a:lnTo>
                <a:lnTo>
                  <a:pt x="24" y="88"/>
                </a:lnTo>
                <a:lnTo>
                  <a:pt x="24" y="90"/>
                </a:lnTo>
                <a:lnTo>
                  <a:pt x="24" y="90"/>
                </a:lnTo>
                <a:lnTo>
                  <a:pt x="22" y="96"/>
                </a:lnTo>
                <a:lnTo>
                  <a:pt x="22" y="96"/>
                </a:lnTo>
                <a:lnTo>
                  <a:pt x="20" y="98"/>
                </a:lnTo>
                <a:lnTo>
                  <a:pt x="20" y="98"/>
                </a:lnTo>
                <a:lnTo>
                  <a:pt x="20" y="100"/>
                </a:lnTo>
                <a:lnTo>
                  <a:pt x="24" y="100"/>
                </a:lnTo>
                <a:lnTo>
                  <a:pt x="24" y="100"/>
                </a:lnTo>
                <a:lnTo>
                  <a:pt x="24" y="102"/>
                </a:lnTo>
                <a:lnTo>
                  <a:pt x="26" y="100"/>
                </a:lnTo>
                <a:lnTo>
                  <a:pt x="26" y="98"/>
                </a:lnTo>
                <a:lnTo>
                  <a:pt x="26" y="98"/>
                </a:lnTo>
                <a:lnTo>
                  <a:pt x="26" y="98"/>
                </a:lnTo>
                <a:lnTo>
                  <a:pt x="26" y="98"/>
                </a:lnTo>
                <a:lnTo>
                  <a:pt x="26" y="98"/>
                </a:lnTo>
                <a:lnTo>
                  <a:pt x="26" y="98"/>
                </a:lnTo>
                <a:lnTo>
                  <a:pt x="28" y="100"/>
                </a:lnTo>
                <a:lnTo>
                  <a:pt x="32" y="96"/>
                </a:lnTo>
                <a:lnTo>
                  <a:pt x="28" y="94"/>
                </a:lnTo>
                <a:lnTo>
                  <a:pt x="28" y="94"/>
                </a:lnTo>
                <a:lnTo>
                  <a:pt x="30" y="92"/>
                </a:lnTo>
                <a:lnTo>
                  <a:pt x="30" y="92"/>
                </a:lnTo>
                <a:lnTo>
                  <a:pt x="34" y="90"/>
                </a:lnTo>
                <a:lnTo>
                  <a:pt x="34" y="90"/>
                </a:lnTo>
                <a:lnTo>
                  <a:pt x="30" y="90"/>
                </a:lnTo>
                <a:lnTo>
                  <a:pt x="32" y="90"/>
                </a:lnTo>
                <a:lnTo>
                  <a:pt x="34" y="88"/>
                </a:lnTo>
                <a:lnTo>
                  <a:pt x="34" y="90"/>
                </a:lnTo>
                <a:lnTo>
                  <a:pt x="36" y="88"/>
                </a:lnTo>
                <a:lnTo>
                  <a:pt x="34" y="86"/>
                </a:lnTo>
                <a:lnTo>
                  <a:pt x="34" y="86"/>
                </a:lnTo>
                <a:lnTo>
                  <a:pt x="36" y="88"/>
                </a:lnTo>
                <a:lnTo>
                  <a:pt x="36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40" y="88"/>
                </a:lnTo>
                <a:lnTo>
                  <a:pt x="40" y="86"/>
                </a:lnTo>
                <a:lnTo>
                  <a:pt x="40" y="86"/>
                </a:lnTo>
                <a:lnTo>
                  <a:pt x="40" y="86"/>
                </a:lnTo>
                <a:lnTo>
                  <a:pt x="40" y="86"/>
                </a:lnTo>
                <a:lnTo>
                  <a:pt x="40" y="88"/>
                </a:lnTo>
                <a:lnTo>
                  <a:pt x="42" y="90"/>
                </a:lnTo>
                <a:lnTo>
                  <a:pt x="42" y="90"/>
                </a:lnTo>
                <a:lnTo>
                  <a:pt x="40" y="90"/>
                </a:lnTo>
                <a:lnTo>
                  <a:pt x="40" y="92"/>
                </a:lnTo>
                <a:lnTo>
                  <a:pt x="42" y="92"/>
                </a:lnTo>
                <a:lnTo>
                  <a:pt x="42" y="92"/>
                </a:lnTo>
                <a:lnTo>
                  <a:pt x="40" y="92"/>
                </a:lnTo>
                <a:lnTo>
                  <a:pt x="40" y="94"/>
                </a:lnTo>
                <a:lnTo>
                  <a:pt x="40" y="94"/>
                </a:lnTo>
                <a:lnTo>
                  <a:pt x="44" y="92"/>
                </a:lnTo>
                <a:lnTo>
                  <a:pt x="44" y="92"/>
                </a:lnTo>
                <a:lnTo>
                  <a:pt x="44" y="92"/>
                </a:lnTo>
                <a:lnTo>
                  <a:pt x="44" y="92"/>
                </a:lnTo>
                <a:lnTo>
                  <a:pt x="56" y="106"/>
                </a:lnTo>
                <a:lnTo>
                  <a:pt x="58" y="104"/>
                </a:lnTo>
                <a:lnTo>
                  <a:pt x="56" y="102"/>
                </a:lnTo>
                <a:lnTo>
                  <a:pt x="56" y="102"/>
                </a:lnTo>
                <a:lnTo>
                  <a:pt x="58" y="104"/>
                </a:lnTo>
                <a:lnTo>
                  <a:pt x="60" y="104"/>
                </a:lnTo>
                <a:lnTo>
                  <a:pt x="60" y="104"/>
                </a:lnTo>
                <a:lnTo>
                  <a:pt x="60" y="104"/>
                </a:lnTo>
                <a:lnTo>
                  <a:pt x="60" y="104"/>
                </a:lnTo>
                <a:lnTo>
                  <a:pt x="58" y="106"/>
                </a:lnTo>
                <a:lnTo>
                  <a:pt x="60" y="106"/>
                </a:lnTo>
                <a:lnTo>
                  <a:pt x="60" y="104"/>
                </a:lnTo>
                <a:lnTo>
                  <a:pt x="60" y="104"/>
                </a:lnTo>
                <a:lnTo>
                  <a:pt x="60" y="104"/>
                </a:lnTo>
                <a:lnTo>
                  <a:pt x="62" y="104"/>
                </a:lnTo>
                <a:lnTo>
                  <a:pt x="60" y="106"/>
                </a:lnTo>
                <a:lnTo>
                  <a:pt x="60" y="106"/>
                </a:lnTo>
                <a:lnTo>
                  <a:pt x="62" y="106"/>
                </a:lnTo>
                <a:lnTo>
                  <a:pt x="62" y="106"/>
                </a:lnTo>
                <a:lnTo>
                  <a:pt x="62" y="106"/>
                </a:lnTo>
                <a:lnTo>
                  <a:pt x="62" y="110"/>
                </a:lnTo>
                <a:lnTo>
                  <a:pt x="62" y="110"/>
                </a:lnTo>
                <a:lnTo>
                  <a:pt x="60" y="108"/>
                </a:lnTo>
                <a:lnTo>
                  <a:pt x="56" y="108"/>
                </a:lnTo>
                <a:lnTo>
                  <a:pt x="58" y="112"/>
                </a:lnTo>
                <a:lnTo>
                  <a:pt x="64" y="112"/>
                </a:lnTo>
                <a:lnTo>
                  <a:pt x="64" y="112"/>
                </a:lnTo>
                <a:lnTo>
                  <a:pt x="64" y="112"/>
                </a:lnTo>
                <a:lnTo>
                  <a:pt x="58" y="112"/>
                </a:lnTo>
                <a:lnTo>
                  <a:pt x="58" y="112"/>
                </a:lnTo>
                <a:lnTo>
                  <a:pt x="58" y="112"/>
                </a:lnTo>
                <a:lnTo>
                  <a:pt x="58" y="114"/>
                </a:lnTo>
                <a:lnTo>
                  <a:pt x="58" y="114"/>
                </a:lnTo>
                <a:lnTo>
                  <a:pt x="62" y="114"/>
                </a:lnTo>
                <a:lnTo>
                  <a:pt x="62" y="116"/>
                </a:lnTo>
                <a:lnTo>
                  <a:pt x="62" y="116"/>
                </a:lnTo>
                <a:lnTo>
                  <a:pt x="58" y="114"/>
                </a:lnTo>
                <a:lnTo>
                  <a:pt x="58" y="114"/>
                </a:lnTo>
                <a:lnTo>
                  <a:pt x="58" y="116"/>
                </a:lnTo>
                <a:lnTo>
                  <a:pt x="58" y="116"/>
                </a:lnTo>
                <a:lnTo>
                  <a:pt x="58" y="116"/>
                </a:lnTo>
                <a:lnTo>
                  <a:pt x="58" y="116"/>
                </a:lnTo>
                <a:lnTo>
                  <a:pt x="58" y="116"/>
                </a:lnTo>
                <a:lnTo>
                  <a:pt x="58" y="118"/>
                </a:lnTo>
                <a:lnTo>
                  <a:pt x="60" y="116"/>
                </a:lnTo>
                <a:lnTo>
                  <a:pt x="60" y="118"/>
                </a:lnTo>
                <a:lnTo>
                  <a:pt x="60" y="118"/>
                </a:lnTo>
                <a:lnTo>
                  <a:pt x="58" y="118"/>
                </a:lnTo>
                <a:lnTo>
                  <a:pt x="54" y="116"/>
                </a:lnTo>
                <a:lnTo>
                  <a:pt x="54" y="116"/>
                </a:lnTo>
                <a:lnTo>
                  <a:pt x="54" y="116"/>
                </a:lnTo>
                <a:lnTo>
                  <a:pt x="54" y="116"/>
                </a:lnTo>
                <a:lnTo>
                  <a:pt x="52" y="116"/>
                </a:lnTo>
                <a:lnTo>
                  <a:pt x="52" y="116"/>
                </a:lnTo>
                <a:lnTo>
                  <a:pt x="52" y="118"/>
                </a:lnTo>
                <a:lnTo>
                  <a:pt x="52" y="118"/>
                </a:lnTo>
                <a:lnTo>
                  <a:pt x="52" y="120"/>
                </a:lnTo>
                <a:lnTo>
                  <a:pt x="52" y="120"/>
                </a:lnTo>
                <a:lnTo>
                  <a:pt x="50" y="122"/>
                </a:lnTo>
                <a:lnTo>
                  <a:pt x="50" y="124"/>
                </a:lnTo>
                <a:lnTo>
                  <a:pt x="50" y="124"/>
                </a:lnTo>
                <a:lnTo>
                  <a:pt x="48" y="124"/>
                </a:lnTo>
                <a:lnTo>
                  <a:pt x="46" y="126"/>
                </a:lnTo>
                <a:lnTo>
                  <a:pt x="48" y="126"/>
                </a:lnTo>
                <a:lnTo>
                  <a:pt x="48" y="128"/>
                </a:lnTo>
                <a:lnTo>
                  <a:pt x="46" y="126"/>
                </a:lnTo>
                <a:lnTo>
                  <a:pt x="44" y="130"/>
                </a:lnTo>
                <a:lnTo>
                  <a:pt x="46" y="130"/>
                </a:lnTo>
                <a:lnTo>
                  <a:pt x="46" y="130"/>
                </a:lnTo>
                <a:lnTo>
                  <a:pt x="46" y="132"/>
                </a:lnTo>
                <a:lnTo>
                  <a:pt x="46" y="132"/>
                </a:lnTo>
                <a:lnTo>
                  <a:pt x="46" y="132"/>
                </a:lnTo>
                <a:lnTo>
                  <a:pt x="44" y="130"/>
                </a:lnTo>
                <a:lnTo>
                  <a:pt x="42" y="132"/>
                </a:lnTo>
                <a:lnTo>
                  <a:pt x="42" y="132"/>
                </a:lnTo>
                <a:lnTo>
                  <a:pt x="42" y="132"/>
                </a:lnTo>
                <a:lnTo>
                  <a:pt x="42" y="132"/>
                </a:lnTo>
                <a:lnTo>
                  <a:pt x="40" y="132"/>
                </a:lnTo>
                <a:lnTo>
                  <a:pt x="42" y="134"/>
                </a:lnTo>
                <a:lnTo>
                  <a:pt x="42" y="134"/>
                </a:lnTo>
                <a:lnTo>
                  <a:pt x="42" y="136"/>
                </a:lnTo>
                <a:lnTo>
                  <a:pt x="40" y="136"/>
                </a:lnTo>
                <a:lnTo>
                  <a:pt x="40" y="136"/>
                </a:lnTo>
                <a:lnTo>
                  <a:pt x="42" y="134"/>
                </a:lnTo>
                <a:lnTo>
                  <a:pt x="40" y="132"/>
                </a:lnTo>
                <a:lnTo>
                  <a:pt x="36" y="132"/>
                </a:lnTo>
                <a:lnTo>
                  <a:pt x="38" y="136"/>
                </a:lnTo>
                <a:lnTo>
                  <a:pt x="36" y="138"/>
                </a:lnTo>
                <a:lnTo>
                  <a:pt x="34" y="136"/>
                </a:lnTo>
                <a:lnTo>
                  <a:pt x="34" y="136"/>
                </a:lnTo>
                <a:lnTo>
                  <a:pt x="36" y="136"/>
                </a:lnTo>
                <a:lnTo>
                  <a:pt x="36" y="136"/>
                </a:lnTo>
                <a:lnTo>
                  <a:pt x="36" y="134"/>
                </a:lnTo>
                <a:lnTo>
                  <a:pt x="34" y="136"/>
                </a:lnTo>
                <a:lnTo>
                  <a:pt x="34" y="138"/>
                </a:lnTo>
                <a:lnTo>
                  <a:pt x="34" y="138"/>
                </a:lnTo>
                <a:lnTo>
                  <a:pt x="32" y="138"/>
                </a:lnTo>
                <a:lnTo>
                  <a:pt x="32" y="138"/>
                </a:lnTo>
                <a:lnTo>
                  <a:pt x="30" y="138"/>
                </a:lnTo>
                <a:lnTo>
                  <a:pt x="30" y="138"/>
                </a:lnTo>
                <a:lnTo>
                  <a:pt x="30" y="138"/>
                </a:lnTo>
                <a:lnTo>
                  <a:pt x="30" y="138"/>
                </a:lnTo>
                <a:lnTo>
                  <a:pt x="28" y="140"/>
                </a:lnTo>
                <a:lnTo>
                  <a:pt x="28" y="140"/>
                </a:lnTo>
                <a:lnTo>
                  <a:pt x="26" y="140"/>
                </a:lnTo>
                <a:lnTo>
                  <a:pt x="26" y="140"/>
                </a:lnTo>
                <a:lnTo>
                  <a:pt x="24" y="142"/>
                </a:lnTo>
                <a:lnTo>
                  <a:pt x="24" y="142"/>
                </a:lnTo>
                <a:lnTo>
                  <a:pt x="26" y="144"/>
                </a:lnTo>
                <a:lnTo>
                  <a:pt x="26" y="144"/>
                </a:lnTo>
                <a:lnTo>
                  <a:pt x="26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8"/>
                </a:lnTo>
                <a:lnTo>
                  <a:pt x="26" y="148"/>
                </a:lnTo>
                <a:lnTo>
                  <a:pt x="28" y="148"/>
                </a:lnTo>
                <a:lnTo>
                  <a:pt x="28" y="148"/>
                </a:lnTo>
                <a:lnTo>
                  <a:pt x="28" y="150"/>
                </a:lnTo>
                <a:lnTo>
                  <a:pt x="28" y="150"/>
                </a:lnTo>
                <a:lnTo>
                  <a:pt x="28" y="150"/>
                </a:lnTo>
                <a:lnTo>
                  <a:pt x="28" y="150"/>
                </a:lnTo>
                <a:lnTo>
                  <a:pt x="28" y="150"/>
                </a:lnTo>
                <a:lnTo>
                  <a:pt x="28" y="150"/>
                </a:lnTo>
                <a:lnTo>
                  <a:pt x="28" y="150"/>
                </a:lnTo>
                <a:lnTo>
                  <a:pt x="26" y="152"/>
                </a:lnTo>
                <a:lnTo>
                  <a:pt x="26" y="152"/>
                </a:lnTo>
                <a:lnTo>
                  <a:pt x="26" y="152"/>
                </a:lnTo>
                <a:lnTo>
                  <a:pt x="26" y="152"/>
                </a:lnTo>
                <a:lnTo>
                  <a:pt x="26" y="154"/>
                </a:lnTo>
                <a:lnTo>
                  <a:pt x="26" y="152"/>
                </a:lnTo>
                <a:lnTo>
                  <a:pt x="24" y="152"/>
                </a:lnTo>
                <a:lnTo>
                  <a:pt x="24" y="152"/>
                </a:lnTo>
                <a:lnTo>
                  <a:pt x="24" y="152"/>
                </a:lnTo>
                <a:lnTo>
                  <a:pt x="24" y="154"/>
                </a:lnTo>
                <a:lnTo>
                  <a:pt x="26" y="156"/>
                </a:lnTo>
                <a:lnTo>
                  <a:pt x="24" y="156"/>
                </a:lnTo>
                <a:lnTo>
                  <a:pt x="24" y="156"/>
                </a:lnTo>
                <a:lnTo>
                  <a:pt x="22" y="154"/>
                </a:lnTo>
                <a:lnTo>
                  <a:pt x="16" y="152"/>
                </a:lnTo>
                <a:lnTo>
                  <a:pt x="14" y="154"/>
                </a:lnTo>
                <a:lnTo>
                  <a:pt x="18" y="156"/>
                </a:lnTo>
                <a:lnTo>
                  <a:pt x="18" y="158"/>
                </a:lnTo>
                <a:lnTo>
                  <a:pt x="16" y="158"/>
                </a:lnTo>
                <a:lnTo>
                  <a:pt x="14" y="156"/>
                </a:lnTo>
                <a:lnTo>
                  <a:pt x="12" y="158"/>
                </a:lnTo>
                <a:lnTo>
                  <a:pt x="14" y="160"/>
                </a:lnTo>
                <a:lnTo>
                  <a:pt x="14" y="160"/>
                </a:lnTo>
                <a:lnTo>
                  <a:pt x="16" y="160"/>
                </a:lnTo>
                <a:lnTo>
                  <a:pt x="12" y="162"/>
                </a:lnTo>
                <a:lnTo>
                  <a:pt x="12" y="162"/>
                </a:lnTo>
                <a:lnTo>
                  <a:pt x="12" y="162"/>
                </a:lnTo>
                <a:lnTo>
                  <a:pt x="12" y="162"/>
                </a:lnTo>
                <a:lnTo>
                  <a:pt x="12" y="162"/>
                </a:lnTo>
                <a:lnTo>
                  <a:pt x="12" y="164"/>
                </a:lnTo>
                <a:lnTo>
                  <a:pt x="12" y="164"/>
                </a:lnTo>
                <a:lnTo>
                  <a:pt x="8" y="164"/>
                </a:lnTo>
                <a:lnTo>
                  <a:pt x="6" y="164"/>
                </a:lnTo>
                <a:lnTo>
                  <a:pt x="6" y="164"/>
                </a:lnTo>
                <a:lnTo>
                  <a:pt x="6" y="164"/>
                </a:lnTo>
                <a:lnTo>
                  <a:pt x="6" y="164"/>
                </a:lnTo>
                <a:lnTo>
                  <a:pt x="12" y="168"/>
                </a:lnTo>
                <a:lnTo>
                  <a:pt x="12" y="168"/>
                </a:lnTo>
                <a:lnTo>
                  <a:pt x="16" y="170"/>
                </a:lnTo>
                <a:lnTo>
                  <a:pt x="18" y="172"/>
                </a:lnTo>
                <a:lnTo>
                  <a:pt x="18" y="172"/>
                </a:lnTo>
                <a:lnTo>
                  <a:pt x="16" y="172"/>
                </a:lnTo>
                <a:lnTo>
                  <a:pt x="16" y="172"/>
                </a:lnTo>
                <a:lnTo>
                  <a:pt x="16" y="174"/>
                </a:lnTo>
                <a:lnTo>
                  <a:pt x="16" y="174"/>
                </a:lnTo>
                <a:lnTo>
                  <a:pt x="18" y="176"/>
                </a:lnTo>
                <a:lnTo>
                  <a:pt x="18" y="176"/>
                </a:lnTo>
                <a:lnTo>
                  <a:pt x="20" y="184"/>
                </a:lnTo>
                <a:lnTo>
                  <a:pt x="20" y="184"/>
                </a:lnTo>
                <a:lnTo>
                  <a:pt x="18" y="186"/>
                </a:lnTo>
                <a:lnTo>
                  <a:pt x="16" y="186"/>
                </a:lnTo>
                <a:lnTo>
                  <a:pt x="16" y="186"/>
                </a:lnTo>
                <a:lnTo>
                  <a:pt x="16" y="188"/>
                </a:lnTo>
                <a:lnTo>
                  <a:pt x="16" y="188"/>
                </a:lnTo>
                <a:lnTo>
                  <a:pt x="14" y="188"/>
                </a:lnTo>
                <a:lnTo>
                  <a:pt x="14" y="188"/>
                </a:lnTo>
                <a:lnTo>
                  <a:pt x="12" y="190"/>
                </a:lnTo>
                <a:lnTo>
                  <a:pt x="12" y="190"/>
                </a:lnTo>
                <a:lnTo>
                  <a:pt x="12" y="192"/>
                </a:lnTo>
                <a:lnTo>
                  <a:pt x="12" y="192"/>
                </a:lnTo>
                <a:lnTo>
                  <a:pt x="12" y="194"/>
                </a:lnTo>
                <a:lnTo>
                  <a:pt x="12" y="194"/>
                </a:lnTo>
                <a:lnTo>
                  <a:pt x="12" y="196"/>
                </a:lnTo>
                <a:lnTo>
                  <a:pt x="12" y="196"/>
                </a:lnTo>
                <a:lnTo>
                  <a:pt x="12" y="198"/>
                </a:lnTo>
                <a:lnTo>
                  <a:pt x="12" y="198"/>
                </a:lnTo>
                <a:lnTo>
                  <a:pt x="12" y="198"/>
                </a:lnTo>
                <a:lnTo>
                  <a:pt x="12" y="198"/>
                </a:lnTo>
                <a:lnTo>
                  <a:pt x="14" y="200"/>
                </a:lnTo>
                <a:lnTo>
                  <a:pt x="14" y="200"/>
                </a:lnTo>
                <a:lnTo>
                  <a:pt x="14" y="202"/>
                </a:lnTo>
                <a:lnTo>
                  <a:pt x="14" y="202"/>
                </a:lnTo>
                <a:lnTo>
                  <a:pt x="16" y="204"/>
                </a:lnTo>
                <a:lnTo>
                  <a:pt x="16" y="204"/>
                </a:lnTo>
                <a:lnTo>
                  <a:pt x="16" y="204"/>
                </a:lnTo>
                <a:lnTo>
                  <a:pt x="14" y="204"/>
                </a:lnTo>
                <a:lnTo>
                  <a:pt x="14" y="204"/>
                </a:lnTo>
                <a:lnTo>
                  <a:pt x="14" y="204"/>
                </a:lnTo>
                <a:lnTo>
                  <a:pt x="14" y="204"/>
                </a:lnTo>
                <a:lnTo>
                  <a:pt x="14" y="206"/>
                </a:lnTo>
                <a:lnTo>
                  <a:pt x="14" y="206"/>
                </a:lnTo>
                <a:lnTo>
                  <a:pt x="14" y="206"/>
                </a:lnTo>
                <a:lnTo>
                  <a:pt x="14" y="206"/>
                </a:lnTo>
                <a:lnTo>
                  <a:pt x="12" y="208"/>
                </a:lnTo>
                <a:lnTo>
                  <a:pt x="12" y="208"/>
                </a:lnTo>
                <a:lnTo>
                  <a:pt x="12" y="208"/>
                </a:lnTo>
                <a:lnTo>
                  <a:pt x="14" y="208"/>
                </a:lnTo>
                <a:lnTo>
                  <a:pt x="14" y="208"/>
                </a:lnTo>
                <a:lnTo>
                  <a:pt x="14" y="208"/>
                </a:lnTo>
                <a:lnTo>
                  <a:pt x="12" y="208"/>
                </a:lnTo>
                <a:lnTo>
                  <a:pt x="12" y="208"/>
                </a:lnTo>
                <a:lnTo>
                  <a:pt x="12" y="208"/>
                </a:lnTo>
                <a:lnTo>
                  <a:pt x="12" y="208"/>
                </a:lnTo>
                <a:lnTo>
                  <a:pt x="12" y="208"/>
                </a:lnTo>
                <a:lnTo>
                  <a:pt x="14" y="210"/>
                </a:lnTo>
                <a:lnTo>
                  <a:pt x="14" y="210"/>
                </a:lnTo>
                <a:lnTo>
                  <a:pt x="14" y="210"/>
                </a:lnTo>
                <a:lnTo>
                  <a:pt x="14" y="210"/>
                </a:lnTo>
                <a:lnTo>
                  <a:pt x="16" y="214"/>
                </a:lnTo>
                <a:lnTo>
                  <a:pt x="16" y="214"/>
                </a:lnTo>
                <a:lnTo>
                  <a:pt x="12" y="216"/>
                </a:lnTo>
                <a:lnTo>
                  <a:pt x="12" y="216"/>
                </a:lnTo>
                <a:lnTo>
                  <a:pt x="12" y="216"/>
                </a:lnTo>
                <a:lnTo>
                  <a:pt x="12" y="216"/>
                </a:lnTo>
                <a:lnTo>
                  <a:pt x="12" y="218"/>
                </a:lnTo>
                <a:lnTo>
                  <a:pt x="12" y="218"/>
                </a:lnTo>
                <a:lnTo>
                  <a:pt x="12" y="220"/>
                </a:lnTo>
                <a:lnTo>
                  <a:pt x="12" y="220"/>
                </a:lnTo>
                <a:lnTo>
                  <a:pt x="14" y="220"/>
                </a:lnTo>
                <a:lnTo>
                  <a:pt x="14" y="220"/>
                </a:lnTo>
                <a:lnTo>
                  <a:pt x="14" y="222"/>
                </a:lnTo>
                <a:lnTo>
                  <a:pt x="14" y="222"/>
                </a:lnTo>
                <a:lnTo>
                  <a:pt x="12" y="222"/>
                </a:lnTo>
                <a:lnTo>
                  <a:pt x="12" y="222"/>
                </a:lnTo>
                <a:lnTo>
                  <a:pt x="12" y="222"/>
                </a:lnTo>
                <a:lnTo>
                  <a:pt x="12" y="222"/>
                </a:lnTo>
                <a:lnTo>
                  <a:pt x="10" y="222"/>
                </a:lnTo>
                <a:lnTo>
                  <a:pt x="10" y="222"/>
                </a:lnTo>
                <a:lnTo>
                  <a:pt x="10" y="222"/>
                </a:lnTo>
                <a:lnTo>
                  <a:pt x="10" y="222"/>
                </a:lnTo>
                <a:lnTo>
                  <a:pt x="12" y="224"/>
                </a:lnTo>
                <a:lnTo>
                  <a:pt x="12" y="224"/>
                </a:lnTo>
                <a:lnTo>
                  <a:pt x="14" y="224"/>
                </a:lnTo>
                <a:lnTo>
                  <a:pt x="14" y="224"/>
                </a:lnTo>
                <a:lnTo>
                  <a:pt x="14" y="224"/>
                </a:lnTo>
                <a:lnTo>
                  <a:pt x="14" y="224"/>
                </a:lnTo>
                <a:lnTo>
                  <a:pt x="16" y="226"/>
                </a:lnTo>
                <a:lnTo>
                  <a:pt x="16" y="226"/>
                </a:lnTo>
                <a:lnTo>
                  <a:pt x="16" y="226"/>
                </a:lnTo>
                <a:lnTo>
                  <a:pt x="18" y="226"/>
                </a:lnTo>
                <a:lnTo>
                  <a:pt x="18" y="226"/>
                </a:lnTo>
                <a:lnTo>
                  <a:pt x="18" y="230"/>
                </a:lnTo>
                <a:lnTo>
                  <a:pt x="18" y="232"/>
                </a:lnTo>
                <a:lnTo>
                  <a:pt x="18" y="232"/>
                </a:lnTo>
                <a:lnTo>
                  <a:pt x="16" y="234"/>
                </a:lnTo>
                <a:lnTo>
                  <a:pt x="16" y="234"/>
                </a:lnTo>
                <a:lnTo>
                  <a:pt x="16" y="232"/>
                </a:lnTo>
                <a:lnTo>
                  <a:pt x="16" y="232"/>
                </a:lnTo>
                <a:lnTo>
                  <a:pt x="12" y="232"/>
                </a:lnTo>
                <a:lnTo>
                  <a:pt x="12" y="232"/>
                </a:lnTo>
                <a:lnTo>
                  <a:pt x="12" y="234"/>
                </a:lnTo>
                <a:lnTo>
                  <a:pt x="12" y="234"/>
                </a:lnTo>
                <a:lnTo>
                  <a:pt x="12" y="236"/>
                </a:lnTo>
                <a:lnTo>
                  <a:pt x="12" y="236"/>
                </a:lnTo>
                <a:lnTo>
                  <a:pt x="10" y="236"/>
                </a:lnTo>
                <a:lnTo>
                  <a:pt x="10" y="236"/>
                </a:lnTo>
                <a:lnTo>
                  <a:pt x="6" y="236"/>
                </a:lnTo>
                <a:lnTo>
                  <a:pt x="6" y="236"/>
                </a:lnTo>
                <a:lnTo>
                  <a:pt x="6" y="236"/>
                </a:lnTo>
                <a:lnTo>
                  <a:pt x="6" y="236"/>
                </a:lnTo>
                <a:lnTo>
                  <a:pt x="4" y="236"/>
                </a:lnTo>
                <a:lnTo>
                  <a:pt x="4" y="236"/>
                </a:lnTo>
                <a:lnTo>
                  <a:pt x="4" y="236"/>
                </a:lnTo>
                <a:lnTo>
                  <a:pt x="4" y="236"/>
                </a:lnTo>
                <a:lnTo>
                  <a:pt x="2" y="236"/>
                </a:lnTo>
                <a:lnTo>
                  <a:pt x="2" y="236"/>
                </a:lnTo>
                <a:lnTo>
                  <a:pt x="2" y="236"/>
                </a:lnTo>
                <a:lnTo>
                  <a:pt x="2" y="236"/>
                </a:lnTo>
                <a:lnTo>
                  <a:pt x="0" y="236"/>
                </a:lnTo>
                <a:lnTo>
                  <a:pt x="0" y="236"/>
                </a:lnTo>
                <a:lnTo>
                  <a:pt x="0" y="236"/>
                </a:lnTo>
                <a:lnTo>
                  <a:pt x="0" y="236"/>
                </a:lnTo>
                <a:lnTo>
                  <a:pt x="0" y="238"/>
                </a:lnTo>
                <a:lnTo>
                  <a:pt x="0" y="238"/>
                </a:lnTo>
                <a:lnTo>
                  <a:pt x="0" y="238"/>
                </a:lnTo>
                <a:lnTo>
                  <a:pt x="0" y="238"/>
                </a:lnTo>
                <a:lnTo>
                  <a:pt x="2" y="238"/>
                </a:lnTo>
                <a:lnTo>
                  <a:pt x="2" y="238"/>
                </a:lnTo>
                <a:lnTo>
                  <a:pt x="2" y="240"/>
                </a:lnTo>
                <a:lnTo>
                  <a:pt x="2" y="240"/>
                </a:lnTo>
                <a:lnTo>
                  <a:pt x="2" y="240"/>
                </a:lnTo>
                <a:lnTo>
                  <a:pt x="2" y="240"/>
                </a:lnTo>
                <a:lnTo>
                  <a:pt x="2" y="240"/>
                </a:lnTo>
                <a:lnTo>
                  <a:pt x="2" y="240"/>
                </a:lnTo>
                <a:lnTo>
                  <a:pt x="4" y="240"/>
                </a:lnTo>
                <a:lnTo>
                  <a:pt x="4" y="240"/>
                </a:lnTo>
                <a:lnTo>
                  <a:pt x="4" y="240"/>
                </a:lnTo>
                <a:lnTo>
                  <a:pt x="4" y="240"/>
                </a:lnTo>
                <a:lnTo>
                  <a:pt x="10" y="242"/>
                </a:lnTo>
                <a:lnTo>
                  <a:pt x="10" y="242"/>
                </a:lnTo>
                <a:lnTo>
                  <a:pt x="12" y="246"/>
                </a:lnTo>
                <a:lnTo>
                  <a:pt x="12" y="246"/>
                </a:lnTo>
                <a:lnTo>
                  <a:pt x="12" y="246"/>
                </a:lnTo>
                <a:lnTo>
                  <a:pt x="12" y="248"/>
                </a:lnTo>
                <a:lnTo>
                  <a:pt x="12" y="248"/>
                </a:lnTo>
                <a:lnTo>
                  <a:pt x="14" y="250"/>
                </a:lnTo>
                <a:lnTo>
                  <a:pt x="14" y="250"/>
                </a:lnTo>
                <a:lnTo>
                  <a:pt x="16" y="252"/>
                </a:lnTo>
                <a:lnTo>
                  <a:pt x="16" y="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8" name="Freeform 69"/>
          <p:cNvSpPr>
            <a:spLocks/>
          </p:cNvSpPr>
          <p:nvPr/>
        </p:nvSpPr>
        <p:spPr bwMode="auto">
          <a:xfrm>
            <a:off x="1465882" y="2610610"/>
            <a:ext cx="370052" cy="202817"/>
          </a:xfrm>
          <a:custGeom>
            <a:avLst/>
            <a:gdLst>
              <a:gd name="T0" fmla="*/ 38 w 208"/>
              <a:gd name="T1" fmla="*/ 94 h 114"/>
              <a:gd name="T2" fmla="*/ 46 w 208"/>
              <a:gd name="T3" fmla="*/ 86 h 114"/>
              <a:gd name="T4" fmla="*/ 52 w 208"/>
              <a:gd name="T5" fmla="*/ 84 h 114"/>
              <a:gd name="T6" fmla="*/ 64 w 208"/>
              <a:gd name="T7" fmla="*/ 88 h 114"/>
              <a:gd name="T8" fmla="*/ 80 w 208"/>
              <a:gd name="T9" fmla="*/ 94 h 114"/>
              <a:gd name="T10" fmla="*/ 92 w 208"/>
              <a:gd name="T11" fmla="*/ 96 h 114"/>
              <a:gd name="T12" fmla="*/ 100 w 208"/>
              <a:gd name="T13" fmla="*/ 96 h 114"/>
              <a:gd name="T14" fmla="*/ 104 w 208"/>
              <a:gd name="T15" fmla="*/ 100 h 114"/>
              <a:gd name="T16" fmla="*/ 108 w 208"/>
              <a:gd name="T17" fmla="*/ 106 h 114"/>
              <a:gd name="T18" fmla="*/ 116 w 208"/>
              <a:gd name="T19" fmla="*/ 108 h 114"/>
              <a:gd name="T20" fmla="*/ 118 w 208"/>
              <a:gd name="T21" fmla="*/ 112 h 114"/>
              <a:gd name="T22" fmla="*/ 124 w 208"/>
              <a:gd name="T23" fmla="*/ 112 h 114"/>
              <a:gd name="T24" fmla="*/ 132 w 208"/>
              <a:gd name="T25" fmla="*/ 110 h 114"/>
              <a:gd name="T26" fmla="*/ 144 w 208"/>
              <a:gd name="T27" fmla="*/ 106 h 114"/>
              <a:gd name="T28" fmla="*/ 146 w 208"/>
              <a:gd name="T29" fmla="*/ 106 h 114"/>
              <a:gd name="T30" fmla="*/ 148 w 208"/>
              <a:gd name="T31" fmla="*/ 110 h 114"/>
              <a:gd name="T32" fmla="*/ 154 w 208"/>
              <a:gd name="T33" fmla="*/ 110 h 114"/>
              <a:gd name="T34" fmla="*/ 160 w 208"/>
              <a:gd name="T35" fmla="*/ 112 h 114"/>
              <a:gd name="T36" fmla="*/ 174 w 208"/>
              <a:gd name="T37" fmla="*/ 104 h 114"/>
              <a:gd name="T38" fmla="*/ 180 w 208"/>
              <a:gd name="T39" fmla="*/ 108 h 114"/>
              <a:gd name="T40" fmla="*/ 182 w 208"/>
              <a:gd name="T41" fmla="*/ 102 h 114"/>
              <a:gd name="T42" fmla="*/ 192 w 208"/>
              <a:gd name="T43" fmla="*/ 104 h 114"/>
              <a:gd name="T44" fmla="*/ 196 w 208"/>
              <a:gd name="T45" fmla="*/ 106 h 114"/>
              <a:gd name="T46" fmla="*/ 204 w 208"/>
              <a:gd name="T47" fmla="*/ 106 h 114"/>
              <a:gd name="T48" fmla="*/ 206 w 208"/>
              <a:gd name="T49" fmla="*/ 108 h 114"/>
              <a:gd name="T50" fmla="*/ 208 w 208"/>
              <a:gd name="T51" fmla="*/ 90 h 114"/>
              <a:gd name="T52" fmla="*/ 198 w 208"/>
              <a:gd name="T53" fmla="*/ 70 h 114"/>
              <a:gd name="T54" fmla="*/ 194 w 208"/>
              <a:gd name="T55" fmla="*/ 62 h 114"/>
              <a:gd name="T56" fmla="*/ 188 w 208"/>
              <a:gd name="T57" fmla="*/ 42 h 114"/>
              <a:gd name="T58" fmla="*/ 180 w 208"/>
              <a:gd name="T59" fmla="*/ 42 h 114"/>
              <a:gd name="T60" fmla="*/ 172 w 208"/>
              <a:gd name="T61" fmla="*/ 20 h 114"/>
              <a:gd name="T62" fmla="*/ 170 w 208"/>
              <a:gd name="T63" fmla="*/ 16 h 114"/>
              <a:gd name="T64" fmla="*/ 166 w 208"/>
              <a:gd name="T65" fmla="*/ 16 h 114"/>
              <a:gd name="T66" fmla="*/ 158 w 208"/>
              <a:gd name="T67" fmla="*/ 18 h 114"/>
              <a:gd name="T68" fmla="*/ 140 w 208"/>
              <a:gd name="T69" fmla="*/ 20 h 114"/>
              <a:gd name="T70" fmla="*/ 124 w 208"/>
              <a:gd name="T71" fmla="*/ 14 h 114"/>
              <a:gd name="T72" fmla="*/ 114 w 208"/>
              <a:gd name="T73" fmla="*/ 6 h 114"/>
              <a:gd name="T74" fmla="*/ 108 w 208"/>
              <a:gd name="T75" fmla="*/ 10 h 114"/>
              <a:gd name="T76" fmla="*/ 106 w 208"/>
              <a:gd name="T77" fmla="*/ 10 h 114"/>
              <a:gd name="T78" fmla="*/ 98 w 208"/>
              <a:gd name="T79" fmla="*/ 8 h 114"/>
              <a:gd name="T80" fmla="*/ 90 w 208"/>
              <a:gd name="T81" fmla="*/ 6 h 114"/>
              <a:gd name="T82" fmla="*/ 74 w 208"/>
              <a:gd name="T83" fmla="*/ 0 h 114"/>
              <a:gd name="T84" fmla="*/ 70 w 208"/>
              <a:gd name="T85" fmla="*/ 6 h 114"/>
              <a:gd name="T86" fmla="*/ 62 w 208"/>
              <a:gd name="T87" fmla="*/ 24 h 114"/>
              <a:gd name="T88" fmla="*/ 58 w 208"/>
              <a:gd name="T89" fmla="*/ 28 h 114"/>
              <a:gd name="T90" fmla="*/ 56 w 208"/>
              <a:gd name="T91" fmla="*/ 32 h 114"/>
              <a:gd name="T92" fmla="*/ 52 w 208"/>
              <a:gd name="T93" fmla="*/ 34 h 114"/>
              <a:gd name="T94" fmla="*/ 46 w 208"/>
              <a:gd name="T95" fmla="*/ 34 h 114"/>
              <a:gd name="T96" fmla="*/ 40 w 208"/>
              <a:gd name="T97" fmla="*/ 42 h 114"/>
              <a:gd name="T98" fmla="*/ 26 w 208"/>
              <a:gd name="T99" fmla="*/ 46 h 114"/>
              <a:gd name="T100" fmla="*/ 12 w 208"/>
              <a:gd name="T101" fmla="*/ 52 h 114"/>
              <a:gd name="T102" fmla="*/ 4 w 208"/>
              <a:gd name="T103" fmla="*/ 62 h 114"/>
              <a:gd name="T104" fmla="*/ 6 w 208"/>
              <a:gd name="T105" fmla="*/ 76 h 114"/>
              <a:gd name="T106" fmla="*/ 12 w 208"/>
              <a:gd name="T107" fmla="*/ 84 h 114"/>
              <a:gd name="T108" fmla="*/ 18 w 208"/>
              <a:gd name="T109" fmla="*/ 92 h 114"/>
              <a:gd name="T110" fmla="*/ 26 w 208"/>
              <a:gd name="T111" fmla="*/ 92 h 114"/>
              <a:gd name="T112" fmla="*/ 32 w 208"/>
              <a:gd name="T113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14">
                <a:moveTo>
                  <a:pt x="32" y="96"/>
                </a:moveTo>
                <a:lnTo>
                  <a:pt x="32" y="96"/>
                </a:lnTo>
                <a:lnTo>
                  <a:pt x="34" y="94"/>
                </a:lnTo>
                <a:lnTo>
                  <a:pt x="34" y="94"/>
                </a:lnTo>
                <a:lnTo>
                  <a:pt x="36" y="94"/>
                </a:lnTo>
                <a:lnTo>
                  <a:pt x="36" y="94"/>
                </a:lnTo>
                <a:lnTo>
                  <a:pt x="38" y="94"/>
                </a:lnTo>
                <a:lnTo>
                  <a:pt x="38" y="94"/>
                </a:lnTo>
                <a:lnTo>
                  <a:pt x="42" y="92"/>
                </a:lnTo>
                <a:lnTo>
                  <a:pt x="42" y="92"/>
                </a:lnTo>
                <a:lnTo>
                  <a:pt x="42" y="90"/>
                </a:lnTo>
                <a:lnTo>
                  <a:pt x="42" y="90"/>
                </a:lnTo>
                <a:lnTo>
                  <a:pt x="46" y="86"/>
                </a:lnTo>
                <a:lnTo>
                  <a:pt x="46" y="86"/>
                </a:lnTo>
                <a:lnTo>
                  <a:pt x="48" y="86"/>
                </a:lnTo>
                <a:lnTo>
                  <a:pt x="48" y="86"/>
                </a:lnTo>
                <a:lnTo>
                  <a:pt x="50" y="86"/>
                </a:lnTo>
                <a:lnTo>
                  <a:pt x="50" y="86"/>
                </a:lnTo>
                <a:lnTo>
                  <a:pt x="52" y="86"/>
                </a:lnTo>
                <a:lnTo>
                  <a:pt x="52" y="86"/>
                </a:lnTo>
                <a:lnTo>
                  <a:pt x="52" y="84"/>
                </a:lnTo>
                <a:lnTo>
                  <a:pt x="52" y="84"/>
                </a:lnTo>
                <a:lnTo>
                  <a:pt x="56" y="84"/>
                </a:lnTo>
                <a:lnTo>
                  <a:pt x="56" y="84"/>
                </a:lnTo>
                <a:lnTo>
                  <a:pt x="62" y="88"/>
                </a:lnTo>
                <a:lnTo>
                  <a:pt x="62" y="88"/>
                </a:lnTo>
                <a:lnTo>
                  <a:pt x="64" y="88"/>
                </a:lnTo>
                <a:lnTo>
                  <a:pt x="64" y="88"/>
                </a:lnTo>
                <a:lnTo>
                  <a:pt x="64" y="88"/>
                </a:lnTo>
                <a:lnTo>
                  <a:pt x="64" y="88"/>
                </a:lnTo>
                <a:lnTo>
                  <a:pt x="68" y="90"/>
                </a:lnTo>
                <a:lnTo>
                  <a:pt x="68" y="90"/>
                </a:lnTo>
                <a:lnTo>
                  <a:pt x="76" y="90"/>
                </a:lnTo>
                <a:lnTo>
                  <a:pt x="76" y="90"/>
                </a:lnTo>
                <a:lnTo>
                  <a:pt x="80" y="94"/>
                </a:lnTo>
                <a:lnTo>
                  <a:pt x="80" y="94"/>
                </a:lnTo>
                <a:lnTo>
                  <a:pt x="86" y="96"/>
                </a:lnTo>
                <a:lnTo>
                  <a:pt x="86" y="96"/>
                </a:lnTo>
                <a:lnTo>
                  <a:pt x="88" y="94"/>
                </a:lnTo>
                <a:lnTo>
                  <a:pt x="88" y="94"/>
                </a:lnTo>
                <a:lnTo>
                  <a:pt x="92" y="96"/>
                </a:lnTo>
                <a:lnTo>
                  <a:pt x="92" y="96"/>
                </a:lnTo>
                <a:lnTo>
                  <a:pt x="92" y="96"/>
                </a:lnTo>
                <a:lnTo>
                  <a:pt x="92" y="96"/>
                </a:lnTo>
                <a:lnTo>
                  <a:pt x="94" y="96"/>
                </a:lnTo>
                <a:lnTo>
                  <a:pt x="94" y="96"/>
                </a:lnTo>
                <a:lnTo>
                  <a:pt x="96" y="96"/>
                </a:lnTo>
                <a:lnTo>
                  <a:pt x="96" y="96"/>
                </a:lnTo>
                <a:lnTo>
                  <a:pt x="100" y="96"/>
                </a:lnTo>
                <a:lnTo>
                  <a:pt x="100" y="96"/>
                </a:lnTo>
                <a:lnTo>
                  <a:pt x="102" y="96"/>
                </a:lnTo>
                <a:lnTo>
                  <a:pt x="102" y="96"/>
                </a:lnTo>
                <a:lnTo>
                  <a:pt x="104" y="98"/>
                </a:lnTo>
                <a:lnTo>
                  <a:pt x="104" y="98"/>
                </a:lnTo>
                <a:lnTo>
                  <a:pt x="104" y="100"/>
                </a:lnTo>
                <a:lnTo>
                  <a:pt x="104" y="100"/>
                </a:lnTo>
                <a:lnTo>
                  <a:pt x="106" y="100"/>
                </a:lnTo>
                <a:lnTo>
                  <a:pt x="106" y="100"/>
                </a:lnTo>
                <a:lnTo>
                  <a:pt x="106" y="100"/>
                </a:lnTo>
                <a:lnTo>
                  <a:pt x="106" y="100"/>
                </a:lnTo>
                <a:lnTo>
                  <a:pt x="106" y="100"/>
                </a:lnTo>
                <a:lnTo>
                  <a:pt x="108" y="106"/>
                </a:lnTo>
                <a:lnTo>
                  <a:pt x="108" y="106"/>
                </a:lnTo>
                <a:lnTo>
                  <a:pt x="110" y="106"/>
                </a:lnTo>
                <a:lnTo>
                  <a:pt x="110" y="106"/>
                </a:lnTo>
                <a:lnTo>
                  <a:pt x="112" y="106"/>
                </a:lnTo>
                <a:lnTo>
                  <a:pt x="112" y="106"/>
                </a:lnTo>
                <a:lnTo>
                  <a:pt x="114" y="106"/>
                </a:lnTo>
                <a:lnTo>
                  <a:pt x="114" y="106"/>
                </a:lnTo>
                <a:lnTo>
                  <a:pt x="116" y="108"/>
                </a:lnTo>
                <a:lnTo>
                  <a:pt x="116" y="108"/>
                </a:lnTo>
                <a:lnTo>
                  <a:pt x="116" y="110"/>
                </a:lnTo>
                <a:lnTo>
                  <a:pt x="116" y="110"/>
                </a:lnTo>
                <a:lnTo>
                  <a:pt x="118" y="110"/>
                </a:lnTo>
                <a:lnTo>
                  <a:pt x="118" y="110"/>
                </a:lnTo>
                <a:lnTo>
                  <a:pt x="118" y="112"/>
                </a:lnTo>
                <a:lnTo>
                  <a:pt x="118" y="112"/>
                </a:lnTo>
                <a:lnTo>
                  <a:pt x="120" y="112"/>
                </a:lnTo>
                <a:lnTo>
                  <a:pt x="120" y="112"/>
                </a:lnTo>
                <a:lnTo>
                  <a:pt x="120" y="112"/>
                </a:lnTo>
                <a:lnTo>
                  <a:pt x="120" y="112"/>
                </a:lnTo>
                <a:lnTo>
                  <a:pt x="122" y="112"/>
                </a:lnTo>
                <a:lnTo>
                  <a:pt x="122" y="112"/>
                </a:lnTo>
                <a:lnTo>
                  <a:pt x="124" y="112"/>
                </a:lnTo>
                <a:lnTo>
                  <a:pt x="124" y="112"/>
                </a:lnTo>
                <a:lnTo>
                  <a:pt x="128" y="112"/>
                </a:lnTo>
                <a:lnTo>
                  <a:pt x="128" y="112"/>
                </a:lnTo>
                <a:lnTo>
                  <a:pt x="132" y="112"/>
                </a:lnTo>
                <a:lnTo>
                  <a:pt x="132" y="112"/>
                </a:lnTo>
                <a:lnTo>
                  <a:pt x="132" y="110"/>
                </a:lnTo>
                <a:lnTo>
                  <a:pt x="132" y="110"/>
                </a:lnTo>
                <a:lnTo>
                  <a:pt x="136" y="108"/>
                </a:lnTo>
                <a:lnTo>
                  <a:pt x="136" y="108"/>
                </a:lnTo>
                <a:lnTo>
                  <a:pt x="138" y="108"/>
                </a:lnTo>
                <a:lnTo>
                  <a:pt x="138" y="108"/>
                </a:lnTo>
                <a:lnTo>
                  <a:pt x="138" y="110"/>
                </a:lnTo>
                <a:lnTo>
                  <a:pt x="138" y="110"/>
                </a:lnTo>
                <a:lnTo>
                  <a:pt x="144" y="106"/>
                </a:lnTo>
                <a:lnTo>
                  <a:pt x="144" y="106"/>
                </a:lnTo>
                <a:lnTo>
                  <a:pt x="146" y="104"/>
                </a:lnTo>
                <a:lnTo>
                  <a:pt x="146" y="104"/>
                </a:lnTo>
                <a:lnTo>
                  <a:pt x="146" y="104"/>
                </a:lnTo>
                <a:lnTo>
                  <a:pt x="146" y="104"/>
                </a:lnTo>
                <a:lnTo>
                  <a:pt x="146" y="106"/>
                </a:lnTo>
                <a:lnTo>
                  <a:pt x="146" y="106"/>
                </a:lnTo>
                <a:lnTo>
                  <a:pt x="146" y="108"/>
                </a:lnTo>
                <a:lnTo>
                  <a:pt x="146" y="108"/>
                </a:lnTo>
                <a:lnTo>
                  <a:pt x="146" y="110"/>
                </a:lnTo>
                <a:lnTo>
                  <a:pt x="146" y="110"/>
                </a:lnTo>
                <a:lnTo>
                  <a:pt x="142" y="112"/>
                </a:lnTo>
                <a:lnTo>
                  <a:pt x="142" y="112"/>
                </a:lnTo>
                <a:lnTo>
                  <a:pt x="148" y="110"/>
                </a:lnTo>
                <a:lnTo>
                  <a:pt x="148" y="110"/>
                </a:lnTo>
                <a:lnTo>
                  <a:pt x="146" y="114"/>
                </a:lnTo>
                <a:lnTo>
                  <a:pt x="146" y="114"/>
                </a:lnTo>
                <a:lnTo>
                  <a:pt x="150" y="112"/>
                </a:lnTo>
                <a:lnTo>
                  <a:pt x="150" y="112"/>
                </a:lnTo>
                <a:lnTo>
                  <a:pt x="154" y="110"/>
                </a:lnTo>
                <a:lnTo>
                  <a:pt x="154" y="110"/>
                </a:lnTo>
                <a:lnTo>
                  <a:pt x="156" y="110"/>
                </a:lnTo>
                <a:lnTo>
                  <a:pt x="156" y="110"/>
                </a:lnTo>
                <a:lnTo>
                  <a:pt x="156" y="112"/>
                </a:lnTo>
                <a:lnTo>
                  <a:pt x="156" y="112"/>
                </a:lnTo>
                <a:lnTo>
                  <a:pt x="158" y="112"/>
                </a:lnTo>
                <a:lnTo>
                  <a:pt x="158" y="112"/>
                </a:lnTo>
                <a:lnTo>
                  <a:pt x="160" y="112"/>
                </a:lnTo>
                <a:lnTo>
                  <a:pt x="160" y="112"/>
                </a:lnTo>
                <a:lnTo>
                  <a:pt x="160" y="108"/>
                </a:lnTo>
                <a:lnTo>
                  <a:pt x="160" y="108"/>
                </a:lnTo>
                <a:lnTo>
                  <a:pt x="164" y="106"/>
                </a:lnTo>
                <a:lnTo>
                  <a:pt x="164" y="106"/>
                </a:lnTo>
                <a:lnTo>
                  <a:pt x="174" y="104"/>
                </a:lnTo>
                <a:lnTo>
                  <a:pt x="174" y="104"/>
                </a:lnTo>
                <a:lnTo>
                  <a:pt x="178" y="108"/>
                </a:lnTo>
                <a:lnTo>
                  <a:pt x="178" y="108"/>
                </a:lnTo>
                <a:lnTo>
                  <a:pt x="180" y="106"/>
                </a:lnTo>
                <a:lnTo>
                  <a:pt x="180" y="106"/>
                </a:lnTo>
                <a:lnTo>
                  <a:pt x="180" y="108"/>
                </a:lnTo>
                <a:lnTo>
                  <a:pt x="180" y="108"/>
                </a:lnTo>
                <a:lnTo>
                  <a:pt x="180" y="108"/>
                </a:lnTo>
                <a:lnTo>
                  <a:pt x="182" y="108"/>
                </a:lnTo>
                <a:lnTo>
                  <a:pt x="182" y="108"/>
                </a:lnTo>
                <a:lnTo>
                  <a:pt x="182" y="108"/>
                </a:lnTo>
                <a:lnTo>
                  <a:pt x="184" y="104"/>
                </a:lnTo>
                <a:lnTo>
                  <a:pt x="184" y="104"/>
                </a:lnTo>
                <a:lnTo>
                  <a:pt x="182" y="102"/>
                </a:lnTo>
                <a:lnTo>
                  <a:pt x="182" y="102"/>
                </a:lnTo>
                <a:lnTo>
                  <a:pt x="184" y="102"/>
                </a:lnTo>
                <a:lnTo>
                  <a:pt x="184" y="102"/>
                </a:lnTo>
                <a:lnTo>
                  <a:pt x="186" y="102"/>
                </a:lnTo>
                <a:lnTo>
                  <a:pt x="186" y="102"/>
                </a:lnTo>
                <a:lnTo>
                  <a:pt x="188" y="102"/>
                </a:lnTo>
                <a:lnTo>
                  <a:pt x="192" y="104"/>
                </a:lnTo>
                <a:lnTo>
                  <a:pt x="192" y="104"/>
                </a:lnTo>
                <a:lnTo>
                  <a:pt x="194" y="102"/>
                </a:lnTo>
                <a:lnTo>
                  <a:pt x="196" y="102"/>
                </a:lnTo>
                <a:lnTo>
                  <a:pt x="196" y="102"/>
                </a:lnTo>
                <a:lnTo>
                  <a:pt x="196" y="102"/>
                </a:lnTo>
                <a:lnTo>
                  <a:pt x="196" y="102"/>
                </a:lnTo>
                <a:lnTo>
                  <a:pt x="196" y="106"/>
                </a:lnTo>
                <a:lnTo>
                  <a:pt x="196" y="106"/>
                </a:lnTo>
                <a:lnTo>
                  <a:pt x="196" y="106"/>
                </a:lnTo>
                <a:lnTo>
                  <a:pt x="196" y="106"/>
                </a:lnTo>
                <a:lnTo>
                  <a:pt x="198" y="104"/>
                </a:lnTo>
                <a:lnTo>
                  <a:pt x="198" y="104"/>
                </a:lnTo>
                <a:lnTo>
                  <a:pt x="202" y="106"/>
                </a:lnTo>
                <a:lnTo>
                  <a:pt x="202" y="106"/>
                </a:lnTo>
                <a:lnTo>
                  <a:pt x="204" y="106"/>
                </a:lnTo>
                <a:lnTo>
                  <a:pt x="204" y="106"/>
                </a:lnTo>
                <a:lnTo>
                  <a:pt x="204" y="106"/>
                </a:lnTo>
                <a:lnTo>
                  <a:pt x="204" y="106"/>
                </a:lnTo>
                <a:lnTo>
                  <a:pt x="204" y="108"/>
                </a:lnTo>
                <a:lnTo>
                  <a:pt x="204" y="108"/>
                </a:lnTo>
                <a:lnTo>
                  <a:pt x="206" y="108"/>
                </a:lnTo>
                <a:lnTo>
                  <a:pt x="206" y="108"/>
                </a:lnTo>
                <a:lnTo>
                  <a:pt x="208" y="108"/>
                </a:lnTo>
                <a:lnTo>
                  <a:pt x="208" y="108"/>
                </a:lnTo>
                <a:lnTo>
                  <a:pt x="208" y="106"/>
                </a:lnTo>
                <a:lnTo>
                  <a:pt x="208" y="106"/>
                </a:lnTo>
                <a:lnTo>
                  <a:pt x="208" y="98"/>
                </a:lnTo>
                <a:lnTo>
                  <a:pt x="208" y="98"/>
                </a:lnTo>
                <a:lnTo>
                  <a:pt x="208" y="90"/>
                </a:lnTo>
                <a:lnTo>
                  <a:pt x="208" y="90"/>
                </a:lnTo>
                <a:lnTo>
                  <a:pt x="206" y="86"/>
                </a:lnTo>
                <a:lnTo>
                  <a:pt x="204" y="78"/>
                </a:lnTo>
                <a:lnTo>
                  <a:pt x="204" y="78"/>
                </a:lnTo>
                <a:lnTo>
                  <a:pt x="200" y="76"/>
                </a:lnTo>
                <a:lnTo>
                  <a:pt x="200" y="76"/>
                </a:lnTo>
                <a:lnTo>
                  <a:pt x="198" y="70"/>
                </a:lnTo>
                <a:lnTo>
                  <a:pt x="198" y="70"/>
                </a:lnTo>
                <a:lnTo>
                  <a:pt x="196" y="68"/>
                </a:lnTo>
                <a:lnTo>
                  <a:pt x="196" y="68"/>
                </a:lnTo>
                <a:lnTo>
                  <a:pt x="196" y="64"/>
                </a:lnTo>
                <a:lnTo>
                  <a:pt x="196" y="64"/>
                </a:lnTo>
                <a:lnTo>
                  <a:pt x="194" y="62"/>
                </a:lnTo>
                <a:lnTo>
                  <a:pt x="194" y="62"/>
                </a:lnTo>
                <a:lnTo>
                  <a:pt x="194" y="56"/>
                </a:lnTo>
                <a:lnTo>
                  <a:pt x="194" y="56"/>
                </a:lnTo>
                <a:lnTo>
                  <a:pt x="194" y="52"/>
                </a:lnTo>
                <a:lnTo>
                  <a:pt x="194" y="52"/>
                </a:lnTo>
                <a:lnTo>
                  <a:pt x="190" y="48"/>
                </a:lnTo>
                <a:lnTo>
                  <a:pt x="190" y="48"/>
                </a:lnTo>
                <a:lnTo>
                  <a:pt x="188" y="42"/>
                </a:lnTo>
                <a:lnTo>
                  <a:pt x="188" y="42"/>
                </a:lnTo>
                <a:lnTo>
                  <a:pt x="186" y="44"/>
                </a:lnTo>
                <a:lnTo>
                  <a:pt x="186" y="44"/>
                </a:lnTo>
                <a:lnTo>
                  <a:pt x="182" y="42"/>
                </a:lnTo>
                <a:lnTo>
                  <a:pt x="182" y="42"/>
                </a:lnTo>
                <a:lnTo>
                  <a:pt x="180" y="42"/>
                </a:lnTo>
                <a:lnTo>
                  <a:pt x="180" y="42"/>
                </a:lnTo>
                <a:lnTo>
                  <a:pt x="178" y="40"/>
                </a:lnTo>
                <a:lnTo>
                  <a:pt x="178" y="40"/>
                </a:lnTo>
                <a:lnTo>
                  <a:pt x="178" y="34"/>
                </a:lnTo>
                <a:lnTo>
                  <a:pt x="178" y="34"/>
                </a:lnTo>
                <a:lnTo>
                  <a:pt x="174" y="26"/>
                </a:lnTo>
                <a:lnTo>
                  <a:pt x="174" y="26"/>
                </a:lnTo>
                <a:lnTo>
                  <a:pt x="172" y="20"/>
                </a:lnTo>
                <a:lnTo>
                  <a:pt x="172" y="20"/>
                </a:lnTo>
                <a:lnTo>
                  <a:pt x="172" y="18"/>
                </a:lnTo>
                <a:lnTo>
                  <a:pt x="172" y="18"/>
                </a:lnTo>
                <a:lnTo>
                  <a:pt x="170" y="18"/>
                </a:lnTo>
                <a:lnTo>
                  <a:pt x="170" y="18"/>
                </a:lnTo>
                <a:lnTo>
                  <a:pt x="170" y="16"/>
                </a:lnTo>
                <a:lnTo>
                  <a:pt x="170" y="16"/>
                </a:lnTo>
                <a:lnTo>
                  <a:pt x="168" y="16"/>
                </a:lnTo>
                <a:lnTo>
                  <a:pt x="168" y="16"/>
                </a:lnTo>
                <a:lnTo>
                  <a:pt x="168" y="14"/>
                </a:lnTo>
                <a:lnTo>
                  <a:pt x="168" y="14"/>
                </a:lnTo>
                <a:lnTo>
                  <a:pt x="166" y="16"/>
                </a:lnTo>
                <a:lnTo>
                  <a:pt x="166" y="16"/>
                </a:lnTo>
                <a:lnTo>
                  <a:pt x="166" y="16"/>
                </a:lnTo>
                <a:lnTo>
                  <a:pt x="166" y="18"/>
                </a:lnTo>
                <a:lnTo>
                  <a:pt x="166" y="18"/>
                </a:lnTo>
                <a:lnTo>
                  <a:pt x="162" y="20"/>
                </a:lnTo>
                <a:lnTo>
                  <a:pt x="162" y="20"/>
                </a:lnTo>
                <a:lnTo>
                  <a:pt x="160" y="20"/>
                </a:lnTo>
                <a:lnTo>
                  <a:pt x="160" y="20"/>
                </a:lnTo>
                <a:lnTo>
                  <a:pt x="158" y="18"/>
                </a:lnTo>
                <a:lnTo>
                  <a:pt x="158" y="18"/>
                </a:lnTo>
                <a:lnTo>
                  <a:pt x="154" y="16"/>
                </a:lnTo>
                <a:lnTo>
                  <a:pt x="154" y="16"/>
                </a:lnTo>
                <a:lnTo>
                  <a:pt x="144" y="20"/>
                </a:lnTo>
                <a:lnTo>
                  <a:pt x="144" y="20"/>
                </a:lnTo>
                <a:lnTo>
                  <a:pt x="140" y="20"/>
                </a:lnTo>
                <a:lnTo>
                  <a:pt x="140" y="20"/>
                </a:lnTo>
                <a:lnTo>
                  <a:pt x="134" y="20"/>
                </a:lnTo>
                <a:lnTo>
                  <a:pt x="134" y="20"/>
                </a:lnTo>
                <a:lnTo>
                  <a:pt x="130" y="18"/>
                </a:lnTo>
                <a:lnTo>
                  <a:pt x="130" y="18"/>
                </a:lnTo>
                <a:lnTo>
                  <a:pt x="126" y="16"/>
                </a:lnTo>
                <a:lnTo>
                  <a:pt x="126" y="16"/>
                </a:lnTo>
                <a:lnTo>
                  <a:pt x="124" y="14"/>
                </a:lnTo>
                <a:lnTo>
                  <a:pt x="124" y="14"/>
                </a:lnTo>
                <a:lnTo>
                  <a:pt x="122" y="12"/>
                </a:lnTo>
                <a:lnTo>
                  <a:pt x="122" y="12"/>
                </a:lnTo>
                <a:lnTo>
                  <a:pt x="118" y="10"/>
                </a:lnTo>
                <a:lnTo>
                  <a:pt x="118" y="10"/>
                </a:lnTo>
                <a:lnTo>
                  <a:pt x="114" y="6"/>
                </a:lnTo>
                <a:lnTo>
                  <a:pt x="114" y="6"/>
                </a:lnTo>
                <a:lnTo>
                  <a:pt x="114" y="6"/>
                </a:lnTo>
                <a:lnTo>
                  <a:pt x="114" y="6"/>
                </a:lnTo>
                <a:lnTo>
                  <a:pt x="112" y="6"/>
                </a:lnTo>
                <a:lnTo>
                  <a:pt x="112" y="6"/>
                </a:lnTo>
                <a:lnTo>
                  <a:pt x="112" y="8"/>
                </a:lnTo>
                <a:lnTo>
                  <a:pt x="112" y="8"/>
                </a:lnTo>
                <a:lnTo>
                  <a:pt x="108" y="10"/>
                </a:lnTo>
                <a:lnTo>
                  <a:pt x="108" y="10"/>
                </a:lnTo>
                <a:lnTo>
                  <a:pt x="108" y="10"/>
                </a:lnTo>
                <a:lnTo>
                  <a:pt x="108" y="10"/>
                </a:lnTo>
                <a:lnTo>
                  <a:pt x="108" y="12"/>
                </a:lnTo>
                <a:lnTo>
                  <a:pt x="108" y="12"/>
                </a:lnTo>
                <a:lnTo>
                  <a:pt x="106" y="10"/>
                </a:lnTo>
                <a:lnTo>
                  <a:pt x="106" y="10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98" y="6"/>
                </a:lnTo>
                <a:lnTo>
                  <a:pt x="98" y="6"/>
                </a:lnTo>
                <a:lnTo>
                  <a:pt x="98" y="8"/>
                </a:lnTo>
                <a:lnTo>
                  <a:pt x="98" y="8"/>
                </a:lnTo>
                <a:lnTo>
                  <a:pt x="96" y="8"/>
                </a:lnTo>
                <a:lnTo>
                  <a:pt x="96" y="8"/>
                </a:lnTo>
                <a:lnTo>
                  <a:pt x="94" y="8"/>
                </a:lnTo>
                <a:lnTo>
                  <a:pt x="94" y="8"/>
                </a:lnTo>
                <a:lnTo>
                  <a:pt x="90" y="6"/>
                </a:lnTo>
                <a:lnTo>
                  <a:pt x="90" y="6"/>
                </a:lnTo>
                <a:lnTo>
                  <a:pt x="86" y="4"/>
                </a:lnTo>
                <a:lnTo>
                  <a:pt x="86" y="4"/>
                </a:lnTo>
                <a:lnTo>
                  <a:pt x="80" y="2"/>
                </a:lnTo>
                <a:lnTo>
                  <a:pt x="80" y="2"/>
                </a:lnTo>
                <a:lnTo>
                  <a:pt x="76" y="0"/>
                </a:lnTo>
                <a:lnTo>
                  <a:pt x="76" y="0"/>
                </a:lnTo>
                <a:lnTo>
                  <a:pt x="74" y="0"/>
                </a:lnTo>
                <a:lnTo>
                  <a:pt x="74" y="0"/>
                </a:lnTo>
                <a:lnTo>
                  <a:pt x="72" y="2"/>
                </a:lnTo>
                <a:lnTo>
                  <a:pt x="72" y="2"/>
                </a:lnTo>
                <a:lnTo>
                  <a:pt x="70" y="4"/>
                </a:lnTo>
                <a:lnTo>
                  <a:pt x="70" y="4"/>
                </a:lnTo>
                <a:lnTo>
                  <a:pt x="70" y="6"/>
                </a:lnTo>
                <a:lnTo>
                  <a:pt x="70" y="6"/>
                </a:lnTo>
                <a:lnTo>
                  <a:pt x="62" y="18"/>
                </a:lnTo>
                <a:lnTo>
                  <a:pt x="62" y="18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4"/>
                </a:lnTo>
                <a:lnTo>
                  <a:pt x="62" y="24"/>
                </a:lnTo>
                <a:lnTo>
                  <a:pt x="62" y="26"/>
                </a:lnTo>
                <a:lnTo>
                  <a:pt x="62" y="26"/>
                </a:lnTo>
                <a:lnTo>
                  <a:pt x="62" y="28"/>
                </a:lnTo>
                <a:lnTo>
                  <a:pt x="62" y="28"/>
                </a:lnTo>
                <a:lnTo>
                  <a:pt x="58" y="28"/>
                </a:lnTo>
                <a:lnTo>
                  <a:pt x="58" y="28"/>
                </a:lnTo>
                <a:lnTo>
                  <a:pt x="58" y="32"/>
                </a:lnTo>
                <a:lnTo>
                  <a:pt x="58" y="32"/>
                </a:lnTo>
                <a:lnTo>
                  <a:pt x="58" y="34"/>
                </a:lnTo>
                <a:lnTo>
                  <a:pt x="58" y="34"/>
                </a:lnTo>
                <a:lnTo>
                  <a:pt x="56" y="34"/>
                </a:lnTo>
                <a:lnTo>
                  <a:pt x="56" y="34"/>
                </a:lnTo>
                <a:lnTo>
                  <a:pt x="56" y="32"/>
                </a:lnTo>
                <a:lnTo>
                  <a:pt x="56" y="32"/>
                </a:lnTo>
                <a:lnTo>
                  <a:pt x="56" y="32"/>
                </a:lnTo>
                <a:lnTo>
                  <a:pt x="56" y="32"/>
                </a:lnTo>
                <a:lnTo>
                  <a:pt x="52" y="32"/>
                </a:lnTo>
                <a:lnTo>
                  <a:pt x="52" y="32"/>
                </a:lnTo>
                <a:lnTo>
                  <a:pt x="52" y="34"/>
                </a:lnTo>
                <a:lnTo>
                  <a:pt x="52" y="34"/>
                </a:lnTo>
                <a:lnTo>
                  <a:pt x="50" y="34"/>
                </a:lnTo>
                <a:lnTo>
                  <a:pt x="50" y="34"/>
                </a:lnTo>
                <a:lnTo>
                  <a:pt x="48" y="36"/>
                </a:lnTo>
                <a:lnTo>
                  <a:pt x="48" y="36"/>
                </a:lnTo>
                <a:lnTo>
                  <a:pt x="48" y="36"/>
                </a:lnTo>
                <a:lnTo>
                  <a:pt x="48" y="36"/>
                </a:lnTo>
                <a:lnTo>
                  <a:pt x="46" y="34"/>
                </a:lnTo>
                <a:lnTo>
                  <a:pt x="46" y="34"/>
                </a:lnTo>
                <a:lnTo>
                  <a:pt x="44" y="34"/>
                </a:lnTo>
                <a:lnTo>
                  <a:pt x="44" y="34"/>
                </a:lnTo>
                <a:lnTo>
                  <a:pt x="44" y="38"/>
                </a:lnTo>
                <a:lnTo>
                  <a:pt x="44" y="38"/>
                </a:lnTo>
                <a:lnTo>
                  <a:pt x="42" y="40"/>
                </a:lnTo>
                <a:lnTo>
                  <a:pt x="40" y="42"/>
                </a:lnTo>
                <a:lnTo>
                  <a:pt x="40" y="42"/>
                </a:lnTo>
                <a:lnTo>
                  <a:pt x="36" y="42"/>
                </a:lnTo>
                <a:lnTo>
                  <a:pt x="36" y="42"/>
                </a:lnTo>
                <a:lnTo>
                  <a:pt x="34" y="42"/>
                </a:lnTo>
                <a:lnTo>
                  <a:pt x="34" y="42"/>
                </a:lnTo>
                <a:lnTo>
                  <a:pt x="26" y="46"/>
                </a:lnTo>
                <a:lnTo>
                  <a:pt x="26" y="46"/>
                </a:lnTo>
                <a:lnTo>
                  <a:pt x="24" y="46"/>
                </a:lnTo>
                <a:lnTo>
                  <a:pt x="24" y="46"/>
                </a:lnTo>
                <a:lnTo>
                  <a:pt x="20" y="52"/>
                </a:lnTo>
                <a:lnTo>
                  <a:pt x="20" y="52"/>
                </a:lnTo>
                <a:lnTo>
                  <a:pt x="16" y="54"/>
                </a:lnTo>
                <a:lnTo>
                  <a:pt x="16" y="54"/>
                </a:lnTo>
                <a:lnTo>
                  <a:pt x="12" y="52"/>
                </a:lnTo>
                <a:lnTo>
                  <a:pt x="12" y="52"/>
                </a:lnTo>
                <a:lnTo>
                  <a:pt x="8" y="54"/>
                </a:lnTo>
                <a:lnTo>
                  <a:pt x="8" y="54"/>
                </a:lnTo>
                <a:lnTo>
                  <a:pt x="6" y="58"/>
                </a:lnTo>
                <a:lnTo>
                  <a:pt x="6" y="58"/>
                </a:lnTo>
                <a:lnTo>
                  <a:pt x="4" y="62"/>
                </a:lnTo>
                <a:lnTo>
                  <a:pt x="4" y="62"/>
                </a:lnTo>
                <a:lnTo>
                  <a:pt x="2" y="62"/>
                </a:lnTo>
                <a:lnTo>
                  <a:pt x="2" y="62"/>
                </a:lnTo>
                <a:lnTo>
                  <a:pt x="0" y="68"/>
                </a:lnTo>
                <a:lnTo>
                  <a:pt x="0" y="68"/>
                </a:lnTo>
                <a:lnTo>
                  <a:pt x="4" y="72"/>
                </a:lnTo>
                <a:lnTo>
                  <a:pt x="4" y="72"/>
                </a:lnTo>
                <a:lnTo>
                  <a:pt x="6" y="76"/>
                </a:lnTo>
                <a:lnTo>
                  <a:pt x="6" y="76"/>
                </a:lnTo>
                <a:lnTo>
                  <a:pt x="4" y="80"/>
                </a:lnTo>
                <a:lnTo>
                  <a:pt x="4" y="80"/>
                </a:lnTo>
                <a:lnTo>
                  <a:pt x="6" y="82"/>
                </a:lnTo>
                <a:lnTo>
                  <a:pt x="6" y="82"/>
                </a:lnTo>
                <a:lnTo>
                  <a:pt x="12" y="84"/>
                </a:lnTo>
                <a:lnTo>
                  <a:pt x="12" y="84"/>
                </a:lnTo>
                <a:lnTo>
                  <a:pt x="14" y="86"/>
                </a:lnTo>
                <a:lnTo>
                  <a:pt x="16" y="88"/>
                </a:lnTo>
                <a:lnTo>
                  <a:pt x="16" y="88"/>
                </a:lnTo>
                <a:lnTo>
                  <a:pt x="18" y="90"/>
                </a:lnTo>
                <a:lnTo>
                  <a:pt x="18" y="90"/>
                </a:lnTo>
                <a:lnTo>
                  <a:pt x="18" y="92"/>
                </a:lnTo>
                <a:lnTo>
                  <a:pt x="18" y="92"/>
                </a:lnTo>
                <a:lnTo>
                  <a:pt x="20" y="90"/>
                </a:lnTo>
                <a:lnTo>
                  <a:pt x="20" y="90"/>
                </a:lnTo>
                <a:lnTo>
                  <a:pt x="22" y="90"/>
                </a:lnTo>
                <a:lnTo>
                  <a:pt x="22" y="90"/>
                </a:lnTo>
                <a:lnTo>
                  <a:pt x="24" y="90"/>
                </a:lnTo>
                <a:lnTo>
                  <a:pt x="24" y="90"/>
                </a:lnTo>
                <a:lnTo>
                  <a:pt x="26" y="92"/>
                </a:lnTo>
                <a:lnTo>
                  <a:pt x="26" y="92"/>
                </a:lnTo>
                <a:lnTo>
                  <a:pt x="28" y="92"/>
                </a:lnTo>
                <a:lnTo>
                  <a:pt x="28" y="92"/>
                </a:lnTo>
                <a:lnTo>
                  <a:pt x="30" y="94"/>
                </a:lnTo>
                <a:lnTo>
                  <a:pt x="30" y="94"/>
                </a:lnTo>
                <a:lnTo>
                  <a:pt x="32" y="96"/>
                </a:lnTo>
                <a:lnTo>
                  <a:pt x="32" y="96"/>
                </a:lnTo>
                <a:lnTo>
                  <a:pt x="32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2" name="Freeform 73"/>
          <p:cNvSpPr>
            <a:spLocks/>
          </p:cNvSpPr>
          <p:nvPr/>
        </p:nvSpPr>
        <p:spPr bwMode="auto">
          <a:xfrm>
            <a:off x="2573501" y="2611909"/>
            <a:ext cx="393663" cy="201518"/>
          </a:xfrm>
          <a:custGeom>
            <a:avLst/>
            <a:gdLst>
              <a:gd name="T0" fmla="*/ 148 w 168"/>
              <a:gd name="T1" fmla="*/ 78 h 86"/>
              <a:gd name="T2" fmla="*/ 142 w 168"/>
              <a:gd name="T3" fmla="*/ 70 h 86"/>
              <a:gd name="T4" fmla="*/ 140 w 168"/>
              <a:gd name="T5" fmla="*/ 68 h 86"/>
              <a:gd name="T6" fmla="*/ 140 w 168"/>
              <a:gd name="T7" fmla="*/ 58 h 86"/>
              <a:gd name="T8" fmla="*/ 142 w 168"/>
              <a:gd name="T9" fmla="*/ 52 h 86"/>
              <a:gd name="T10" fmla="*/ 146 w 168"/>
              <a:gd name="T11" fmla="*/ 50 h 86"/>
              <a:gd name="T12" fmla="*/ 150 w 168"/>
              <a:gd name="T13" fmla="*/ 52 h 86"/>
              <a:gd name="T14" fmla="*/ 156 w 168"/>
              <a:gd name="T15" fmla="*/ 56 h 86"/>
              <a:gd name="T16" fmla="*/ 162 w 168"/>
              <a:gd name="T17" fmla="*/ 50 h 86"/>
              <a:gd name="T18" fmla="*/ 168 w 168"/>
              <a:gd name="T19" fmla="*/ 44 h 86"/>
              <a:gd name="T20" fmla="*/ 162 w 168"/>
              <a:gd name="T21" fmla="*/ 32 h 86"/>
              <a:gd name="T22" fmla="*/ 164 w 168"/>
              <a:gd name="T23" fmla="*/ 24 h 86"/>
              <a:gd name="T24" fmla="*/ 160 w 168"/>
              <a:gd name="T25" fmla="*/ 22 h 86"/>
              <a:gd name="T26" fmla="*/ 154 w 168"/>
              <a:gd name="T27" fmla="*/ 22 h 86"/>
              <a:gd name="T28" fmla="*/ 152 w 168"/>
              <a:gd name="T29" fmla="*/ 18 h 86"/>
              <a:gd name="T30" fmla="*/ 142 w 168"/>
              <a:gd name="T31" fmla="*/ 18 h 86"/>
              <a:gd name="T32" fmla="*/ 140 w 168"/>
              <a:gd name="T33" fmla="*/ 20 h 86"/>
              <a:gd name="T34" fmla="*/ 138 w 168"/>
              <a:gd name="T35" fmla="*/ 24 h 86"/>
              <a:gd name="T36" fmla="*/ 134 w 168"/>
              <a:gd name="T37" fmla="*/ 24 h 86"/>
              <a:gd name="T38" fmla="*/ 124 w 168"/>
              <a:gd name="T39" fmla="*/ 22 h 86"/>
              <a:gd name="T40" fmla="*/ 116 w 168"/>
              <a:gd name="T41" fmla="*/ 28 h 86"/>
              <a:gd name="T42" fmla="*/ 112 w 168"/>
              <a:gd name="T43" fmla="*/ 26 h 86"/>
              <a:gd name="T44" fmla="*/ 104 w 168"/>
              <a:gd name="T45" fmla="*/ 28 h 86"/>
              <a:gd name="T46" fmla="*/ 102 w 168"/>
              <a:gd name="T47" fmla="*/ 24 h 86"/>
              <a:gd name="T48" fmla="*/ 100 w 168"/>
              <a:gd name="T49" fmla="*/ 24 h 86"/>
              <a:gd name="T50" fmla="*/ 90 w 168"/>
              <a:gd name="T51" fmla="*/ 28 h 86"/>
              <a:gd name="T52" fmla="*/ 82 w 168"/>
              <a:gd name="T53" fmla="*/ 28 h 86"/>
              <a:gd name="T54" fmla="*/ 76 w 168"/>
              <a:gd name="T55" fmla="*/ 28 h 86"/>
              <a:gd name="T56" fmla="*/ 74 w 168"/>
              <a:gd name="T57" fmla="*/ 26 h 86"/>
              <a:gd name="T58" fmla="*/ 66 w 168"/>
              <a:gd name="T59" fmla="*/ 22 h 86"/>
              <a:gd name="T60" fmla="*/ 62 w 168"/>
              <a:gd name="T61" fmla="*/ 16 h 86"/>
              <a:gd name="T62" fmla="*/ 54 w 168"/>
              <a:gd name="T63" fmla="*/ 14 h 86"/>
              <a:gd name="T64" fmla="*/ 46 w 168"/>
              <a:gd name="T65" fmla="*/ 12 h 86"/>
              <a:gd name="T66" fmla="*/ 34 w 168"/>
              <a:gd name="T67" fmla="*/ 8 h 86"/>
              <a:gd name="T68" fmla="*/ 14 w 168"/>
              <a:gd name="T69" fmla="*/ 0 h 86"/>
              <a:gd name="T70" fmla="*/ 8 w 168"/>
              <a:gd name="T71" fmla="*/ 4 h 86"/>
              <a:gd name="T72" fmla="*/ 0 w 168"/>
              <a:gd name="T73" fmla="*/ 10 h 86"/>
              <a:gd name="T74" fmla="*/ 4 w 168"/>
              <a:gd name="T75" fmla="*/ 16 h 86"/>
              <a:gd name="T76" fmla="*/ 6 w 168"/>
              <a:gd name="T77" fmla="*/ 28 h 86"/>
              <a:gd name="T78" fmla="*/ 22 w 168"/>
              <a:gd name="T79" fmla="*/ 44 h 86"/>
              <a:gd name="T80" fmla="*/ 34 w 168"/>
              <a:gd name="T81" fmla="*/ 50 h 86"/>
              <a:gd name="T82" fmla="*/ 40 w 168"/>
              <a:gd name="T83" fmla="*/ 54 h 86"/>
              <a:gd name="T84" fmla="*/ 48 w 168"/>
              <a:gd name="T85" fmla="*/ 58 h 86"/>
              <a:gd name="T86" fmla="*/ 56 w 168"/>
              <a:gd name="T87" fmla="*/ 62 h 86"/>
              <a:gd name="T88" fmla="*/ 74 w 168"/>
              <a:gd name="T89" fmla="*/ 66 h 86"/>
              <a:gd name="T90" fmla="*/ 84 w 168"/>
              <a:gd name="T91" fmla="*/ 74 h 86"/>
              <a:gd name="T92" fmla="*/ 90 w 168"/>
              <a:gd name="T93" fmla="*/ 82 h 86"/>
              <a:gd name="T94" fmla="*/ 92 w 168"/>
              <a:gd name="T95" fmla="*/ 82 h 86"/>
              <a:gd name="T96" fmla="*/ 92 w 168"/>
              <a:gd name="T97" fmla="*/ 74 h 86"/>
              <a:gd name="T98" fmla="*/ 94 w 168"/>
              <a:gd name="T99" fmla="*/ 68 h 86"/>
              <a:gd name="T100" fmla="*/ 96 w 168"/>
              <a:gd name="T101" fmla="*/ 70 h 86"/>
              <a:gd name="T102" fmla="*/ 90 w 168"/>
              <a:gd name="T103" fmla="*/ 62 h 86"/>
              <a:gd name="T104" fmla="*/ 92 w 168"/>
              <a:gd name="T105" fmla="*/ 60 h 86"/>
              <a:gd name="T106" fmla="*/ 96 w 168"/>
              <a:gd name="T107" fmla="*/ 60 h 86"/>
              <a:gd name="T108" fmla="*/ 106 w 168"/>
              <a:gd name="T109" fmla="*/ 58 h 86"/>
              <a:gd name="T110" fmla="*/ 118 w 168"/>
              <a:gd name="T111" fmla="*/ 62 h 86"/>
              <a:gd name="T112" fmla="*/ 132 w 168"/>
              <a:gd name="T113" fmla="*/ 74 h 86"/>
              <a:gd name="T114" fmla="*/ 134 w 168"/>
              <a:gd name="T115" fmla="*/ 78 h 86"/>
              <a:gd name="T116" fmla="*/ 142 w 168"/>
              <a:gd name="T117" fmla="*/ 7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8" h="86">
                <a:moveTo>
                  <a:pt x="146" y="80"/>
                </a:moveTo>
                <a:lnTo>
                  <a:pt x="146" y="80"/>
                </a:lnTo>
                <a:lnTo>
                  <a:pt x="148" y="78"/>
                </a:lnTo>
                <a:lnTo>
                  <a:pt x="148" y="78"/>
                </a:lnTo>
                <a:lnTo>
                  <a:pt x="150" y="78"/>
                </a:lnTo>
                <a:lnTo>
                  <a:pt x="148" y="76"/>
                </a:lnTo>
                <a:lnTo>
                  <a:pt x="148" y="78"/>
                </a:lnTo>
                <a:lnTo>
                  <a:pt x="148" y="78"/>
                </a:lnTo>
                <a:lnTo>
                  <a:pt x="146" y="74"/>
                </a:lnTo>
                <a:lnTo>
                  <a:pt x="146" y="74"/>
                </a:lnTo>
                <a:lnTo>
                  <a:pt x="146" y="72"/>
                </a:lnTo>
                <a:lnTo>
                  <a:pt x="146" y="72"/>
                </a:lnTo>
                <a:lnTo>
                  <a:pt x="146" y="70"/>
                </a:lnTo>
                <a:lnTo>
                  <a:pt x="142" y="70"/>
                </a:lnTo>
                <a:lnTo>
                  <a:pt x="142" y="72"/>
                </a:lnTo>
                <a:lnTo>
                  <a:pt x="140" y="72"/>
                </a:lnTo>
                <a:lnTo>
                  <a:pt x="140" y="72"/>
                </a:lnTo>
                <a:lnTo>
                  <a:pt x="138" y="72"/>
                </a:lnTo>
                <a:lnTo>
                  <a:pt x="140" y="72"/>
                </a:lnTo>
                <a:lnTo>
                  <a:pt x="140" y="70"/>
                </a:lnTo>
                <a:lnTo>
                  <a:pt x="140" y="68"/>
                </a:lnTo>
                <a:lnTo>
                  <a:pt x="138" y="66"/>
                </a:lnTo>
                <a:lnTo>
                  <a:pt x="138" y="64"/>
                </a:lnTo>
                <a:lnTo>
                  <a:pt x="138" y="64"/>
                </a:lnTo>
                <a:lnTo>
                  <a:pt x="140" y="60"/>
                </a:lnTo>
                <a:lnTo>
                  <a:pt x="140" y="60"/>
                </a:lnTo>
                <a:lnTo>
                  <a:pt x="140" y="58"/>
                </a:lnTo>
                <a:lnTo>
                  <a:pt x="140" y="58"/>
                </a:lnTo>
                <a:lnTo>
                  <a:pt x="140" y="56"/>
                </a:lnTo>
                <a:lnTo>
                  <a:pt x="140" y="56"/>
                </a:lnTo>
                <a:lnTo>
                  <a:pt x="140" y="56"/>
                </a:lnTo>
                <a:lnTo>
                  <a:pt x="140" y="56"/>
                </a:lnTo>
                <a:lnTo>
                  <a:pt x="142" y="52"/>
                </a:lnTo>
                <a:lnTo>
                  <a:pt x="142" y="52"/>
                </a:lnTo>
                <a:lnTo>
                  <a:pt x="142" y="52"/>
                </a:lnTo>
                <a:lnTo>
                  <a:pt x="142" y="52"/>
                </a:lnTo>
                <a:lnTo>
                  <a:pt x="142" y="52"/>
                </a:lnTo>
                <a:lnTo>
                  <a:pt x="142" y="54"/>
                </a:lnTo>
                <a:lnTo>
                  <a:pt x="144" y="54"/>
                </a:lnTo>
                <a:lnTo>
                  <a:pt x="146" y="52"/>
                </a:lnTo>
                <a:lnTo>
                  <a:pt x="146" y="52"/>
                </a:lnTo>
                <a:lnTo>
                  <a:pt x="146" y="50"/>
                </a:lnTo>
                <a:lnTo>
                  <a:pt x="146" y="50"/>
                </a:lnTo>
                <a:lnTo>
                  <a:pt x="146" y="52"/>
                </a:lnTo>
                <a:lnTo>
                  <a:pt x="146" y="54"/>
                </a:lnTo>
                <a:lnTo>
                  <a:pt x="144" y="56"/>
                </a:lnTo>
                <a:lnTo>
                  <a:pt x="144" y="56"/>
                </a:lnTo>
                <a:lnTo>
                  <a:pt x="150" y="52"/>
                </a:lnTo>
                <a:lnTo>
                  <a:pt x="150" y="52"/>
                </a:lnTo>
                <a:lnTo>
                  <a:pt x="150" y="52"/>
                </a:lnTo>
                <a:lnTo>
                  <a:pt x="154" y="52"/>
                </a:lnTo>
                <a:lnTo>
                  <a:pt x="154" y="52"/>
                </a:lnTo>
                <a:lnTo>
                  <a:pt x="154" y="54"/>
                </a:lnTo>
                <a:lnTo>
                  <a:pt x="156" y="54"/>
                </a:lnTo>
                <a:lnTo>
                  <a:pt x="156" y="56"/>
                </a:lnTo>
                <a:lnTo>
                  <a:pt x="156" y="56"/>
                </a:lnTo>
                <a:lnTo>
                  <a:pt x="160" y="56"/>
                </a:lnTo>
                <a:lnTo>
                  <a:pt x="160" y="56"/>
                </a:lnTo>
                <a:lnTo>
                  <a:pt x="162" y="54"/>
                </a:lnTo>
                <a:lnTo>
                  <a:pt x="162" y="54"/>
                </a:lnTo>
                <a:lnTo>
                  <a:pt x="162" y="54"/>
                </a:lnTo>
                <a:lnTo>
                  <a:pt x="162" y="54"/>
                </a:lnTo>
                <a:lnTo>
                  <a:pt x="162" y="50"/>
                </a:lnTo>
                <a:lnTo>
                  <a:pt x="162" y="50"/>
                </a:lnTo>
                <a:lnTo>
                  <a:pt x="162" y="48"/>
                </a:lnTo>
                <a:lnTo>
                  <a:pt x="162" y="48"/>
                </a:lnTo>
                <a:lnTo>
                  <a:pt x="166" y="46"/>
                </a:lnTo>
                <a:lnTo>
                  <a:pt x="166" y="46"/>
                </a:lnTo>
                <a:lnTo>
                  <a:pt x="168" y="44"/>
                </a:lnTo>
                <a:lnTo>
                  <a:pt x="168" y="44"/>
                </a:lnTo>
                <a:lnTo>
                  <a:pt x="168" y="42"/>
                </a:lnTo>
                <a:lnTo>
                  <a:pt x="168" y="42"/>
                </a:lnTo>
                <a:lnTo>
                  <a:pt x="166" y="38"/>
                </a:lnTo>
                <a:lnTo>
                  <a:pt x="166" y="38"/>
                </a:lnTo>
                <a:lnTo>
                  <a:pt x="166" y="34"/>
                </a:lnTo>
                <a:lnTo>
                  <a:pt x="166" y="34"/>
                </a:lnTo>
                <a:lnTo>
                  <a:pt x="162" y="32"/>
                </a:lnTo>
                <a:lnTo>
                  <a:pt x="162" y="32"/>
                </a:lnTo>
                <a:lnTo>
                  <a:pt x="162" y="28"/>
                </a:lnTo>
                <a:lnTo>
                  <a:pt x="162" y="28"/>
                </a:lnTo>
                <a:lnTo>
                  <a:pt x="164" y="26"/>
                </a:lnTo>
                <a:lnTo>
                  <a:pt x="164" y="26"/>
                </a:lnTo>
                <a:lnTo>
                  <a:pt x="164" y="24"/>
                </a:lnTo>
                <a:lnTo>
                  <a:pt x="164" y="24"/>
                </a:lnTo>
                <a:lnTo>
                  <a:pt x="162" y="26"/>
                </a:lnTo>
                <a:lnTo>
                  <a:pt x="162" y="26"/>
                </a:lnTo>
                <a:lnTo>
                  <a:pt x="160" y="24"/>
                </a:lnTo>
                <a:lnTo>
                  <a:pt x="160" y="24"/>
                </a:lnTo>
                <a:lnTo>
                  <a:pt x="162" y="22"/>
                </a:lnTo>
                <a:lnTo>
                  <a:pt x="162" y="22"/>
                </a:lnTo>
                <a:lnTo>
                  <a:pt x="160" y="22"/>
                </a:lnTo>
                <a:lnTo>
                  <a:pt x="160" y="22"/>
                </a:lnTo>
                <a:lnTo>
                  <a:pt x="158" y="22"/>
                </a:lnTo>
                <a:lnTo>
                  <a:pt x="158" y="22"/>
                </a:lnTo>
                <a:lnTo>
                  <a:pt x="158" y="24"/>
                </a:lnTo>
                <a:lnTo>
                  <a:pt x="158" y="24"/>
                </a:lnTo>
                <a:lnTo>
                  <a:pt x="154" y="22"/>
                </a:lnTo>
                <a:lnTo>
                  <a:pt x="154" y="22"/>
                </a:lnTo>
                <a:lnTo>
                  <a:pt x="154" y="22"/>
                </a:lnTo>
                <a:lnTo>
                  <a:pt x="154" y="22"/>
                </a:lnTo>
                <a:lnTo>
                  <a:pt x="152" y="22"/>
                </a:lnTo>
                <a:lnTo>
                  <a:pt x="152" y="22"/>
                </a:lnTo>
                <a:lnTo>
                  <a:pt x="152" y="20"/>
                </a:lnTo>
                <a:lnTo>
                  <a:pt x="152" y="20"/>
                </a:lnTo>
                <a:lnTo>
                  <a:pt x="152" y="18"/>
                </a:lnTo>
                <a:lnTo>
                  <a:pt x="152" y="18"/>
                </a:lnTo>
                <a:lnTo>
                  <a:pt x="152" y="20"/>
                </a:lnTo>
                <a:lnTo>
                  <a:pt x="152" y="20"/>
                </a:lnTo>
                <a:lnTo>
                  <a:pt x="150" y="20"/>
                </a:lnTo>
                <a:lnTo>
                  <a:pt x="146" y="20"/>
                </a:lnTo>
                <a:lnTo>
                  <a:pt x="146" y="20"/>
                </a:lnTo>
                <a:lnTo>
                  <a:pt x="142" y="18"/>
                </a:lnTo>
                <a:lnTo>
                  <a:pt x="142" y="18"/>
                </a:lnTo>
                <a:lnTo>
                  <a:pt x="142" y="18"/>
                </a:lnTo>
                <a:lnTo>
                  <a:pt x="142" y="18"/>
                </a:lnTo>
                <a:lnTo>
                  <a:pt x="140" y="18"/>
                </a:lnTo>
                <a:lnTo>
                  <a:pt x="140" y="18"/>
                </a:lnTo>
                <a:lnTo>
                  <a:pt x="140" y="20"/>
                </a:lnTo>
                <a:lnTo>
                  <a:pt x="140" y="20"/>
                </a:lnTo>
                <a:lnTo>
                  <a:pt x="140" y="22"/>
                </a:lnTo>
                <a:lnTo>
                  <a:pt x="140" y="22"/>
                </a:lnTo>
                <a:lnTo>
                  <a:pt x="140" y="24"/>
                </a:lnTo>
                <a:lnTo>
                  <a:pt x="140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6"/>
                </a:lnTo>
                <a:lnTo>
                  <a:pt x="138" y="26"/>
                </a:lnTo>
                <a:lnTo>
                  <a:pt x="136" y="24"/>
                </a:lnTo>
                <a:lnTo>
                  <a:pt x="136" y="24"/>
                </a:lnTo>
                <a:lnTo>
                  <a:pt x="134" y="24"/>
                </a:lnTo>
                <a:lnTo>
                  <a:pt x="134" y="24"/>
                </a:lnTo>
                <a:lnTo>
                  <a:pt x="134" y="24"/>
                </a:lnTo>
                <a:lnTo>
                  <a:pt x="134" y="24"/>
                </a:lnTo>
                <a:lnTo>
                  <a:pt x="132" y="22"/>
                </a:lnTo>
                <a:lnTo>
                  <a:pt x="132" y="22"/>
                </a:lnTo>
                <a:lnTo>
                  <a:pt x="130" y="22"/>
                </a:lnTo>
                <a:lnTo>
                  <a:pt x="130" y="22"/>
                </a:lnTo>
                <a:lnTo>
                  <a:pt x="124" y="22"/>
                </a:lnTo>
                <a:lnTo>
                  <a:pt x="124" y="22"/>
                </a:lnTo>
                <a:lnTo>
                  <a:pt x="120" y="22"/>
                </a:lnTo>
                <a:lnTo>
                  <a:pt x="120" y="22"/>
                </a:lnTo>
                <a:lnTo>
                  <a:pt x="118" y="26"/>
                </a:lnTo>
                <a:lnTo>
                  <a:pt x="118" y="26"/>
                </a:lnTo>
                <a:lnTo>
                  <a:pt x="116" y="28"/>
                </a:lnTo>
                <a:lnTo>
                  <a:pt x="116" y="28"/>
                </a:lnTo>
                <a:lnTo>
                  <a:pt x="116" y="28"/>
                </a:lnTo>
                <a:lnTo>
                  <a:pt x="116" y="28"/>
                </a:lnTo>
                <a:lnTo>
                  <a:pt x="112" y="28"/>
                </a:lnTo>
                <a:lnTo>
                  <a:pt x="112" y="28"/>
                </a:lnTo>
                <a:lnTo>
                  <a:pt x="114" y="26"/>
                </a:lnTo>
                <a:lnTo>
                  <a:pt x="114" y="26"/>
                </a:lnTo>
                <a:lnTo>
                  <a:pt x="112" y="26"/>
                </a:lnTo>
                <a:lnTo>
                  <a:pt x="112" y="26"/>
                </a:lnTo>
                <a:lnTo>
                  <a:pt x="108" y="30"/>
                </a:lnTo>
                <a:lnTo>
                  <a:pt x="108" y="30"/>
                </a:lnTo>
                <a:lnTo>
                  <a:pt x="104" y="32"/>
                </a:lnTo>
                <a:lnTo>
                  <a:pt x="104" y="32"/>
                </a:lnTo>
                <a:lnTo>
                  <a:pt x="104" y="28"/>
                </a:lnTo>
                <a:lnTo>
                  <a:pt x="104" y="28"/>
                </a:lnTo>
                <a:lnTo>
                  <a:pt x="98" y="28"/>
                </a:lnTo>
                <a:lnTo>
                  <a:pt x="98" y="28"/>
                </a:lnTo>
                <a:lnTo>
                  <a:pt x="102" y="26"/>
                </a:lnTo>
                <a:lnTo>
                  <a:pt x="102" y="26"/>
                </a:lnTo>
                <a:lnTo>
                  <a:pt x="104" y="24"/>
                </a:lnTo>
                <a:lnTo>
                  <a:pt x="104" y="24"/>
                </a:lnTo>
                <a:lnTo>
                  <a:pt x="102" y="24"/>
                </a:lnTo>
                <a:lnTo>
                  <a:pt x="102" y="24"/>
                </a:lnTo>
                <a:lnTo>
                  <a:pt x="104" y="20"/>
                </a:lnTo>
                <a:lnTo>
                  <a:pt x="104" y="20"/>
                </a:lnTo>
                <a:lnTo>
                  <a:pt x="102" y="20"/>
                </a:lnTo>
                <a:lnTo>
                  <a:pt x="102" y="20"/>
                </a:lnTo>
                <a:lnTo>
                  <a:pt x="100" y="24"/>
                </a:lnTo>
                <a:lnTo>
                  <a:pt x="100" y="24"/>
                </a:lnTo>
                <a:lnTo>
                  <a:pt x="96" y="26"/>
                </a:lnTo>
                <a:lnTo>
                  <a:pt x="96" y="26"/>
                </a:lnTo>
                <a:lnTo>
                  <a:pt x="94" y="26"/>
                </a:lnTo>
                <a:lnTo>
                  <a:pt x="94" y="26"/>
                </a:lnTo>
                <a:lnTo>
                  <a:pt x="92" y="26"/>
                </a:lnTo>
                <a:lnTo>
                  <a:pt x="92" y="26"/>
                </a:lnTo>
                <a:lnTo>
                  <a:pt x="90" y="28"/>
                </a:lnTo>
                <a:lnTo>
                  <a:pt x="90" y="28"/>
                </a:lnTo>
                <a:lnTo>
                  <a:pt x="88" y="28"/>
                </a:lnTo>
                <a:lnTo>
                  <a:pt x="88" y="28"/>
                </a:lnTo>
                <a:lnTo>
                  <a:pt x="86" y="28"/>
                </a:lnTo>
                <a:lnTo>
                  <a:pt x="86" y="28"/>
                </a:lnTo>
                <a:lnTo>
                  <a:pt x="82" y="28"/>
                </a:lnTo>
                <a:lnTo>
                  <a:pt x="82" y="28"/>
                </a:lnTo>
                <a:lnTo>
                  <a:pt x="80" y="28"/>
                </a:lnTo>
                <a:lnTo>
                  <a:pt x="80" y="28"/>
                </a:lnTo>
                <a:lnTo>
                  <a:pt x="76" y="30"/>
                </a:lnTo>
                <a:lnTo>
                  <a:pt x="76" y="30"/>
                </a:lnTo>
                <a:lnTo>
                  <a:pt x="76" y="28"/>
                </a:lnTo>
                <a:lnTo>
                  <a:pt x="76" y="28"/>
                </a:lnTo>
                <a:lnTo>
                  <a:pt x="76" y="28"/>
                </a:lnTo>
                <a:lnTo>
                  <a:pt x="76" y="28"/>
                </a:lnTo>
                <a:lnTo>
                  <a:pt x="74" y="28"/>
                </a:lnTo>
                <a:lnTo>
                  <a:pt x="74" y="28"/>
                </a:lnTo>
                <a:lnTo>
                  <a:pt x="76" y="26"/>
                </a:lnTo>
                <a:lnTo>
                  <a:pt x="76" y="26"/>
                </a:lnTo>
                <a:lnTo>
                  <a:pt x="74" y="26"/>
                </a:lnTo>
                <a:lnTo>
                  <a:pt x="74" y="26"/>
                </a:lnTo>
                <a:lnTo>
                  <a:pt x="72" y="24"/>
                </a:lnTo>
                <a:lnTo>
                  <a:pt x="72" y="24"/>
                </a:lnTo>
                <a:lnTo>
                  <a:pt x="70" y="22"/>
                </a:lnTo>
                <a:lnTo>
                  <a:pt x="70" y="22"/>
                </a:lnTo>
                <a:lnTo>
                  <a:pt x="66" y="24"/>
                </a:lnTo>
                <a:lnTo>
                  <a:pt x="66" y="24"/>
                </a:lnTo>
                <a:lnTo>
                  <a:pt x="66" y="22"/>
                </a:lnTo>
                <a:lnTo>
                  <a:pt x="66" y="22"/>
                </a:lnTo>
                <a:lnTo>
                  <a:pt x="64" y="18"/>
                </a:lnTo>
                <a:lnTo>
                  <a:pt x="64" y="18"/>
                </a:lnTo>
                <a:lnTo>
                  <a:pt x="64" y="16"/>
                </a:lnTo>
                <a:lnTo>
                  <a:pt x="64" y="16"/>
                </a:lnTo>
                <a:lnTo>
                  <a:pt x="62" y="16"/>
                </a:lnTo>
                <a:lnTo>
                  <a:pt x="62" y="16"/>
                </a:lnTo>
                <a:lnTo>
                  <a:pt x="62" y="14"/>
                </a:lnTo>
                <a:lnTo>
                  <a:pt x="62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4" y="14"/>
                </a:lnTo>
                <a:lnTo>
                  <a:pt x="54" y="14"/>
                </a:lnTo>
                <a:lnTo>
                  <a:pt x="52" y="14"/>
                </a:lnTo>
                <a:lnTo>
                  <a:pt x="52" y="14"/>
                </a:lnTo>
                <a:lnTo>
                  <a:pt x="50" y="14"/>
                </a:lnTo>
                <a:lnTo>
                  <a:pt x="50" y="14"/>
                </a:lnTo>
                <a:lnTo>
                  <a:pt x="46" y="12"/>
                </a:lnTo>
                <a:lnTo>
                  <a:pt x="46" y="12"/>
                </a:lnTo>
                <a:lnTo>
                  <a:pt x="44" y="12"/>
                </a:lnTo>
                <a:lnTo>
                  <a:pt x="42" y="12"/>
                </a:lnTo>
                <a:lnTo>
                  <a:pt x="42" y="12"/>
                </a:lnTo>
                <a:lnTo>
                  <a:pt x="36" y="10"/>
                </a:lnTo>
                <a:lnTo>
                  <a:pt x="36" y="10"/>
                </a:lnTo>
                <a:lnTo>
                  <a:pt x="34" y="8"/>
                </a:lnTo>
                <a:lnTo>
                  <a:pt x="34" y="8"/>
                </a:lnTo>
                <a:lnTo>
                  <a:pt x="26" y="8"/>
                </a:lnTo>
                <a:lnTo>
                  <a:pt x="26" y="8"/>
                </a:lnTo>
                <a:lnTo>
                  <a:pt x="22" y="6"/>
                </a:lnTo>
                <a:lnTo>
                  <a:pt x="22" y="6"/>
                </a:lnTo>
                <a:lnTo>
                  <a:pt x="20" y="6"/>
                </a:lnTo>
                <a:lnTo>
                  <a:pt x="20" y="6"/>
                </a:lnTo>
                <a:lnTo>
                  <a:pt x="14" y="0"/>
                </a:lnTo>
                <a:lnTo>
                  <a:pt x="14" y="0"/>
                </a:lnTo>
                <a:lnTo>
                  <a:pt x="10" y="0"/>
                </a:lnTo>
                <a:lnTo>
                  <a:pt x="10" y="0"/>
                </a:lnTo>
                <a:lnTo>
                  <a:pt x="10" y="2"/>
                </a:lnTo>
                <a:lnTo>
                  <a:pt x="10" y="2"/>
                </a:lnTo>
                <a:lnTo>
                  <a:pt x="8" y="4"/>
                </a:lnTo>
                <a:lnTo>
                  <a:pt x="8" y="4"/>
                </a:lnTo>
                <a:lnTo>
                  <a:pt x="6" y="4"/>
                </a:lnTo>
                <a:lnTo>
                  <a:pt x="6" y="4"/>
                </a:lnTo>
                <a:lnTo>
                  <a:pt x="4" y="4"/>
                </a:lnTo>
                <a:lnTo>
                  <a:pt x="4" y="4"/>
                </a:lnTo>
                <a:lnTo>
                  <a:pt x="0" y="6"/>
                </a:lnTo>
                <a:lnTo>
                  <a:pt x="0" y="6"/>
                </a:lnTo>
                <a:lnTo>
                  <a:pt x="0" y="10"/>
                </a:lnTo>
                <a:lnTo>
                  <a:pt x="0" y="10"/>
                </a:lnTo>
                <a:lnTo>
                  <a:pt x="0" y="14"/>
                </a:lnTo>
                <a:lnTo>
                  <a:pt x="0" y="14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4" y="22"/>
                </a:lnTo>
                <a:lnTo>
                  <a:pt x="4" y="22"/>
                </a:lnTo>
                <a:lnTo>
                  <a:pt x="6" y="26"/>
                </a:lnTo>
                <a:lnTo>
                  <a:pt x="6" y="26"/>
                </a:lnTo>
                <a:lnTo>
                  <a:pt x="6" y="28"/>
                </a:lnTo>
                <a:lnTo>
                  <a:pt x="6" y="28"/>
                </a:lnTo>
                <a:lnTo>
                  <a:pt x="8" y="32"/>
                </a:lnTo>
                <a:lnTo>
                  <a:pt x="8" y="32"/>
                </a:lnTo>
                <a:lnTo>
                  <a:pt x="10" y="34"/>
                </a:lnTo>
                <a:lnTo>
                  <a:pt x="10" y="34"/>
                </a:lnTo>
                <a:lnTo>
                  <a:pt x="14" y="40"/>
                </a:lnTo>
                <a:lnTo>
                  <a:pt x="14" y="40"/>
                </a:lnTo>
                <a:lnTo>
                  <a:pt x="22" y="44"/>
                </a:lnTo>
                <a:lnTo>
                  <a:pt x="22" y="44"/>
                </a:lnTo>
                <a:lnTo>
                  <a:pt x="28" y="46"/>
                </a:lnTo>
                <a:lnTo>
                  <a:pt x="28" y="46"/>
                </a:lnTo>
                <a:lnTo>
                  <a:pt x="32" y="48"/>
                </a:lnTo>
                <a:lnTo>
                  <a:pt x="32" y="48"/>
                </a:lnTo>
                <a:lnTo>
                  <a:pt x="34" y="50"/>
                </a:lnTo>
                <a:lnTo>
                  <a:pt x="34" y="50"/>
                </a:lnTo>
                <a:lnTo>
                  <a:pt x="36" y="50"/>
                </a:lnTo>
                <a:lnTo>
                  <a:pt x="36" y="50"/>
                </a:lnTo>
                <a:lnTo>
                  <a:pt x="38" y="50"/>
                </a:lnTo>
                <a:lnTo>
                  <a:pt x="38" y="50"/>
                </a:lnTo>
                <a:lnTo>
                  <a:pt x="38" y="54"/>
                </a:lnTo>
                <a:lnTo>
                  <a:pt x="38" y="54"/>
                </a:lnTo>
                <a:lnTo>
                  <a:pt x="40" y="54"/>
                </a:lnTo>
                <a:lnTo>
                  <a:pt x="40" y="54"/>
                </a:lnTo>
                <a:lnTo>
                  <a:pt x="44" y="54"/>
                </a:lnTo>
                <a:lnTo>
                  <a:pt x="44" y="54"/>
                </a:lnTo>
                <a:lnTo>
                  <a:pt x="46" y="54"/>
                </a:lnTo>
                <a:lnTo>
                  <a:pt x="46" y="54"/>
                </a:lnTo>
                <a:lnTo>
                  <a:pt x="48" y="58"/>
                </a:lnTo>
                <a:lnTo>
                  <a:pt x="48" y="58"/>
                </a:lnTo>
                <a:lnTo>
                  <a:pt x="48" y="60"/>
                </a:lnTo>
                <a:lnTo>
                  <a:pt x="52" y="64"/>
                </a:lnTo>
                <a:lnTo>
                  <a:pt x="52" y="64"/>
                </a:lnTo>
                <a:lnTo>
                  <a:pt x="56" y="64"/>
                </a:lnTo>
                <a:lnTo>
                  <a:pt x="56" y="64"/>
                </a:lnTo>
                <a:lnTo>
                  <a:pt x="56" y="62"/>
                </a:lnTo>
                <a:lnTo>
                  <a:pt x="56" y="62"/>
                </a:lnTo>
                <a:lnTo>
                  <a:pt x="58" y="62"/>
                </a:lnTo>
                <a:lnTo>
                  <a:pt x="58" y="62"/>
                </a:lnTo>
                <a:lnTo>
                  <a:pt x="62" y="64"/>
                </a:lnTo>
                <a:lnTo>
                  <a:pt x="62" y="64"/>
                </a:lnTo>
                <a:lnTo>
                  <a:pt x="68" y="64"/>
                </a:lnTo>
                <a:lnTo>
                  <a:pt x="68" y="64"/>
                </a:lnTo>
                <a:lnTo>
                  <a:pt x="74" y="66"/>
                </a:lnTo>
                <a:lnTo>
                  <a:pt x="74" y="66"/>
                </a:lnTo>
                <a:lnTo>
                  <a:pt x="78" y="68"/>
                </a:lnTo>
                <a:lnTo>
                  <a:pt x="78" y="68"/>
                </a:lnTo>
                <a:lnTo>
                  <a:pt x="80" y="70"/>
                </a:lnTo>
                <a:lnTo>
                  <a:pt x="80" y="70"/>
                </a:lnTo>
                <a:lnTo>
                  <a:pt x="84" y="74"/>
                </a:lnTo>
                <a:lnTo>
                  <a:pt x="84" y="74"/>
                </a:lnTo>
                <a:lnTo>
                  <a:pt x="88" y="80"/>
                </a:lnTo>
                <a:lnTo>
                  <a:pt x="88" y="80"/>
                </a:lnTo>
                <a:lnTo>
                  <a:pt x="88" y="80"/>
                </a:lnTo>
                <a:lnTo>
                  <a:pt x="88" y="80"/>
                </a:lnTo>
                <a:lnTo>
                  <a:pt x="88" y="82"/>
                </a:lnTo>
                <a:lnTo>
                  <a:pt x="88" y="82"/>
                </a:lnTo>
                <a:lnTo>
                  <a:pt x="90" y="82"/>
                </a:lnTo>
                <a:lnTo>
                  <a:pt x="90" y="82"/>
                </a:lnTo>
                <a:lnTo>
                  <a:pt x="90" y="86"/>
                </a:lnTo>
                <a:lnTo>
                  <a:pt x="90" y="86"/>
                </a:lnTo>
                <a:lnTo>
                  <a:pt x="94" y="84"/>
                </a:lnTo>
                <a:lnTo>
                  <a:pt x="94" y="84"/>
                </a:lnTo>
                <a:lnTo>
                  <a:pt x="92" y="82"/>
                </a:lnTo>
                <a:lnTo>
                  <a:pt x="92" y="82"/>
                </a:lnTo>
                <a:lnTo>
                  <a:pt x="92" y="82"/>
                </a:lnTo>
                <a:lnTo>
                  <a:pt x="94" y="80"/>
                </a:lnTo>
                <a:lnTo>
                  <a:pt x="94" y="80"/>
                </a:lnTo>
                <a:lnTo>
                  <a:pt x="92" y="76"/>
                </a:lnTo>
                <a:lnTo>
                  <a:pt x="92" y="76"/>
                </a:lnTo>
                <a:lnTo>
                  <a:pt x="92" y="74"/>
                </a:lnTo>
                <a:lnTo>
                  <a:pt x="92" y="74"/>
                </a:ln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lnTo>
                  <a:pt x="90" y="72"/>
                </a:lnTo>
                <a:lnTo>
                  <a:pt x="92" y="68"/>
                </a:lnTo>
                <a:lnTo>
                  <a:pt x="92" y="68"/>
                </a:lnTo>
                <a:lnTo>
                  <a:pt x="94" y="68"/>
                </a:lnTo>
                <a:lnTo>
                  <a:pt x="94" y="68"/>
                </a:lnTo>
                <a:lnTo>
                  <a:pt x="94" y="70"/>
                </a:lnTo>
                <a:lnTo>
                  <a:pt x="94" y="70"/>
                </a:lnTo>
                <a:lnTo>
                  <a:pt x="94" y="72"/>
                </a:lnTo>
                <a:lnTo>
                  <a:pt x="94" y="72"/>
                </a:lnTo>
                <a:lnTo>
                  <a:pt x="96" y="70"/>
                </a:lnTo>
                <a:lnTo>
                  <a:pt x="96" y="70"/>
                </a:lnTo>
                <a:lnTo>
                  <a:pt x="96" y="70"/>
                </a:lnTo>
                <a:lnTo>
                  <a:pt x="94" y="68"/>
                </a:lnTo>
                <a:lnTo>
                  <a:pt x="94" y="68"/>
                </a:lnTo>
                <a:lnTo>
                  <a:pt x="94" y="66"/>
                </a:lnTo>
                <a:lnTo>
                  <a:pt x="94" y="66"/>
                </a:lnTo>
                <a:lnTo>
                  <a:pt x="90" y="62"/>
                </a:lnTo>
                <a:lnTo>
                  <a:pt x="90" y="62"/>
                </a:lnTo>
                <a:lnTo>
                  <a:pt x="88" y="62"/>
                </a:lnTo>
                <a:lnTo>
                  <a:pt x="88" y="62"/>
                </a:lnTo>
                <a:lnTo>
                  <a:pt x="88" y="62"/>
                </a:lnTo>
                <a:lnTo>
                  <a:pt x="88" y="62"/>
                </a:lnTo>
                <a:lnTo>
                  <a:pt x="90" y="60"/>
                </a:lnTo>
                <a:lnTo>
                  <a:pt x="90" y="60"/>
                </a:lnTo>
                <a:lnTo>
                  <a:pt x="92" y="60"/>
                </a:lnTo>
                <a:lnTo>
                  <a:pt x="92" y="60"/>
                </a:lnTo>
                <a:lnTo>
                  <a:pt x="94" y="64"/>
                </a:lnTo>
                <a:lnTo>
                  <a:pt x="94" y="64"/>
                </a:lnTo>
                <a:lnTo>
                  <a:pt x="96" y="64"/>
                </a:lnTo>
                <a:lnTo>
                  <a:pt x="96" y="64"/>
                </a:lnTo>
                <a:lnTo>
                  <a:pt x="96" y="60"/>
                </a:lnTo>
                <a:lnTo>
                  <a:pt x="96" y="60"/>
                </a:lnTo>
                <a:lnTo>
                  <a:pt x="98" y="58"/>
                </a:lnTo>
                <a:lnTo>
                  <a:pt x="98" y="58"/>
                </a:lnTo>
                <a:lnTo>
                  <a:pt x="100" y="56"/>
                </a:lnTo>
                <a:lnTo>
                  <a:pt x="100" y="56"/>
                </a:lnTo>
                <a:lnTo>
                  <a:pt x="100" y="56"/>
                </a:lnTo>
                <a:lnTo>
                  <a:pt x="100" y="56"/>
                </a:lnTo>
                <a:lnTo>
                  <a:pt x="106" y="58"/>
                </a:lnTo>
                <a:lnTo>
                  <a:pt x="106" y="58"/>
                </a:lnTo>
                <a:lnTo>
                  <a:pt x="108" y="60"/>
                </a:lnTo>
                <a:lnTo>
                  <a:pt x="108" y="60"/>
                </a:lnTo>
                <a:lnTo>
                  <a:pt x="112" y="60"/>
                </a:lnTo>
                <a:lnTo>
                  <a:pt x="112" y="60"/>
                </a:lnTo>
                <a:lnTo>
                  <a:pt x="118" y="62"/>
                </a:lnTo>
                <a:lnTo>
                  <a:pt x="118" y="62"/>
                </a:lnTo>
                <a:lnTo>
                  <a:pt x="122" y="66"/>
                </a:lnTo>
                <a:lnTo>
                  <a:pt x="122" y="66"/>
                </a:lnTo>
                <a:lnTo>
                  <a:pt x="124" y="68"/>
                </a:lnTo>
                <a:lnTo>
                  <a:pt x="124" y="68"/>
                </a:lnTo>
                <a:lnTo>
                  <a:pt x="128" y="72"/>
                </a:lnTo>
                <a:lnTo>
                  <a:pt x="128" y="72"/>
                </a:lnTo>
                <a:lnTo>
                  <a:pt x="132" y="74"/>
                </a:lnTo>
                <a:lnTo>
                  <a:pt x="132" y="74"/>
                </a:lnTo>
                <a:lnTo>
                  <a:pt x="130" y="76"/>
                </a:lnTo>
                <a:lnTo>
                  <a:pt x="130" y="76"/>
                </a:lnTo>
                <a:lnTo>
                  <a:pt x="132" y="78"/>
                </a:lnTo>
                <a:lnTo>
                  <a:pt x="132" y="78"/>
                </a:lnTo>
                <a:lnTo>
                  <a:pt x="134" y="78"/>
                </a:lnTo>
                <a:lnTo>
                  <a:pt x="134" y="78"/>
                </a:lnTo>
                <a:lnTo>
                  <a:pt x="136" y="76"/>
                </a:lnTo>
                <a:lnTo>
                  <a:pt x="136" y="76"/>
                </a:lnTo>
                <a:lnTo>
                  <a:pt x="136" y="76"/>
                </a:lnTo>
                <a:lnTo>
                  <a:pt x="136" y="76"/>
                </a:lnTo>
                <a:lnTo>
                  <a:pt x="138" y="76"/>
                </a:lnTo>
                <a:lnTo>
                  <a:pt x="138" y="76"/>
                </a:lnTo>
                <a:lnTo>
                  <a:pt x="142" y="76"/>
                </a:lnTo>
                <a:lnTo>
                  <a:pt x="142" y="76"/>
                </a:lnTo>
                <a:lnTo>
                  <a:pt x="146" y="80"/>
                </a:lnTo>
                <a:lnTo>
                  <a:pt x="146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6" name="Freeform 77"/>
          <p:cNvSpPr>
            <a:spLocks/>
          </p:cNvSpPr>
          <p:nvPr/>
        </p:nvSpPr>
        <p:spPr bwMode="auto">
          <a:xfrm>
            <a:off x="3615797" y="2562388"/>
            <a:ext cx="339123" cy="251039"/>
          </a:xfrm>
          <a:custGeom>
            <a:avLst/>
            <a:gdLst>
              <a:gd name="T0" fmla="*/ 122 w 154"/>
              <a:gd name="T1" fmla="*/ 110 h 114"/>
              <a:gd name="T2" fmla="*/ 122 w 154"/>
              <a:gd name="T3" fmla="*/ 108 h 114"/>
              <a:gd name="T4" fmla="*/ 124 w 154"/>
              <a:gd name="T5" fmla="*/ 106 h 114"/>
              <a:gd name="T6" fmla="*/ 120 w 154"/>
              <a:gd name="T7" fmla="*/ 102 h 114"/>
              <a:gd name="T8" fmla="*/ 122 w 154"/>
              <a:gd name="T9" fmla="*/ 98 h 114"/>
              <a:gd name="T10" fmla="*/ 124 w 154"/>
              <a:gd name="T11" fmla="*/ 96 h 114"/>
              <a:gd name="T12" fmla="*/ 120 w 154"/>
              <a:gd name="T13" fmla="*/ 94 h 114"/>
              <a:gd name="T14" fmla="*/ 116 w 154"/>
              <a:gd name="T15" fmla="*/ 86 h 114"/>
              <a:gd name="T16" fmla="*/ 114 w 154"/>
              <a:gd name="T17" fmla="*/ 80 h 114"/>
              <a:gd name="T18" fmla="*/ 102 w 154"/>
              <a:gd name="T19" fmla="*/ 78 h 114"/>
              <a:gd name="T20" fmla="*/ 98 w 154"/>
              <a:gd name="T21" fmla="*/ 80 h 114"/>
              <a:gd name="T22" fmla="*/ 76 w 154"/>
              <a:gd name="T23" fmla="*/ 76 h 114"/>
              <a:gd name="T24" fmla="*/ 44 w 154"/>
              <a:gd name="T25" fmla="*/ 90 h 114"/>
              <a:gd name="T26" fmla="*/ 40 w 154"/>
              <a:gd name="T27" fmla="*/ 108 h 114"/>
              <a:gd name="T28" fmla="*/ 44 w 154"/>
              <a:gd name="T29" fmla="*/ 114 h 114"/>
              <a:gd name="T30" fmla="*/ 38 w 154"/>
              <a:gd name="T31" fmla="*/ 112 h 114"/>
              <a:gd name="T32" fmla="*/ 20 w 154"/>
              <a:gd name="T33" fmla="*/ 106 h 114"/>
              <a:gd name="T34" fmla="*/ 18 w 154"/>
              <a:gd name="T35" fmla="*/ 70 h 114"/>
              <a:gd name="T36" fmla="*/ 2 w 154"/>
              <a:gd name="T37" fmla="*/ 56 h 114"/>
              <a:gd name="T38" fmla="*/ 20 w 154"/>
              <a:gd name="T39" fmla="*/ 40 h 114"/>
              <a:gd name="T40" fmla="*/ 38 w 154"/>
              <a:gd name="T41" fmla="*/ 20 h 114"/>
              <a:gd name="T42" fmla="*/ 38 w 154"/>
              <a:gd name="T43" fmla="*/ 0 h 114"/>
              <a:gd name="T44" fmla="*/ 54 w 154"/>
              <a:gd name="T45" fmla="*/ 8 h 114"/>
              <a:gd name="T46" fmla="*/ 86 w 154"/>
              <a:gd name="T47" fmla="*/ 20 h 114"/>
              <a:gd name="T48" fmla="*/ 100 w 154"/>
              <a:gd name="T49" fmla="*/ 36 h 114"/>
              <a:gd name="T50" fmla="*/ 100 w 154"/>
              <a:gd name="T51" fmla="*/ 20 h 114"/>
              <a:gd name="T52" fmla="*/ 98 w 154"/>
              <a:gd name="T53" fmla="*/ 14 h 114"/>
              <a:gd name="T54" fmla="*/ 102 w 154"/>
              <a:gd name="T55" fmla="*/ 12 h 114"/>
              <a:gd name="T56" fmla="*/ 130 w 154"/>
              <a:gd name="T57" fmla="*/ 18 h 114"/>
              <a:gd name="T58" fmla="*/ 146 w 154"/>
              <a:gd name="T59" fmla="*/ 26 h 114"/>
              <a:gd name="T60" fmla="*/ 150 w 154"/>
              <a:gd name="T61" fmla="*/ 32 h 114"/>
              <a:gd name="T62" fmla="*/ 146 w 154"/>
              <a:gd name="T63" fmla="*/ 32 h 114"/>
              <a:gd name="T64" fmla="*/ 138 w 154"/>
              <a:gd name="T65" fmla="*/ 38 h 114"/>
              <a:gd name="T66" fmla="*/ 136 w 154"/>
              <a:gd name="T67" fmla="*/ 42 h 114"/>
              <a:gd name="T68" fmla="*/ 126 w 154"/>
              <a:gd name="T69" fmla="*/ 44 h 114"/>
              <a:gd name="T70" fmla="*/ 126 w 154"/>
              <a:gd name="T71" fmla="*/ 46 h 114"/>
              <a:gd name="T72" fmla="*/ 132 w 154"/>
              <a:gd name="T73" fmla="*/ 48 h 114"/>
              <a:gd name="T74" fmla="*/ 134 w 154"/>
              <a:gd name="T75" fmla="*/ 48 h 114"/>
              <a:gd name="T76" fmla="*/ 134 w 154"/>
              <a:gd name="T77" fmla="*/ 54 h 114"/>
              <a:gd name="T78" fmla="*/ 126 w 154"/>
              <a:gd name="T79" fmla="*/ 56 h 114"/>
              <a:gd name="T80" fmla="*/ 126 w 154"/>
              <a:gd name="T81" fmla="*/ 62 h 114"/>
              <a:gd name="T82" fmla="*/ 128 w 154"/>
              <a:gd name="T83" fmla="*/ 70 h 114"/>
              <a:gd name="T84" fmla="*/ 126 w 154"/>
              <a:gd name="T85" fmla="*/ 74 h 114"/>
              <a:gd name="T86" fmla="*/ 130 w 154"/>
              <a:gd name="T87" fmla="*/ 74 h 114"/>
              <a:gd name="T88" fmla="*/ 128 w 154"/>
              <a:gd name="T89" fmla="*/ 78 h 114"/>
              <a:gd name="T90" fmla="*/ 126 w 154"/>
              <a:gd name="T91" fmla="*/ 80 h 114"/>
              <a:gd name="T92" fmla="*/ 130 w 154"/>
              <a:gd name="T93" fmla="*/ 82 h 114"/>
              <a:gd name="T94" fmla="*/ 132 w 154"/>
              <a:gd name="T95" fmla="*/ 82 h 114"/>
              <a:gd name="T96" fmla="*/ 134 w 154"/>
              <a:gd name="T97" fmla="*/ 80 h 114"/>
              <a:gd name="T98" fmla="*/ 134 w 154"/>
              <a:gd name="T99" fmla="*/ 84 h 114"/>
              <a:gd name="T100" fmla="*/ 142 w 154"/>
              <a:gd name="T101" fmla="*/ 88 h 114"/>
              <a:gd name="T102" fmla="*/ 146 w 154"/>
              <a:gd name="T103" fmla="*/ 88 h 114"/>
              <a:gd name="T104" fmla="*/ 144 w 154"/>
              <a:gd name="T105" fmla="*/ 92 h 114"/>
              <a:gd name="T106" fmla="*/ 144 w 154"/>
              <a:gd name="T107" fmla="*/ 94 h 114"/>
              <a:gd name="T108" fmla="*/ 140 w 154"/>
              <a:gd name="T109" fmla="*/ 96 h 114"/>
              <a:gd name="T110" fmla="*/ 136 w 154"/>
              <a:gd name="T111" fmla="*/ 100 h 114"/>
              <a:gd name="T112" fmla="*/ 132 w 154"/>
              <a:gd name="T113" fmla="*/ 110 h 114"/>
              <a:gd name="T114" fmla="*/ 134 w 154"/>
              <a:gd name="T115" fmla="*/ 112 h 114"/>
              <a:gd name="T116" fmla="*/ 132 w 154"/>
              <a:gd name="T117" fmla="*/ 112 h 114"/>
              <a:gd name="T118" fmla="*/ 130 w 154"/>
              <a:gd name="T119" fmla="*/ 114 h 114"/>
              <a:gd name="T120" fmla="*/ 128 w 154"/>
              <a:gd name="T121" fmla="*/ 114 h 114"/>
              <a:gd name="T122" fmla="*/ 124 w 154"/>
              <a:gd name="T123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4" h="114">
                <a:moveTo>
                  <a:pt x="122" y="114"/>
                </a:moveTo>
                <a:lnTo>
                  <a:pt x="122" y="114"/>
                </a:lnTo>
                <a:lnTo>
                  <a:pt x="122" y="112"/>
                </a:lnTo>
                <a:lnTo>
                  <a:pt x="122" y="112"/>
                </a:lnTo>
                <a:lnTo>
                  <a:pt x="124" y="112"/>
                </a:lnTo>
                <a:lnTo>
                  <a:pt x="124" y="112"/>
                </a:lnTo>
                <a:lnTo>
                  <a:pt x="124" y="112"/>
                </a:lnTo>
                <a:lnTo>
                  <a:pt x="124" y="112"/>
                </a:lnTo>
                <a:lnTo>
                  <a:pt x="124" y="112"/>
                </a:lnTo>
                <a:lnTo>
                  <a:pt x="124" y="112"/>
                </a:lnTo>
                <a:lnTo>
                  <a:pt x="122" y="112"/>
                </a:lnTo>
                <a:lnTo>
                  <a:pt x="122" y="112"/>
                </a:lnTo>
                <a:lnTo>
                  <a:pt x="122" y="110"/>
                </a:lnTo>
                <a:lnTo>
                  <a:pt x="122" y="110"/>
                </a:lnTo>
                <a:lnTo>
                  <a:pt x="122" y="110"/>
                </a:lnTo>
                <a:lnTo>
                  <a:pt x="122" y="110"/>
                </a:lnTo>
                <a:lnTo>
                  <a:pt x="124" y="110"/>
                </a:lnTo>
                <a:lnTo>
                  <a:pt x="124" y="110"/>
                </a:lnTo>
                <a:lnTo>
                  <a:pt x="124" y="110"/>
                </a:lnTo>
                <a:lnTo>
                  <a:pt x="124" y="110"/>
                </a:lnTo>
                <a:lnTo>
                  <a:pt x="124" y="110"/>
                </a:lnTo>
                <a:lnTo>
                  <a:pt x="124" y="110"/>
                </a:lnTo>
                <a:lnTo>
                  <a:pt x="124" y="110"/>
                </a:lnTo>
                <a:lnTo>
                  <a:pt x="124" y="110"/>
                </a:lnTo>
                <a:lnTo>
                  <a:pt x="124" y="110"/>
                </a:lnTo>
                <a:lnTo>
                  <a:pt x="124" y="110"/>
                </a:lnTo>
                <a:lnTo>
                  <a:pt x="124" y="110"/>
                </a:lnTo>
                <a:lnTo>
                  <a:pt x="124" y="110"/>
                </a:lnTo>
                <a:lnTo>
                  <a:pt x="122" y="110"/>
                </a:lnTo>
                <a:lnTo>
                  <a:pt x="122" y="110"/>
                </a:lnTo>
                <a:lnTo>
                  <a:pt x="122" y="108"/>
                </a:lnTo>
                <a:lnTo>
                  <a:pt x="122" y="108"/>
                </a:lnTo>
                <a:lnTo>
                  <a:pt x="124" y="110"/>
                </a:lnTo>
                <a:lnTo>
                  <a:pt x="124" y="110"/>
                </a:lnTo>
                <a:lnTo>
                  <a:pt x="124" y="108"/>
                </a:lnTo>
                <a:lnTo>
                  <a:pt x="124" y="108"/>
                </a:lnTo>
                <a:lnTo>
                  <a:pt x="126" y="110"/>
                </a:lnTo>
                <a:lnTo>
                  <a:pt x="126" y="110"/>
                </a:lnTo>
                <a:lnTo>
                  <a:pt x="126" y="108"/>
                </a:lnTo>
                <a:lnTo>
                  <a:pt x="126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6"/>
                </a:lnTo>
                <a:lnTo>
                  <a:pt x="124" y="106"/>
                </a:lnTo>
                <a:lnTo>
                  <a:pt x="124" y="106"/>
                </a:lnTo>
                <a:lnTo>
                  <a:pt x="124" y="106"/>
                </a:lnTo>
                <a:lnTo>
                  <a:pt x="124" y="104"/>
                </a:lnTo>
                <a:lnTo>
                  <a:pt x="124" y="104"/>
                </a:lnTo>
                <a:lnTo>
                  <a:pt x="124" y="104"/>
                </a:lnTo>
                <a:lnTo>
                  <a:pt x="124" y="104"/>
                </a:lnTo>
                <a:lnTo>
                  <a:pt x="124" y="104"/>
                </a:lnTo>
                <a:lnTo>
                  <a:pt x="124" y="104"/>
                </a:lnTo>
                <a:lnTo>
                  <a:pt x="124" y="102"/>
                </a:lnTo>
                <a:lnTo>
                  <a:pt x="124" y="102"/>
                </a:lnTo>
                <a:lnTo>
                  <a:pt x="122" y="102"/>
                </a:lnTo>
                <a:lnTo>
                  <a:pt x="122" y="102"/>
                </a:lnTo>
                <a:lnTo>
                  <a:pt x="122" y="102"/>
                </a:lnTo>
                <a:lnTo>
                  <a:pt x="122" y="102"/>
                </a:lnTo>
                <a:lnTo>
                  <a:pt x="120" y="102"/>
                </a:lnTo>
                <a:lnTo>
                  <a:pt x="120" y="102"/>
                </a:lnTo>
                <a:lnTo>
                  <a:pt x="122" y="102"/>
                </a:lnTo>
                <a:lnTo>
                  <a:pt x="122" y="102"/>
                </a:lnTo>
                <a:lnTo>
                  <a:pt x="122" y="102"/>
                </a:lnTo>
                <a:lnTo>
                  <a:pt x="122" y="102"/>
                </a:lnTo>
                <a:lnTo>
                  <a:pt x="122" y="100"/>
                </a:lnTo>
                <a:lnTo>
                  <a:pt x="122" y="100"/>
                </a:lnTo>
                <a:lnTo>
                  <a:pt x="122" y="100"/>
                </a:lnTo>
                <a:lnTo>
                  <a:pt x="122" y="100"/>
                </a:lnTo>
                <a:lnTo>
                  <a:pt x="122" y="100"/>
                </a:lnTo>
                <a:lnTo>
                  <a:pt x="122" y="100"/>
                </a:lnTo>
                <a:lnTo>
                  <a:pt x="122" y="100"/>
                </a:lnTo>
                <a:lnTo>
                  <a:pt x="122" y="100"/>
                </a:lnTo>
                <a:lnTo>
                  <a:pt x="122" y="100"/>
                </a:lnTo>
                <a:lnTo>
                  <a:pt x="122" y="100"/>
                </a:lnTo>
                <a:lnTo>
                  <a:pt x="122" y="98"/>
                </a:lnTo>
                <a:lnTo>
                  <a:pt x="122" y="98"/>
                </a:lnTo>
                <a:lnTo>
                  <a:pt x="122" y="98"/>
                </a:lnTo>
                <a:lnTo>
                  <a:pt x="122" y="98"/>
                </a:lnTo>
                <a:lnTo>
                  <a:pt x="124" y="100"/>
                </a:lnTo>
                <a:lnTo>
                  <a:pt x="124" y="100"/>
                </a:lnTo>
                <a:lnTo>
                  <a:pt x="126" y="98"/>
                </a:lnTo>
                <a:lnTo>
                  <a:pt x="126" y="98"/>
                </a:lnTo>
                <a:lnTo>
                  <a:pt x="126" y="98"/>
                </a:lnTo>
                <a:lnTo>
                  <a:pt x="126" y="98"/>
                </a:lnTo>
                <a:lnTo>
                  <a:pt x="126" y="98"/>
                </a:lnTo>
                <a:lnTo>
                  <a:pt x="126" y="98"/>
                </a:lnTo>
                <a:lnTo>
                  <a:pt x="124" y="98"/>
                </a:lnTo>
                <a:lnTo>
                  <a:pt x="124" y="98"/>
                </a:lnTo>
                <a:lnTo>
                  <a:pt x="124" y="96"/>
                </a:lnTo>
                <a:lnTo>
                  <a:pt x="124" y="96"/>
                </a:lnTo>
                <a:lnTo>
                  <a:pt x="124" y="96"/>
                </a:lnTo>
                <a:lnTo>
                  <a:pt x="124" y="96"/>
                </a:lnTo>
                <a:lnTo>
                  <a:pt x="122" y="96"/>
                </a:lnTo>
                <a:lnTo>
                  <a:pt x="122" y="96"/>
                </a:lnTo>
                <a:lnTo>
                  <a:pt x="122" y="96"/>
                </a:lnTo>
                <a:lnTo>
                  <a:pt x="122" y="96"/>
                </a:lnTo>
                <a:lnTo>
                  <a:pt x="122" y="96"/>
                </a:lnTo>
                <a:lnTo>
                  <a:pt x="122" y="96"/>
                </a:lnTo>
                <a:lnTo>
                  <a:pt x="120" y="96"/>
                </a:lnTo>
                <a:lnTo>
                  <a:pt x="120" y="96"/>
                </a:lnTo>
                <a:lnTo>
                  <a:pt x="122" y="96"/>
                </a:lnTo>
                <a:lnTo>
                  <a:pt x="122" y="96"/>
                </a:lnTo>
                <a:lnTo>
                  <a:pt x="122" y="94"/>
                </a:lnTo>
                <a:lnTo>
                  <a:pt x="122" y="94"/>
                </a:lnTo>
                <a:lnTo>
                  <a:pt x="122" y="94"/>
                </a:lnTo>
                <a:lnTo>
                  <a:pt x="122" y="94"/>
                </a:lnTo>
                <a:lnTo>
                  <a:pt x="120" y="94"/>
                </a:lnTo>
                <a:lnTo>
                  <a:pt x="120" y="94"/>
                </a:lnTo>
                <a:lnTo>
                  <a:pt x="120" y="94"/>
                </a:lnTo>
                <a:lnTo>
                  <a:pt x="120" y="94"/>
                </a:lnTo>
                <a:lnTo>
                  <a:pt x="120" y="92"/>
                </a:lnTo>
                <a:lnTo>
                  <a:pt x="120" y="92"/>
                </a:lnTo>
                <a:lnTo>
                  <a:pt x="118" y="90"/>
                </a:lnTo>
                <a:lnTo>
                  <a:pt x="118" y="90"/>
                </a:lnTo>
                <a:lnTo>
                  <a:pt x="118" y="90"/>
                </a:lnTo>
                <a:lnTo>
                  <a:pt x="118" y="90"/>
                </a:lnTo>
                <a:lnTo>
                  <a:pt x="116" y="88"/>
                </a:lnTo>
                <a:lnTo>
                  <a:pt x="116" y="88"/>
                </a:lnTo>
                <a:lnTo>
                  <a:pt x="116" y="88"/>
                </a:lnTo>
                <a:lnTo>
                  <a:pt x="116" y="88"/>
                </a:lnTo>
                <a:lnTo>
                  <a:pt x="116" y="88"/>
                </a:lnTo>
                <a:lnTo>
                  <a:pt x="116" y="88"/>
                </a:lnTo>
                <a:lnTo>
                  <a:pt x="116" y="86"/>
                </a:lnTo>
                <a:lnTo>
                  <a:pt x="116" y="86"/>
                </a:lnTo>
                <a:lnTo>
                  <a:pt x="116" y="86"/>
                </a:lnTo>
                <a:lnTo>
                  <a:pt x="116" y="86"/>
                </a:lnTo>
                <a:lnTo>
                  <a:pt x="116" y="86"/>
                </a:lnTo>
                <a:lnTo>
                  <a:pt x="116" y="86"/>
                </a:lnTo>
                <a:lnTo>
                  <a:pt x="116" y="84"/>
                </a:lnTo>
                <a:lnTo>
                  <a:pt x="116" y="84"/>
                </a:lnTo>
                <a:lnTo>
                  <a:pt x="114" y="82"/>
                </a:lnTo>
                <a:lnTo>
                  <a:pt x="114" y="82"/>
                </a:lnTo>
                <a:lnTo>
                  <a:pt x="116" y="82"/>
                </a:lnTo>
                <a:lnTo>
                  <a:pt x="116" y="82"/>
                </a:lnTo>
                <a:lnTo>
                  <a:pt x="116" y="80"/>
                </a:lnTo>
                <a:lnTo>
                  <a:pt x="116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2" y="80"/>
                </a:lnTo>
                <a:lnTo>
                  <a:pt x="112" y="80"/>
                </a:lnTo>
                <a:lnTo>
                  <a:pt x="112" y="80"/>
                </a:lnTo>
                <a:lnTo>
                  <a:pt x="112" y="80"/>
                </a:lnTo>
                <a:lnTo>
                  <a:pt x="112" y="80"/>
                </a:lnTo>
                <a:lnTo>
                  <a:pt x="112" y="78"/>
                </a:lnTo>
                <a:lnTo>
                  <a:pt x="112" y="78"/>
                </a:lnTo>
                <a:lnTo>
                  <a:pt x="110" y="78"/>
                </a:lnTo>
                <a:lnTo>
                  <a:pt x="110" y="78"/>
                </a:lnTo>
                <a:lnTo>
                  <a:pt x="108" y="78"/>
                </a:lnTo>
                <a:lnTo>
                  <a:pt x="108" y="78"/>
                </a:lnTo>
                <a:lnTo>
                  <a:pt x="104" y="78"/>
                </a:lnTo>
                <a:lnTo>
                  <a:pt x="104" y="78"/>
                </a:lnTo>
                <a:lnTo>
                  <a:pt x="102" y="78"/>
                </a:lnTo>
                <a:lnTo>
                  <a:pt x="102" y="78"/>
                </a:lnTo>
                <a:lnTo>
                  <a:pt x="102" y="78"/>
                </a:lnTo>
                <a:lnTo>
                  <a:pt x="102" y="78"/>
                </a:lnTo>
                <a:lnTo>
                  <a:pt x="100" y="78"/>
                </a:lnTo>
                <a:lnTo>
                  <a:pt x="100" y="78"/>
                </a:lnTo>
                <a:lnTo>
                  <a:pt x="100" y="78"/>
                </a:lnTo>
                <a:lnTo>
                  <a:pt x="100" y="78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98" y="80"/>
                </a:lnTo>
                <a:lnTo>
                  <a:pt x="98" y="80"/>
                </a:lnTo>
                <a:lnTo>
                  <a:pt x="98" y="80"/>
                </a:lnTo>
                <a:lnTo>
                  <a:pt x="98" y="80"/>
                </a:lnTo>
                <a:lnTo>
                  <a:pt x="100" y="78"/>
                </a:lnTo>
                <a:lnTo>
                  <a:pt x="100" y="78"/>
                </a:lnTo>
                <a:lnTo>
                  <a:pt x="98" y="76"/>
                </a:lnTo>
                <a:lnTo>
                  <a:pt x="96" y="76"/>
                </a:lnTo>
                <a:lnTo>
                  <a:pt x="96" y="76"/>
                </a:lnTo>
                <a:lnTo>
                  <a:pt x="90" y="76"/>
                </a:lnTo>
                <a:lnTo>
                  <a:pt x="90" y="76"/>
                </a:lnTo>
                <a:lnTo>
                  <a:pt x="88" y="76"/>
                </a:lnTo>
                <a:lnTo>
                  <a:pt x="88" y="76"/>
                </a:lnTo>
                <a:lnTo>
                  <a:pt x="86" y="76"/>
                </a:lnTo>
                <a:lnTo>
                  <a:pt x="86" y="76"/>
                </a:lnTo>
                <a:lnTo>
                  <a:pt x="82" y="76"/>
                </a:lnTo>
                <a:lnTo>
                  <a:pt x="82" y="76"/>
                </a:lnTo>
                <a:lnTo>
                  <a:pt x="76" y="76"/>
                </a:lnTo>
                <a:lnTo>
                  <a:pt x="76" y="76"/>
                </a:lnTo>
                <a:lnTo>
                  <a:pt x="72" y="78"/>
                </a:lnTo>
                <a:lnTo>
                  <a:pt x="72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60" y="80"/>
                </a:lnTo>
                <a:lnTo>
                  <a:pt x="60" y="80"/>
                </a:lnTo>
                <a:lnTo>
                  <a:pt x="54" y="84"/>
                </a:lnTo>
                <a:lnTo>
                  <a:pt x="54" y="84"/>
                </a:lnTo>
                <a:lnTo>
                  <a:pt x="52" y="84"/>
                </a:lnTo>
                <a:lnTo>
                  <a:pt x="52" y="84"/>
                </a:lnTo>
                <a:lnTo>
                  <a:pt x="48" y="88"/>
                </a:lnTo>
                <a:lnTo>
                  <a:pt x="48" y="88"/>
                </a:lnTo>
                <a:lnTo>
                  <a:pt x="44" y="90"/>
                </a:lnTo>
                <a:lnTo>
                  <a:pt x="44" y="90"/>
                </a:lnTo>
                <a:lnTo>
                  <a:pt x="42" y="92"/>
                </a:lnTo>
                <a:lnTo>
                  <a:pt x="42" y="92"/>
                </a:lnTo>
                <a:lnTo>
                  <a:pt x="40" y="94"/>
                </a:lnTo>
                <a:lnTo>
                  <a:pt x="40" y="96"/>
                </a:lnTo>
                <a:lnTo>
                  <a:pt x="40" y="96"/>
                </a:lnTo>
                <a:lnTo>
                  <a:pt x="40" y="98"/>
                </a:lnTo>
                <a:lnTo>
                  <a:pt x="40" y="98"/>
                </a:lnTo>
                <a:lnTo>
                  <a:pt x="40" y="102"/>
                </a:lnTo>
                <a:lnTo>
                  <a:pt x="40" y="102"/>
                </a:lnTo>
                <a:lnTo>
                  <a:pt x="40" y="102"/>
                </a:lnTo>
                <a:lnTo>
                  <a:pt x="40" y="102"/>
                </a:lnTo>
                <a:lnTo>
                  <a:pt x="40" y="104"/>
                </a:lnTo>
                <a:lnTo>
                  <a:pt x="40" y="104"/>
                </a:lnTo>
                <a:lnTo>
                  <a:pt x="40" y="106"/>
                </a:lnTo>
                <a:lnTo>
                  <a:pt x="40" y="106"/>
                </a:lnTo>
                <a:lnTo>
                  <a:pt x="40" y="108"/>
                </a:lnTo>
                <a:lnTo>
                  <a:pt x="40" y="108"/>
                </a:lnTo>
                <a:lnTo>
                  <a:pt x="40" y="108"/>
                </a:lnTo>
                <a:lnTo>
                  <a:pt x="40" y="108"/>
                </a:lnTo>
                <a:lnTo>
                  <a:pt x="40" y="110"/>
                </a:lnTo>
                <a:lnTo>
                  <a:pt x="40" y="110"/>
                </a:lnTo>
                <a:lnTo>
                  <a:pt x="40" y="112"/>
                </a:lnTo>
                <a:lnTo>
                  <a:pt x="40" y="112"/>
                </a:lnTo>
                <a:lnTo>
                  <a:pt x="42" y="112"/>
                </a:lnTo>
                <a:lnTo>
                  <a:pt x="42" y="112"/>
                </a:lnTo>
                <a:lnTo>
                  <a:pt x="42" y="112"/>
                </a:lnTo>
                <a:lnTo>
                  <a:pt x="42" y="112"/>
                </a:lnTo>
                <a:lnTo>
                  <a:pt x="44" y="112"/>
                </a:lnTo>
                <a:lnTo>
                  <a:pt x="44" y="112"/>
                </a:lnTo>
                <a:lnTo>
                  <a:pt x="44" y="112"/>
                </a:lnTo>
                <a:lnTo>
                  <a:pt x="44" y="112"/>
                </a:lnTo>
                <a:lnTo>
                  <a:pt x="44" y="114"/>
                </a:lnTo>
                <a:lnTo>
                  <a:pt x="44" y="114"/>
                </a:lnTo>
                <a:lnTo>
                  <a:pt x="44" y="114"/>
                </a:lnTo>
                <a:lnTo>
                  <a:pt x="44" y="114"/>
                </a:lnTo>
                <a:lnTo>
                  <a:pt x="42" y="114"/>
                </a:lnTo>
                <a:lnTo>
                  <a:pt x="42" y="114"/>
                </a:lnTo>
                <a:lnTo>
                  <a:pt x="42" y="114"/>
                </a:lnTo>
                <a:lnTo>
                  <a:pt x="42" y="114"/>
                </a:lnTo>
                <a:lnTo>
                  <a:pt x="42" y="114"/>
                </a:lnTo>
                <a:lnTo>
                  <a:pt x="42" y="114"/>
                </a:lnTo>
                <a:lnTo>
                  <a:pt x="42" y="114"/>
                </a:lnTo>
                <a:lnTo>
                  <a:pt x="42" y="114"/>
                </a:lnTo>
                <a:lnTo>
                  <a:pt x="42" y="112"/>
                </a:lnTo>
                <a:lnTo>
                  <a:pt x="42" y="112"/>
                </a:lnTo>
                <a:lnTo>
                  <a:pt x="40" y="112"/>
                </a:lnTo>
                <a:lnTo>
                  <a:pt x="40" y="112"/>
                </a:lnTo>
                <a:lnTo>
                  <a:pt x="38" y="112"/>
                </a:lnTo>
                <a:lnTo>
                  <a:pt x="38" y="112"/>
                </a:lnTo>
                <a:lnTo>
                  <a:pt x="38" y="112"/>
                </a:lnTo>
                <a:lnTo>
                  <a:pt x="38" y="112"/>
                </a:lnTo>
                <a:lnTo>
                  <a:pt x="36" y="112"/>
                </a:lnTo>
                <a:lnTo>
                  <a:pt x="36" y="112"/>
                </a:lnTo>
                <a:lnTo>
                  <a:pt x="36" y="112"/>
                </a:lnTo>
                <a:lnTo>
                  <a:pt x="34" y="114"/>
                </a:lnTo>
                <a:lnTo>
                  <a:pt x="34" y="114"/>
                </a:lnTo>
                <a:lnTo>
                  <a:pt x="24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12"/>
                </a:lnTo>
                <a:lnTo>
                  <a:pt x="20" y="110"/>
                </a:lnTo>
                <a:lnTo>
                  <a:pt x="20" y="110"/>
                </a:lnTo>
                <a:lnTo>
                  <a:pt x="20" y="106"/>
                </a:lnTo>
                <a:lnTo>
                  <a:pt x="20" y="106"/>
                </a:lnTo>
                <a:lnTo>
                  <a:pt x="14" y="102"/>
                </a:lnTo>
                <a:lnTo>
                  <a:pt x="14" y="102"/>
                </a:lnTo>
                <a:lnTo>
                  <a:pt x="12" y="98"/>
                </a:lnTo>
                <a:lnTo>
                  <a:pt x="12" y="92"/>
                </a:lnTo>
                <a:lnTo>
                  <a:pt x="12" y="92"/>
                </a:lnTo>
                <a:lnTo>
                  <a:pt x="12" y="88"/>
                </a:lnTo>
                <a:lnTo>
                  <a:pt x="12" y="88"/>
                </a:lnTo>
                <a:lnTo>
                  <a:pt x="12" y="84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6" y="82"/>
                </a:lnTo>
                <a:lnTo>
                  <a:pt x="18" y="74"/>
                </a:lnTo>
                <a:lnTo>
                  <a:pt x="18" y="74"/>
                </a:lnTo>
                <a:lnTo>
                  <a:pt x="18" y="72"/>
                </a:lnTo>
                <a:lnTo>
                  <a:pt x="18" y="70"/>
                </a:lnTo>
                <a:lnTo>
                  <a:pt x="18" y="70"/>
                </a:lnTo>
                <a:lnTo>
                  <a:pt x="18" y="68"/>
                </a:lnTo>
                <a:lnTo>
                  <a:pt x="18" y="68"/>
                </a:lnTo>
                <a:lnTo>
                  <a:pt x="16" y="62"/>
                </a:lnTo>
                <a:lnTo>
                  <a:pt x="16" y="62"/>
                </a:lnTo>
                <a:lnTo>
                  <a:pt x="16" y="58"/>
                </a:lnTo>
                <a:lnTo>
                  <a:pt x="16" y="58"/>
                </a:lnTo>
                <a:lnTo>
                  <a:pt x="14" y="58"/>
                </a:lnTo>
                <a:lnTo>
                  <a:pt x="14" y="58"/>
                </a:lnTo>
                <a:lnTo>
                  <a:pt x="10" y="58"/>
                </a:lnTo>
                <a:lnTo>
                  <a:pt x="10" y="58"/>
                </a:lnTo>
                <a:lnTo>
                  <a:pt x="6" y="58"/>
                </a:lnTo>
                <a:lnTo>
                  <a:pt x="6" y="58"/>
                </a:lnTo>
                <a:lnTo>
                  <a:pt x="0" y="58"/>
                </a:lnTo>
                <a:lnTo>
                  <a:pt x="0" y="58"/>
                </a:lnTo>
                <a:lnTo>
                  <a:pt x="2" y="56"/>
                </a:lnTo>
                <a:lnTo>
                  <a:pt x="2" y="56"/>
                </a:lnTo>
                <a:lnTo>
                  <a:pt x="2" y="54"/>
                </a:lnTo>
                <a:lnTo>
                  <a:pt x="2" y="54"/>
                </a:lnTo>
                <a:lnTo>
                  <a:pt x="4" y="52"/>
                </a:lnTo>
                <a:lnTo>
                  <a:pt x="4" y="52"/>
                </a:lnTo>
                <a:lnTo>
                  <a:pt x="2" y="50"/>
                </a:lnTo>
                <a:lnTo>
                  <a:pt x="2" y="50"/>
                </a:lnTo>
                <a:lnTo>
                  <a:pt x="4" y="48"/>
                </a:lnTo>
                <a:lnTo>
                  <a:pt x="4" y="48"/>
                </a:lnTo>
                <a:lnTo>
                  <a:pt x="12" y="44"/>
                </a:lnTo>
                <a:lnTo>
                  <a:pt x="12" y="44"/>
                </a:lnTo>
                <a:lnTo>
                  <a:pt x="12" y="42"/>
                </a:lnTo>
                <a:lnTo>
                  <a:pt x="12" y="42"/>
                </a:lnTo>
                <a:lnTo>
                  <a:pt x="18" y="42"/>
                </a:lnTo>
                <a:lnTo>
                  <a:pt x="18" y="42"/>
                </a:lnTo>
                <a:lnTo>
                  <a:pt x="20" y="40"/>
                </a:lnTo>
                <a:lnTo>
                  <a:pt x="20" y="40"/>
                </a:lnTo>
                <a:lnTo>
                  <a:pt x="24" y="36"/>
                </a:lnTo>
                <a:lnTo>
                  <a:pt x="24" y="36"/>
                </a:lnTo>
                <a:lnTo>
                  <a:pt x="24" y="34"/>
                </a:lnTo>
                <a:lnTo>
                  <a:pt x="24" y="34"/>
                </a:lnTo>
                <a:lnTo>
                  <a:pt x="28" y="34"/>
                </a:lnTo>
                <a:lnTo>
                  <a:pt x="28" y="34"/>
                </a:lnTo>
                <a:lnTo>
                  <a:pt x="30" y="34"/>
                </a:lnTo>
                <a:lnTo>
                  <a:pt x="30" y="34"/>
                </a:lnTo>
                <a:lnTo>
                  <a:pt x="36" y="28"/>
                </a:lnTo>
                <a:lnTo>
                  <a:pt x="36" y="28"/>
                </a:lnTo>
                <a:lnTo>
                  <a:pt x="36" y="26"/>
                </a:lnTo>
                <a:lnTo>
                  <a:pt x="36" y="26"/>
                </a:lnTo>
                <a:lnTo>
                  <a:pt x="38" y="24"/>
                </a:lnTo>
                <a:lnTo>
                  <a:pt x="38" y="24"/>
                </a:lnTo>
                <a:lnTo>
                  <a:pt x="38" y="20"/>
                </a:lnTo>
                <a:lnTo>
                  <a:pt x="38" y="20"/>
                </a:lnTo>
                <a:lnTo>
                  <a:pt x="36" y="18"/>
                </a:lnTo>
                <a:lnTo>
                  <a:pt x="36" y="18"/>
                </a:lnTo>
                <a:lnTo>
                  <a:pt x="38" y="14"/>
                </a:lnTo>
                <a:lnTo>
                  <a:pt x="38" y="14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2"/>
                </a:lnTo>
                <a:lnTo>
                  <a:pt x="38" y="10"/>
                </a:lnTo>
                <a:lnTo>
                  <a:pt x="38" y="10"/>
                </a:lnTo>
                <a:lnTo>
                  <a:pt x="38" y="4"/>
                </a:lnTo>
                <a:lnTo>
                  <a:pt x="38" y="4"/>
                </a:lnTo>
                <a:lnTo>
                  <a:pt x="36" y="2"/>
                </a:lnTo>
                <a:lnTo>
                  <a:pt x="36" y="2"/>
                </a:lnTo>
                <a:lnTo>
                  <a:pt x="38" y="0"/>
                </a:lnTo>
                <a:lnTo>
                  <a:pt x="38" y="0"/>
                </a:lnTo>
                <a:lnTo>
                  <a:pt x="40" y="0"/>
                </a:lnTo>
                <a:lnTo>
                  <a:pt x="40" y="0"/>
                </a:lnTo>
                <a:lnTo>
                  <a:pt x="42" y="0"/>
                </a:lnTo>
                <a:lnTo>
                  <a:pt x="42" y="0"/>
                </a:lnTo>
                <a:lnTo>
                  <a:pt x="44" y="0"/>
                </a:lnTo>
                <a:lnTo>
                  <a:pt x="44" y="0"/>
                </a:lnTo>
                <a:lnTo>
                  <a:pt x="46" y="4"/>
                </a:lnTo>
                <a:lnTo>
                  <a:pt x="46" y="4"/>
                </a:lnTo>
                <a:lnTo>
                  <a:pt x="48" y="6"/>
                </a:lnTo>
                <a:lnTo>
                  <a:pt x="48" y="6"/>
                </a:lnTo>
                <a:lnTo>
                  <a:pt x="50" y="4"/>
                </a:lnTo>
                <a:lnTo>
                  <a:pt x="50" y="4"/>
                </a:lnTo>
                <a:lnTo>
                  <a:pt x="54" y="6"/>
                </a:lnTo>
                <a:lnTo>
                  <a:pt x="54" y="6"/>
                </a:lnTo>
                <a:lnTo>
                  <a:pt x="54" y="8"/>
                </a:lnTo>
                <a:lnTo>
                  <a:pt x="56" y="12"/>
                </a:lnTo>
                <a:lnTo>
                  <a:pt x="56" y="12"/>
                </a:lnTo>
                <a:lnTo>
                  <a:pt x="60" y="14"/>
                </a:lnTo>
                <a:lnTo>
                  <a:pt x="62" y="14"/>
                </a:lnTo>
                <a:lnTo>
                  <a:pt x="62" y="14"/>
                </a:lnTo>
                <a:lnTo>
                  <a:pt x="62" y="12"/>
                </a:lnTo>
                <a:lnTo>
                  <a:pt x="62" y="12"/>
                </a:lnTo>
                <a:lnTo>
                  <a:pt x="66" y="12"/>
                </a:lnTo>
                <a:lnTo>
                  <a:pt x="66" y="12"/>
                </a:lnTo>
                <a:lnTo>
                  <a:pt x="68" y="14"/>
                </a:lnTo>
                <a:lnTo>
                  <a:pt x="68" y="14"/>
                </a:lnTo>
                <a:lnTo>
                  <a:pt x="76" y="14"/>
                </a:lnTo>
                <a:lnTo>
                  <a:pt x="76" y="14"/>
                </a:lnTo>
                <a:lnTo>
                  <a:pt x="84" y="18"/>
                </a:lnTo>
                <a:lnTo>
                  <a:pt x="84" y="18"/>
                </a:lnTo>
                <a:lnTo>
                  <a:pt x="86" y="20"/>
                </a:lnTo>
                <a:lnTo>
                  <a:pt x="86" y="20"/>
                </a:lnTo>
                <a:lnTo>
                  <a:pt x="90" y="24"/>
                </a:lnTo>
                <a:lnTo>
                  <a:pt x="90" y="24"/>
                </a:lnTo>
                <a:lnTo>
                  <a:pt x="92" y="26"/>
                </a:lnTo>
                <a:lnTo>
                  <a:pt x="92" y="26"/>
                </a:lnTo>
                <a:lnTo>
                  <a:pt x="96" y="30"/>
                </a:lnTo>
                <a:lnTo>
                  <a:pt x="96" y="30"/>
                </a:lnTo>
                <a:lnTo>
                  <a:pt x="96" y="32"/>
                </a:lnTo>
                <a:lnTo>
                  <a:pt x="96" y="32"/>
                </a:lnTo>
                <a:lnTo>
                  <a:pt x="96" y="32"/>
                </a:lnTo>
                <a:lnTo>
                  <a:pt x="96" y="32"/>
                </a:lnTo>
                <a:lnTo>
                  <a:pt x="96" y="34"/>
                </a:lnTo>
                <a:lnTo>
                  <a:pt x="96" y="34"/>
                </a:lnTo>
                <a:lnTo>
                  <a:pt x="98" y="36"/>
                </a:lnTo>
                <a:lnTo>
                  <a:pt x="98" y="36"/>
                </a:lnTo>
                <a:lnTo>
                  <a:pt x="100" y="36"/>
                </a:lnTo>
                <a:lnTo>
                  <a:pt x="100" y="36"/>
                </a:lnTo>
                <a:lnTo>
                  <a:pt x="100" y="34"/>
                </a:lnTo>
                <a:lnTo>
                  <a:pt x="100" y="34"/>
                </a:lnTo>
                <a:lnTo>
                  <a:pt x="100" y="30"/>
                </a:lnTo>
                <a:lnTo>
                  <a:pt x="100" y="30"/>
                </a:lnTo>
                <a:lnTo>
                  <a:pt x="100" y="28"/>
                </a:lnTo>
                <a:lnTo>
                  <a:pt x="100" y="28"/>
                </a:lnTo>
                <a:lnTo>
                  <a:pt x="100" y="26"/>
                </a:lnTo>
                <a:lnTo>
                  <a:pt x="100" y="26"/>
                </a:lnTo>
                <a:lnTo>
                  <a:pt x="100" y="24"/>
                </a:lnTo>
                <a:lnTo>
                  <a:pt x="100" y="24"/>
                </a:lnTo>
                <a:lnTo>
                  <a:pt x="98" y="24"/>
                </a:lnTo>
                <a:lnTo>
                  <a:pt x="98" y="24"/>
                </a:lnTo>
                <a:lnTo>
                  <a:pt x="98" y="22"/>
                </a:lnTo>
                <a:lnTo>
                  <a:pt x="98" y="22"/>
                </a:lnTo>
                <a:lnTo>
                  <a:pt x="100" y="20"/>
                </a:lnTo>
                <a:lnTo>
                  <a:pt x="100" y="20"/>
                </a:lnTo>
                <a:lnTo>
                  <a:pt x="102" y="18"/>
                </a:lnTo>
                <a:lnTo>
                  <a:pt x="102" y="18"/>
                </a:lnTo>
                <a:lnTo>
                  <a:pt x="100" y="22"/>
                </a:lnTo>
                <a:lnTo>
                  <a:pt x="100" y="22"/>
                </a:lnTo>
                <a:lnTo>
                  <a:pt x="102" y="22"/>
                </a:lnTo>
                <a:lnTo>
                  <a:pt x="102" y="22"/>
                </a:lnTo>
                <a:lnTo>
                  <a:pt x="104" y="20"/>
                </a:lnTo>
                <a:lnTo>
                  <a:pt x="104" y="20"/>
                </a:lnTo>
                <a:lnTo>
                  <a:pt x="104" y="20"/>
                </a:lnTo>
                <a:lnTo>
                  <a:pt x="104" y="20"/>
                </a:lnTo>
                <a:lnTo>
                  <a:pt x="102" y="18"/>
                </a:lnTo>
                <a:lnTo>
                  <a:pt x="102" y="18"/>
                </a:lnTo>
                <a:lnTo>
                  <a:pt x="102" y="18"/>
                </a:lnTo>
                <a:lnTo>
                  <a:pt x="102" y="18"/>
                </a:lnTo>
                <a:lnTo>
                  <a:pt x="98" y="14"/>
                </a:lnTo>
                <a:lnTo>
                  <a:pt x="98" y="14"/>
                </a:lnTo>
                <a:lnTo>
                  <a:pt x="96" y="12"/>
                </a:lnTo>
                <a:lnTo>
                  <a:pt x="96" y="12"/>
                </a:lnTo>
                <a:lnTo>
                  <a:pt x="94" y="14"/>
                </a:lnTo>
                <a:lnTo>
                  <a:pt x="94" y="14"/>
                </a:lnTo>
                <a:lnTo>
                  <a:pt x="94" y="12"/>
                </a:lnTo>
                <a:lnTo>
                  <a:pt x="94" y="12"/>
                </a:lnTo>
                <a:lnTo>
                  <a:pt x="96" y="10"/>
                </a:lnTo>
                <a:lnTo>
                  <a:pt x="96" y="10"/>
                </a:lnTo>
                <a:lnTo>
                  <a:pt x="98" y="10"/>
                </a:lnTo>
                <a:lnTo>
                  <a:pt x="98" y="10"/>
                </a:lnTo>
                <a:lnTo>
                  <a:pt x="102" y="14"/>
                </a:lnTo>
                <a:lnTo>
                  <a:pt x="102" y="14"/>
                </a:lnTo>
                <a:lnTo>
                  <a:pt x="104" y="14"/>
                </a:lnTo>
                <a:lnTo>
                  <a:pt x="104" y="14"/>
                </a:lnTo>
                <a:lnTo>
                  <a:pt x="102" y="12"/>
                </a:lnTo>
                <a:lnTo>
                  <a:pt x="102" y="12"/>
                </a:lnTo>
                <a:lnTo>
                  <a:pt x="106" y="10"/>
                </a:lnTo>
                <a:lnTo>
                  <a:pt x="106" y="10"/>
                </a:lnTo>
                <a:lnTo>
                  <a:pt x="106" y="8"/>
                </a:lnTo>
                <a:lnTo>
                  <a:pt x="106" y="8"/>
                </a:lnTo>
                <a:lnTo>
                  <a:pt x="108" y="6"/>
                </a:lnTo>
                <a:lnTo>
                  <a:pt x="108" y="6"/>
                </a:lnTo>
                <a:lnTo>
                  <a:pt x="114" y="8"/>
                </a:lnTo>
                <a:lnTo>
                  <a:pt x="114" y="8"/>
                </a:lnTo>
                <a:lnTo>
                  <a:pt x="116" y="10"/>
                </a:lnTo>
                <a:lnTo>
                  <a:pt x="116" y="10"/>
                </a:lnTo>
                <a:lnTo>
                  <a:pt x="120" y="12"/>
                </a:lnTo>
                <a:lnTo>
                  <a:pt x="120" y="12"/>
                </a:lnTo>
                <a:lnTo>
                  <a:pt x="124" y="12"/>
                </a:lnTo>
                <a:lnTo>
                  <a:pt x="124" y="12"/>
                </a:lnTo>
                <a:lnTo>
                  <a:pt x="130" y="18"/>
                </a:lnTo>
                <a:lnTo>
                  <a:pt x="130" y="18"/>
                </a:lnTo>
                <a:lnTo>
                  <a:pt x="132" y="18"/>
                </a:lnTo>
                <a:lnTo>
                  <a:pt x="132" y="18"/>
                </a:lnTo>
                <a:lnTo>
                  <a:pt x="134" y="24"/>
                </a:lnTo>
                <a:lnTo>
                  <a:pt x="134" y="24"/>
                </a:lnTo>
                <a:lnTo>
                  <a:pt x="138" y="26"/>
                </a:lnTo>
                <a:lnTo>
                  <a:pt x="138" y="26"/>
                </a:lnTo>
                <a:lnTo>
                  <a:pt x="138" y="28"/>
                </a:lnTo>
                <a:lnTo>
                  <a:pt x="138" y="28"/>
                </a:lnTo>
                <a:lnTo>
                  <a:pt x="138" y="28"/>
                </a:lnTo>
                <a:lnTo>
                  <a:pt x="138" y="28"/>
                </a:lnTo>
                <a:lnTo>
                  <a:pt x="142" y="28"/>
                </a:lnTo>
                <a:lnTo>
                  <a:pt x="142" y="28"/>
                </a:lnTo>
                <a:lnTo>
                  <a:pt x="144" y="28"/>
                </a:lnTo>
                <a:lnTo>
                  <a:pt x="144" y="28"/>
                </a:lnTo>
                <a:lnTo>
                  <a:pt x="146" y="26"/>
                </a:lnTo>
                <a:lnTo>
                  <a:pt x="146" y="26"/>
                </a:lnTo>
                <a:lnTo>
                  <a:pt x="150" y="28"/>
                </a:lnTo>
                <a:lnTo>
                  <a:pt x="150" y="28"/>
                </a:lnTo>
                <a:lnTo>
                  <a:pt x="154" y="30"/>
                </a:lnTo>
                <a:lnTo>
                  <a:pt x="154" y="32"/>
                </a:lnTo>
                <a:lnTo>
                  <a:pt x="154" y="32"/>
                </a:lnTo>
                <a:lnTo>
                  <a:pt x="154" y="32"/>
                </a:lnTo>
                <a:lnTo>
                  <a:pt x="154" y="34"/>
                </a:lnTo>
                <a:lnTo>
                  <a:pt x="152" y="34"/>
                </a:lnTo>
                <a:lnTo>
                  <a:pt x="152" y="34"/>
                </a:lnTo>
                <a:lnTo>
                  <a:pt x="150" y="34"/>
                </a:lnTo>
                <a:lnTo>
                  <a:pt x="152" y="34"/>
                </a:lnTo>
                <a:lnTo>
                  <a:pt x="150" y="32"/>
                </a:lnTo>
                <a:lnTo>
                  <a:pt x="150" y="34"/>
                </a:lnTo>
                <a:lnTo>
                  <a:pt x="150" y="32"/>
                </a:lnTo>
                <a:lnTo>
                  <a:pt x="150" y="32"/>
                </a:lnTo>
                <a:lnTo>
                  <a:pt x="150" y="32"/>
                </a:lnTo>
                <a:lnTo>
                  <a:pt x="150" y="32"/>
                </a:lnTo>
                <a:lnTo>
                  <a:pt x="148" y="30"/>
                </a:lnTo>
                <a:lnTo>
                  <a:pt x="148" y="30"/>
                </a:lnTo>
                <a:lnTo>
                  <a:pt x="148" y="30"/>
                </a:lnTo>
                <a:lnTo>
                  <a:pt x="148" y="30"/>
                </a:lnTo>
                <a:lnTo>
                  <a:pt x="148" y="30"/>
                </a:lnTo>
                <a:lnTo>
                  <a:pt x="148" y="30"/>
                </a:lnTo>
                <a:lnTo>
                  <a:pt x="148" y="30"/>
                </a:lnTo>
                <a:lnTo>
                  <a:pt x="148" y="30"/>
                </a:lnTo>
                <a:lnTo>
                  <a:pt x="148" y="30"/>
                </a:lnTo>
                <a:lnTo>
                  <a:pt x="148" y="30"/>
                </a:lnTo>
                <a:lnTo>
                  <a:pt x="148" y="30"/>
                </a:lnTo>
                <a:lnTo>
                  <a:pt x="148" y="30"/>
                </a:lnTo>
                <a:lnTo>
                  <a:pt x="148" y="30"/>
                </a:lnTo>
                <a:lnTo>
                  <a:pt x="146" y="32"/>
                </a:lnTo>
                <a:lnTo>
                  <a:pt x="146" y="32"/>
                </a:lnTo>
                <a:lnTo>
                  <a:pt x="144" y="34"/>
                </a:lnTo>
                <a:lnTo>
                  <a:pt x="144" y="34"/>
                </a:lnTo>
                <a:lnTo>
                  <a:pt x="142" y="34"/>
                </a:lnTo>
                <a:lnTo>
                  <a:pt x="142" y="34"/>
                </a:lnTo>
                <a:lnTo>
                  <a:pt x="140" y="36"/>
                </a:lnTo>
                <a:lnTo>
                  <a:pt x="142" y="38"/>
                </a:lnTo>
                <a:lnTo>
                  <a:pt x="138" y="40"/>
                </a:lnTo>
                <a:lnTo>
                  <a:pt x="138" y="40"/>
                </a:lnTo>
                <a:lnTo>
                  <a:pt x="138" y="40"/>
                </a:lnTo>
                <a:lnTo>
                  <a:pt x="138" y="40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38"/>
                </a:lnTo>
                <a:lnTo>
                  <a:pt x="136" y="40"/>
                </a:lnTo>
                <a:lnTo>
                  <a:pt x="136" y="40"/>
                </a:lnTo>
                <a:lnTo>
                  <a:pt x="136" y="40"/>
                </a:lnTo>
                <a:lnTo>
                  <a:pt x="136" y="40"/>
                </a:lnTo>
                <a:lnTo>
                  <a:pt x="136" y="40"/>
                </a:lnTo>
                <a:lnTo>
                  <a:pt x="136" y="40"/>
                </a:lnTo>
                <a:lnTo>
                  <a:pt x="136" y="42"/>
                </a:lnTo>
                <a:lnTo>
                  <a:pt x="136" y="42"/>
                </a:lnTo>
                <a:lnTo>
                  <a:pt x="134" y="42"/>
                </a:lnTo>
                <a:lnTo>
                  <a:pt x="134" y="42"/>
                </a:lnTo>
                <a:lnTo>
                  <a:pt x="132" y="44"/>
                </a:lnTo>
                <a:lnTo>
                  <a:pt x="132" y="42"/>
                </a:lnTo>
                <a:lnTo>
                  <a:pt x="134" y="42"/>
                </a:lnTo>
                <a:lnTo>
                  <a:pt x="134" y="42"/>
                </a:lnTo>
                <a:lnTo>
                  <a:pt x="132" y="42"/>
                </a:lnTo>
                <a:lnTo>
                  <a:pt x="132" y="42"/>
                </a:lnTo>
                <a:lnTo>
                  <a:pt x="130" y="42"/>
                </a:lnTo>
                <a:lnTo>
                  <a:pt x="130" y="42"/>
                </a:lnTo>
                <a:lnTo>
                  <a:pt x="128" y="42"/>
                </a:lnTo>
                <a:lnTo>
                  <a:pt x="128" y="42"/>
                </a:lnTo>
                <a:lnTo>
                  <a:pt x="128" y="44"/>
                </a:lnTo>
                <a:lnTo>
                  <a:pt x="128" y="44"/>
                </a:lnTo>
                <a:lnTo>
                  <a:pt x="126" y="44"/>
                </a:lnTo>
                <a:lnTo>
                  <a:pt x="126" y="44"/>
                </a:lnTo>
                <a:lnTo>
                  <a:pt x="126" y="44"/>
                </a:lnTo>
                <a:lnTo>
                  <a:pt x="126" y="44"/>
                </a:lnTo>
                <a:lnTo>
                  <a:pt x="126" y="44"/>
                </a:lnTo>
                <a:lnTo>
                  <a:pt x="126" y="44"/>
                </a:lnTo>
                <a:lnTo>
                  <a:pt x="126" y="44"/>
                </a:lnTo>
                <a:lnTo>
                  <a:pt x="126" y="44"/>
                </a:lnTo>
                <a:lnTo>
                  <a:pt x="126" y="44"/>
                </a:lnTo>
                <a:lnTo>
                  <a:pt x="126" y="44"/>
                </a:lnTo>
                <a:lnTo>
                  <a:pt x="126" y="44"/>
                </a:lnTo>
                <a:lnTo>
                  <a:pt x="126" y="44"/>
                </a:lnTo>
                <a:lnTo>
                  <a:pt x="128" y="44"/>
                </a:lnTo>
                <a:lnTo>
                  <a:pt x="128" y="44"/>
                </a:lnTo>
                <a:lnTo>
                  <a:pt x="128" y="46"/>
                </a:lnTo>
                <a:lnTo>
                  <a:pt x="128" y="46"/>
                </a:lnTo>
                <a:lnTo>
                  <a:pt x="126" y="46"/>
                </a:lnTo>
                <a:lnTo>
                  <a:pt x="126" y="46"/>
                </a:lnTo>
                <a:lnTo>
                  <a:pt x="126" y="46"/>
                </a:lnTo>
                <a:lnTo>
                  <a:pt x="126" y="46"/>
                </a:lnTo>
                <a:lnTo>
                  <a:pt x="128" y="46"/>
                </a:lnTo>
                <a:lnTo>
                  <a:pt x="128" y="46"/>
                </a:lnTo>
                <a:lnTo>
                  <a:pt x="128" y="48"/>
                </a:lnTo>
                <a:lnTo>
                  <a:pt x="128" y="48"/>
                </a:lnTo>
                <a:lnTo>
                  <a:pt x="130" y="48"/>
                </a:lnTo>
                <a:lnTo>
                  <a:pt x="130" y="48"/>
                </a:lnTo>
                <a:lnTo>
                  <a:pt x="130" y="48"/>
                </a:lnTo>
                <a:lnTo>
                  <a:pt x="130" y="46"/>
                </a:lnTo>
                <a:lnTo>
                  <a:pt x="130" y="46"/>
                </a:lnTo>
                <a:lnTo>
                  <a:pt x="130" y="48"/>
                </a:lnTo>
                <a:lnTo>
                  <a:pt x="130" y="48"/>
                </a:lnTo>
                <a:lnTo>
                  <a:pt x="132" y="48"/>
                </a:lnTo>
                <a:lnTo>
                  <a:pt x="132" y="48"/>
                </a:lnTo>
                <a:lnTo>
                  <a:pt x="132" y="48"/>
                </a:lnTo>
                <a:lnTo>
                  <a:pt x="132" y="48"/>
                </a:lnTo>
                <a:lnTo>
                  <a:pt x="132" y="48"/>
                </a:lnTo>
                <a:lnTo>
                  <a:pt x="132" y="48"/>
                </a:lnTo>
                <a:lnTo>
                  <a:pt x="132" y="48"/>
                </a:lnTo>
                <a:lnTo>
                  <a:pt x="130" y="48"/>
                </a:lnTo>
                <a:lnTo>
                  <a:pt x="132" y="50"/>
                </a:lnTo>
                <a:lnTo>
                  <a:pt x="132" y="48"/>
                </a:lnTo>
                <a:lnTo>
                  <a:pt x="132" y="50"/>
                </a:lnTo>
                <a:lnTo>
                  <a:pt x="132" y="48"/>
                </a:lnTo>
                <a:lnTo>
                  <a:pt x="132" y="48"/>
                </a:lnTo>
                <a:lnTo>
                  <a:pt x="132" y="46"/>
                </a:lnTo>
                <a:lnTo>
                  <a:pt x="134" y="48"/>
                </a:lnTo>
                <a:lnTo>
                  <a:pt x="132" y="50"/>
                </a:lnTo>
                <a:lnTo>
                  <a:pt x="132" y="50"/>
                </a:lnTo>
                <a:lnTo>
                  <a:pt x="134" y="48"/>
                </a:lnTo>
                <a:lnTo>
                  <a:pt x="134" y="48"/>
                </a:lnTo>
                <a:lnTo>
                  <a:pt x="134" y="50"/>
                </a:lnTo>
                <a:lnTo>
                  <a:pt x="134" y="50"/>
                </a:lnTo>
                <a:lnTo>
                  <a:pt x="134" y="48"/>
                </a:lnTo>
                <a:lnTo>
                  <a:pt x="134" y="48"/>
                </a:lnTo>
                <a:lnTo>
                  <a:pt x="134" y="52"/>
                </a:lnTo>
                <a:lnTo>
                  <a:pt x="134" y="52"/>
                </a:lnTo>
                <a:lnTo>
                  <a:pt x="136" y="48"/>
                </a:lnTo>
                <a:lnTo>
                  <a:pt x="136" y="50"/>
                </a:lnTo>
                <a:lnTo>
                  <a:pt x="136" y="52"/>
                </a:lnTo>
                <a:lnTo>
                  <a:pt x="136" y="52"/>
                </a:lnTo>
                <a:lnTo>
                  <a:pt x="134" y="52"/>
                </a:lnTo>
                <a:lnTo>
                  <a:pt x="134" y="52"/>
                </a:lnTo>
                <a:lnTo>
                  <a:pt x="134" y="52"/>
                </a:lnTo>
                <a:lnTo>
                  <a:pt x="134" y="52"/>
                </a:lnTo>
                <a:lnTo>
                  <a:pt x="134" y="54"/>
                </a:lnTo>
                <a:lnTo>
                  <a:pt x="134" y="54"/>
                </a:lnTo>
                <a:lnTo>
                  <a:pt x="134" y="52"/>
                </a:lnTo>
                <a:lnTo>
                  <a:pt x="134" y="52"/>
                </a:lnTo>
                <a:lnTo>
                  <a:pt x="134" y="54"/>
                </a:lnTo>
                <a:lnTo>
                  <a:pt x="134" y="54"/>
                </a:lnTo>
                <a:lnTo>
                  <a:pt x="134" y="54"/>
                </a:lnTo>
                <a:lnTo>
                  <a:pt x="132" y="58"/>
                </a:lnTo>
                <a:lnTo>
                  <a:pt x="132" y="58"/>
                </a:lnTo>
                <a:lnTo>
                  <a:pt x="132" y="56"/>
                </a:lnTo>
                <a:lnTo>
                  <a:pt x="132" y="56"/>
                </a:lnTo>
                <a:lnTo>
                  <a:pt x="132" y="56"/>
                </a:lnTo>
                <a:lnTo>
                  <a:pt x="130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6"/>
                </a:lnTo>
                <a:lnTo>
                  <a:pt x="126" y="56"/>
                </a:lnTo>
                <a:lnTo>
                  <a:pt x="128" y="56"/>
                </a:lnTo>
                <a:lnTo>
                  <a:pt x="128" y="56"/>
                </a:lnTo>
                <a:lnTo>
                  <a:pt x="128" y="56"/>
                </a:lnTo>
                <a:lnTo>
                  <a:pt x="128" y="56"/>
                </a:lnTo>
                <a:lnTo>
                  <a:pt x="128" y="58"/>
                </a:lnTo>
                <a:lnTo>
                  <a:pt x="126" y="58"/>
                </a:lnTo>
                <a:lnTo>
                  <a:pt x="126" y="58"/>
                </a:lnTo>
                <a:lnTo>
                  <a:pt x="124" y="58"/>
                </a:lnTo>
                <a:lnTo>
                  <a:pt x="124" y="60"/>
                </a:lnTo>
                <a:lnTo>
                  <a:pt x="126" y="58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2"/>
                </a:lnTo>
                <a:lnTo>
                  <a:pt x="126" y="62"/>
                </a:lnTo>
                <a:lnTo>
                  <a:pt x="128" y="60"/>
                </a:lnTo>
                <a:lnTo>
                  <a:pt x="130" y="60"/>
                </a:lnTo>
                <a:lnTo>
                  <a:pt x="128" y="62"/>
                </a:lnTo>
                <a:lnTo>
                  <a:pt x="130" y="64"/>
                </a:lnTo>
                <a:lnTo>
                  <a:pt x="130" y="64"/>
                </a:lnTo>
                <a:lnTo>
                  <a:pt x="130" y="64"/>
                </a:lnTo>
                <a:lnTo>
                  <a:pt x="130" y="66"/>
                </a:lnTo>
                <a:lnTo>
                  <a:pt x="130" y="66"/>
                </a:lnTo>
                <a:lnTo>
                  <a:pt x="130" y="66"/>
                </a:lnTo>
                <a:lnTo>
                  <a:pt x="130" y="68"/>
                </a:lnTo>
                <a:lnTo>
                  <a:pt x="130" y="68"/>
                </a:lnTo>
                <a:lnTo>
                  <a:pt x="130" y="70"/>
                </a:lnTo>
                <a:lnTo>
                  <a:pt x="130" y="70"/>
                </a:lnTo>
                <a:lnTo>
                  <a:pt x="128" y="70"/>
                </a:lnTo>
                <a:lnTo>
                  <a:pt x="128" y="70"/>
                </a:lnTo>
                <a:lnTo>
                  <a:pt x="128" y="70"/>
                </a:lnTo>
                <a:lnTo>
                  <a:pt x="128" y="70"/>
                </a:lnTo>
                <a:lnTo>
                  <a:pt x="126" y="72"/>
                </a:lnTo>
                <a:lnTo>
                  <a:pt x="126" y="72"/>
                </a:lnTo>
                <a:lnTo>
                  <a:pt x="126" y="72"/>
                </a:lnTo>
                <a:lnTo>
                  <a:pt x="126" y="72"/>
                </a:lnTo>
                <a:lnTo>
                  <a:pt x="126" y="72"/>
                </a:lnTo>
                <a:lnTo>
                  <a:pt x="126" y="72"/>
                </a:lnTo>
                <a:lnTo>
                  <a:pt x="124" y="72"/>
                </a:lnTo>
                <a:lnTo>
                  <a:pt x="124" y="72"/>
                </a:lnTo>
                <a:lnTo>
                  <a:pt x="124" y="72"/>
                </a:lnTo>
                <a:lnTo>
                  <a:pt x="124" y="72"/>
                </a:lnTo>
                <a:lnTo>
                  <a:pt x="126" y="74"/>
                </a:lnTo>
                <a:lnTo>
                  <a:pt x="126" y="74"/>
                </a:lnTo>
                <a:lnTo>
                  <a:pt x="126" y="74"/>
                </a:lnTo>
                <a:lnTo>
                  <a:pt x="126" y="74"/>
                </a:lnTo>
                <a:lnTo>
                  <a:pt x="126" y="74"/>
                </a:lnTo>
                <a:lnTo>
                  <a:pt x="126" y="74"/>
                </a:lnTo>
                <a:lnTo>
                  <a:pt x="128" y="74"/>
                </a:lnTo>
                <a:lnTo>
                  <a:pt x="128" y="74"/>
                </a:lnTo>
                <a:lnTo>
                  <a:pt x="128" y="74"/>
                </a:lnTo>
                <a:lnTo>
                  <a:pt x="128" y="74"/>
                </a:lnTo>
                <a:lnTo>
                  <a:pt x="130" y="74"/>
                </a:lnTo>
                <a:lnTo>
                  <a:pt x="130" y="74"/>
                </a:lnTo>
                <a:lnTo>
                  <a:pt x="132" y="74"/>
                </a:lnTo>
                <a:lnTo>
                  <a:pt x="132" y="74"/>
                </a:lnTo>
                <a:lnTo>
                  <a:pt x="132" y="74"/>
                </a:lnTo>
                <a:lnTo>
                  <a:pt x="132" y="74"/>
                </a:lnTo>
                <a:lnTo>
                  <a:pt x="132" y="74"/>
                </a:lnTo>
                <a:lnTo>
                  <a:pt x="132" y="74"/>
                </a:lnTo>
                <a:lnTo>
                  <a:pt x="130" y="74"/>
                </a:lnTo>
                <a:lnTo>
                  <a:pt x="130" y="74"/>
                </a:lnTo>
                <a:lnTo>
                  <a:pt x="130" y="76"/>
                </a:lnTo>
                <a:lnTo>
                  <a:pt x="130" y="76"/>
                </a:lnTo>
                <a:lnTo>
                  <a:pt x="130" y="76"/>
                </a:lnTo>
                <a:lnTo>
                  <a:pt x="130" y="76"/>
                </a:lnTo>
                <a:lnTo>
                  <a:pt x="130" y="76"/>
                </a:lnTo>
                <a:lnTo>
                  <a:pt x="130" y="76"/>
                </a:lnTo>
                <a:lnTo>
                  <a:pt x="130" y="76"/>
                </a:lnTo>
                <a:lnTo>
                  <a:pt x="130" y="76"/>
                </a:lnTo>
                <a:lnTo>
                  <a:pt x="128" y="76"/>
                </a:lnTo>
                <a:lnTo>
                  <a:pt x="128" y="76"/>
                </a:lnTo>
                <a:lnTo>
                  <a:pt x="128" y="78"/>
                </a:lnTo>
                <a:lnTo>
                  <a:pt x="128" y="78"/>
                </a:lnTo>
                <a:lnTo>
                  <a:pt x="128" y="78"/>
                </a:lnTo>
                <a:lnTo>
                  <a:pt x="128" y="78"/>
                </a:lnTo>
                <a:lnTo>
                  <a:pt x="128" y="78"/>
                </a:lnTo>
                <a:lnTo>
                  <a:pt x="128" y="78"/>
                </a:lnTo>
                <a:lnTo>
                  <a:pt x="128" y="76"/>
                </a:lnTo>
                <a:lnTo>
                  <a:pt x="128" y="76"/>
                </a:lnTo>
                <a:lnTo>
                  <a:pt x="128" y="78"/>
                </a:lnTo>
                <a:lnTo>
                  <a:pt x="128" y="78"/>
                </a:lnTo>
                <a:lnTo>
                  <a:pt x="128" y="78"/>
                </a:lnTo>
                <a:lnTo>
                  <a:pt x="128" y="78"/>
                </a:lnTo>
                <a:lnTo>
                  <a:pt x="128" y="78"/>
                </a:lnTo>
                <a:lnTo>
                  <a:pt x="128" y="78"/>
                </a:lnTo>
                <a:lnTo>
                  <a:pt x="128" y="80"/>
                </a:lnTo>
                <a:lnTo>
                  <a:pt x="128" y="80"/>
                </a:lnTo>
                <a:lnTo>
                  <a:pt x="126" y="78"/>
                </a:lnTo>
                <a:lnTo>
                  <a:pt x="126" y="78"/>
                </a:lnTo>
                <a:lnTo>
                  <a:pt x="126" y="80"/>
                </a:lnTo>
                <a:lnTo>
                  <a:pt x="126" y="80"/>
                </a:lnTo>
                <a:lnTo>
                  <a:pt x="126" y="80"/>
                </a:lnTo>
                <a:lnTo>
                  <a:pt x="126" y="80"/>
                </a:lnTo>
                <a:lnTo>
                  <a:pt x="126" y="80"/>
                </a:lnTo>
                <a:lnTo>
                  <a:pt x="126" y="80"/>
                </a:lnTo>
                <a:lnTo>
                  <a:pt x="128" y="80"/>
                </a:lnTo>
                <a:lnTo>
                  <a:pt x="128" y="80"/>
                </a:lnTo>
                <a:lnTo>
                  <a:pt x="128" y="80"/>
                </a:lnTo>
                <a:lnTo>
                  <a:pt x="128" y="80"/>
                </a:lnTo>
                <a:lnTo>
                  <a:pt x="128" y="80"/>
                </a:lnTo>
                <a:lnTo>
                  <a:pt x="128" y="80"/>
                </a:lnTo>
                <a:lnTo>
                  <a:pt x="128" y="80"/>
                </a:lnTo>
                <a:lnTo>
                  <a:pt x="128" y="80"/>
                </a:lnTo>
                <a:lnTo>
                  <a:pt x="130" y="80"/>
                </a:lnTo>
                <a:lnTo>
                  <a:pt x="130" y="80"/>
                </a:lnTo>
                <a:lnTo>
                  <a:pt x="128" y="82"/>
                </a:lnTo>
                <a:lnTo>
                  <a:pt x="128" y="82"/>
                </a:lnTo>
                <a:lnTo>
                  <a:pt x="130" y="82"/>
                </a:lnTo>
                <a:lnTo>
                  <a:pt x="130" y="82"/>
                </a:lnTo>
                <a:lnTo>
                  <a:pt x="130" y="82"/>
                </a:lnTo>
                <a:lnTo>
                  <a:pt x="130" y="82"/>
                </a:lnTo>
                <a:lnTo>
                  <a:pt x="130" y="82"/>
                </a:lnTo>
                <a:lnTo>
                  <a:pt x="130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0" y="82"/>
                </a:lnTo>
                <a:lnTo>
                  <a:pt x="130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0"/>
                </a:lnTo>
                <a:lnTo>
                  <a:pt x="134" y="80"/>
                </a:lnTo>
                <a:lnTo>
                  <a:pt x="134" y="80"/>
                </a:lnTo>
                <a:lnTo>
                  <a:pt x="134" y="80"/>
                </a:lnTo>
                <a:lnTo>
                  <a:pt x="134" y="80"/>
                </a:lnTo>
                <a:lnTo>
                  <a:pt x="134" y="80"/>
                </a:lnTo>
                <a:lnTo>
                  <a:pt x="134" y="80"/>
                </a:lnTo>
                <a:lnTo>
                  <a:pt x="134" y="80"/>
                </a:lnTo>
                <a:lnTo>
                  <a:pt x="134" y="80"/>
                </a:lnTo>
                <a:lnTo>
                  <a:pt x="134" y="82"/>
                </a:lnTo>
                <a:lnTo>
                  <a:pt x="134" y="82"/>
                </a:lnTo>
                <a:lnTo>
                  <a:pt x="134" y="82"/>
                </a:lnTo>
                <a:lnTo>
                  <a:pt x="134" y="82"/>
                </a:lnTo>
                <a:lnTo>
                  <a:pt x="134" y="82"/>
                </a:lnTo>
                <a:lnTo>
                  <a:pt x="134" y="82"/>
                </a:lnTo>
                <a:lnTo>
                  <a:pt x="134" y="82"/>
                </a:lnTo>
                <a:lnTo>
                  <a:pt x="134" y="82"/>
                </a:lnTo>
                <a:lnTo>
                  <a:pt x="134" y="82"/>
                </a:lnTo>
                <a:lnTo>
                  <a:pt x="134" y="82"/>
                </a:lnTo>
                <a:lnTo>
                  <a:pt x="134" y="84"/>
                </a:lnTo>
                <a:lnTo>
                  <a:pt x="134" y="84"/>
                </a:lnTo>
                <a:lnTo>
                  <a:pt x="134" y="84"/>
                </a:lnTo>
                <a:lnTo>
                  <a:pt x="134" y="84"/>
                </a:lnTo>
                <a:lnTo>
                  <a:pt x="134" y="84"/>
                </a:lnTo>
                <a:lnTo>
                  <a:pt x="134" y="84"/>
                </a:lnTo>
                <a:lnTo>
                  <a:pt x="134" y="86"/>
                </a:lnTo>
                <a:lnTo>
                  <a:pt x="134" y="86"/>
                </a:lnTo>
                <a:lnTo>
                  <a:pt x="136" y="86"/>
                </a:lnTo>
                <a:lnTo>
                  <a:pt x="136" y="86"/>
                </a:lnTo>
                <a:lnTo>
                  <a:pt x="136" y="86"/>
                </a:lnTo>
                <a:lnTo>
                  <a:pt x="136" y="86"/>
                </a:lnTo>
                <a:lnTo>
                  <a:pt x="136" y="86"/>
                </a:lnTo>
                <a:lnTo>
                  <a:pt x="136" y="86"/>
                </a:lnTo>
                <a:lnTo>
                  <a:pt x="136" y="86"/>
                </a:lnTo>
                <a:lnTo>
                  <a:pt x="136" y="86"/>
                </a:lnTo>
                <a:lnTo>
                  <a:pt x="136" y="86"/>
                </a:lnTo>
                <a:lnTo>
                  <a:pt x="136" y="86"/>
                </a:lnTo>
                <a:lnTo>
                  <a:pt x="136" y="86"/>
                </a:lnTo>
                <a:lnTo>
                  <a:pt x="136" y="86"/>
                </a:lnTo>
                <a:lnTo>
                  <a:pt x="142" y="88"/>
                </a:lnTo>
                <a:lnTo>
                  <a:pt x="142" y="88"/>
                </a:lnTo>
                <a:lnTo>
                  <a:pt x="144" y="86"/>
                </a:lnTo>
                <a:lnTo>
                  <a:pt x="144" y="86"/>
                </a:lnTo>
                <a:lnTo>
                  <a:pt x="144" y="86"/>
                </a:lnTo>
                <a:lnTo>
                  <a:pt x="144" y="86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6" y="88"/>
                </a:lnTo>
                <a:lnTo>
                  <a:pt x="146" y="88"/>
                </a:lnTo>
                <a:lnTo>
                  <a:pt x="146" y="88"/>
                </a:lnTo>
                <a:lnTo>
                  <a:pt x="146" y="88"/>
                </a:lnTo>
                <a:lnTo>
                  <a:pt x="146" y="88"/>
                </a:lnTo>
                <a:lnTo>
                  <a:pt x="146" y="88"/>
                </a:lnTo>
                <a:lnTo>
                  <a:pt x="146" y="88"/>
                </a:lnTo>
                <a:lnTo>
                  <a:pt x="146" y="88"/>
                </a:lnTo>
                <a:lnTo>
                  <a:pt x="146" y="90"/>
                </a:lnTo>
                <a:lnTo>
                  <a:pt x="146" y="90"/>
                </a:lnTo>
                <a:lnTo>
                  <a:pt x="146" y="90"/>
                </a:lnTo>
                <a:lnTo>
                  <a:pt x="146" y="90"/>
                </a:lnTo>
                <a:lnTo>
                  <a:pt x="146" y="90"/>
                </a:lnTo>
                <a:lnTo>
                  <a:pt x="146" y="90"/>
                </a:lnTo>
                <a:lnTo>
                  <a:pt x="146" y="90"/>
                </a:lnTo>
                <a:lnTo>
                  <a:pt x="146" y="90"/>
                </a:lnTo>
                <a:lnTo>
                  <a:pt x="144" y="90"/>
                </a:lnTo>
                <a:lnTo>
                  <a:pt x="144" y="90"/>
                </a:lnTo>
                <a:lnTo>
                  <a:pt x="144" y="90"/>
                </a:lnTo>
                <a:lnTo>
                  <a:pt x="144" y="90"/>
                </a:lnTo>
                <a:lnTo>
                  <a:pt x="144" y="92"/>
                </a:lnTo>
                <a:lnTo>
                  <a:pt x="144" y="92"/>
                </a:lnTo>
                <a:lnTo>
                  <a:pt x="144" y="92"/>
                </a:lnTo>
                <a:lnTo>
                  <a:pt x="144" y="92"/>
                </a:lnTo>
                <a:lnTo>
                  <a:pt x="142" y="92"/>
                </a:lnTo>
                <a:lnTo>
                  <a:pt x="142" y="92"/>
                </a:lnTo>
                <a:lnTo>
                  <a:pt x="142" y="92"/>
                </a:lnTo>
                <a:lnTo>
                  <a:pt x="142" y="92"/>
                </a:lnTo>
                <a:lnTo>
                  <a:pt x="142" y="90"/>
                </a:lnTo>
                <a:lnTo>
                  <a:pt x="140" y="90"/>
                </a:lnTo>
                <a:lnTo>
                  <a:pt x="142" y="94"/>
                </a:lnTo>
                <a:lnTo>
                  <a:pt x="142" y="94"/>
                </a:lnTo>
                <a:lnTo>
                  <a:pt x="142" y="94"/>
                </a:lnTo>
                <a:lnTo>
                  <a:pt x="144" y="94"/>
                </a:lnTo>
                <a:lnTo>
                  <a:pt x="144" y="94"/>
                </a:lnTo>
                <a:lnTo>
                  <a:pt x="144" y="94"/>
                </a:lnTo>
                <a:lnTo>
                  <a:pt x="144" y="94"/>
                </a:lnTo>
                <a:lnTo>
                  <a:pt x="144" y="94"/>
                </a:lnTo>
                <a:lnTo>
                  <a:pt x="144" y="94"/>
                </a:lnTo>
                <a:lnTo>
                  <a:pt x="144" y="96"/>
                </a:lnTo>
                <a:lnTo>
                  <a:pt x="144" y="96"/>
                </a:lnTo>
                <a:lnTo>
                  <a:pt x="144" y="96"/>
                </a:lnTo>
                <a:lnTo>
                  <a:pt x="144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4"/>
                </a:lnTo>
                <a:lnTo>
                  <a:pt x="142" y="94"/>
                </a:lnTo>
                <a:lnTo>
                  <a:pt x="140" y="96"/>
                </a:lnTo>
                <a:lnTo>
                  <a:pt x="140" y="96"/>
                </a:lnTo>
                <a:lnTo>
                  <a:pt x="140" y="96"/>
                </a:lnTo>
                <a:lnTo>
                  <a:pt x="140" y="96"/>
                </a:lnTo>
                <a:lnTo>
                  <a:pt x="140" y="96"/>
                </a:lnTo>
                <a:lnTo>
                  <a:pt x="140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8"/>
                </a:lnTo>
                <a:lnTo>
                  <a:pt x="142" y="98"/>
                </a:lnTo>
                <a:lnTo>
                  <a:pt x="142" y="98"/>
                </a:lnTo>
                <a:lnTo>
                  <a:pt x="142" y="98"/>
                </a:lnTo>
                <a:lnTo>
                  <a:pt x="142" y="98"/>
                </a:lnTo>
                <a:lnTo>
                  <a:pt x="142" y="98"/>
                </a:lnTo>
                <a:lnTo>
                  <a:pt x="142" y="98"/>
                </a:lnTo>
                <a:lnTo>
                  <a:pt x="142" y="98"/>
                </a:lnTo>
                <a:lnTo>
                  <a:pt x="142" y="98"/>
                </a:lnTo>
                <a:lnTo>
                  <a:pt x="142" y="98"/>
                </a:lnTo>
                <a:lnTo>
                  <a:pt x="140" y="98"/>
                </a:lnTo>
                <a:lnTo>
                  <a:pt x="140" y="98"/>
                </a:lnTo>
                <a:lnTo>
                  <a:pt x="136" y="100"/>
                </a:lnTo>
                <a:lnTo>
                  <a:pt x="136" y="100"/>
                </a:lnTo>
                <a:lnTo>
                  <a:pt x="132" y="102"/>
                </a:lnTo>
                <a:lnTo>
                  <a:pt x="132" y="102"/>
                </a:lnTo>
                <a:lnTo>
                  <a:pt x="130" y="104"/>
                </a:lnTo>
                <a:lnTo>
                  <a:pt x="130" y="104"/>
                </a:lnTo>
                <a:lnTo>
                  <a:pt x="130" y="106"/>
                </a:lnTo>
                <a:lnTo>
                  <a:pt x="130" y="106"/>
                </a:lnTo>
                <a:lnTo>
                  <a:pt x="132" y="108"/>
                </a:lnTo>
                <a:lnTo>
                  <a:pt x="132" y="108"/>
                </a:lnTo>
                <a:lnTo>
                  <a:pt x="132" y="110"/>
                </a:lnTo>
                <a:lnTo>
                  <a:pt x="132" y="110"/>
                </a:lnTo>
                <a:lnTo>
                  <a:pt x="132" y="110"/>
                </a:lnTo>
                <a:lnTo>
                  <a:pt x="132" y="110"/>
                </a:lnTo>
                <a:lnTo>
                  <a:pt x="132" y="110"/>
                </a:lnTo>
                <a:lnTo>
                  <a:pt x="132" y="110"/>
                </a:lnTo>
                <a:lnTo>
                  <a:pt x="132" y="110"/>
                </a:lnTo>
                <a:lnTo>
                  <a:pt x="132" y="110"/>
                </a:lnTo>
                <a:lnTo>
                  <a:pt x="134" y="110"/>
                </a:lnTo>
                <a:lnTo>
                  <a:pt x="134" y="110"/>
                </a:lnTo>
                <a:lnTo>
                  <a:pt x="134" y="110"/>
                </a:lnTo>
                <a:lnTo>
                  <a:pt x="134" y="110"/>
                </a:lnTo>
                <a:lnTo>
                  <a:pt x="134" y="110"/>
                </a:lnTo>
                <a:lnTo>
                  <a:pt x="134" y="110"/>
                </a:lnTo>
                <a:lnTo>
                  <a:pt x="134" y="112"/>
                </a:lnTo>
                <a:lnTo>
                  <a:pt x="134" y="112"/>
                </a:lnTo>
                <a:lnTo>
                  <a:pt x="134" y="112"/>
                </a:lnTo>
                <a:lnTo>
                  <a:pt x="134" y="112"/>
                </a:lnTo>
                <a:lnTo>
                  <a:pt x="134" y="112"/>
                </a:lnTo>
                <a:lnTo>
                  <a:pt x="134" y="112"/>
                </a:lnTo>
                <a:lnTo>
                  <a:pt x="134" y="112"/>
                </a:lnTo>
                <a:lnTo>
                  <a:pt x="134" y="112"/>
                </a:lnTo>
                <a:lnTo>
                  <a:pt x="134" y="112"/>
                </a:lnTo>
                <a:lnTo>
                  <a:pt x="134" y="112"/>
                </a:lnTo>
                <a:lnTo>
                  <a:pt x="134" y="114"/>
                </a:lnTo>
                <a:lnTo>
                  <a:pt x="134" y="114"/>
                </a:lnTo>
                <a:lnTo>
                  <a:pt x="134" y="114"/>
                </a:lnTo>
                <a:lnTo>
                  <a:pt x="134" y="114"/>
                </a:lnTo>
                <a:lnTo>
                  <a:pt x="134" y="114"/>
                </a:lnTo>
                <a:lnTo>
                  <a:pt x="134" y="114"/>
                </a:lnTo>
                <a:lnTo>
                  <a:pt x="134" y="114"/>
                </a:lnTo>
                <a:lnTo>
                  <a:pt x="134" y="114"/>
                </a:lnTo>
                <a:lnTo>
                  <a:pt x="134" y="114"/>
                </a:lnTo>
                <a:lnTo>
                  <a:pt x="134" y="114"/>
                </a:lnTo>
                <a:lnTo>
                  <a:pt x="132" y="114"/>
                </a:lnTo>
                <a:lnTo>
                  <a:pt x="132" y="114"/>
                </a:lnTo>
                <a:lnTo>
                  <a:pt x="132" y="114"/>
                </a:lnTo>
                <a:lnTo>
                  <a:pt x="132" y="114"/>
                </a:lnTo>
                <a:lnTo>
                  <a:pt x="132" y="112"/>
                </a:lnTo>
                <a:lnTo>
                  <a:pt x="132" y="112"/>
                </a:lnTo>
                <a:lnTo>
                  <a:pt x="132" y="112"/>
                </a:lnTo>
                <a:lnTo>
                  <a:pt x="132" y="112"/>
                </a:lnTo>
                <a:lnTo>
                  <a:pt x="132" y="114"/>
                </a:lnTo>
                <a:lnTo>
                  <a:pt x="132" y="114"/>
                </a:lnTo>
                <a:lnTo>
                  <a:pt x="132" y="114"/>
                </a:lnTo>
                <a:lnTo>
                  <a:pt x="132" y="114"/>
                </a:lnTo>
                <a:lnTo>
                  <a:pt x="132" y="114"/>
                </a:lnTo>
                <a:lnTo>
                  <a:pt x="132" y="114"/>
                </a:lnTo>
                <a:lnTo>
                  <a:pt x="132" y="114"/>
                </a:lnTo>
                <a:lnTo>
                  <a:pt x="132" y="114"/>
                </a:lnTo>
                <a:lnTo>
                  <a:pt x="132" y="114"/>
                </a:lnTo>
                <a:lnTo>
                  <a:pt x="132" y="114"/>
                </a:lnTo>
                <a:lnTo>
                  <a:pt x="130" y="114"/>
                </a:lnTo>
                <a:lnTo>
                  <a:pt x="130" y="114"/>
                </a:lnTo>
                <a:lnTo>
                  <a:pt x="130" y="114"/>
                </a:lnTo>
                <a:lnTo>
                  <a:pt x="130" y="114"/>
                </a:lnTo>
                <a:lnTo>
                  <a:pt x="130" y="114"/>
                </a:lnTo>
                <a:lnTo>
                  <a:pt x="130" y="114"/>
                </a:lnTo>
                <a:lnTo>
                  <a:pt x="130" y="114"/>
                </a:lnTo>
                <a:lnTo>
                  <a:pt x="130" y="114"/>
                </a:lnTo>
                <a:lnTo>
                  <a:pt x="130" y="114"/>
                </a:lnTo>
                <a:lnTo>
                  <a:pt x="130" y="114"/>
                </a:lnTo>
                <a:lnTo>
                  <a:pt x="130" y="114"/>
                </a:lnTo>
                <a:lnTo>
                  <a:pt x="130" y="114"/>
                </a:lnTo>
                <a:lnTo>
                  <a:pt x="130" y="114"/>
                </a:lnTo>
                <a:lnTo>
                  <a:pt x="130" y="114"/>
                </a:lnTo>
                <a:lnTo>
                  <a:pt x="128" y="114"/>
                </a:lnTo>
                <a:lnTo>
                  <a:pt x="128" y="114"/>
                </a:lnTo>
                <a:lnTo>
                  <a:pt x="128" y="114"/>
                </a:lnTo>
                <a:lnTo>
                  <a:pt x="128" y="114"/>
                </a:lnTo>
                <a:lnTo>
                  <a:pt x="128" y="114"/>
                </a:lnTo>
                <a:lnTo>
                  <a:pt x="128" y="114"/>
                </a:lnTo>
                <a:lnTo>
                  <a:pt x="128" y="114"/>
                </a:lnTo>
                <a:lnTo>
                  <a:pt x="128" y="114"/>
                </a:lnTo>
                <a:lnTo>
                  <a:pt x="128" y="114"/>
                </a:lnTo>
                <a:lnTo>
                  <a:pt x="128" y="114"/>
                </a:lnTo>
                <a:lnTo>
                  <a:pt x="128" y="114"/>
                </a:lnTo>
                <a:lnTo>
                  <a:pt x="128" y="114"/>
                </a:lnTo>
                <a:lnTo>
                  <a:pt x="126" y="114"/>
                </a:lnTo>
                <a:lnTo>
                  <a:pt x="126" y="114"/>
                </a:lnTo>
                <a:lnTo>
                  <a:pt x="126" y="114"/>
                </a:lnTo>
                <a:lnTo>
                  <a:pt x="126" y="114"/>
                </a:lnTo>
                <a:lnTo>
                  <a:pt x="126" y="114"/>
                </a:lnTo>
                <a:lnTo>
                  <a:pt x="126" y="114"/>
                </a:lnTo>
                <a:lnTo>
                  <a:pt x="124" y="114"/>
                </a:lnTo>
                <a:lnTo>
                  <a:pt x="124" y="114"/>
                </a:lnTo>
                <a:lnTo>
                  <a:pt x="124" y="114"/>
                </a:lnTo>
                <a:lnTo>
                  <a:pt x="124" y="114"/>
                </a:lnTo>
                <a:lnTo>
                  <a:pt x="124" y="114"/>
                </a:lnTo>
                <a:lnTo>
                  <a:pt x="124" y="114"/>
                </a:lnTo>
                <a:lnTo>
                  <a:pt x="124" y="114"/>
                </a:lnTo>
                <a:lnTo>
                  <a:pt x="124" y="114"/>
                </a:lnTo>
                <a:lnTo>
                  <a:pt x="124" y="114"/>
                </a:lnTo>
                <a:lnTo>
                  <a:pt x="124" y="114"/>
                </a:lnTo>
                <a:lnTo>
                  <a:pt x="122" y="114"/>
                </a:lnTo>
                <a:lnTo>
                  <a:pt x="122" y="114"/>
                </a:lnTo>
                <a:lnTo>
                  <a:pt x="122" y="114"/>
                </a:lnTo>
                <a:lnTo>
                  <a:pt x="122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0" name="Freeform 81"/>
          <p:cNvSpPr>
            <a:spLocks/>
          </p:cNvSpPr>
          <p:nvPr/>
        </p:nvSpPr>
        <p:spPr bwMode="auto">
          <a:xfrm>
            <a:off x="4671629" y="2562388"/>
            <a:ext cx="306845" cy="317936"/>
          </a:xfrm>
          <a:custGeom>
            <a:avLst/>
            <a:gdLst>
              <a:gd name="T0" fmla="*/ 164 w 166"/>
              <a:gd name="T1" fmla="*/ 70 h 172"/>
              <a:gd name="T2" fmla="*/ 162 w 166"/>
              <a:gd name="T3" fmla="*/ 60 h 172"/>
              <a:gd name="T4" fmla="*/ 144 w 166"/>
              <a:gd name="T5" fmla="*/ 48 h 172"/>
              <a:gd name="T6" fmla="*/ 140 w 166"/>
              <a:gd name="T7" fmla="*/ 42 h 172"/>
              <a:gd name="T8" fmla="*/ 134 w 166"/>
              <a:gd name="T9" fmla="*/ 28 h 172"/>
              <a:gd name="T10" fmla="*/ 128 w 166"/>
              <a:gd name="T11" fmla="*/ 26 h 172"/>
              <a:gd name="T12" fmla="*/ 120 w 166"/>
              <a:gd name="T13" fmla="*/ 26 h 172"/>
              <a:gd name="T14" fmla="*/ 116 w 166"/>
              <a:gd name="T15" fmla="*/ 22 h 172"/>
              <a:gd name="T16" fmla="*/ 110 w 166"/>
              <a:gd name="T17" fmla="*/ 24 h 172"/>
              <a:gd name="T18" fmla="*/ 106 w 166"/>
              <a:gd name="T19" fmla="*/ 18 h 172"/>
              <a:gd name="T20" fmla="*/ 98 w 166"/>
              <a:gd name="T21" fmla="*/ 14 h 172"/>
              <a:gd name="T22" fmla="*/ 90 w 166"/>
              <a:gd name="T23" fmla="*/ 16 h 172"/>
              <a:gd name="T24" fmla="*/ 82 w 166"/>
              <a:gd name="T25" fmla="*/ 20 h 172"/>
              <a:gd name="T26" fmla="*/ 74 w 166"/>
              <a:gd name="T27" fmla="*/ 20 h 172"/>
              <a:gd name="T28" fmla="*/ 72 w 166"/>
              <a:gd name="T29" fmla="*/ 12 h 172"/>
              <a:gd name="T30" fmla="*/ 62 w 166"/>
              <a:gd name="T31" fmla="*/ 12 h 172"/>
              <a:gd name="T32" fmla="*/ 54 w 166"/>
              <a:gd name="T33" fmla="*/ 16 h 172"/>
              <a:gd name="T34" fmla="*/ 46 w 166"/>
              <a:gd name="T35" fmla="*/ 10 h 172"/>
              <a:gd name="T36" fmla="*/ 32 w 166"/>
              <a:gd name="T37" fmla="*/ 0 h 172"/>
              <a:gd name="T38" fmla="*/ 30 w 166"/>
              <a:gd name="T39" fmla="*/ 4 h 172"/>
              <a:gd name="T40" fmla="*/ 18 w 166"/>
              <a:gd name="T41" fmla="*/ 24 h 172"/>
              <a:gd name="T42" fmla="*/ 10 w 166"/>
              <a:gd name="T43" fmla="*/ 20 h 172"/>
              <a:gd name="T44" fmla="*/ 0 w 166"/>
              <a:gd name="T45" fmla="*/ 38 h 172"/>
              <a:gd name="T46" fmla="*/ 4 w 166"/>
              <a:gd name="T47" fmla="*/ 40 h 172"/>
              <a:gd name="T48" fmla="*/ 8 w 166"/>
              <a:gd name="T49" fmla="*/ 46 h 172"/>
              <a:gd name="T50" fmla="*/ 2 w 166"/>
              <a:gd name="T51" fmla="*/ 64 h 172"/>
              <a:gd name="T52" fmla="*/ 8 w 166"/>
              <a:gd name="T53" fmla="*/ 70 h 172"/>
              <a:gd name="T54" fmla="*/ 10 w 166"/>
              <a:gd name="T55" fmla="*/ 76 h 172"/>
              <a:gd name="T56" fmla="*/ 10 w 166"/>
              <a:gd name="T57" fmla="*/ 82 h 172"/>
              <a:gd name="T58" fmla="*/ 14 w 166"/>
              <a:gd name="T59" fmla="*/ 96 h 172"/>
              <a:gd name="T60" fmla="*/ 12 w 166"/>
              <a:gd name="T61" fmla="*/ 108 h 172"/>
              <a:gd name="T62" fmla="*/ 12 w 166"/>
              <a:gd name="T63" fmla="*/ 112 h 172"/>
              <a:gd name="T64" fmla="*/ 12 w 166"/>
              <a:gd name="T65" fmla="*/ 122 h 172"/>
              <a:gd name="T66" fmla="*/ 10 w 166"/>
              <a:gd name="T67" fmla="*/ 130 h 172"/>
              <a:gd name="T68" fmla="*/ 12 w 166"/>
              <a:gd name="T69" fmla="*/ 136 h 172"/>
              <a:gd name="T70" fmla="*/ 18 w 166"/>
              <a:gd name="T71" fmla="*/ 144 h 172"/>
              <a:gd name="T72" fmla="*/ 26 w 166"/>
              <a:gd name="T73" fmla="*/ 138 h 172"/>
              <a:gd name="T74" fmla="*/ 34 w 166"/>
              <a:gd name="T75" fmla="*/ 144 h 172"/>
              <a:gd name="T76" fmla="*/ 36 w 166"/>
              <a:gd name="T77" fmla="*/ 156 h 172"/>
              <a:gd name="T78" fmla="*/ 42 w 166"/>
              <a:gd name="T79" fmla="*/ 166 h 172"/>
              <a:gd name="T80" fmla="*/ 54 w 166"/>
              <a:gd name="T81" fmla="*/ 172 h 172"/>
              <a:gd name="T82" fmla="*/ 60 w 166"/>
              <a:gd name="T83" fmla="*/ 166 h 172"/>
              <a:gd name="T84" fmla="*/ 62 w 166"/>
              <a:gd name="T85" fmla="*/ 160 h 172"/>
              <a:gd name="T86" fmla="*/ 58 w 166"/>
              <a:gd name="T87" fmla="*/ 142 h 172"/>
              <a:gd name="T88" fmla="*/ 62 w 166"/>
              <a:gd name="T89" fmla="*/ 124 h 172"/>
              <a:gd name="T90" fmla="*/ 66 w 166"/>
              <a:gd name="T91" fmla="*/ 116 h 172"/>
              <a:gd name="T92" fmla="*/ 70 w 166"/>
              <a:gd name="T93" fmla="*/ 114 h 172"/>
              <a:gd name="T94" fmla="*/ 80 w 166"/>
              <a:gd name="T95" fmla="*/ 124 h 172"/>
              <a:gd name="T96" fmla="*/ 92 w 166"/>
              <a:gd name="T97" fmla="*/ 130 h 172"/>
              <a:gd name="T98" fmla="*/ 112 w 166"/>
              <a:gd name="T99" fmla="*/ 128 h 172"/>
              <a:gd name="T100" fmla="*/ 118 w 166"/>
              <a:gd name="T101" fmla="*/ 124 h 172"/>
              <a:gd name="T102" fmla="*/ 128 w 166"/>
              <a:gd name="T103" fmla="*/ 120 h 172"/>
              <a:gd name="T104" fmla="*/ 132 w 166"/>
              <a:gd name="T105" fmla="*/ 112 h 172"/>
              <a:gd name="T106" fmla="*/ 140 w 166"/>
              <a:gd name="T107" fmla="*/ 108 h 172"/>
              <a:gd name="T108" fmla="*/ 150 w 166"/>
              <a:gd name="T109" fmla="*/ 102 h 172"/>
              <a:gd name="T110" fmla="*/ 154 w 166"/>
              <a:gd name="T111" fmla="*/ 100 h 172"/>
              <a:gd name="T112" fmla="*/ 162 w 166"/>
              <a:gd name="T113" fmla="*/ 90 h 172"/>
              <a:gd name="T114" fmla="*/ 164 w 166"/>
              <a:gd name="T115" fmla="*/ 82 h 172"/>
              <a:gd name="T116" fmla="*/ 166 w 166"/>
              <a:gd name="T117" fmla="*/ 76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6" h="172">
                <a:moveTo>
                  <a:pt x="166" y="76"/>
                </a:moveTo>
                <a:lnTo>
                  <a:pt x="166" y="76"/>
                </a:lnTo>
                <a:lnTo>
                  <a:pt x="164" y="74"/>
                </a:lnTo>
                <a:lnTo>
                  <a:pt x="164" y="74"/>
                </a:lnTo>
                <a:lnTo>
                  <a:pt x="164" y="70"/>
                </a:lnTo>
                <a:lnTo>
                  <a:pt x="164" y="70"/>
                </a:lnTo>
                <a:lnTo>
                  <a:pt x="164" y="68"/>
                </a:lnTo>
                <a:lnTo>
                  <a:pt x="164" y="68"/>
                </a:lnTo>
                <a:lnTo>
                  <a:pt x="166" y="64"/>
                </a:lnTo>
                <a:lnTo>
                  <a:pt x="166" y="64"/>
                </a:lnTo>
                <a:lnTo>
                  <a:pt x="162" y="60"/>
                </a:lnTo>
                <a:lnTo>
                  <a:pt x="162" y="60"/>
                </a:lnTo>
                <a:lnTo>
                  <a:pt x="156" y="60"/>
                </a:lnTo>
                <a:lnTo>
                  <a:pt x="156" y="60"/>
                </a:lnTo>
                <a:lnTo>
                  <a:pt x="148" y="54"/>
                </a:lnTo>
                <a:lnTo>
                  <a:pt x="148" y="54"/>
                </a:lnTo>
                <a:lnTo>
                  <a:pt x="144" y="48"/>
                </a:lnTo>
                <a:lnTo>
                  <a:pt x="144" y="48"/>
                </a:lnTo>
                <a:lnTo>
                  <a:pt x="142" y="48"/>
                </a:lnTo>
                <a:lnTo>
                  <a:pt x="142" y="48"/>
                </a:lnTo>
                <a:lnTo>
                  <a:pt x="140" y="44"/>
                </a:lnTo>
                <a:lnTo>
                  <a:pt x="140" y="44"/>
                </a:lnTo>
                <a:lnTo>
                  <a:pt x="140" y="42"/>
                </a:lnTo>
                <a:lnTo>
                  <a:pt x="140" y="42"/>
                </a:lnTo>
                <a:lnTo>
                  <a:pt x="138" y="38"/>
                </a:lnTo>
                <a:lnTo>
                  <a:pt x="138" y="38"/>
                </a:lnTo>
                <a:lnTo>
                  <a:pt x="138" y="30"/>
                </a:lnTo>
                <a:lnTo>
                  <a:pt x="138" y="30"/>
                </a:lnTo>
                <a:lnTo>
                  <a:pt x="134" y="28"/>
                </a:lnTo>
                <a:lnTo>
                  <a:pt x="134" y="28"/>
                </a:lnTo>
                <a:lnTo>
                  <a:pt x="134" y="26"/>
                </a:lnTo>
                <a:lnTo>
                  <a:pt x="134" y="26"/>
                </a:lnTo>
                <a:lnTo>
                  <a:pt x="130" y="26"/>
                </a:lnTo>
                <a:lnTo>
                  <a:pt x="130" y="26"/>
                </a:lnTo>
                <a:lnTo>
                  <a:pt x="128" y="26"/>
                </a:lnTo>
                <a:lnTo>
                  <a:pt x="128" y="26"/>
                </a:lnTo>
                <a:lnTo>
                  <a:pt x="124" y="28"/>
                </a:lnTo>
                <a:lnTo>
                  <a:pt x="124" y="28"/>
                </a:lnTo>
                <a:lnTo>
                  <a:pt x="122" y="26"/>
                </a:lnTo>
                <a:lnTo>
                  <a:pt x="122" y="26"/>
                </a:lnTo>
                <a:lnTo>
                  <a:pt x="120" y="26"/>
                </a:lnTo>
                <a:lnTo>
                  <a:pt x="120" y="26"/>
                </a:lnTo>
                <a:lnTo>
                  <a:pt x="118" y="24"/>
                </a:lnTo>
                <a:lnTo>
                  <a:pt x="118" y="24"/>
                </a:lnTo>
                <a:lnTo>
                  <a:pt x="118" y="24"/>
                </a:lnTo>
                <a:lnTo>
                  <a:pt x="118" y="24"/>
                </a:lnTo>
                <a:lnTo>
                  <a:pt x="116" y="22"/>
                </a:lnTo>
                <a:lnTo>
                  <a:pt x="116" y="22"/>
                </a:lnTo>
                <a:lnTo>
                  <a:pt x="114" y="24"/>
                </a:lnTo>
                <a:lnTo>
                  <a:pt x="114" y="24"/>
                </a:lnTo>
                <a:lnTo>
                  <a:pt x="114" y="22"/>
                </a:lnTo>
                <a:lnTo>
                  <a:pt x="114" y="22"/>
                </a:lnTo>
                <a:lnTo>
                  <a:pt x="110" y="24"/>
                </a:lnTo>
                <a:lnTo>
                  <a:pt x="110" y="24"/>
                </a:lnTo>
                <a:lnTo>
                  <a:pt x="110" y="22"/>
                </a:lnTo>
                <a:lnTo>
                  <a:pt x="110" y="22"/>
                </a:lnTo>
                <a:lnTo>
                  <a:pt x="108" y="22"/>
                </a:lnTo>
                <a:lnTo>
                  <a:pt x="108" y="22"/>
                </a:lnTo>
                <a:lnTo>
                  <a:pt x="106" y="18"/>
                </a:lnTo>
                <a:lnTo>
                  <a:pt x="106" y="18"/>
                </a:lnTo>
                <a:lnTo>
                  <a:pt x="104" y="16"/>
                </a:lnTo>
                <a:lnTo>
                  <a:pt x="104" y="16"/>
                </a:lnTo>
                <a:lnTo>
                  <a:pt x="100" y="16"/>
                </a:lnTo>
                <a:lnTo>
                  <a:pt x="100" y="16"/>
                </a:lnTo>
                <a:lnTo>
                  <a:pt x="98" y="14"/>
                </a:lnTo>
                <a:lnTo>
                  <a:pt x="98" y="14"/>
                </a:lnTo>
                <a:lnTo>
                  <a:pt x="96" y="14"/>
                </a:lnTo>
                <a:lnTo>
                  <a:pt x="96" y="14"/>
                </a:lnTo>
                <a:lnTo>
                  <a:pt x="92" y="14"/>
                </a:lnTo>
                <a:lnTo>
                  <a:pt x="92" y="14"/>
                </a:lnTo>
                <a:lnTo>
                  <a:pt x="90" y="16"/>
                </a:lnTo>
                <a:lnTo>
                  <a:pt x="90" y="16"/>
                </a:lnTo>
                <a:lnTo>
                  <a:pt x="88" y="18"/>
                </a:lnTo>
                <a:lnTo>
                  <a:pt x="88" y="18"/>
                </a:lnTo>
                <a:lnTo>
                  <a:pt x="86" y="22"/>
                </a:lnTo>
                <a:lnTo>
                  <a:pt x="86" y="22"/>
                </a:lnTo>
                <a:lnTo>
                  <a:pt x="82" y="20"/>
                </a:lnTo>
                <a:lnTo>
                  <a:pt x="82" y="20"/>
                </a:lnTo>
                <a:lnTo>
                  <a:pt x="80" y="22"/>
                </a:lnTo>
                <a:lnTo>
                  <a:pt x="80" y="22"/>
                </a:lnTo>
                <a:lnTo>
                  <a:pt x="78" y="22"/>
                </a:lnTo>
                <a:lnTo>
                  <a:pt x="78" y="22"/>
                </a:lnTo>
                <a:lnTo>
                  <a:pt x="74" y="20"/>
                </a:lnTo>
                <a:lnTo>
                  <a:pt x="74" y="20"/>
                </a:lnTo>
                <a:lnTo>
                  <a:pt x="74" y="16"/>
                </a:lnTo>
                <a:lnTo>
                  <a:pt x="74" y="16"/>
                </a:lnTo>
                <a:lnTo>
                  <a:pt x="74" y="14"/>
                </a:lnTo>
                <a:lnTo>
                  <a:pt x="74" y="14"/>
                </a:lnTo>
                <a:lnTo>
                  <a:pt x="72" y="12"/>
                </a:lnTo>
                <a:lnTo>
                  <a:pt x="72" y="12"/>
                </a:lnTo>
                <a:lnTo>
                  <a:pt x="68" y="12"/>
                </a:lnTo>
                <a:lnTo>
                  <a:pt x="68" y="12"/>
                </a:lnTo>
                <a:lnTo>
                  <a:pt x="66" y="12"/>
                </a:lnTo>
                <a:lnTo>
                  <a:pt x="66" y="12"/>
                </a:lnTo>
                <a:lnTo>
                  <a:pt x="62" y="12"/>
                </a:lnTo>
                <a:lnTo>
                  <a:pt x="62" y="12"/>
                </a:lnTo>
                <a:lnTo>
                  <a:pt x="58" y="12"/>
                </a:lnTo>
                <a:lnTo>
                  <a:pt x="58" y="12"/>
                </a:lnTo>
                <a:lnTo>
                  <a:pt x="56" y="14"/>
                </a:lnTo>
                <a:lnTo>
                  <a:pt x="56" y="14"/>
                </a:lnTo>
                <a:lnTo>
                  <a:pt x="54" y="16"/>
                </a:lnTo>
                <a:lnTo>
                  <a:pt x="54" y="16"/>
                </a:lnTo>
                <a:lnTo>
                  <a:pt x="52" y="16"/>
                </a:lnTo>
                <a:lnTo>
                  <a:pt x="52" y="16"/>
                </a:lnTo>
                <a:lnTo>
                  <a:pt x="48" y="16"/>
                </a:lnTo>
                <a:lnTo>
                  <a:pt x="48" y="16"/>
                </a:lnTo>
                <a:lnTo>
                  <a:pt x="46" y="10"/>
                </a:lnTo>
                <a:lnTo>
                  <a:pt x="46" y="10"/>
                </a:lnTo>
                <a:lnTo>
                  <a:pt x="48" y="8"/>
                </a:lnTo>
                <a:lnTo>
                  <a:pt x="48" y="8"/>
                </a:lnTo>
                <a:lnTo>
                  <a:pt x="44" y="4"/>
                </a:lnTo>
                <a:lnTo>
                  <a:pt x="44" y="4"/>
                </a:lnTo>
                <a:lnTo>
                  <a:pt x="38" y="2"/>
                </a:lnTo>
                <a:lnTo>
                  <a:pt x="32" y="0"/>
                </a:lnTo>
                <a:lnTo>
                  <a:pt x="32" y="0"/>
                </a:lnTo>
                <a:lnTo>
                  <a:pt x="32" y="2"/>
                </a:lnTo>
                <a:lnTo>
                  <a:pt x="32" y="2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28" y="10"/>
                </a:lnTo>
                <a:lnTo>
                  <a:pt x="28" y="10"/>
                </a:lnTo>
                <a:lnTo>
                  <a:pt x="24" y="16"/>
                </a:lnTo>
                <a:lnTo>
                  <a:pt x="24" y="16"/>
                </a:lnTo>
                <a:lnTo>
                  <a:pt x="18" y="24"/>
                </a:lnTo>
                <a:lnTo>
                  <a:pt x="18" y="24"/>
                </a:lnTo>
                <a:lnTo>
                  <a:pt x="14" y="20"/>
                </a:lnTo>
                <a:lnTo>
                  <a:pt x="14" y="20"/>
                </a:lnTo>
                <a:lnTo>
                  <a:pt x="12" y="18"/>
                </a:lnTo>
                <a:lnTo>
                  <a:pt x="12" y="18"/>
                </a:lnTo>
                <a:lnTo>
                  <a:pt x="10" y="20"/>
                </a:lnTo>
                <a:lnTo>
                  <a:pt x="10" y="20"/>
                </a:lnTo>
                <a:lnTo>
                  <a:pt x="6" y="28"/>
                </a:lnTo>
                <a:lnTo>
                  <a:pt x="6" y="28"/>
                </a:lnTo>
                <a:lnTo>
                  <a:pt x="4" y="34"/>
                </a:lnTo>
                <a:lnTo>
                  <a:pt x="4" y="34"/>
                </a:lnTo>
                <a:lnTo>
                  <a:pt x="0" y="38"/>
                </a:lnTo>
                <a:lnTo>
                  <a:pt x="0" y="38"/>
                </a:lnTo>
                <a:lnTo>
                  <a:pt x="2" y="40"/>
                </a:lnTo>
                <a:lnTo>
                  <a:pt x="2" y="40"/>
                </a:lnTo>
                <a:lnTo>
                  <a:pt x="4" y="42"/>
                </a:lnTo>
                <a:lnTo>
                  <a:pt x="4" y="42"/>
                </a:lnTo>
                <a:lnTo>
                  <a:pt x="4" y="40"/>
                </a:lnTo>
                <a:lnTo>
                  <a:pt x="4" y="40"/>
                </a:lnTo>
                <a:lnTo>
                  <a:pt x="8" y="44"/>
                </a:lnTo>
                <a:lnTo>
                  <a:pt x="8" y="44"/>
                </a:lnTo>
                <a:lnTo>
                  <a:pt x="10" y="46"/>
                </a:lnTo>
                <a:lnTo>
                  <a:pt x="10" y="46"/>
                </a:lnTo>
                <a:lnTo>
                  <a:pt x="8" y="46"/>
                </a:lnTo>
                <a:lnTo>
                  <a:pt x="8" y="46"/>
                </a:lnTo>
                <a:lnTo>
                  <a:pt x="0" y="54"/>
                </a:lnTo>
                <a:lnTo>
                  <a:pt x="0" y="54"/>
                </a:lnTo>
                <a:lnTo>
                  <a:pt x="2" y="58"/>
                </a:lnTo>
                <a:lnTo>
                  <a:pt x="2" y="58"/>
                </a:lnTo>
                <a:lnTo>
                  <a:pt x="2" y="64"/>
                </a:lnTo>
                <a:lnTo>
                  <a:pt x="2" y="64"/>
                </a:lnTo>
                <a:lnTo>
                  <a:pt x="4" y="66"/>
                </a:lnTo>
                <a:lnTo>
                  <a:pt x="4" y="66"/>
                </a:lnTo>
                <a:lnTo>
                  <a:pt x="6" y="70"/>
                </a:lnTo>
                <a:lnTo>
                  <a:pt x="6" y="70"/>
                </a:ln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lnTo>
                  <a:pt x="8" y="74"/>
                </a:lnTo>
                <a:lnTo>
                  <a:pt x="8" y="74"/>
                </a:lnTo>
                <a:lnTo>
                  <a:pt x="10" y="76"/>
                </a:lnTo>
                <a:lnTo>
                  <a:pt x="10" y="76"/>
                </a:lnTo>
                <a:lnTo>
                  <a:pt x="10" y="78"/>
                </a:lnTo>
                <a:lnTo>
                  <a:pt x="10" y="78"/>
                </a:lnTo>
                <a:lnTo>
                  <a:pt x="10" y="80"/>
                </a:lnTo>
                <a:lnTo>
                  <a:pt x="10" y="80"/>
                </a:lnTo>
                <a:lnTo>
                  <a:pt x="10" y="82"/>
                </a:lnTo>
                <a:lnTo>
                  <a:pt x="10" y="82"/>
                </a:lnTo>
                <a:lnTo>
                  <a:pt x="12" y="88"/>
                </a:lnTo>
                <a:lnTo>
                  <a:pt x="12" y="88"/>
                </a:lnTo>
                <a:lnTo>
                  <a:pt x="14" y="90"/>
                </a:lnTo>
                <a:lnTo>
                  <a:pt x="14" y="90"/>
                </a:lnTo>
                <a:lnTo>
                  <a:pt x="14" y="96"/>
                </a:lnTo>
                <a:lnTo>
                  <a:pt x="14" y="96"/>
                </a:lnTo>
                <a:lnTo>
                  <a:pt x="14" y="98"/>
                </a:lnTo>
                <a:lnTo>
                  <a:pt x="14" y="98"/>
                </a:lnTo>
                <a:lnTo>
                  <a:pt x="14" y="100"/>
                </a:lnTo>
                <a:lnTo>
                  <a:pt x="14" y="100"/>
                </a:lnTo>
                <a:lnTo>
                  <a:pt x="12" y="108"/>
                </a:lnTo>
                <a:lnTo>
                  <a:pt x="12" y="108"/>
                </a:lnTo>
                <a:lnTo>
                  <a:pt x="12" y="108"/>
                </a:lnTo>
                <a:lnTo>
                  <a:pt x="12" y="108"/>
                </a:lnTo>
                <a:lnTo>
                  <a:pt x="12" y="110"/>
                </a:lnTo>
                <a:lnTo>
                  <a:pt x="12" y="110"/>
                </a:lnTo>
                <a:lnTo>
                  <a:pt x="12" y="112"/>
                </a:lnTo>
                <a:lnTo>
                  <a:pt x="12" y="112"/>
                </a:lnTo>
                <a:lnTo>
                  <a:pt x="14" y="116"/>
                </a:lnTo>
                <a:lnTo>
                  <a:pt x="14" y="116"/>
                </a:lnTo>
                <a:lnTo>
                  <a:pt x="12" y="122"/>
                </a:lnTo>
                <a:lnTo>
                  <a:pt x="12" y="122"/>
                </a:lnTo>
                <a:lnTo>
                  <a:pt x="12" y="122"/>
                </a:lnTo>
                <a:lnTo>
                  <a:pt x="12" y="122"/>
                </a:lnTo>
                <a:lnTo>
                  <a:pt x="12" y="124"/>
                </a:lnTo>
                <a:lnTo>
                  <a:pt x="12" y="124"/>
                </a:lnTo>
                <a:lnTo>
                  <a:pt x="10" y="128"/>
                </a:lnTo>
                <a:lnTo>
                  <a:pt x="10" y="128"/>
                </a:lnTo>
                <a:lnTo>
                  <a:pt x="10" y="130"/>
                </a:lnTo>
                <a:lnTo>
                  <a:pt x="10" y="130"/>
                </a:lnTo>
                <a:lnTo>
                  <a:pt x="12" y="130"/>
                </a:lnTo>
                <a:lnTo>
                  <a:pt x="12" y="130"/>
                </a:lnTo>
                <a:lnTo>
                  <a:pt x="12" y="136"/>
                </a:lnTo>
                <a:lnTo>
                  <a:pt x="12" y="136"/>
                </a:lnTo>
                <a:lnTo>
                  <a:pt x="12" y="136"/>
                </a:lnTo>
                <a:lnTo>
                  <a:pt x="12" y="136"/>
                </a:lnTo>
                <a:lnTo>
                  <a:pt x="14" y="140"/>
                </a:lnTo>
                <a:lnTo>
                  <a:pt x="14" y="140"/>
                </a:lnTo>
                <a:lnTo>
                  <a:pt x="16" y="142"/>
                </a:lnTo>
                <a:lnTo>
                  <a:pt x="16" y="142"/>
                </a:lnTo>
                <a:lnTo>
                  <a:pt x="18" y="144"/>
                </a:lnTo>
                <a:lnTo>
                  <a:pt x="18" y="144"/>
                </a:lnTo>
                <a:lnTo>
                  <a:pt x="20" y="140"/>
                </a:lnTo>
                <a:lnTo>
                  <a:pt x="20" y="140"/>
                </a:lnTo>
                <a:lnTo>
                  <a:pt x="24" y="140"/>
                </a:lnTo>
                <a:lnTo>
                  <a:pt x="24" y="140"/>
                </a:lnTo>
                <a:lnTo>
                  <a:pt x="26" y="138"/>
                </a:lnTo>
                <a:lnTo>
                  <a:pt x="26" y="138"/>
                </a:lnTo>
                <a:lnTo>
                  <a:pt x="30" y="140"/>
                </a:lnTo>
                <a:lnTo>
                  <a:pt x="30" y="140"/>
                </a:lnTo>
                <a:lnTo>
                  <a:pt x="30" y="140"/>
                </a:lnTo>
                <a:lnTo>
                  <a:pt x="30" y="140"/>
                </a:lnTo>
                <a:lnTo>
                  <a:pt x="34" y="144"/>
                </a:lnTo>
                <a:lnTo>
                  <a:pt x="34" y="144"/>
                </a:lnTo>
                <a:lnTo>
                  <a:pt x="32" y="146"/>
                </a:lnTo>
                <a:lnTo>
                  <a:pt x="32" y="146"/>
                </a:lnTo>
                <a:lnTo>
                  <a:pt x="32" y="152"/>
                </a:lnTo>
                <a:lnTo>
                  <a:pt x="32" y="152"/>
                </a:lnTo>
                <a:lnTo>
                  <a:pt x="36" y="156"/>
                </a:lnTo>
                <a:lnTo>
                  <a:pt x="36" y="156"/>
                </a:lnTo>
                <a:lnTo>
                  <a:pt x="38" y="166"/>
                </a:lnTo>
                <a:lnTo>
                  <a:pt x="38" y="166"/>
                </a:lnTo>
                <a:lnTo>
                  <a:pt x="40" y="166"/>
                </a:lnTo>
                <a:lnTo>
                  <a:pt x="40" y="166"/>
                </a:lnTo>
                <a:lnTo>
                  <a:pt x="42" y="166"/>
                </a:lnTo>
                <a:lnTo>
                  <a:pt x="42" y="166"/>
                </a:lnTo>
                <a:lnTo>
                  <a:pt x="44" y="170"/>
                </a:lnTo>
                <a:lnTo>
                  <a:pt x="44" y="170"/>
                </a:lnTo>
                <a:lnTo>
                  <a:pt x="52" y="170"/>
                </a:lnTo>
                <a:lnTo>
                  <a:pt x="52" y="170"/>
                </a:lnTo>
                <a:lnTo>
                  <a:pt x="54" y="172"/>
                </a:lnTo>
                <a:lnTo>
                  <a:pt x="54" y="172"/>
                </a:lnTo>
                <a:lnTo>
                  <a:pt x="54" y="172"/>
                </a:lnTo>
                <a:lnTo>
                  <a:pt x="54" y="172"/>
                </a:lnTo>
                <a:lnTo>
                  <a:pt x="58" y="166"/>
                </a:lnTo>
                <a:lnTo>
                  <a:pt x="58" y="166"/>
                </a:lnTo>
                <a:lnTo>
                  <a:pt x="60" y="166"/>
                </a:lnTo>
                <a:lnTo>
                  <a:pt x="60" y="166"/>
                </a:lnTo>
                <a:lnTo>
                  <a:pt x="62" y="166"/>
                </a:lnTo>
                <a:lnTo>
                  <a:pt x="62" y="166"/>
                </a:lnTo>
                <a:lnTo>
                  <a:pt x="60" y="162"/>
                </a:lnTo>
                <a:lnTo>
                  <a:pt x="60" y="162"/>
                </a:lnTo>
                <a:lnTo>
                  <a:pt x="62" y="160"/>
                </a:lnTo>
                <a:lnTo>
                  <a:pt x="62" y="160"/>
                </a:lnTo>
                <a:lnTo>
                  <a:pt x="58" y="152"/>
                </a:lnTo>
                <a:lnTo>
                  <a:pt x="58" y="152"/>
                </a:lnTo>
                <a:lnTo>
                  <a:pt x="60" y="148"/>
                </a:lnTo>
                <a:lnTo>
                  <a:pt x="60" y="148"/>
                </a:lnTo>
                <a:lnTo>
                  <a:pt x="58" y="142"/>
                </a:lnTo>
                <a:lnTo>
                  <a:pt x="58" y="142"/>
                </a:lnTo>
                <a:lnTo>
                  <a:pt x="62" y="138"/>
                </a:lnTo>
                <a:lnTo>
                  <a:pt x="62" y="138"/>
                </a:lnTo>
                <a:lnTo>
                  <a:pt x="60" y="128"/>
                </a:lnTo>
                <a:lnTo>
                  <a:pt x="60" y="128"/>
                </a:lnTo>
                <a:lnTo>
                  <a:pt x="62" y="124"/>
                </a:lnTo>
                <a:lnTo>
                  <a:pt x="62" y="124"/>
                </a:lnTo>
                <a:lnTo>
                  <a:pt x="62" y="122"/>
                </a:lnTo>
                <a:lnTo>
                  <a:pt x="62" y="122"/>
                </a:lnTo>
                <a:lnTo>
                  <a:pt x="62" y="120"/>
                </a:lnTo>
                <a:lnTo>
                  <a:pt x="62" y="120"/>
                </a:lnTo>
                <a:lnTo>
                  <a:pt x="66" y="116"/>
                </a:lnTo>
                <a:lnTo>
                  <a:pt x="66" y="116"/>
                </a:lnTo>
                <a:lnTo>
                  <a:pt x="66" y="116"/>
                </a:lnTo>
                <a:lnTo>
                  <a:pt x="66" y="116"/>
                </a:lnTo>
                <a:lnTo>
                  <a:pt x="70" y="114"/>
                </a:lnTo>
                <a:lnTo>
                  <a:pt x="70" y="114"/>
                </a:lnTo>
                <a:lnTo>
                  <a:pt x="70" y="114"/>
                </a:lnTo>
                <a:lnTo>
                  <a:pt x="70" y="114"/>
                </a:lnTo>
                <a:lnTo>
                  <a:pt x="72" y="116"/>
                </a:lnTo>
                <a:lnTo>
                  <a:pt x="72" y="116"/>
                </a:lnTo>
                <a:lnTo>
                  <a:pt x="76" y="124"/>
                </a:lnTo>
                <a:lnTo>
                  <a:pt x="76" y="124"/>
                </a:lnTo>
                <a:lnTo>
                  <a:pt x="80" y="124"/>
                </a:lnTo>
                <a:lnTo>
                  <a:pt x="80" y="124"/>
                </a:lnTo>
                <a:lnTo>
                  <a:pt x="86" y="124"/>
                </a:lnTo>
                <a:lnTo>
                  <a:pt x="86" y="124"/>
                </a:lnTo>
                <a:lnTo>
                  <a:pt x="88" y="132"/>
                </a:lnTo>
                <a:lnTo>
                  <a:pt x="88" y="132"/>
                </a:lnTo>
                <a:lnTo>
                  <a:pt x="92" y="130"/>
                </a:lnTo>
                <a:lnTo>
                  <a:pt x="92" y="130"/>
                </a:lnTo>
                <a:lnTo>
                  <a:pt x="96" y="130"/>
                </a:lnTo>
                <a:lnTo>
                  <a:pt x="96" y="130"/>
                </a:lnTo>
                <a:lnTo>
                  <a:pt x="106" y="128"/>
                </a:lnTo>
                <a:lnTo>
                  <a:pt x="106" y="128"/>
                </a:lnTo>
                <a:lnTo>
                  <a:pt x="112" y="128"/>
                </a:lnTo>
                <a:lnTo>
                  <a:pt x="112" y="128"/>
                </a:lnTo>
                <a:lnTo>
                  <a:pt x="116" y="124"/>
                </a:lnTo>
                <a:lnTo>
                  <a:pt x="116" y="124"/>
                </a:lnTo>
                <a:lnTo>
                  <a:pt x="118" y="126"/>
                </a:lnTo>
                <a:lnTo>
                  <a:pt x="118" y="126"/>
                </a:lnTo>
                <a:lnTo>
                  <a:pt x="118" y="124"/>
                </a:lnTo>
                <a:lnTo>
                  <a:pt x="118" y="124"/>
                </a:lnTo>
                <a:lnTo>
                  <a:pt x="120" y="126"/>
                </a:lnTo>
                <a:lnTo>
                  <a:pt x="120" y="126"/>
                </a:lnTo>
                <a:lnTo>
                  <a:pt x="128" y="122"/>
                </a:lnTo>
                <a:lnTo>
                  <a:pt x="128" y="122"/>
                </a:lnTo>
                <a:lnTo>
                  <a:pt x="128" y="120"/>
                </a:lnTo>
                <a:lnTo>
                  <a:pt x="128" y="120"/>
                </a:lnTo>
                <a:lnTo>
                  <a:pt x="130" y="118"/>
                </a:lnTo>
                <a:lnTo>
                  <a:pt x="130" y="118"/>
                </a:lnTo>
                <a:lnTo>
                  <a:pt x="130" y="116"/>
                </a:lnTo>
                <a:lnTo>
                  <a:pt x="130" y="116"/>
                </a:lnTo>
                <a:lnTo>
                  <a:pt x="132" y="112"/>
                </a:lnTo>
                <a:lnTo>
                  <a:pt x="132" y="112"/>
                </a:lnTo>
                <a:lnTo>
                  <a:pt x="138" y="108"/>
                </a:lnTo>
                <a:lnTo>
                  <a:pt x="138" y="108"/>
                </a:lnTo>
                <a:lnTo>
                  <a:pt x="138" y="108"/>
                </a:lnTo>
                <a:lnTo>
                  <a:pt x="138" y="108"/>
                </a:lnTo>
                <a:lnTo>
                  <a:pt x="140" y="108"/>
                </a:lnTo>
                <a:lnTo>
                  <a:pt x="140" y="108"/>
                </a:lnTo>
                <a:lnTo>
                  <a:pt x="144" y="106"/>
                </a:lnTo>
                <a:lnTo>
                  <a:pt x="144" y="106"/>
                </a:lnTo>
                <a:lnTo>
                  <a:pt x="146" y="106"/>
                </a:lnTo>
                <a:lnTo>
                  <a:pt x="146" y="106"/>
                </a:lnTo>
                <a:lnTo>
                  <a:pt x="150" y="102"/>
                </a:lnTo>
                <a:lnTo>
                  <a:pt x="150" y="102"/>
                </a:lnTo>
                <a:lnTo>
                  <a:pt x="150" y="100"/>
                </a:lnTo>
                <a:lnTo>
                  <a:pt x="150" y="100"/>
                </a:lnTo>
                <a:lnTo>
                  <a:pt x="152" y="100"/>
                </a:lnTo>
                <a:lnTo>
                  <a:pt x="152" y="100"/>
                </a:lnTo>
                <a:lnTo>
                  <a:pt x="154" y="100"/>
                </a:lnTo>
                <a:lnTo>
                  <a:pt x="154" y="100"/>
                </a:lnTo>
                <a:lnTo>
                  <a:pt x="158" y="98"/>
                </a:lnTo>
                <a:lnTo>
                  <a:pt x="158" y="98"/>
                </a:lnTo>
                <a:lnTo>
                  <a:pt x="162" y="94"/>
                </a:lnTo>
                <a:lnTo>
                  <a:pt x="162" y="94"/>
                </a:lnTo>
                <a:lnTo>
                  <a:pt x="162" y="90"/>
                </a:lnTo>
                <a:lnTo>
                  <a:pt x="162" y="90"/>
                </a:lnTo>
                <a:lnTo>
                  <a:pt x="164" y="88"/>
                </a:lnTo>
                <a:lnTo>
                  <a:pt x="164" y="88"/>
                </a:lnTo>
                <a:lnTo>
                  <a:pt x="166" y="86"/>
                </a:lnTo>
                <a:lnTo>
                  <a:pt x="166" y="86"/>
                </a:lnTo>
                <a:lnTo>
                  <a:pt x="164" y="82"/>
                </a:lnTo>
                <a:lnTo>
                  <a:pt x="164" y="82"/>
                </a:lnTo>
                <a:lnTo>
                  <a:pt x="166" y="80"/>
                </a:lnTo>
                <a:lnTo>
                  <a:pt x="166" y="80"/>
                </a:lnTo>
                <a:lnTo>
                  <a:pt x="166" y="78"/>
                </a:lnTo>
                <a:lnTo>
                  <a:pt x="166" y="78"/>
                </a:lnTo>
                <a:lnTo>
                  <a:pt x="166" y="76"/>
                </a:lnTo>
                <a:lnTo>
                  <a:pt x="166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4" name="Freeform 85"/>
          <p:cNvSpPr>
            <a:spLocks/>
          </p:cNvSpPr>
          <p:nvPr/>
        </p:nvSpPr>
        <p:spPr bwMode="auto">
          <a:xfrm>
            <a:off x="5629775" y="2511694"/>
            <a:ext cx="463550" cy="352425"/>
          </a:xfrm>
          <a:custGeom>
            <a:avLst/>
            <a:gdLst>
              <a:gd name="T0" fmla="*/ 280 w 292"/>
              <a:gd name="T1" fmla="*/ 120 h 222"/>
              <a:gd name="T2" fmla="*/ 282 w 292"/>
              <a:gd name="T3" fmla="*/ 134 h 222"/>
              <a:gd name="T4" fmla="*/ 288 w 292"/>
              <a:gd name="T5" fmla="*/ 144 h 222"/>
              <a:gd name="T6" fmla="*/ 290 w 292"/>
              <a:gd name="T7" fmla="*/ 152 h 222"/>
              <a:gd name="T8" fmla="*/ 282 w 292"/>
              <a:gd name="T9" fmla="*/ 166 h 222"/>
              <a:gd name="T10" fmla="*/ 276 w 292"/>
              <a:gd name="T11" fmla="*/ 180 h 222"/>
              <a:gd name="T12" fmla="*/ 266 w 292"/>
              <a:gd name="T13" fmla="*/ 188 h 222"/>
              <a:gd name="T14" fmla="*/ 262 w 292"/>
              <a:gd name="T15" fmla="*/ 198 h 222"/>
              <a:gd name="T16" fmla="*/ 264 w 292"/>
              <a:gd name="T17" fmla="*/ 206 h 222"/>
              <a:gd name="T18" fmla="*/ 258 w 292"/>
              <a:gd name="T19" fmla="*/ 204 h 222"/>
              <a:gd name="T20" fmla="*/ 252 w 292"/>
              <a:gd name="T21" fmla="*/ 208 h 222"/>
              <a:gd name="T22" fmla="*/ 246 w 292"/>
              <a:gd name="T23" fmla="*/ 214 h 222"/>
              <a:gd name="T24" fmla="*/ 240 w 292"/>
              <a:gd name="T25" fmla="*/ 220 h 222"/>
              <a:gd name="T26" fmla="*/ 232 w 292"/>
              <a:gd name="T27" fmla="*/ 216 h 222"/>
              <a:gd name="T28" fmla="*/ 230 w 292"/>
              <a:gd name="T29" fmla="*/ 206 h 222"/>
              <a:gd name="T30" fmla="*/ 222 w 292"/>
              <a:gd name="T31" fmla="*/ 198 h 222"/>
              <a:gd name="T32" fmla="*/ 226 w 292"/>
              <a:gd name="T33" fmla="*/ 188 h 222"/>
              <a:gd name="T34" fmla="*/ 224 w 292"/>
              <a:gd name="T35" fmla="*/ 178 h 222"/>
              <a:gd name="T36" fmla="*/ 224 w 292"/>
              <a:gd name="T37" fmla="*/ 170 h 222"/>
              <a:gd name="T38" fmla="*/ 224 w 292"/>
              <a:gd name="T39" fmla="*/ 160 h 222"/>
              <a:gd name="T40" fmla="*/ 224 w 292"/>
              <a:gd name="T41" fmla="*/ 146 h 222"/>
              <a:gd name="T42" fmla="*/ 226 w 292"/>
              <a:gd name="T43" fmla="*/ 134 h 222"/>
              <a:gd name="T44" fmla="*/ 238 w 292"/>
              <a:gd name="T45" fmla="*/ 132 h 222"/>
              <a:gd name="T46" fmla="*/ 246 w 292"/>
              <a:gd name="T47" fmla="*/ 128 h 222"/>
              <a:gd name="T48" fmla="*/ 240 w 292"/>
              <a:gd name="T49" fmla="*/ 118 h 222"/>
              <a:gd name="T50" fmla="*/ 208 w 292"/>
              <a:gd name="T51" fmla="*/ 108 h 222"/>
              <a:gd name="T52" fmla="*/ 180 w 292"/>
              <a:gd name="T53" fmla="*/ 128 h 222"/>
              <a:gd name="T54" fmla="*/ 178 w 292"/>
              <a:gd name="T55" fmla="*/ 138 h 222"/>
              <a:gd name="T56" fmla="*/ 180 w 292"/>
              <a:gd name="T57" fmla="*/ 134 h 222"/>
              <a:gd name="T58" fmla="*/ 162 w 292"/>
              <a:gd name="T59" fmla="*/ 150 h 222"/>
              <a:gd name="T60" fmla="*/ 150 w 292"/>
              <a:gd name="T61" fmla="*/ 162 h 222"/>
              <a:gd name="T62" fmla="*/ 142 w 292"/>
              <a:gd name="T63" fmla="*/ 184 h 222"/>
              <a:gd name="T64" fmla="*/ 128 w 292"/>
              <a:gd name="T65" fmla="*/ 218 h 222"/>
              <a:gd name="T66" fmla="*/ 116 w 292"/>
              <a:gd name="T67" fmla="*/ 218 h 222"/>
              <a:gd name="T68" fmla="*/ 22 w 292"/>
              <a:gd name="T69" fmla="*/ 206 h 222"/>
              <a:gd name="T70" fmla="*/ 28 w 292"/>
              <a:gd name="T71" fmla="*/ 194 h 222"/>
              <a:gd name="T72" fmla="*/ 22 w 292"/>
              <a:gd name="T73" fmla="*/ 192 h 222"/>
              <a:gd name="T74" fmla="*/ 30 w 292"/>
              <a:gd name="T75" fmla="*/ 182 h 222"/>
              <a:gd name="T76" fmla="*/ 12 w 292"/>
              <a:gd name="T77" fmla="*/ 188 h 222"/>
              <a:gd name="T78" fmla="*/ 12 w 292"/>
              <a:gd name="T79" fmla="*/ 184 h 222"/>
              <a:gd name="T80" fmla="*/ 10 w 292"/>
              <a:gd name="T81" fmla="*/ 192 h 222"/>
              <a:gd name="T82" fmla="*/ 18 w 292"/>
              <a:gd name="T83" fmla="*/ 206 h 222"/>
              <a:gd name="T84" fmla="*/ 2 w 292"/>
              <a:gd name="T85" fmla="*/ 184 h 222"/>
              <a:gd name="T86" fmla="*/ 4 w 292"/>
              <a:gd name="T87" fmla="*/ 174 h 222"/>
              <a:gd name="T88" fmla="*/ 28 w 292"/>
              <a:gd name="T89" fmla="*/ 158 h 222"/>
              <a:gd name="T90" fmla="*/ 40 w 292"/>
              <a:gd name="T91" fmla="*/ 142 h 222"/>
              <a:gd name="T92" fmla="*/ 48 w 292"/>
              <a:gd name="T93" fmla="*/ 124 h 222"/>
              <a:gd name="T94" fmla="*/ 54 w 292"/>
              <a:gd name="T95" fmla="*/ 108 h 222"/>
              <a:gd name="T96" fmla="*/ 58 w 292"/>
              <a:gd name="T97" fmla="*/ 102 h 222"/>
              <a:gd name="T98" fmla="*/ 60 w 292"/>
              <a:gd name="T99" fmla="*/ 92 h 222"/>
              <a:gd name="T100" fmla="*/ 80 w 292"/>
              <a:gd name="T101" fmla="*/ 76 h 222"/>
              <a:gd name="T102" fmla="*/ 100 w 292"/>
              <a:gd name="T103" fmla="*/ 64 h 222"/>
              <a:gd name="T104" fmla="*/ 112 w 292"/>
              <a:gd name="T105" fmla="*/ 40 h 222"/>
              <a:gd name="T106" fmla="*/ 118 w 292"/>
              <a:gd name="T107" fmla="*/ 14 h 222"/>
              <a:gd name="T108" fmla="*/ 130 w 292"/>
              <a:gd name="T109" fmla="*/ 10 h 222"/>
              <a:gd name="T110" fmla="*/ 134 w 292"/>
              <a:gd name="T111" fmla="*/ 48 h 222"/>
              <a:gd name="T112" fmla="*/ 136 w 292"/>
              <a:gd name="T113" fmla="*/ 70 h 222"/>
              <a:gd name="T114" fmla="*/ 154 w 292"/>
              <a:gd name="T115" fmla="*/ 80 h 222"/>
              <a:gd name="T116" fmla="*/ 180 w 292"/>
              <a:gd name="T117" fmla="*/ 80 h 222"/>
              <a:gd name="T118" fmla="*/ 194 w 292"/>
              <a:gd name="T119" fmla="*/ 46 h 222"/>
              <a:gd name="T120" fmla="*/ 242 w 292"/>
              <a:gd name="T121" fmla="*/ 54 h 222"/>
              <a:gd name="T122" fmla="*/ 266 w 292"/>
              <a:gd name="T123" fmla="*/ 74 h 222"/>
              <a:gd name="T124" fmla="*/ 282 w 292"/>
              <a:gd name="T125" fmla="*/ 10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2" h="222">
                <a:moveTo>
                  <a:pt x="284" y="106"/>
                </a:moveTo>
                <a:lnTo>
                  <a:pt x="284" y="106"/>
                </a:lnTo>
                <a:lnTo>
                  <a:pt x="284" y="108"/>
                </a:lnTo>
                <a:lnTo>
                  <a:pt x="284" y="108"/>
                </a:lnTo>
                <a:lnTo>
                  <a:pt x="282" y="110"/>
                </a:lnTo>
                <a:lnTo>
                  <a:pt x="282" y="110"/>
                </a:lnTo>
                <a:lnTo>
                  <a:pt x="282" y="110"/>
                </a:lnTo>
                <a:lnTo>
                  <a:pt x="282" y="110"/>
                </a:lnTo>
                <a:lnTo>
                  <a:pt x="280" y="112"/>
                </a:lnTo>
                <a:lnTo>
                  <a:pt x="280" y="112"/>
                </a:lnTo>
                <a:lnTo>
                  <a:pt x="280" y="114"/>
                </a:lnTo>
                <a:lnTo>
                  <a:pt x="280" y="114"/>
                </a:lnTo>
                <a:lnTo>
                  <a:pt x="278" y="116"/>
                </a:lnTo>
                <a:lnTo>
                  <a:pt x="278" y="116"/>
                </a:lnTo>
                <a:lnTo>
                  <a:pt x="280" y="116"/>
                </a:lnTo>
                <a:lnTo>
                  <a:pt x="280" y="116"/>
                </a:lnTo>
                <a:lnTo>
                  <a:pt x="278" y="118"/>
                </a:lnTo>
                <a:lnTo>
                  <a:pt x="278" y="118"/>
                </a:lnTo>
                <a:lnTo>
                  <a:pt x="278" y="120"/>
                </a:lnTo>
                <a:lnTo>
                  <a:pt x="278" y="120"/>
                </a:lnTo>
                <a:lnTo>
                  <a:pt x="280" y="120"/>
                </a:lnTo>
                <a:lnTo>
                  <a:pt x="280" y="120"/>
                </a:lnTo>
                <a:lnTo>
                  <a:pt x="278" y="122"/>
                </a:lnTo>
                <a:lnTo>
                  <a:pt x="278" y="122"/>
                </a:lnTo>
                <a:lnTo>
                  <a:pt x="278" y="124"/>
                </a:lnTo>
                <a:lnTo>
                  <a:pt x="278" y="124"/>
                </a:lnTo>
                <a:lnTo>
                  <a:pt x="278" y="124"/>
                </a:lnTo>
                <a:lnTo>
                  <a:pt x="278" y="124"/>
                </a:lnTo>
                <a:lnTo>
                  <a:pt x="280" y="126"/>
                </a:lnTo>
                <a:lnTo>
                  <a:pt x="280" y="126"/>
                </a:lnTo>
                <a:lnTo>
                  <a:pt x="282" y="124"/>
                </a:lnTo>
                <a:lnTo>
                  <a:pt x="282" y="124"/>
                </a:lnTo>
                <a:lnTo>
                  <a:pt x="284" y="126"/>
                </a:lnTo>
                <a:lnTo>
                  <a:pt x="284" y="126"/>
                </a:lnTo>
                <a:lnTo>
                  <a:pt x="282" y="128"/>
                </a:lnTo>
                <a:lnTo>
                  <a:pt x="282" y="128"/>
                </a:lnTo>
                <a:lnTo>
                  <a:pt x="282" y="130"/>
                </a:lnTo>
                <a:lnTo>
                  <a:pt x="282" y="130"/>
                </a:lnTo>
                <a:lnTo>
                  <a:pt x="282" y="132"/>
                </a:lnTo>
                <a:lnTo>
                  <a:pt x="282" y="132"/>
                </a:lnTo>
                <a:lnTo>
                  <a:pt x="282" y="134"/>
                </a:lnTo>
                <a:lnTo>
                  <a:pt x="282" y="134"/>
                </a:lnTo>
                <a:lnTo>
                  <a:pt x="282" y="132"/>
                </a:lnTo>
                <a:lnTo>
                  <a:pt x="282" y="132"/>
                </a:lnTo>
                <a:lnTo>
                  <a:pt x="280" y="134"/>
                </a:lnTo>
                <a:lnTo>
                  <a:pt x="280" y="134"/>
                </a:lnTo>
                <a:lnTo>
                  <a:pt x="280" y="136"/>
                </a:lnTo>
                <a:lnTo>
                  <a:pt x="280" y="136"/>
                </a:lnTo>
                <a:lnTo>
                  <a:pt x="282" y="138"/>
                </a:lnTo>
                <a:lnTo>
                  <a:pt x="282" y="138"/>
                </a:lnTo>
                <a:lnTo>
                  <a:pt x="282" y="140"/>
                </a:lnTo>
                <a:lnTo>
                  <a:pt x="282" y="140"/>
                </a:lnTo>
                <a:lnTo>
                  <a:pt x="284" y="142"/>
                </a:lnTo>
                <a:lnTo>
                  <a:pt x="284" y="142"/>
                </a:lnTo>
                <a:lnTo>
                  <a:pt x="286" y="140"/>
                </a:lnTo>
                <a:lnTo>
                  <a:pt x="286" y="140"/>
                </a:lnTo>
                <a:lnTo>
                  <a:pt x="288" y="142"/>
                </a:lnTo>
                <a:lnTo>
                  <a:pt x="288" y="142"/>
                </a:lnTo>
                <a:lnTo>
                  <a:pt x="288" y="142"/>
                </a:lnTo>
                <a:lnTo>
                  <a:pt x="288" y="142"/>
                </a:lnTo>
                <a:lnTo>
                  <a:pt x="288" y="144"/>
                </a:lnTo>
                <a:lnTo>
                  <a:pt x="288" y="144"/>
                </a:lnTo>
                <a:lnTo>
                  <a:pt x="288" y="144"/>
                </a:lnTo>
                <a:lnTo>
                  <a:pt x="288" y="144"/>
                </a:lnTo>
                <a:lnTo>
                  <a:pt x="290" y="146"/>
                </a:lnTo>
                <a:lnTo>
                  <a:pt x="290" y="146"/>
                </a:lnTo>
                <a:lnTo>
                  <a:pt x="290" y="144"/>
                </a:lnTo>
                <a:lnTo>
                  <a:pt x="290" y="144"/>
                </a:lnTo>
                <a:lnTo>
                  <a:pt x="292" y="144"/>
                </a:lnTo>
                <a:lnTo>
                  <a:pt x="292" y="144"/>
                </a:lnTo>
                <a:lnTo>
                  <a:pt x="292" y="146"/>
                </a:lnTo>
                <a:lnTo>
                  <a:pt x="292" y="146"/>
                </a:lnTo>
                <a:lnTo>
                  <a:pt x="292" y="146"/>
                </a:lnTo>
                <a:lnTo>
                  <a:pt x="292" y="146"/>
                </a:lnTo>
                <a:lnTo>
                  <a:pt x="290" y="148"/>
                </a:lnTo>
                <a:lnTo>
                  <a:pt x="290" y="148"/>
                </a:lnTo>
                <a:lnTo>
                  <a:pt x="292" y="148"/>
                </a:lnTo>
                <a:lnTo>
                  <a:pt x="292" y="148"/>
                </a:lnTo>
                <a:lnTo>
                  <a:pt x="292" y="150"/>
                </a:lnTo>
                <a:lnTo>
                  <a:pt x="292" y="150"/>
                </a:lnTo>
                <a:lnTo>
                  <a:pt x="290" y="150"/>
                </a:lnTo>
                <a:lnTo>
                  <a:pt x="290" y="150"/>
                </a:lnTo>
                <a:lnTo>
                  <a:pt x="290" y="152"/>
                </a:lnTo>
                <a:lnTo>
                  <a:pt x="290" y="152"/>
                </a:lnTo>
                <a:lnTo>
                  <a:pt x="290" y="154"/>
                </a:lnTo>
                <a:lnTo>
                  <a:pt x="290" y="154"/>
                </a:lnTo>
                <a:lnTo>
                  <a:pt x="290" y="156"/>
                </a:lnTo>
                <a:lnTo>
                  <a:pt x="290" y="156"/>
                </a:lnTo>
                <a:lnTo>
                  <a:pt x="290" y="158"/>
                </a:lnTo>
                <a:lnTo>
                  <a:pt x="290" y="158"/>
                </a:lnTo>
                <a:lnTo>
                  <a:pt x="290" y="158"/>
                </a:lnTo>
                <a:lnTo>
                  <a:pt x="290" y="158"/>
                </a:lnTo>
                <a:lnTo>
                  <a:pt x="290" y="160"/>
                </a:lnTo>
                <a:lnTo>
                  <a:pt x="290" y="160"/>
                </a:lnTo>
                <a:lnTo>
                  <a:pt x="288" y="162"/>
                </a:lnTo>
                <a:lnTo>
                  <a:pt x="288" y="162"/>
                </a:lnTo>
                <a:lnTo>
                  <a:pt x="286" y="162"/>
                </a:lnTo>
                <a:lnTo>
                  <a:pt x="286" y="162"/>
                </a:lnTo>
                <a:lnTo>
                  <a:pt x="284" y="162"/>
                </a:lnTo>
                <a:lnTo>
                  <a:pt x="284" y="162"/>
                </a:lnTo>
                <a:lnTo>
                  <a:pt x="284" y="164"/>
                </a:lnTo>
                <a:lnTo>
                  <a:pt x="284" y="164"/>
                </a:lnTo>
                <a:lnTo>
                  <a:pt x="282" y="166"/>
                </a:lnTo>
                <a:lnTo>
                  <a:pt x="282" y="166"/>
                </a:lnTo>
                <a:lnTo>
                  <a:pt x="282" y="166"/>
                </a:lnTo>
                <a:lnTo>
                  <a:pt x="282" y="166"/>
                </a:lnTo>
                <a:lnTo>
                  <a:pt x="280" y="166"/>
                </a:lnTo>
                <a:lnTo>
                  <a:pt x="280" y="166"/>
                </a:lnTo>
                <a:lnTo>
                  <a:pt x="280" y="168"/>
                </a:lnTo>
                <a:lnTo>
                  <a:pt x="280" y="168"/>
                </a:lnTo>
                <a:lnTo>
                  <a:pt x="280" y="170"/>
                </a:lnTo>
                <a:lnTo>
                  <a:pt x="280" y="170"/>
                </a:lnTo>
                <a:lnTo>
                  <a:pt x="280" y="172"/>
                </a:lnTo>
                <a:lnTo>
                  <a:pt x="280" y="172"/>
                </a:lnTo>
                <a:lnTo>
                  <a:pt x="280" y="172"/>
                </a:lnTo>
                <a:lnTo>
                  <a:pt x="280" y="172"/>
                </a:lnTo>
                <a:lnTo>
                  <a:pt x="280" y="174"/>
                </a:lnTo>
                <a:lnTo>
                  <a:pt x="280" y="174"/>
                </a:lnTo>
                <a:lnTo>
                  <a:pt x="280" y="174"/>
                </a:lnTo>
                <a:lnTo>
                  <a:pt x="280" y="174"/>
                </a:lnTo>
                <a:lnTo>
                  <a:pt x="278" y="176"/>
                </a:lnTo>
                <a:lnTo>
                  <a:pt x="278" y="176"/>
                </a:lnTo>
                <a:lnTo>
                  <a:pt x="278" y="178"/>
                </a:lnTo>
                <a:lnTo>
                  <a:pt x="278" y="178"/>
                </a:lnTo>
                <a:lnTo>
                  <a:pt x="276" y="180"/>
                </a:lnTo>
                <a:lnTo>
                  <a:pt x="276" y="180"/>
                </a:lnTo>
                <a:lnTo>
                  <a:pt x="276" y="182"/>
                </a:lnTo>
                <a:lnTo>
                  <a:pt x="276" y="182"/>
                </a:lnTo>
                <a:lnTo>
                  <a:pt x="276" y="182"/>
                </a:lnTo>
                <a:lnTo>
                  <a:pt x="276" y="182"/>
                </a:lnTo>
                <a:lnTo>
                  <a:pt x="274" y="184"/>
                </a:lnTo>
                <a:lnTo>
                  <a:pt x="274" y="184"/>
                </a:lnTo>
                <a:lnTo>
                  <a:pt x="274" y="184"/>
                </a:lnTo>
                <a:lnTo>
                  <a:pt x="274" y="184"/>
                </a:lnTo>
                <a:lnTo>
                  <a:pt x="272" y="184"/>
                </a:lnTo>
                <a:lnTo>
                  <a:pt x="272" y="184"/>
                </a:lnTo>
                <a:lnTo>
                  <a:pt x="272" y="184"/>
                </a:lnTo>
                <a:lnTo>
                  <a:pt x="272" y="184"/>
                </a:lnTo>
                <a:lnTo>
                  <a:pt x="270" y="186"/>
                </a:lnTo>
                <a:lnTo>
                  <a:pt x="270" y="186"/>
                </a:lnTo>
                <a:lnTo>
                  <a:pt x="270" y="186"/>
                </a:lnTo>
                <a:lnTo>
                  <a:pt x="270" y="186"/>
                </a:lnTo>
                <a:lnTo>
                  <a:pt x="268" y="188"/>
                </a:lnTo>
                <a:lnTo>
                  <a:pt x="268" y="188"/>
                </a:lnTo>
                <a:lnTo>
                  <a:pt x="268" y="188"/>
                </a:lnTo>
                <a:lnTo>
                  <a:pt x="268" y="188"/>
                </a:lnTo>
                <a:lnTo>
                  <a:pt x="266" y="188"/>
                </a:lnTo>
                <a:lnTo>
                  <a:pt x="266" y="188"/>
                </a:lnTo>
                <a:lnTo>
                  <a:pt x="266" y="190"/>
                </a:lnTo>
                <a:lnTo>
                  <a:pt x="266" y="190"/>
                </a:lnTo>
                <a:lnTo>
                  <a:pt x="266" y="192"/>
                </a:lnTo>
                <a:lnTo>
                  <a:pt x="266" y="192"/>
                </a:lnTo>
                <a:lnTo>
                  <a:pt x="266" y="192"/>
                </a:lnTo>
                <a:lnTo>
                  <a:pt x="266" y="192"/>
                </a:lnTo>
                <a:lnTo>
                  <a:pt x="266" y="192"/>
                </a:lnTo>
                <a:lnTo>
                  <a:pt x="266" y="192"/>
                </a:lnTo>
                <a:lnTo>
                  <a:pt x="266" y="192"/>
                </a:lnTo>
                <a:lnTo>
                  <a:pt x="266" y="192"/>
                </a:lnTo>
                <a:lnTo>
                  <a:pt x="266" y="194"/>
                </a:lnTo>
                <a:lnTo>
                  <a:pt x="266" y="194"/>
                </a:lnTo>
                <a:lnTo>
                  <a:pt x="264" y="194"/>
                </a:lnTo>
                <a:lnTo>
                  <a:pt x="264" y="194"/>
                </a:lnTo>
                <a:lnTo>
                  <a:pt x="264" y="194"/>
                </a:lnTo>
                <a:lnTo>
                  <a:pt x="264" y="194"/>
                </a:lnTo>
                <a:lnTo>
                  <a:pt x="264" y="196"/>
                </a:lnTo>
                <a:lnTo>
                  <a:pt x="264" y="196"/>
                </a:lnTo>
                <a:lnTo>
                  <a:pt x="262" y="198"/>
                </a:lnTo>
                <a:lnTo>
                  <a:pt x="262" y="198"/>
                </a:lnTo>
                <a:lnTo>
                  <a:pt x="262" y="200"/>
                </a:lnTo>
                <a:lnTo>
                  <a:pt x="262" y="200"/>
                </a:lnTo>
                <a:lnTo>
                  <a:pt x="262" y="200"/>
                </a:lnTo>
                <a:lnTo>
                  <a:pt x="262" y="200"/>
                </a:lnTo>
                <a:lnTo>
                  <a:pt x="262" y="202"/>
                </a:lnTo>
                <a:lnTo>
                  <a:pt x="262" y="202"/>
                </a:lnTo>
                <a:lnTo>
                  <a:pt x="264" y="202"/>
                </a:lnTo>
                <a:lnTo>
                  <a:pt x="264" y="202"/>
                </a:lnTo>
                <a:lnTo>
                  <a:pt x="262" y="204"/>
                </a:lnTo>
                <a:lnTo>
                  <a:pt x="262" y="204"/>
                </a:lnTo>
                <a:lnTo>
                  <a:pt x="262" y="204"/>
                </a:lnTo>
                <a:lnTo>
                  <a:pt x="262" y="204"/>
                </a:lnTo>
                <a:lnTo>
                  <a:pt x="262" y="204"/>
                </a:lnTo>
                <a:lnTo>
                  <a:pt x="262" y="204"/>
                </a:lnTo>
                <a:lnTo>
                  <a:pt x="262" y="204"/>
                </a:lnTo>
                <a:lnTo>
                  <a:pt x="262" y="204"/>
                </a:lnTo>
                <a:lnTo>
                  <a:pt x="264" y="206"/>
                </a:lnTo>
                <a:lnTo>
                  <a:pt x="264" y="206"/>
                </a:lnTo>
                <a:lnTo>
                  <a:pt x="264" y="206"/>
                </a:lnTo>
                <a:lnTo>
                  <a:pt x="264" y="206"/>
                </a:lnTo>
                <a:lnTo>
                  <a:pt x="264" y="206"/>
                </a:lnTo>
                <a:lnTo>
                  <a:pt x="264" y="206"/>
                </a:lnTo>
                <a:lnTo>
                  <a:pt x="264" y="208"/>
                </a:lnTo>
                <a:lnTo>
                  <a:pt x="264" y="208"/>
                </a:lnTo>
                <a:lnTo>
                  <a:pt x="264" y="208"/>
                </a:lnTo>
                <a:lnTo>
                  <a:pt x="264" y="208"/>
                </a:lnTo>
                <a:lnTo>
                  <a:pt x="262" y="208"/>
                </a:lnTo>
                <a:lnTo>
                  <a:pt x="262" y="208"/>
                </a:lnTo>
                <a:lnTo>
                  <a:pt x="262" y="208"/>
                </a:lnTo>
                <a:lnTo>
                  <a:pt x="262" y="208"/>
                </a:lnTo>
                <a:lnTo>
                  <a:pt x="260" y="208"/>
                </a:lnTo>
                <a:lnTo>
                  <a:pt x="260" y="208"/>
                </a:lnTo>
                <a:lnTo>
                  <a:pt x="260" y="208"/>
                </a:lnTo>
                <a:lnTo>
                  <a:pt x="260" y="208"/>
                </a:lnTo>
                <a:lnTo>
                  <a:pt x="260" y="206"/>
                </a:lnTo>
                <a:lnTo>
                  <a:pt x="260" y="206"/>
                </a:lnTo>
                <a:lnTo>
                  <a:pt x="260" y="204"/>
                </a:lnTo>
                <a:lnTo>
                  <a:pt x="260" y="204"/>
                </a:lnTo>
                <a:lnTo>
                  <a:pt x="260" y="204"/>
                </a:lnTo>
                <a:lnTo>
                  <a:pt x="260" y="204"/>
                </a:lnTo>
                <a:lnTo>
                  <a:pt x="258" y="204"/>
                </a:lnTo>
                <a:lnTo>
                  <a:pt x="258" y="204"/>
                </a:lnTo>
                <a:lnTo>
                  <a:pt x="258" y="204"/>
                </a:lnTo>
                <a:lnTo>
                  <a:pt x="258" y="204"/>
                </a:lnTo>
                <a:lnTo>
                  <a:pt x="258" y="206"/>
                </a:lnTo>
                <a:lnTo>
                  <a:pt x="258" y="206"/>
                </a:lnTo>
                <a:lnTo>
                  <a:pt x="258" y="206"/>
                </a:lnTo>
                <a:lnTo>
                  <a:pt x="258" y="206"/>
                </a:lnTo>
                <a:lnTo>
                  <a:pt x="256" y="206"/>
                </a:lnTo>
                <a:lnTo>
                  <a:pt x="256" y="206"/>
                </a:lnTo>
                <a:lnTo>
                  <a:pt x="256" y="206"/>
                </a:lnTo>
                <a:lnTo>
                  <a:pt x="256" y="206"/>
                </a:lnTo>
                <a:lnTo>
                  <a:pt x="256" y="206"/>
                </a:lnTo>
                <a:lnTo>
                  <a:pt x="256" y="206"/>
                </a:lnTo>
                <a:lnTo>
                  <a:pt x="256" y="208"/>
                </a:lnTo>
                <a:lnTo>
                  <a:pt x="256" y="208"/>
                </a:lnTo>
                <a:lnTo>
                  <a:pt x="256" y="208"/>
                </a:lnTo>
                <a:lnTo>
                  <a:pt x="256" y="208"/>
                </a:lnTo>
                <a:lnTo>
                  <a:pt x="254" y="208"/>
                </a:lnTo>
                <a:lnTo>
                  <a:pt x="254" y="208"/>
                </a:lnTo>
                <a:lnTo>
                  <a:pt x="254" y="208"/>
                </a:lnTo>
                <a:lnTo>
                  <a:pt x="254" y="208"/>
                </a:lnTo>
                <a:lnTo>
                  <a:pt x="252" y="208"/>
                </a:lnTo>
                <a:lnTo>
                  <a:pt x="252" y="208"/>
                </a:lnTo>
                <a:lnTo>
                  <a:pt x="252" y="210"/>
                </a:lnTo>
                <a:lnTo>
                  <a:pt x="252" y="210"/>
                </a:lnTo>
                <a:lnTo>
                  <a:pt x="252" y="212"/>
                </a:lnTo>
                <a:lnTo>
                  <a:pt x="252" y="212"/>
                </a:lnTo>
                <a:lnTo>
                  <a:pt x="252" y="212"/>
                </a:lnTo>
                <a:lnTo>
                  <a:pt x="252" y="212"/>
                </a:lnTo>
                <a:lnTo>
                  <a:pt x="250" y="214"/>
                </a:lnTo>
                <a:lnTo>
                  <a:pt x="250" y="214"/>
                </a:lnTo>
                <a:lnTo>
                  <a:pt x="248" y="214"/>
                </a:lnTo>
                <a:lnTo>
                  <a:pt x="248" y="214"/>
                </a:lnTo>
                <a:lnTo>
                  <a:pt x="248" y="212"/>
                </a:lnTo>
                <a:lnTo>
                  <a:pt x="248" y="212"/>
                </a:lnTo>
                <a:lnTo>
                  <a:pt x="248" y="214"/>
                </a:lnTo>
                <a:lnTo>
                  <a:pt x="248" y="214"/>
                </a:lnTo>
                <a:lnTo>
                  <a:pt x="248" y="214"/>
                </a:lnTo>
                <a:lnTo>
                  <a:pt x="248" y="214"/>
                </a:lnTo>
                <a:lnTo>
                  <a:pt x="248" y="214"/>
                </a:lnTo>
                <a:lnTo>
                  <a:pt x="248" y="214"/>
                </a:lnTo>
                <a:lnTo>
                  <a:pt x="246" y="214"/>
                </a:lnTo>
                <a:lnTo>
                  <a:pt x="246" y="214"/>
                </a:lnTo>
                <a:lnTo>
                  <a:pt x="246" y="216"/>
                </a:lnTo>
                <a:lnTo>
                  <a:pt x="246" y="216"/>
                </a:lnTo>
                <a:lnTo>
                  <a:pt x="246" y="216"/>
                </a:lnTo>
                <a:lnTo>
                  <a:pt x="246" y="216"/>
                </a:lnTo>
                <a:lnTo>
                  <a:pt x="244" y="216"/>
                </a:lnTo>
                <a:lnTo>
                  <a:pt x="244" y="216"/>
                </a:lnTo>
                <a:lnTo>
                  <a:pt x="244" y="216"/>
                </a:lnTo>
                <a:lnTo>
                  <a:pt x="244" y="216"/>
                </a:lnTo>
                <a:lnTo>
                  <a:pt x="244" y="216"/>
                </a:lnTo>
                <a:lnTo>
                  <a:pt x="244" y="216"/>
                </a:lnTo>
                <a:lnTo>
                  <a:pt x="242" y="218"/>
                </a:lnTo>
                <a:lnTo>
                  <a:pt x="242" y="218"/>
                </a:lnTo>
                <a:lnTo>
                  <a:pt x="242" y="218"/>
                </a:lnTo>
                <a:lnTo>
                  <a:pt x="242" y="218"/>
                </a:lnTo>
                <a:lnTo>
                  <a:pt x="242" y="218"/>
                </a:lnTo>
                <a:lnTo>
                  <a:pt x="242" y="218"/>
                </a:lnTo>
                <a:lnTo>
                  <a:pt x="240" y="218"/>
                </a:lnTo>
                <a:lnTo>
                  <a:pt x="240" y="218"/>
                </a:lnTo>
                <a:lnTo>
                  <a:pt x="240" y="220"/>
                </a:lnTo>
                <a:lnTo>
                  <a:pt x="240" y="220"/>
                </a:lnTo>
                <a:lnTo>
                  <a:pt x="240" y="220"/>
                </a:lnTo>
                <a:lnTo>
                  <a:pt x="240" y="220"/>
                </a:lnTo>
                <a:lnTo>
                  <a:pt x="238" y="218"/>
                </a:lnTo>
                <a:lnTo>
                  <a:pt x="238" y="218"/>
                </a:lnTo>
                <a:lnTo>
                  <a:pt x="236" y="218"/>
                </a:lnTo>
                <a:lnTo>
                  <a:pt x="236" y="218"/>
                </a:lnTo>
                <a:lnTo>
                  <a:pt x="236" y="218"/>
                </a:lnTo>
                <a:lnTo>
                  <a:pt x="236" y="218"/>
                </a:lnTo>
                <a:lnTo>
                  <a:pt x="236" y="218"/>
                </a:lnTo>
                <a:lnTo>
                  <a:pt x="236" y="218"/>
                </a:lnTo>
                <a:lnTo>
                  <a:pt x="236" y="218"/>
                </a:lnTo>
                <a:lnTo>
                  <a:pt x="236" y="218"/>
                </a:lnTo>
                <a:lnTo>
                  <a:pt x="234" y="216"/>
                </a:lnTo>
                <a:lnTo>
                  <a:pt x="234" y="216"/>
                </a:lnTo>
                <a:lnTo>
                  <a:pt x="234" y="216"/>
                </a:lnTo>
                <a:lnTo>
                  <a:pt x="234" y="216"/>
                </a:lnTo>
                <a:lnTo>
                  <a:pt x="234" y="214"/>
                </a:lnTo>
                <a:lnTo>
                  <a:pt x="234" y="214"/>
                </a:lnTo>
                <a:lnTo>
                  <a:pt x="232" y="214"/>
                </a:lnTo>
                <a:lnTo>
                  <a:pt x="232" y="214"/>
                </a:lnTo>
                <a:lnTo>
                  <a:pt x="232" y="216"/>
                </a:lnTo>
                <a:lnTo>
                  <a:pt x="232" y="216"/>
                </a:lnTo>
                <a:lnTo>
                  <a:pt x="230" y="214"/>
                </a:lnTo>
                <a:lnTo>
                  <a:pt x="230" y="214"/>
                </a:lnTo>
                <a:lnTo>
                  <a:pt x="230" y="212"/>
                </a:lnTo>
                <a:lnTo>
                  <a:pt x="230" y="212"/>
                </a:lnTo>
                <a:lnTo>
                  <a:pt x="230" y="212"/>
                </a:lnTo>
                <a:lnTo>
                  <a:pt x="230" y="212"/>
                </a:lnTo>
                <a:lnTo>
                  <a:pt x="228" y="212"/>
                </a:lnTo>
                <a:lnTo>
                  <a:pt x="228" y="212"/>
                </a:lnTo>
                <a:lnTo>
                  <a:pt x="226" y="210"/>
                </a:lnTo>
                <a:lnTo>
                  <a:pt x="226" y="210"/>
                </a:lnTo>
                <a:lnTo>
                  <a:pt x="228" y="208"/>
                </a:lnTo>
                <a:lnTo>
                  <a:pt x="228" y="208"/>
                </a:lnTo>
                <a:lnTo>
                  <a:pt x="228" y="208"/>
                </a:lnTo>
                <a:lnTo>
                  <a:pt x="228" y="208"/>
                </a:lnTo>
                <a:lnTo>
                  <a:pt x="228" y="208"/>
                </a:lnTo>
                <a:lnTo>
                  <a:pt x="228" y="208"/>
                </a:lnTo>
                <a:lnTo>
                  <a:pt x="230" y="208"/>
                </a:lnTo>
                <a:lnTo>
                  <a:pt x="230" y="208"/>
                </a:lnTo>
                <a:lnTo>
                  <a:pt x="230" y="206"/>
                </a:lnTo>
                <a:lnTo>
                  <a:pt x="230" y="206"/>
                </a:lnTo>
                <a:lnTo>
                  <a:pt x="230" y="206"/>
                </a:lnTo>
                <a:lnTo>
                  <a:pt x="230" y="206"/>
                </a:lnTo>
                <a:lnTo>
                  <a:pt x="228" y="206"/>
                </a:lnTo>
                <a:lnTo>
                  <a:pt x="228" y="206"/>
                </a:lnTo>
                <a:lnTo>
                  <a:pt x="228" y="204"/>
                </a:lnTo>
                <a:lnTo>
                  <a:pt x="228" y="204"/>
                </a:lnTo>
                <a:lnTo>
                  <a:pt x="226" y="204"/>
                </a:lnTo>
                <a:lnTo>
                  <a:pt x="226" y="204"/>
                </a:lnTo>
                <a:lnTo>
                  <a:pt x="226" y="202"/>
                </a:lnTo>
                <a:lnTo>
                  <a:pt x="226" y="202"/>
                </a:lnTo>
                <a:lnTo>
                  <a:pt x="224" y="200"/>
                </a:lnTo>
                <a:lnTo>
                  <a:pt x="224" y="200"/>
                </a:lnTo>
                <a:lnTo>
                  <a:pt x="222" y="202"/>
                </a:lnTo>
                <a:lnTo>
                  <a:pt x="222" y="202"/>
                </a:lnTo>
                <a:lnTo>
                  <a:pt x="222" y="202"/>
                </a:lnTo>
                <a:lnTo>
                  <a:pt x="222" y="202"/>
                </a:lnTo>
                <a:lnTo>
                  <a:pt x="222" y="200"/>
                </a:lnTo>
                <a:lnTo>
                  <a:pt x="222" y="200"/>
                </a:lnTo>
                <a:lnTo>
                  <a:pt x="222" y="200"/>
                </a:lnTo>
                <a:lnTo>
                  <a:pt x="222" y="200"/>
                </a:lnTo>
                <a:lnTo>
                  <a:pt x="222" y="198"/>
                </a:lnTo>
                <a:lnTo>
                  <a:pt x="222" y="198"/>
                </a:lnTo>
                <a:lnTo>
                  <a:pt x="222" y="198"/>
                </a:lnTo>
                <a:lnTo>
                  <a:pt x="222" y="198"/>
                </a:lnTo>
                <a:lnTo>
                  <a:pt x="222" y="194"/>
                </a:lnTo>
                <a:lnTo>
                  <a:pt x="222" y="194"/>
                </a:lnTo>
                <a:lnTo>
                  <a:pt x="220" y="194"/>
                </a:lnTo>
                <a:lnTo>
                  <a:pt x="220" y="194"/>
                </a:lnTo>
                <a:lnTo>
                  <a:pt x="222" y="194"/>
                </a:lnTo>
                <a:lnTo>
                  <a:pt x="222" y="194"/>
                </a:lnTo>
                <a:lnTo>
                  <a:pt x="222" y="192"/>
                </a:lnTo>
                <a:lnTo>
                  <a:pt x="222" y="192"/>
                </a:lnTo>
                <a:lnTo>
                  <a:pt x="224" y="192"/>
                </a:lnTo>
                <a:lnTo>
                  <a:pt x="224" y="192"/>
                </a:lnTo>
                <a:lnTo>
                  <a:pt x="224" y="192"/>
                </a:lnTo>
                <a:lnTo>
                  <a:pt x="224" y="192"/>
                </a:lnTo>
                <a:lnTo>
                  <a:pt x="224" y="192"/>
                </a:lnTo>
                <a:lnTo>
                  <a:pt x="224" y="192"/>
                </a:lnTo>
                <a:lnTo>
                  <a:pt x="224" y="190"/>
                </a:lnTo>
                <a:lnTo>
                  <a:pt x="224" y="190"/>
                </a:lnTo>
                <a:lnTo>
                  <a:pt x="224" y="190"/>
                </a:lnTo>
                <a:lnTo>
                  <a:pt x="224" y="190"/>
                </a:lnTo>
                <a:lnTo>
                  <a:pt x="226" y="188"/>
                </a:lnTo>
                <a:lnTo>
                  <a:pt x="226" y="188"/>
                </a:lnTo>
                <a:lnTo>
                  <a:pt x="228" y="188"/>
                </a:lnTo>
                <a:lnTo>
                  <a:pt x="228" y="188"/>
                </a:lnTo>
                <a:lnTo>
                  <a:pt x="228" y="186"/>
                </a:lnTo>
                <a:lnTo>
                  <a:pt x="228" y="186"/>
                </a:lnTo>
                <a:lnTo>
                  <a:pt x="226" y="184"/>
                </a:lnTo>
                <a:lnTo>
                  <a:pt x="226" y="184"/>
                </a:lnTo>
                <a:lnTo>
                  <a:pt x="226" y="184"/>
                </a:lnTo>
                <a:lnTo>
                  <a:pt x="226" y="184"/>
                </a:lnTo>
                <a:lnTo>
                  <a:pt x="226" y="184"/>
                </a:lnTo>
                <a:lnTo>
                  <a:pt x="226" y="184"/>
                </a:lnTo>
                <a:lnTo>
                  <a:pt x="226" y="184"/>
                </a:lnTo>
                <a:lnTo>
                  <a:pt x="226" y="184"/>
                </a:lnTo>
                <a:lnTo>
                  <a:pt x="226" y="182"/>
                </a:lnTo>
                <a:lnTo>
                  <a:pt x="226" y="182"/>
                </a:lnTo>
                <a:lnTo>
                  <a:pt x="224" y="180"/>
                </a:lnTo>
                <a:lnTo>
                  <a:pt x="224" y="180"/>
                </a:lnTo>
                <a:lnTo>
                  <a:pt x="224" y="178"/>
                </a:lnTo>
                <a:lnTo>
                  <a:pt x="224" y="178"/>
                </a:lnTo>
                <a:lnTo>
                  <a:pt x="224" y="178"/>
                </a:lnTo>
                <a:lnTo>
                  <a:pt x="224" y="178"/>
                </a:lnTo>
                <a:lnTo>
                  <a:pt x="224" y="178"/>
                </a:lnTo>
                <a:lnTo>
                  <a:pt x="224" y="178"/>
                </a:lnTo>
                <a:lnTo>
                  <a:pt x="224" y="176"/>
                </a:lnTo>
                <a:lnTo>
                  <a:pt x="224" y="176"/>
                </a:lnTo>
                <a:lnTo>
                  <a:pt x="226" y="176"/>
                </a:lnTo>
                <a:lnTo>
                  <a:pt x="226" y="176"/>
                </a:lnTo>
                <a:lnTo>
                  <a:pt x="224" y="176"/>
                </a:lnTo>
                <a:lnTo>
                  <a:pt x="224" y="176"/>
                </a:lnTo>
                <a:lnTo>
                  <a:pt x="222" y="174"/>
                </a:lnTo>
                <a:lnTo>
                  <a:pt x="222" y="174"/>
                </a:lnTo>
                <a:lnTo>
                  <a:pt x="224" y="172"/>
                </a:lnTo>
                <a:lnTo>
                  <a:pt x="224" y="172"/>
                </a:lnTo>
                <a:lnTo>
                  <a:pt x="224" y="172"/>
                </a:lnTo>
                <a:lnTo>
                  <a:pt x="224" y="172"/>
                </a:lnTo>
                <a:lnTo>
                  <a:pt x="224" y="172"/>
                </a:lnTo>
                <a:lnTo>
                  <a:pt x="226" y="174"/>
                </a:lnTo>
                <a:lnTo>
                  <a:pt x="226" y="174"/>
                </a:lnTo>
                <a:lnTo>
                  <a:pt x="226" y="172"/>
                </a:lnTo>
                <a:lnTo>
                  <a:pt x="226" y="172"/>
                </a:lnTo>
                <a:lnTo>
                  <a:pt x="224" y="170"/>
                </a:lnTo>
                <a:lnTo>
                  <a:pt x="224" y="170"/>
                </a:lnTo>
                <a:lnTo>
                  <a:pt x="224" y="168"/>
                </a:lnTo>
                <a:lnTo>
                  <a:pt x="224" y="168"/>
                </a:lnTo>
                <a:lnTo>
                  <a:pt x="226" y="168"/>
                </a:lnTo>
                <a:lnTo>
                  <a:pt x="226" y="168"/>
                </a:lnTo>
                <a:lnTo>
                  <a:pt x="226" y="168"/>
                </a:lnTo>
                <a:lnTo>
                  <a:pt x="226" y="168"/>
                </a:lnTo>
                <a:lnTo>
                  <a:pt x="226" y="168"/>
                </a:lnTo>
                <a:lnTo>
                  <a:pt x="226" y="168"/>
                </a:lnTo>
                <a:lnTo>
                  <a:pt x="226" y="168"/>
                </a:lnTo>
                <a:lnTo>
                  <a:pt x="226" y="166"/>
                </a:lnTo>
                <a:lnTo>
                  <a:pt x="226" y="166"/>
                </a:lnTo>
                <a:lnTo>
                  <a:pt x="224" y="164"/>
                </a:lnTo>
                <a:lnTo>
                  <a:pt x="224" y="164"/>
                </a:lnTo>
                <a:lnTo>
                  <a:pt x="224" y="164"/>
                </a:lnTo>
                <a:lnTo>
                  <a:pt x="224" y="164"/>
                </a:lnTo>
                <a:lnTo>
                  <a:pt x="222" y="164"/>
                </a:lnTo>
                <a:lnTo>
                  <a:pt x="222" y="164"/>
                </a:lnTo>
                <a:lnTo>
                  <a:pt x="224" y="162"/>
                </a:lnTo>
                <a:lnTo>
                  <a:pt x="224" y="162"/>
                </a:lnTo>
                <a:lnTo>
                  <a:pt x="224" y="160"/>
                </a:lnTo>
                <a:lnTo>
                  <a:pt x="224" y="160"/>
                </a:lnTo>
                <a:lnTo>
                  <a:pt x="224" y="158"/>
                </a:lnTo>
                <a:lnTo>
                  <a:pt x="224" y="158"/>
                </a:lnTo>
                <a:lnTo>
                  <a:pt x="226" y="158"/>
                </a:lnTo>
                <a:lnTo>
                  <a:pt x="226" y="158"/>
                </a:lnTo>
                <a:lnTo>
                  <a:pt x="226" y="158"/>
                </a:lnTo>
                <a:lnTo>
                  <a:pt x="226" y="158"/>
                </a:lnTo>
                <a:lnTo>
                  <a:pt x="228" y="156"/>
                </a:lnTo>
                <a:lnTo>
                  <a:pt x="228" y="156"/>
                </a:lnTo>
                <a:lnTo>
                  <a:pt x="228" y="156"/>
                </a:lnTo>
                <a:lnTo>
                  <a:pt x="228" y="156"/>
                </a:lnTo>
                <a:lnTo>
                  <a:pt x="230" y="156"/>
                </a:lnTo>
                <a:lnTo>
                  <a:pt x="230" y="156"/>
                </a:lnTo>
                <a:lnTo>
                  <a:pt x="228" y="154"/>
                </a:lnTo>
                <a:lnTo>
                  <a:pt x="228" y="154"/>
                </a:lnTo>
                <a:lnTo>
                  <a:pt x="228" y="152"/>
                </a:lnTo>
                <a:lnTo>
                  <a:pt x="228" y="152"/>
                </a:lnTo>
                <a:lnTo>
                  <a:pt x="226" y="150"/>
                </a:lnTo>
                <a:lnTo>
                  <a:pt x="226" y="150"/>
                </a:lnTo>
                <a:lnTo>
                  <a:pt x="226" y="148"/>
                </a:lnTo>
                <a:lnTo>
                  <a:pt x="226" y="148"/>
                </a:lnTo>
                <a:lnTo>
                  <a:pt x="224" y="146"/>
                </a:lnTo>
                <a:lnTo>
                  <a:pt x="224" y="146"/>
                </a:lnTo>
                <a:lnTo>
                  <a:pt x="224" y="142"/>
                </a:lnTo>
                <a:lnTo>
                  <a:pt x="224" y="142"/>
                </a:lnTo>
                <a:lnTo>
                  <a:pt x="224" y="140"/>
                </a:lnTo>
                <a:lnTo>
                  <a:pt x="224" y="140"/>
                </a:lnTo>
                <a:lnTo>
                  <a:pt x="224" y="142"/>
                </a:lnTo>
                <a:lnTo>
                  <a:pt x="224" y="142"/>
                </a:lnTo>
                <a:lnTo>
                  <a:pt x="226" y="142"/>
                </a:lnTo>
                <a:lnTo>
                  <a:pt x="226" y="142"/>
                </a:lnTo>
                <a:lnTo>
                  <a:pt x="226" y="140"/>
                </a:lnTo>
                <a:lnTo>
                  <a:pt x="226" y="140"/>
                </a:lnTo>
                <a:lnTo>
                  <a:pt x="226" y="140"/>
                </a:lnTo>
                <a:lnTo>
                  <a:pt x="226" y="140"/>
                </a:lnTo>
                <a:lnTo>
                  <a:pt x="226" y="140"/>
                </a:lnTo>
                <a:lnTo>
                  <a:pt x="226" y="140"/>
                </a:lnTo>
                <a:lnTo>
                  <a:pt x="226" y="138"/>
                </a:lnTo>
                <a:lnTo>
                  <a:pt x="226" y="138"/>
                </a:lnTo>
                <a:lnTo>
                  <a:pt x="226" y="136"/>
                </a:lnTo>
                <a:lnTo>
                  <a:pt x="226" y="136"/>
                </a:lnTo>
                <a:lnTo>
                  <a:pt x="226" y="134"/>
                </a:lnTo>
                <a:lnTo>
                  <a:pt x="226" y="134"/>
                </a:lnTo>
                <a:lnTo>
                  <a:pt x="228" y="132"/>
                </a:lnTo>
                <a:lnTo>
                  <a:pt x="228" y="132"/>
                </a:lnTo>
                <a:lnTo>
                  <a:pt x="228" y="130"/>
                </a:lnTo>
                <a:lnTo>
                  <a:pt x="228" y="130"/>
                </a:lnTo>
                <a:lnTo>
                  <a:pt x="228" y="130"/>
                </a:lnTo>
                <a:lnTo>
                  <a:pt x="228" y="130"/>
                </a:lnTo>
                <a:lnTo>
                  <a:pt x="228" y="130"/>
                </a:lnTo>
                <a:lnTo>
                  <a:pt x="228" y="130"/>
                </a:lnTo>
                <a:lnTo>
                  <a:pt x="230" y="130"/>
                </a:lnTo>
                <a:lnTo>
                  <a:pt x="230" y="130"/>
                </a:lnTo>
                <a:lnTo>
                  <a:pt x="230" y="132"/>
                </a:lnTo>
                <a:lnTo>
                  <a:pt x="230" y="132"/>
                </a:lnTo>
                <a:lnTo>
                  <a:pt x="232" y="132"/>
                </a:lnTo>
                <a:lnTo>
                  <a:pt x="232" y="132"/>
                </a:lnTo>
                <a:lnTo>
                  <a:pt x="234" y="130"/>
                </a:lnTo>
                <a:lnTo>
                  <a:pt x="234" y="130"/>
                </a:lnTo>
                <a:lnTo>
                  <a:pt x="236" y="132"/>
                </a:lnTo>
                <a:lnTo>
                  <a:pt x="236" y="132"/>
                </a:lnTo>
                <a:lnTo>
                  <a:pt x="238" y="132"/>
                </a:lnTo>
                <a:lnTo>
                  <a:pt x="238" y="132"/>
                </a:lnTo>
                <a:lnTo>
                  <a:pt x="238" y="132"/>
                </a:lnTo>
                <a:lnTo>
                  <a:pt x="238" y="132"/>
                </a:lnTo>
                <a:lnTo>
                  <a:pt x="240" y="132"/>
                </a:lnTo>
                <a:lnTo>
                  <a:pt x="240" y="132"/>
                </a:lnTo>
                <a:lnTo>
                  <a:pt x="242" y="132"/>
                </a:lnTo>
                <a:lnTo>
                  <a:pt x="242" y="132"/>
                </a:lnTo>
                <a:lnTo>
                  <a:pt x="244" y="130"/>
                </a:lnTo>
                <a:lnTo>
                  <a:pt x="244" y="130"/>
                </a:lnTo>
                <a:lnTo>
                  <a:pt x="244" y="130"/>
                </a:lnTo>
                <a:lnTo>
                  <a:pt x="244" y="130"/>
                </a:lnTo>
                <a:lnTo>
                  <a:pt x="244" y="132"/>
                </a:lnTo>
                <a:lnTo>
                  <a:pt x="244" y="132"/>
                </a:lnTo>
                <a:lnTo>
                  <a:pt x="246" y="130"/>
                </a:lnTo>
                <a:lnTo>
                  <a:pt x="246" y="130"/>
                </a:lnTo>
                <a:lnTo>
                  <a:pt x="246" y="132"/>
                </a:lnTo>
                <a:lnTo>
                  <a:pt x="246" y="132"/>
                </a:lnTo>
                <a:lnTo>
                  <a:pt x="248" y="132"/>
                </a:lnTo>
                <a:lnTo>
                  <a:pt x="248" y="132"/>
                </a:lnTo>
                <a:lnTo>
                  <a:pt x="248" y="130"/>
                </a:lnTo>
                <a:lnTo>
                  <a:pt x="248" y="130"/>
                </a:lnTo>
                <a:lnTo>
                  <a:pt x="246" y="128"/>
                </a:lnTo>
                <a:lnTo>
                  <a:pt x="246" y="128"/>
                </a:lnTo>
                <a:lnTo>
                  <a:pt x="248" y="126"/>
                </a:lnTo>
                <a:lnTo>
                  <a:pt x="248" y="126"/>
                </a:lnTo>
                <a:lnTo>
                  <a:pt x="248" y="126"/>
                </a:lnTo>
                <a:lnTo>
                  <a:pt x="248" y="126"/>
                </a:lnTo>
                <a:lnTo>
                  <a:pt x="248" y="124"/>
                </a:lnTo>
                <a:lnTo>
                  <a:pt x="248" y="124"/>
                </a:lnTo>
                <a:lnTo>
                  <a:pt x="246" y="124"/>
                </a:lnTo>
                <a:lnTo>
                  <a:pt x="246" y="124"/>
                </a:lnTo>
                <a:lnTo>
                  <a:pt x="246" y="126"/>
                </a:lnTo>
                <a:lnTo>
                  <a:pt x="246" y="126"/>
                </a:lnTo>
                <a:lnTo>
                  <a:pt x="246" y="126"/>
                </a:lnTo>
                <a:lnTo>
                  <a:pt x="246" y="124"/>
                </a:lnTo>
                <a:lnTo>
                  <a:pt x="246" y="124"/>
                </a:lnTo>
                <a:lnTo>
                  <a:pt x="244" y="122"/>
                </a:lnTo>
                <a:lnTo>
                  <a:pt x="244" y="122"/>
                </a:lnTo>
                <a:lnTo>
                  <a:pt x="242" y="120"/>
                </a:lnTo>
                <a:lnTo>
                  <a:pt x="242" y="120"/>
                </a:lnTo>
                <a:lnTo>
                  <a:pt x="240" y="120"/>
                </a:lnTo>
                <a:lnTo>
                  <a:pt x="240" y="120"/>
                </a:lnTo>
                <a:lnTo>
                  <a:pt x="240" y="118"/>
                </a:lnTo>
                <a:lnTo>
                  <a:pt x="240" y="118"/>
                </a:lnTo>
                <a:lnTo>
                  <a:pt x="240" y="118"/>
                </a:lnTo>
                <a:lnTo>
                  <a:pt x="240" y="118"/>
                </a:lnTo>
                <a:lnTo>
                  <a:pt x="238" y="116"/>
                </a:lnTo>
                <a:lnTo>
                  <a:pt x="238" y="116"/>
                </a:lnTo>
                <a:lnTo>
                  <a:pt x="234" y="112"/>
                </a:lnTo>
                <a:lnTo>
                  <a:pt x="228" y="110"/>
                </a:lnTo>
                <a:lnTo>
                  <a:pt x="228" y="110"/>
                </a:lnTo>
                <a:lnTo>
                  <a:pt x="214" y="108"/>
                </a:lnTo>
                <a:lnTo>
                  <a:pt x="214" y="108"/>
                </a:lnTo>
                <a:lnTo>
                  <a:pt x="212" y="106"/>
                </a:lnTo>
                <a:lnTo>
                  <a:pt x="212" y="106"/>
                </a:lnTo>
                <a:lnTo>
                  <a:pt x="212" y="106"/>
                </a:lnTo>
                <a:lnTo>
                  <a:pt x="212" y="106"/>
                </a:lnTo>
                <a:lnTo>
                  <a:pt x="210" y="106"/>
                </a:lnTo>
                <a:lnTo>
                  <a:pt x="210" y="106"/>
                </a:lnTo>
                <a:lnTo>
                  <a:pt x="212" y="106"/>
                </a:lnTo>
                <a:lnTo>
                  <a:pt x="212" y="106"/>
                </a:lnTo>
                <a:lnTo>
                  <a:pt x="212" y="108"/>
                </a:lnTo>
                <a:lnTo>
                  <a:pt x="212" y="108"/>
                </a:lnTo>
                <a:lnTo>
                  <a:pt x="208" y="108"/>
                </a:lnTo>
                <a:lnTo>
                  <a:pt x="208" y="108"/>
                </a:lnTo>
                <a:lnTo>
                  <a:pt x="206" y="110"/>
                </a:lnTo>
                <a:lnTo>
                  <a:pt x="206" y="110"/>
                </a:lnTo>
                <a:lnTo>
                  <a:pt x="202" y="112"/>
                </a:lnTo>
                <a:lnTo>
                  <a:pt x="202" y="112"/>
                </a:lnTo>
                <a:lnTo>
                  <a:pt x="192" y="112"/>
                </a:lnTo>
                <a:lnTo>
                  <a:pt x="192" y="112"/>
                </a:lnTo>
                <a:lnTo>
                  <a:pt x="188" y="116"/>
                </a:lnTo>
                <a:lnTo>
                  <a:pt x="188" y="116"/>
                </a:lnTo>
                <a:lnTo>
                  <a:pt x="186" y="120"/>
                </a:lnTo>
                <a:lnTo>
                  <a:pt x="186" y="120"/>
                </a:lnTo>
                <a:lnTo>
                  <a:pt x="184" y="122"/>
                </a:lnTo>
                <a:lnTo>
                  <a:pt x="184" y="122"/>
                </a:lnTo>
                <a:lnTo>
                  <a:pt x="184" y="124"/>
                </a:lnTo>
                <a:lnTo>
                  <a:pt x="184" y="124"/>
                </a:lnTo>
                <a:lnTo>
                  <a:pt x="180" y="126"/>
                </a:lnTo>
                <a:lnTo>
                  <a:pt x="180" y="126"/>
                </a:lnTo>
                <a:lnTo>
                  <a:pt x="180" y="128"/>
                </a:lnTo>
                <a:lnTo>
                  <a:pt x="180" y="128"/>
                </a:lnTo>
                <a:lnTo>
                  <a:pt x="180" y="128"/>
                </a:lnTo>
                <a:lnTo>
                  <a:pt x="180" y="128"/>
                </a:lnTo>
                <a:lnTo>
                  <a:pt x="180" y="128"/>
                </a:lnTo>
                <a:lnTo>
                  <a:pt x="180" y="128"/>
                </a:lnTo>
                <a:lnTo>
                  <a:pt x="180" y="128"/>
                </a:lnTo>
                <a:lnTo>
                  <a:pt x="178" y="128"/>
                </a:lnTo>
                <a:lnTo>
                  <a:pt x="180" y="130"/>
                </a:lnTo>
                <a:lnTo>
                  <a:pt x="178" y="130"/>
                </a:lnTo>
                <a:lnTo>
                  <a:pt x="178" y="128"/>
                </a:lnTo>
                <a:lnTo>
                  <a:pt x="178" y="128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2"/>
                </a:lnTo>
                <a:lnTo>
                  <a:pt x="176" y="132"/>
                </a:lnTo>
                <a:lnTo>
                  <a:pt x="176" y="132"/>
                </a:lnTo>
                <a:lnTo>
                  <a:pt x="178" y="132"/>
                </a:lnTo>
                <a:lnTo>
                  <a:pt x="178" y="134"/>
                </a:lnTo>
                <a:lnTo>
                  <a:pt x="176" y="134"/>
                </a:lnTo>
                <a:lnTo>
                  <a:pt x="176" y="134"/>
                </a:lnTo>
                <a:lnTo>
                  <a:pt x="178" y="136"/>
                </a:lnTo>
                <a:lnTo>
                  <a:pt x="178" y="138"/>
                </a:lnTo>
                <a:lnTo>
                  <a:pt x="178" y="138"/>
                </a:lnTo>
                <a:lnTo>
                  <a:pt x="178" y="138"/>
                </a:lnTo>
                <a:lnTo>
                  <a:pt x="178" y="138"/>
                </a:lnTo>
                <a:lnTo>
                  <a:pt x="178" y="138"/>
                </a:lnTo>
                <a:lnTo>
                  <a:pt x="178" y="138"/>
                </a:lnTo>
                <a:lnTo>
                  <a:pt x="180" y="140"/>
                </a:lnTo>
                <a:lnTo>
                  <a:pt x="180" y="140"/>
                </a:lnTo>
                <a:lnTo>
                  <a:pt x="180" y="138"/>
                </a:lnTo>
                <a:lnTo>
                  <a:pt x="180" y="138"/>
                </a:lnTo>
                <a:lnTo>
                  <a:pt x="178" y="136"/>
                </a:lnTo>
                <a:lnTo>
                  <a:pt x="178" y="136"/>
                </a:lnTo>
                <a:lnTo>
                  <a:pt x="178" y="136"/>
                </a:lnTo>
                <a:lnTo>
                  <a:pt x="178" y="136"/>
                </a:lnTo>
                <a:lnTo>
                  <a:pt x="178" y="136"/>
                </a:lnTo>
                <a:lnTo>
                  <a:pt x="178" y="136"/>
                </a:lnTo>
                <a:lnTo>
                  <a:pt x="178" y="134"/>
                </a:lnTo>
                <a:lnTo>
                  <a:pt x="178" y="134"/>
                </a:lnTo>
                <a:lnTo>
                  <a:pt x="180" y="134"/>
                </a:lnTo>
                <a:lnTo>
                  <a:pt x="180" y="134"/>
                </a:lnTo>
                <a:lnTo>
                  <a:pt x="180" y="134"/>
                </a:lnTo>
                <a:lnTo>
                  <a:pt x="180" y="134"/>
                </a:lnTo>
                <a:lnTo>
                  <a:pt x="182" y="134"/>
                </a:lnTo>
                <a:lnTo>
                  <a:pt x="182" y="134"/>
                </a:lnTo>
                <a:lnTo>
                  <a:pt x="182" y="132"/>
                </a:lnTo>
                <a:lnTo>
                  <a:pt x="182" y="132"/>
                </a:lnTo>
                <a:lnTo>
                  <a:pt x="182" y="132"/>
                </a:lnTo>
                <a:lnTo>
                  <a:pt x="182" y="132"/>
                </a:lnTo>
                <a:lnTo>
                  <a:pt x="184" y="134"/>
                </a:lnTo>
                <a:lnTo>
                  <a:pt x="184" y="134"/>
                </a:lnTo>
                <a:lnTo>
                  <a:pt x="184" y="134"/>
                </a:lnTo>
                <a:lnTo>
                  <a:pt x="184" y="134"/>
                </a:lnTo>
                <a:lnTo>
                  <a:pt x="184" y="136"/>
                </a:lnTo>
                <a:lnTo>
                  <a:pt x="184" y="136"/>
                </a:lnTo>
                <a:lnTo>
                  <a:pt x="182" y="138"/>
                </a:lnTo>
                <a:lnTo>
                  <a:pt x="182" y="138"/>
                </a:lnTo>
                <a:lnTo>
                  <a:pt x="180" y="140"/>
                </a:lnTo>
                <a:lnTo>
                  <a:pt x="180" y="140"/>
                </a:lnTo>
                <a:lnTo>
                  <a:pt x="174" y="144"/>
                </a:lnTo>
                <a:lnTo>
                  <a:pt x="174" y="144"/>
                </a:lnTo>
                <a:lnTo>
                  <a:pt x="164" y="148"/>
                </a:lnTo>
                <a:lnTo>
                  <a:pt x="164" y="148"/>
                </a:lnTo>
                <a:lnTo>
                  <a:pt x="162" y="150"/>
                </a:lnTo>
                <a:lnTo>
                  <a:pt x="160" y="152"/>
                </a:lnTo>
                <a:lnTo>
                  <a:pt x="160" y="152"/>
                </a:lnTo>
                <a:lnTo>
                  <a:pt x="158" y="152"/>
                </a:lnTo>
                <a:lnTo>
                  <a:pt x="158" y="152"/>
                </a:lnTo>
                <a:lnTo>
                  <a:pt x="156" y="154"/>
                </a:lnTo>
                <a:lnTo>
                  <a:pt x="156" y="154"/>
                </a:lnTo>
                <a:lnTo>
                  <a:pt x="156" y="152"/>
                </a:lnTo>
                <a:lnTo>
                  <a:pt x="156" y="152"/>
                </a:lnTo>
                <a:lnTo>
                  <a:pt x="156" y="154"/>
                </a:lnTo>
                <a:lnTo>
                  <a:pt x="156" y="154"/>
                </a:lnTo>
                <a:lnTo>
                  <a:pt x="152" y="156"/>
                </a:lnTo>
                <a:lnTo>
                  <a:pt x="152" y="156"/>
                </a:lnTo>
                <a:lnTo>
                  <a:pt x="152" y="156"/>
                </a:lnTo>
                <a:lnTo>
                  <a:pt x="152" y="156"/>
                </a:lnTo>
                <a:lnTo>
                  <a:pt x="152" y="158"/>
                </a:lnTo>
                <a:lnTo>
                  <a:pt x="152" y="158"/>
                </a:lnTo>
                <a:lnTo>
                  <a:pt x="152" y="160"/>
                </a:lnTo>
                <a:lnTo>
                  <a:pt x="152" y="160"/>
                </a:lnTo>
                <a:lnTo>
                  <a:pt x="150" y="160"/>
                </a:lnTo>
                <a:lnTo>
                  <a:pt x="150" y="160"/>
                </a:lnTo>
                <a:lnTo>
                  <a:pt x="150" y="162"/>
                </a:lnTo>
                <a:lnTo>
                  <a:pt x="150" y="162"/>
                </a:lnTo>
                <a:lnTo>
                  <a:pt x="150" y="164"/>
                </a:lnTo>
                <a:lnTo>
                  <a:pt x="150" y="164"/>
                </a:lnTo>
                <a:lnTo>
                  <a:pt x="150" y="166"/>
                </a:lnTo>
                <a:lnTo>
                  <a:pt x="150" y="166"/>
                </a:lnTo>
                <a:lnTo>
                  <a:pt x="148" y="166"/>
                </a:lnTo>
                <a:lnTo>
                  <a:pt x="148" y="166"/>
                </a:lnTo>
                <a:lnTo>
                  <a:pt x="148" y="168"/>
                </a:lnTo>
                <a:lnTo>
                  <a:pt x="148" y="168"/>
                </a:lnTo>
                <a:lnTo>
                  <a:pt x="150" y="170"/>
                </a:lnTo>
                <a:lnTo>
                  <a:pt x="150" y="170"/>
                </a:lnTo>
                <a:lnTo>
                  <a:pt x="150" y="172"/>
                </a:lnTo>
                <a:lnTo>
                  <a:pt x="150" y="172"/>
                </a:lnTo>
                <a:lnTo>
                  <a:pt x="146" y="180"/>
                </a:lnTo>
                <a:lnTo>
                  <a:pt x="146" y="180"/>
                </a:lnTo>
                <a:lnTo>
                  <a:pt x="144" y="182"/>
                </a:lnTo>
                <a:lnTo>
                  <a:pt x="144" y="182"/>
                </a:lnTo>
                <a:lnTo>
                  <a:pt x="144" y="184"/>
                </a:lnTo>
                <a:lnTo>
                  <a:pt x="144" y="184"/>
                </a:lnTo>
                <a:lnTo>
                  <a:pt x="142" y="184"/>
                </a:lnTo>
                <a:lnTo>
                  <a:pt x="142" y="184"/>
                </a:lnTo>
                <a:lnTo>
                  <a:pt x="142" y="182"/>
                </a:lnTo>
                <a:lnTo>
                  <a:pt x="142" y="182"/>
                </a:lnTo>
                <a:lnTo>
                  <a:pt x="142" y="184"/>
                </a:lnTo>
                <a:lnTo>
                  <a:pt x="142" y="184"/>
                </a:lnTo>
                <a:lnTo>
                  <a:pt x="144" y="186"/>
                </a:lnTo>
                <a:lnTo>
                  <a:pt x="144" y="186"/>
                </a:lnTo>
                <a:lnTo>
                  <a:pt x="138" y="190"/>
                </a:lnTo>
                <a:lnTo>
                  <a:pt x="138" y="190"/>
                </a:lnTo>
                <a:lnTo>
                  <a:pt x="134" y="194"/>
                </a:lnTo>
                <a:lnTo>
                  <a:pt x="130" y="198"/>
                </a:lnTo>
                <a:lnTo>
                  <a:pt x="130" y="198"/>
                </a:lnTo>
                <a:lnTo>
                  <a:pt x="128" y="202"/>
                </a:lnTo>
                <a:lnTo>
                  <a:pt x="128" y="202"/>
                </a:lnTo>
                <a:lnTo>
                  <a:pt x="128" y="204"/>
                </a:lnTo>
                <a:lnTo>
                  <a:pt x="128" y="204"/>
                </a:lnTo>
                <a:lnTo>
                  <a:pt x="126" y="208"/>
                </a:lnTo>
                <a:lnTo>
                  <a:pt x="126" y="208"/>
                </a:lnTo>
                <a:lnTo>
                  <a:pt x="126" y="212"/>
                </a:lnTo>
                <a:lnTo>
                  <a:pt x="126" y="214"/>
                </a:lnTo>
                <a:lnTo>
                  <a:pt x="126" y="214"/>
                </a:lnTo>
                <a:lnTo>
                  <a:pt x="128" y="218"/>
                </a:lnTo>
                <a:lnTo>
                  <a:pt x="128" y="218"/>
                </a:lnTo>
                <a:lnTo>
                  <a:pt x="128" y="218"/>
                </a:lnTo>
                <a:lnTo>
                  <a:pt x="128" y="218"/>
                </a:lnTo>
                <a:lnTo>
                  <a:pt x="130" y="220"/>
                </a:lnTo>
                <a:lnTo>
                  <a:pt x="130" y="220"/>
                </a:lnTo>
                <a:lnTo>
                  <a:pt x="130" y="218"/>
                </a:lnTo>
                <a:lnTo>
                  <a:pt x="130" y="218"/>
                </a:lnTo>
                <a:lnTo>
                  <a:pt x="130" y="220"/>
                </a:lnTo>
                <a:lnTo>
                  <a:pt x="130" y="220"/>
                </a:lnTo>
                <a:lnTo>
                  <a:pt x="132" y="222"/>
                </a:lnTo>
                <a:lnTo>
                  <a:pt x="132" y="222"/>
                </a:lnTo>
                <a:lnTo>
                  <a:pt x="132" y="222"/>
                </a:lnTo>
                <a:lnTo>
                  <a:pt x="132" y="222"/>
                </a:lnTo>
                <a:lnTo>
                  <a:pt x="128" y="222"/>
                </a:lnTo>
                <a:lnTo>
                  <a:pt x="128" y="222"/>
                </a:lnTo>
                <a:lnTo>
                  <a:pt x="124" y="222"/>
                </a:lnTo>
                <a:lnTo>
                  <a:pt x="124" y="222"/>
                </a:lnTo>
                <a:lnTo>
                  <a:pt x="120" y="220"/>
                </a:lnTo>
                <a:lnTo>
                  <a:pt x="120" y="220"/>
                </a:lnTo>
                <a:lnTo>
                  <a:pt x="116" y="218"/>
                </a:lnTo>
                <a:lnTo>
                  <a:pt x="116" y="218"/>
                </a:lnTo>
                <a:lnTo>
                  <a:pt x="110" y="214"/>
                </a:lnTo>
                <a:lnTo>
                  <a:pt x="110" y="214"/>
                </a:lnTo>
                <a:lnTo>
                  <a:pt x="100" y="212"/>
                </a:lnTo>
                <a:lnTo>
                  <a:pt x="86" y="208"/>
                </a:lnTo>
                <a:lnTo>
                  <a:pt x="86" y="208"/>
                </a:lnTo>
                <a:lnTo>
                  <a:pt x="78" y="208"/>
                </a:lnTo>
                <a:lnTo>
                  <a:pt x="72" y="210"/>
                </a:lnTo>
                <a:lnTo>
                  <a:pt x="72" y="210"/>
                </a:lnTo>
                <a:lnTo>
                  <a:pt x="64" y="210"/>
                </a:lnTo>
                <a:lnTo>
                  <a:pt x="64" y="210"/>
                </a:lnTo>
                <a:lnTo>
                  <a:pt x="58" y="214"/>
                </a:lnTo>
                <a:lnTo>
                  <a:pt x="58" y="214"/>
                </a:lnTo>
                <a:lnTo>
                  <a:pt x="54" y="212"/>
                </a:lnTo>
                <a:lnTo>
                  <a:pt x="54" y="212"/>
                </a:lnTo>
                <a:lnTo>
                  <a:pt x="50" y="212"/>
                </a:lnTo>
                <a:lnTo>
                  <a:pt x="50" y="212"/>
                </a:lnTo>
                <a:lnTo>
                  <a:pt x="32" y="208"/>
                </a:lnTo>
                <a:lnTo>
                  <a:pt x="32" y="208"/>
                </a:lnTo>
                <a:lnTo>
                  <a:pt x="22" y="208"/>
                </a:lnTo>
                <a:lnTo>
                  <a:pt x="22" y="208"/>
                </a:lnTo>
                <a:lnTo>
                  <a:pt x="22" y="206"/>
                </a:lnTo>
                <a:lnTo>
                  <a:pt x="22" y="206"/>
                </a:lnTo>
                <a:lnTo>
                  <a:pt x="24" y="204"/>
                </a:lnTo>
                <a:lnTo>
                  <a:pt x="24" y="204"/>
                </a:lnTo>
                <a:lnTo>
                  <a:pt x="24" y="204"/>
                </a:lnTo>
                <a:lnTo>
                  <a:pt x="26" y="204"/>
                </a:lnTo>
                <a:lnTo>
                  <a:pt x="26" y="204"/>
                </a:lnTo>
                <a:lnTo>
                  <a:pt x="30" y="204"/>
                </a:lnTo>
                <a:lnTo>
                  <a:pt x="30" y="204"/>
                </a:lnTo>
                <a:lnTo>
                  <a:pt x="26" y="204"/>
                </a:lnTo>
                <a:lnTo>
                  <a:pt x="26" y="204"/>
                </a:lnTo>
                <a:lnTo>
                  <a:pt x="24" y="202"/>
                </a:lnTo>
                <a:lnTo>
                  <a:pt x="24" y="202"/>
                </a:lnTo>
                <a:lnTo>
                  <a:pt x="24" y="200"/>
                </a:lnTo>
                <a:lnTo>
                  <a:pt x="24" y="200"/>
                </a:lnTo>
                <a:lnTo>
                  <a:pt x="26" y="198"/>
                </a:lnTo>
                <a:lnTo>
                  <a:pt x="26" y="198"/>
                </a:lnTo>
                <a:lnTo>
                  <a:pt x="26" y="198"/>
                </a:lnTo>
                <a:lnTo>
                  <a:pt x="26" y="198"/>
                </a:lnTo>
                <a:lnTo>
                  <a:pt x="28" y="194"/>
                </a:lnTo>
                <a:lnTo>
                  <a:pt x="28" y="194"/>
                </a:lnTo>
                <a:lnTo>
                  <a:pt x="28" y="194"/>
                </a:lnTo>
                <a:lnTo>
                  <a:pt x="28" y="194"/>
                </a:lnTo>
                <a:lnTo>
                  <a:pt x="30" y="190"/>
                </a:lnTo>
                <a:lnTo>
                  <a:pt x="30" y="190"/>
                </a:lnTo>
                <a:lnTo>
                  <a:pt x="28" y="190"/>
                </a:lnTo>
                <a:lnTo>
                  <a:pt x="28" y="190"/>
                </a:lnTo>
                <a:lnTo>
                  <a:pt x="28" y="190"/>
                </a:lnTo>
                <a:lnTo>
                  <a:pt x="28" y="190"/>
                </a:lnTo>
                <a:lnTo>
                  <a:pt x="26" y="196"/>
                </a:lnTo>
                <a:lnTo>
                  <a:pt x="26" y="196"/>
                </a:lnTo>
                <a:lnTo>
                  <a:pt x="24" y="194"/>
                </a:lnTo>
                <a:lnTo>
                  <a:pt x="24" y="194"/>
                </a:lnTo>
                <a:lnTo>
                  <a:pt x="22" y="198"/>
                </a:lnTo>
                <a:lnTo>
                  <a:pt x="22" y="198"/>
                </a:lnTo>
                <a:lnTo>
                  <a:pt x="24" y="198"/>
                </a:lnTo>
                <a:lnTo>
                  <a:pt x="24" y="198"/>
                </a:lnTo>
                <a:lnTo>
                  <a:pt x="20" y="200"/>
                </a:lnTo>
                <a:lnTo>
                  <a:pt x="20" y="200"/>
                </a:lnTo>
                <a:lnTo>
                  <a:pt x="18" y="200"/>
                </a:lnTo>
                <a:lnTo>
                  <a:pt x="18" y="200"/>
                </a:lnTo>
                <a:lnTo>
                  <a:pt x="22" y="192"/>
                </a:lnTo>
                <a:lnTo>
                  <a:pt x="22" y="192"/>
                </a:lnTo>
                <a:lnTo>
                  <a:pt x="24" y="188"/>
                </a:lnTo>
                <a:lnTo>
                  <a:pt x="24" y="188"/>
                </a:lnTo>
                <a:lnTo>
                  <a:pt x="26" y="188"/>
                </a:lnTo>
                <a:lnTo>
                  <a:pt x="26" y="188"/>
                </a:lnTo>
                <a:lnTo>
                  <a:pt x="26" y="188"/>
                </a:lnTo>
                <a:lnTo>
                  <a:pt x="26" y="188"/>
                </a:lnTo>
                <a:lnTo>
                  <a:pt x="26" y="188"/>
                </a:lnTo>
                <a:lnTo>
                  <a:pt x="26" y="188"/>
                </a:lnTo>
                <a:lnTo>
                  <a:pt x="24" y="186"/>
                </a:lnTo>
                <a:lnTo>
                  <a:pt x="24" y="186"/>
                </a:lnTo>
                <a:lnTo>
                  <a:pt x="24" y="186"/>
                </a:lnTo>
                <a:lnTo>
                  <a:pt x="24" y="186"/>
                </a:lnTo>
                <a:lnTo>
                  <a:pt x="26" y="186"/>
                </a:lnTo>
                <a:lnTo>
                  <a:pt x="26" y="186"/>
                </a:lnTo>
                <a:lnTo>
                  <a:pt x="26" y="186"/>
                </a:lnTo>
                <a:lnTo>
                  <a:pt x="26" y="186"/>
                </a:lnTo>
                <a:lnTo>
                  <a:pt x="28" y="184"/>
                </a:lnTo>
                <a:lnTo>
                  <a:pt x="28" y="184"/>
                </a:lnTo>
                <a:lnTo>
                  <a:pt x="28" y="184"/>
                </a:lnTo>
                <a:lnTo>
                  <a:pt x="28" y="184"/>
                </a:lnTo>
                <a:lnTo>
                  <a:pt x="30" y="182"/>
                </a:lnTo>
                <a:lnTo>
                  <a:pt x="30" y="182"/>
                </a:lnTo>
                <a:lnTo>
                  <a:pt x="26" y="180"/>
                </a:lnTo>
                <a:lnTo>
                  <a:pt x="26" y="180"/>
                </a:lnTo>
                <a:lnTo>
                  <a:pt x="24" y="182"/>
                </a:lnTo>
                <a:lnTo>
                  <a:pt x="24" y="182"/>
                </a:lnTo>
                <a:lnTo>
                  <a:pt x="24" y="184"/>
                </a:lnTo>
                <a:lnTo>
                  <a:pt x="24" y="184"/>
                </a:lnTo>
                <a:lnTo>
                  <a:pt x="24" y="184"/>
                </a:lnTo>
                <a:lnTo>
                  <a:pt x="24" y="184"/>
                </a:lnTo>
                <a:lnTo>
                  <a:pt x="24" y="184"/>
                </a:lnTo>
                <a:lnTo>
                  <a:pt x="22" y="184"/>
                </a:lnTo>
                <a:lnTo>
                  <a:pt x="22" y="184"/>
                </a:lnTo>
                <a:lnTo>
                  <a:pt x="20" y="184"/>
                </a:lnTo>
                <a:lnTo>
                  <a:pt x="20" y="184"/>
                </a:lnTo>
                <a:lnTo>
                  <a:pt x="20" y="184"/>
                </a:lnTo>
                <a:lnTo>
                  <a:pt x="20" y="184"/>
                </a:lnTo>
                <a:lnTo>
                  <a:pt x="16" y="186"/>
                </a:lnTo>
                <a:lnTo>
                  <a:pt x="16" y="186"/>
                </a:lnTo>
                <a:lnTo>
                  <a:pt x="14" y="190"/>
                </a:lnTo>
                <a:lnTo>
                  <a:pt x="14" y="190"/>
                </a:lnTo>
                <a:lnTo>
                  <a:pt x="12" y="188"/>
                </a:lnTo>
                <a:lnTo>
                  <a:pt x="12" y="188"/>
                </a:lnTo>
                <a:lnTo>
                  <a:pt x="14" y="186"/>
                </a:lnTo>
                <a:lnTo>
                  <a:pt x="14" y="186"/>
                </a:lnTo>
                <a:lnTo>
                  <a:pt x="16" y="184"/>
                </a:lnTo>
                <a:lnTo>
                  <a:pt x="16" y="184"/>
                </a:lnTo>
                <a:lnTo>
                  <a:pt x="16" y="184"/>
                </a:lnTo>
                <a:lnTo>
                  <a:pt x="16" y="184"/>
                </a:lnTo>
                <a:lnTo>
                  <a:pt x="16" y="182"/>
                </a:lnTo>
                <a:lnTo>
                  <a:pt x="16" y="182"/>
                </a:lnTo>
                <a:lnTo>
                  <a:pt x="16" y="182"/>
                </a:lnTo>
                <a:lnTo>
                  <a:pt x="16" y="182"/>
                </a:lnTo>
                <a:lnTo>
                  <a:pt x="14" y="182"/>
                </a:lnTo>
                <a:lnTo>
                  <a:pt x="14" y="182"/>
                </a:lnTo>
                <a:lnTo>
                  <a:pt x="14" y="180"/>
                </a:lnTo>
                <a:lnTo>
                  <a:pt x="14" y="180"/>
                </a:lnTo>
                <a:lnTo>
                  <a:pt x="12" y="182"/>
                </a:lnTo>
                <a:lnTo>
                  <a:pt x="12" y="182"/>
                </a:lnTo>
                <a:lnTo>
                  <a:pt x="12" y="184"/>
                </a:lnTo>
                <a:lnTo>
                  <a:pt x="12" y="184"/>
                </a:lnTo>
                <a:lnTo>
                  <a:pt x="12" y="184"/>
                </a:lnTo>
                <a:lnTo>
                  <a:pt x="12" y="184"/>
                </a:lnTo>
                <a:lnTo>
                  <a:pt x="12" y="184"/>
                </a:lnTo>
                <a:lnTo>
                  <a:pt x="12" y="184"/>
                </a:lnTo>
                <a:lnTo>
                  <a:pt x="12" y="186"/>
                </a:lnTo>
                <a:lnTo>
                  <a:pt x="12" y="186"/>
                </a:lnTo>
                <a:lnTo>
                  <a:pt x="12" y="188"/>
                </a:lnTo>
                <a:lnTo>
                  <a:pt x="12" y="188"/>
                </a:lnTo>
                <a:lnTo>
                  <a:pt x="10" y="188"/>
                </a:lnTo>
                <a:lnTo>
                  <a:pt x="10" y="188"/>
                </a:lnTo>
                <a:lnTo>
                  <a:pt x="10" y="190"/>
                </a:lnTo>
                <a:lnTo>
                  <a:pt x="10" y="190"/>
                </a:lnTo>
                <a:lnTo>
                  <a:pt x="8" y="190"/>
                </a:lnTo>
                <a:lnTo>
                  <a:pt x="8" y="190"/>
                </a:lnTo>
                <a:lnTo>
                  <a:pt x="6" y="190"/>
                </a:lnTo>
                <a:lnTo>
                  <a:pt x="6" y="190"/>
                </a:lnTo>
                <a:lnTo>
                  <a:pt x="6" y="192"/>
                </a:lnTo>
                <a:lnTo>
                  <a:pt x="6" y="192"/>
                </a:lnTo>
                <a:lnTo>
                  <a:pt x="8" y="190"/>
                </a:lnTo>
                <a:lnTo>
                  <a:pt x="8" y="190"/>
                </a:lnTo>
                <a:lnTo>
                  <a:pt x="10" y="190"/>
                </a:lnTo>
                <a:lnTo>
                  <a:pt x="10" y="190"/>
                </a:lnTo>
                <a:lnTo>
                  <a:pt x="10" y="192"/>
                </a:lnTo>
                <a:lnTo>
                  <a:pt x="10" y="192"/>
                </a:lnTo>
                <a:lnTo>
                  <a:pt x="10" y="192"/>
                </a:lnTo>
                <a:lnTo>
                  <a:pt x="10" y="192"/>
                </a:lnTo>
                <a:lnTo>
                  <a:pt x="12" y="194"/>
                </a:lnTo>
                <a:lnTo>
                  <a:pt x="12" y="194"/>
                </a:lnTo>
                <a:lnTo>
                  <a:pt x="10" y="196"/>
                </a:lnTo>
                <a:lnTo>
                  <a:pt x="10" y="196"/>
                </a:lnTo>
                <a:lnTo>
                  <a:pt x="8" y="196"/>
                </a:lnTo>
                <a:lnTo>
                  <a:pt x="8" y="196"/>
                </a:lnTo>
                <a:lnTo>
                  <a:pt x="10" y="198"/>
                </a:lnTo>
                <a:lnTo>
                  <a:pt x="10" y="198"/>
                </a:lnTo>
                <a:lnTo>
                  <a:pt x="12" y="198"/>
                </a:lnTo>
                <a:lnTo>
                  <a:pt x="12" y="198"/>
                </a:lnTo>
                <a:lnTo>
                  <a:pt x="12" y="198"/>
                </a:lnTo>
                <a:lnTo>
                  <a:pt x="12" y="198"/>
                </a:lnTo>
                <a:lnTo>
                  <a:pt x="16" y="202"/>
                </a:lnTo>
                <a:lnTo>
                  <a:pt x="16" y="202"/>
                </a:lnTo>
                <a:lnTo>
                  <a:pt x="18" y="204"/>
                </a:lnTo>
                <a:lnTo>
                  <a:pt x="18" y="204"/>
                </a:lnTo>
                <a:lnTo>
                  <a:pt x="18" y="206"/>
                </a:lnTo>
                <a:lnTo>
                  <a:pt x="18" y="206"/>
                </a:lnTo>
                <a:lnTo>
                  <a:pt x="20" y="206"/>
                </a:lnTo>
                <a:lnTo>
                  <a:pt x="20" y="206"/>
                </a:lnTo>
                <a:lnTo>
                  <a:pt x="10" y="206"/>
                </a:lnTo>
                <a:lnTo>
                  <a:pt x="10" y="206"/>
                </a:lnTo>
                <a:lnTo>
                  <a:pt x="2" y="208"/>
                </a:lnTo>
                <a:lnTo>
                  <a:pt x="2" y="208"/>
                </a:lnTo>
                <a:lnTo>
                  <a:pt x="2" y="202"/>
                </a:lnTo>
                <a:lnTo>
                  <a:pt x="2" y="202"/>
                </a:lnTo>
                <a:lnTo>
                  <a:pt x="2" y="200"/>
                </a:lnTo>
                <a:lnTo>
                  <a:pt x="2" y="200"/>
                </a:lnTo>
                <a:lnTo>
                  <a:pt x="2" y="198"/>
                </a:lnTo>
                <a:lnTo>
                  <a:pt x="2" y="198"/>
                </a:lnTo>
                <a:lnTo>
                  <a:pt x="0" y="190"/>
                </a:lnTo>
                <a:lnTo>
                  <a:pt x="0" y="190"/>
                </a:lnTo>
                <a:lnTo>
                  <a:pt x="0" y="186"/>
                </a:lnTo>
                <a:lnTo>
                  <a:pt x="0" y="186"/>
                </a:lnTo>
                <a:lnTo>
                  <a:pt x="2" y="184"/>
                </a:lnTo>
                <a:lnTo>
                  <a:pt x="2" y="184"/>
                </a:lnTo>
                <a:lnTo>
                  <a:pt x="2" y="184"/>
                </a:lnTo>
                <a:lnTo>
                  <a:pt x="2" y="184"/>
                </a:lnTo>
                <a:lnTo>
                  <a:pt x="2" y="184"/>
                </a:lnTo>
                <a:lnTo>
                  <a:pt x="2" y="184"/>
                </a:lnTo>
                <a:lnTo>
                  <a:pt x="2" y="180"/>
                </a:lnTo>
                <a:lnTo>
                  <a:pt x="2" y="180"/>
                </a:lnTo>
                <a:lnTo>
                  <a:pt x="2" y="178"/>
                </a:lnTo>
                <a:lnTo>
                  <a:pt x="2" y="178"/>
                </a:lnTo>
                <a:lnTo>
                  <a:pt x="2" y="178"/>
                </a:lnTo>
                <a:lnTo>
                  <a:pt x="2" y="178"/>
                </a:lnTo>
                <a:lnTo>
                  <a:pt x="2" y="178"/>
                </a:lnTo>
                <a:lnTo>
                  <a:pt x="2" y="178"/>
                </a:lnTo>
                <a:lnTo>
                  <a:pt x="2" y="176"/>
                </a:lnTo>
                <a:lnTo>
                  <a:pt x="2" y="176"/>
                </a:lnTo>
                <a:lnTo>
                  <a:pt x="4" y="176"/>
                </a:lnTo>
                <a:lnTo>
                  <a:pt x="4" y="176"/>
                </a:lnTo>
                <a:lnTo>
                  <a:pt x="4" y="176"/>
                </a:lnTo>
                <a:lnTo>
                  <a:pt x="4" y="176"/>
                </a:lnTo>
                <a:lnTo>
                  <a:pt x="4" y="176"/>
                </a:lnTo>
                <a:lnTo>
                  <a:pt x="4" y="176"/>
                </a:lnTo>
                <a:lnTo>
                  <a:pt x="4" y="174"/>
                </a:lnTo>
                <a:lnTo>
                  <a:pt x="4" y="174"/>
                </a:lnTo>
                <a:lnTo>
                  <a:pt x="4" y="174"/>
                </a:lnTo>
                <a:lnTo>
                  <a:pt x="4" y="174"/>
                </a:lnTo>
                <a:lnTo>
                  <a:pt x="8" y="172"/>
                </a:lnTo>
                <a:lnTo>
                  <a:pt x="8" y="172"/>
                </a:lnTo>
                <a:lnTo>
                  <a:pt x="10" y="170"/>
                </a:lnTo>
                <a:lnTo>
                  <a:pt x="10" y="170"/>
                </a:lnTo>
                <a:lnTo>
                  <a:pt x="10" y="172"/>
                </a:lnTo>
                <a:lnTo>
                  <a:pt x="10" y="172"/>
                </a:lnTo>
                <a:lnTo>
                  <a:pt x="12" y="170"/>
                </a:lnTo>
                <a:lnTo>
                  <a:pt x="12" y="170"/>
                </a:lnTo>
                <a:lnTo>
                  <a:pt x="16" y="170"/>
                </a:lnTo>
                <a:lnTo>
                  <a:pt x="16" y="170"/>
                </a:lnTo>
                <a:lnTo>
                  <a:pt x="18" y="170"/>
                </a:lnTo>
                <a:lnTo>
                  <a:pt x="18" y="170"/>
                </a:lnTo>
                <a:lnTo>
                  <a:pt x="20" y="168"/>
                </a:lnTo>
                <a:lnTo>
                  <a:pt x="20" y="168"/>
                </a:lnTo>
                <a:lnTo>
                  <a:pt x="20" y="166"/>
                </a:lnTo>
                <a:lnTo>
                  <a:pt x="20" y="166"/>
                </a:lnTo>
                <a:lnTo>
                  <a:pt x="24" y="164"/>
                </a:lnTo>
                <a:lnTo>
                  <a:pt x="24" y="164"/>
                </a:lnTo>
                <a:lnTo>
                  <a:pt x="28" y="160"/>
                </a:lnTo>
                <a:lnTo>
                  <a:pt x="28" y="160"/>
                </a:lnTo>
                <a:lnTo>
                  <a:pt x="28" y="158"/>
                </a:lnTo>
                <a:lnTo>
                  <a:pt x="28" y="158"/>
                </a:lnTo>
                <a:lnTo>
                  <a:pt x="30" y="154"/>
                </a:lnTo>
                <a:lnTo>
                  <a:pt x="30" y="154"/>
                </a:lnTo>
                <a:lnTo>
                  <a:pt x="30" y="150"/>
                </a:lnTo>
                <a:lnTo>
                  <a:pt x="30" y="150"/>
                </a:lnTo>
                <a:lnTo>
                  <a:pt x="32" y="148"/>
                </a:lnTo>
                <a:lnTo>
                  <a:pt x="32" y="148"/>
                </a:lnTo>
                <a:lnTo>
                  <a:pt x="34" y="148"/>
                </a:lnTo>
                <a:lnTo>
                  <a:pt x="34" y="148"/>
                </a:lnTo>
                <a:lnTo>
                  <a:pt x="36" y="146"/>
                </a:lnTo>
                <a:lnTo>
                  <a:pt x="36" y="146"/>
                </a:lnTo>
                <a:lnTo>
                  <a:pt x="36" y="146"/>
                </a:lnTo>
                <a:lnTo>
                  <a:pt x="36" y="146"/>
                </a:lnTo>
                <a:lnTo>
                  <a:pt x="38" y="144"/>
                </a:lnTo>
                <a:lnTo>
                  <a:pt x="38" y="144"/>
                </a:lnTo>
                <a:lnTo>
                  <a:pt x="38" y="144"/>
                </a:lnTo>
                <a:lnTo>
                  <a:pt x="38" y="144"/>
                </a:lnTo>
                <a:lnTo>
                  <a:pt x="38" y="144"/>
                </a:lnTo>
                <a:lnTo>
                  <a:pt x="38" y="144"/>
                </a:lnTo>
                <a:lnTo>
                  <a:pt x="40" y="142"/>
                </a:lnTo>
                <a:lnTo>
                  <a:pt x="40" y="142"/>
                </a:lnTo>
                <a:lnTo>
                  <a:pt x="38" y="142"/>
                </a:lnTo>
                <a:lnTo>
                  <a:pt x="38" y="142"/>
                </a:lnTo>
                <a:lnTo>
                  <a:pt x="38" y="140"/>
                </a:lnTo>
                <a:lnTo>
                  <a:pt x="38" y="140"/>
                </a:lnTo>
                <a:lnTo>
                  <a:pt x="38" y="140"/>
                </a:lnTo>
                <a:lnTo>
                  <a:pt x="38" y="140"/>
                </a:lnTo>
                <a:lnTo>
                  <a:pt x="40" y="138"/>
                </a:lnTo>
                <a:lnTo>
                  <a:pt x="40" y="138"/>
                </a:lnTo>
                <a:lnTo>
                  <a:pt x="38" y="136"/>
                </a:lnTo>
                <a:lnTo>
                  <a:pt x="38" y="136"/>
                </a:lnTo>
                <a:lnTo>
                  <a:pt x="38" y="136"/>
                </a:lnTo>
                <a:lnTo>
                  <a:pt x="38" y="136"/>
                </a:lnTo>
                <a:lnTo>
                  <a:pt x="40" y="134"/>
                </a:lnTo>
                <a:lnTo>
                  <a:pt x="40" y="134"/>
                </a:lnTo>
                <a:lnTo>
                  <a:pt x="40" y="132"/>
                </a:lnTo>
                <a:lnTo>
                  <a:pt x="40" y="132"/>
                </a:lnTo>
                <a:lnTo>
                  <a:pt x="40" y="130"/>
                </a:lnTo>
                <a:lnTo>
                  <a:pt x="40" y="130"/>
                </a:lnTo>
                <a:lnTo>
                  <a:pt x="44" y="126"/>
                </a:lnTo>
                <a:lnTo>
                  <a:pt x="44" y="126"/>
                </a:lnTo>
                <a:lnTo>
                  <a:pt x="48" y="124"/>
                </a:lnTo>
                <a:lnTo>
                  <a:pt x="48" y="124"/>
                </a:lnTo>
                <a:lnTo>
                  <a:pt x="50" y="120"/>
                </a:lnTo>
                <a:lnTo>
                  <a:pt x="50" y="120"/>
                </a:lnTo>
                <a:lnTo>
                  <a:pt x="52" y="116"/>
                </a:lnTo>
                <a:lnTo>
                  <a:pt x="52" y="116"/>
                </a:lnTo>
                <a:lnTo>
                  <a:pt x="54" y="116"/>
                </a:lnTo>
                <a:lnTo>
                  <a:pt x="54" y="116"/>
                </a:lnTo>
                <a:lnTo>
                  <a:pt x="54" y="114"/>
                </a:lnTo>
                <a:lnTo>
                  <a:pt x="54" y="114"/>
                </a:lnTo>
                <a:lnTo>
                  <a:pt x="54" y="114"/>
                </a:lnTo>
                <a:lnTo>
                  <a:pt x="54" y="112"/>
                </a:lnTo>
                <a:lnTo>
                  <a:pt x="54" y="112"/>
                </a:lnTo>
                <a:lnTo>
                  <a:pt x="54" y="112"/>
                </a:lnTo>
                <a:lnTo>
                  <a:pt x="54" y="112"/>
                </a:lnTo>
                <a:lnTo>
                  <a:pt x="54" y="110"/>
                </a:lnTo>
                <a:lnTo>
                  <a:pt x="54" y="110"/>
                </a:lnTo>
                <a:lnTo>
                  <a:pt x="54" y="110"/>
                </a:lnTo>
                <a:lnTo>
                  <a:pt x="54" y="110"/>
                </a:lnTo>
                <a:lnTo>
                  <a:pt x="54" y="110"/>
                </a:lnTo>
                <a:lnTo>
                  <a:pt x="54" y="110"/>
                </a:lnTo>
                <a:lnTo>
                  <a:pt x="54" y="108"/>
                </a:lnTo>
                <a:lnTo>
                  <a:pt x="54" y="108"/>
                </a:lnTo>
                <a:lnTo>
                  <a:pt x="54" y="108"/>
                </a:lnTo>
                <a:lnTo>
                  <a:pt x="54" y="108"/>
                </a:lnTo>
                <a:lnTo>
                  <a:pt x="56" y="108"/>
                </a:lnTo>
                <a:lnTo>
                  <a:pt x="56" y="108"/>
                </a:lnTo>
                <a:lnTo>
                  <a:pt x="58" y="106"/>
                </a:lnTo>
                <a:lnTo>
                  <a:pt x="58" y="106"/>
                </a:lnTo>
                <a:lnTo>
                  <a:pt x="58" y="106"/>
                </a:lnTo>
                <a:lnTo>
                  <a:pt x="58" y="106"/>
                </a:lnTo>
                <a:lnTo>
                  <a:pt x="58" y="104"/>
                </a:lnTo>
                <a:lnTo>
                  <a:pt x="58" y="104"/>
                </a:lnTo>
                <a:lnTo>
                  <a:pt x="58" y="104"/>
                </a:lnTo>
                <a:lnTo>
                  <a:pt x="58" y="104"/>
                </a:lnTo>
                <a:lnTo>
                  <a:pt x="60" y="104"/>
                </a:lnTo>
                <a:lnTo>
                  <a:pt x="60" y="104"/>
                </a:lnTo>
                <a:lnTo>
                  <a:pt x="60" y="104"/>
                </a:lnTo>
                <a:lnTo>
                  <a:pt x="60" y="104"/>
                </a:lnTo>
                <a:lnTo>
                  <a:pt x="60" y="104"/>
                </a:lnTo>
                <a:lnTo>
                  <a:pt x="60" y="104"/>
                </a:lnTo>
                <a:lnTo>
                  <a:pt x="58" y="102"/>
                </a:lnTo>
                <a:lnTo>
                  <a:pt x="58" y="102"/>
                </a:lnTo>
                <a:lnTo>
                  <a:pt x="60" y="102"/>
                </a:lnTo>
                <a:lnTo>
                  <a:pt x="60" y="102"/>
                </a:lnTo>
                <a:lnTo>
                  <a:pt x="60" y="100"/>
                </a:lnTo>
                <a:lnTo>
                  <a:pt x="60" y="100"/>
                </a:lnTo>
                <a:lnTo>
                  <a:pt x="58" y="98"/>
                </a:lnTo>
                <a:lnTo>
                  <a:pt x="58" y="98"/>
                </a:lnTo>
                <a:lnTo>
                  <a:pt x="58" y="100"/>
                </a:lnTo>
                <a:lnTo>
                  <a:pt x="58" y="100"/>
                </a:lnTo>
                <a:lnTo>
                  <a:pt x="58" y="98"/>
                </a:lnTo>
                <a:lnTo>
                  <a:pt x="58" y="98"/>
                </a:lnTo>
                <a:lnTo>
                  <a:pt x="56" y="98"/>
                </a:lnTo>
                <a:lnTo>
                  <a:pt x="56" y="98"/>
                </a:lnTo>
                <a:lnTo>
                  <a:pt x="56" y="96"/>
                </a:lnTo>
                <a:lnTo>
                  <a:pt x="56" y="96"/>
                </a:lnTo>
                <a:lnTo>
                  <a:pt x="58" y="96"/>
                </a:lnTo>
                <a:lnTo>
                  <a:pt x="58" y="96"/>
                </a:lnTo>
                <a:lnTo>
                  <a:pt x="58" y="92"/>
                </a:lnTo>
                <a:lnTo>
                  <a:pt x="58" y="92"/>
                </a:lnTo>
                <a:lnTo>
                  <a:pt x="60" y="92"/>
                </a:lnTo>
                <a:lnTo>
                  <a:pt x="60" y="92"/>
                </a:lnTo>
                <a:lnTo>
                  <a:pt x="60" y="92"/>
                </a:lnTo>
                <a:lnTo>
                  <a:pt x="60" y="92"/>
                </a:lnTo>
                <a:lnTo>
                  <a:pt x="62" y="90"/>
                </a:lnTo>
                <a:lnTo>
                  <a:pt x="62" y="90"/>
                </a:lnTo>
                <a:lnTo>
                  <a:pt x="64" y="90"/>
                </a:lnTo>
                <a:lnTo>
                  <a:pt x="64" y="90"/>
                </a:lnTo>
                <a:lnTo>
                  <a:pt x="68" y="90"/>
                </a:lnTo>
                <a:lnTo>
                  <a:pt x="68" y="90"/>
                </a:lnTo>
                <a:lnTo>
                  <a:pt x="68" y="88"/>
                </a:lnTo>
                <a:lnTo>
                  <a:pt x="70" y="86"/>
                </a:lnTo>
                <a:lnTo>
                  <a:pt x="70" y="86"/>
                </a:lnTo>
                <a:lnTo>
                  <a:pt x="70" y="82"/>
                </a:lnTo>
                <a:lnTo>
                  <a:pt x="70" y="82"/>
                </a:lnTo>
                <a:lnTo>
                  <a:pt x="72" y="82"/>
                </a:lnTo>
                <a:lnTo>
                  <a:pt x="72" y="82"/>
                </a:lnTo>
                <a:lnTo>
                  <a:pt x="76" y="82"/>
                </a:lnTo>
                <a:lnTo>
                  <a:pt x="76" y="82"/>
                </a:lnTo>
                <a:lnTo>
                  <a:pt x="78" y="78"/>
                </a:lnTo>
                <a:lnTo>
                  <a:pt x="78" y="78"/>
                </a:lnTo>
                <a:lnTo>
                  <a:pt x="80" y="78"/>
                </a:lnTo>
                <a:lnTo>
                  <a:pt x="80" y="78"/>
                </a:lnTo>
                <a:lnTo>
                  <a:pt x="80" y="76"/>
                </a:lnTo>
                <a:lnTo>
                  <a:pt x="80" y="76"/>
                </a:lnTo>
                <a:lnTo>
                  <a:pt x="84" y="76"/>
                </a:lnTo>
                <a:lnTo>
                  <a:pt x="84" y="76"/>
                </a:lnTo>
                <a:lnTo>
                  <a:pt x="86" y="74"/>
                </a:lnTo>
                <a:lnTo>
                  <a:pt x="86" y="74"/>
                </a:lnTo>
                <a:lnTo>
                  <a:pt x="88" y="72"/>
                </a:lnTo>
                <a:lnTo>
                  <a:pt x="88" y="72"/>
                </a:lnTo>
                <a:lnTo>
                  <a:pt x="92" y="72"/>
                </a:lnTo>
                <a:lnTo>
                  <a:pt x="92" y="72"/>
                </a:lnTo>
                <a:lnTo>
                  <a:pt x="94" y="68"/>
                </a:lnTo>
                <a:lnTo>
                  <a:pt x="94" y="68"/>
                </a:lnTo>
                <a:lnTo>
                  <a:pt x="96" y="68"/>
                </a:lnTo>
                <a:lnTo>
                  <a:pt x="96" y="68"/>
                </a:lnTo>
                <a:lnTo>
                  <a:pt x="96" y="66"/>
                </a:lnTo>
                <a:lnTo>
                  <a:pt x="96" y="66"/>
                </a:lnTo>
                <a:lnTo>
                  <a:pt x="98" y="66"/>
                </a:lnTo>
                <a:lnTo>
                  <a:pt x="98" y="66"/>
                </a:lnTo>
                <a:lnTo>
                  <a:pt x="100" y="64"/>
                </a:lnTo>
                <a:lnTo>
                  <a:pt x="100" y="64"/>
                </a:lnTo>
                <a:lnTo>
                  <a:pt x="100" y="64"/>
                </a:lnTo>
                <a:lnTo>
                  <a:pt x="100" y="64"/>
                </a:lnTo>
                <a:lnTo>
                  <a:pt x="104" y="64"/>
                </a:lnTo>
                <a:lnTo>
                  <a:pt x="104" y="64"/>
                </a:lnTo>
                <a:lnTo>
                  <a:pt x="106" y="64"/>
                </a:lnTo>
                <a:lnTo>
                  <a:pt x="106" y="62"/>
                </a:lnTo>
                <a:lnTo>
                  <a:pt x="106" y="62"/>
                </a:lnTo>
                <a:lnTo>
                  <a:pt x="110" y="58"/>
                </a:lnTo>
                <a:lnTo>
                  <a:pt x="110" y="58"/>
                </a:lnTo>
                <a:lnTo>
                  <a:pt x="112" y="58"/>
                </a:lnTo>
                <a:lnTo>
                  <a:pt x="112" y="58"/>
                </a:lnTo>
                <a:lnTo>
                  <a:pt x="114" y="52"/>
                </a:lnTo>
                <a:lnTo>
                  <a:pt x="114" y="52"/>
                </a:lnTo>
                <a:lnTo>
                  <a:pt x="112" y="50"/>
                </a:lnTo>
                <a:lnTo>
                  <a:pt x="112" y="50"/>
                </a:lnTo>
                <a:lnTo>
                  <a:pt x="112" y="48"/>
                </a:lnTo>
                <a:lnTo>
                  <a:pt x="112" y="48"/>
                </a:lnTo>
                <a:lnTo>
                  <a:pt x="112" y="46"/>
                </a:lnTo>
                <a:lnTo>
                  <a:pt x="110" y="46"/>
                </a:lnTo>
                <a:lnTo>
                  <a:pt x="110" y="46"/>
                </a:lnTo>
                <a:lnTo>
                  <a:pt x="110" y="40"/>
                </a:lnTo>
                <a:lnTo>
                  <a:pt x="110" y="40"/>
                </a:lnTo>
                <a:lnTo>
                  <a:pt x="112" y="40"/>
                </a:lnTo>
                <a:lnTo>
                  <a:pt x="112" y="40"/>
                </a:lnTo>
                <a:lnTo>
                  <a:pt x="116" y="40"/>
                </a:lnTo>
                <a:lnTo>
                  <a:pt x="116" y="40"/>
                </a:lnTo>
                <a:lnTo>
                  <a:pt x="116" y="36"/>
                </a:lnTo>
                <a:lnTo>
                  <a:pt x="116" y="36"/>
                </a:lnTo>
                <a:lnTo>
                  <a:pt x="116" y="32"/>
                </a:lnTo>
                <a:lnTo>
                  <a:pt x="116" y="32"/>
                </a:lnTo>
                <a:lnTo>
                  <a:pt x="116" y="32"/>
                </a:lnTo>
                <a:lnTo>
                  <a:pt x="114" y="32"/>
                </a:lnTo>
                <a:lnTo>
                  <a:pt x="114" y="32"/>
                </a:lnTo>
                <a:lnTo>
                  <a:pt x="114" y="28"/>
                </a:lnTo>
                <a:lnTo>
                  <a:pt x="114" y="28"/>
                </a:lnTo>
                <a:lnTo>
                  <a:pt x="112" y="26"/>
                </a:lnTo>
                <a:lnTo>
                  <a:pt x="112" y="26"/>
                </a:lnTo>
                <a:lnTo>
                  <a:pt x="116" y="22"/>
                </a:lnTo>
                <a:lnTo>
                  <a:pt x="116" y="22"/>
                </a:lnTo>
                <a:lnTo>
                  <a:pt x="114" y="20"/>
                </a:lnTo>
                <a:lnTo>
                  <a:pt x="114" y="20"/>
                </a:lnTo>
                <a:lnTo>
                  <a:pt x="116" y="16"/>
                </a:lnTo>
                <a:lnTo>
                  <a:pt x="116" y="16"/>
                </a:lnTo>
                <a:lnTo>
                  <a:pt x="118" y="14"/>
                </a:lnTo>
                <a:lnTo>
                  <a:pt x="118" y="14"/>
                </a:lnTo>
                <a:lnTo>
                  <a:pt x="120" y="16"/>
                </a:lnTo>
                <a:lnTo>
                  <a:pt x="120" y="16"/>
                </a:lnTo>
                <a:lnTo>
                  <a:pt x="124" y="8"/>
                </a:lnTo>
                <a:lnTo>
                  <a:pt x="124" y="8"/>
                </a:lnTo>
                <a:lnTo>
                  <a:pt x="124" y="4"/>
                </a:lnTo>
                <a:lnTo>
                  <a:pt x="124" y="4"/>
                </a:lnTo>
                <a:lnTo>
                  <a:pt x="126" y="2"/>
                </a:lnTo>
                <a:lnTo>
                  <a:pt x="126" y="2"/>
                </a:lnTo>
                <a:lnTo>
                  <a:pt x="128" y="0"/>
                </a:lnTo>
                <a:lnTo>
                  <a:pt x="128" y="0"/>
                </a:lnTo>
                <a:lnTo>
                  <a:pt x="130" y="4"/>
                </a:lnTo>
                <a:lnTo>
                  <a:pt x="130" y="4"/>
                </a:lnTo>
                <a:lnTo>
                  <a:pt x="128" y="6"/>
                </a:lnTo>
                <a:lnTo>
                  <a:pt x="128" y="6"/>
                </a:lnTo>
                <a:lnTo>
                  <a:pt x="130" y="8"/>
                </a:lnTo>
                <a:lnTo>
                  <a:pt x="130" y="8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2" y="18"/>
                </a:lnTo>
                <a:lnTo>
                  <a:pt x="132" y="18"/>
                </a:lnTo>
                <a:lnTo>
                  <a:pt x="134" y="22"/>
                </a:lnTo>
                <a:lnTo>
                  <a:pt x="134" y="22"/>
                </a:lnTo>
                <a:lnTo>
                  <a:pt x="134" y="26"/>
                </a:lnTo>
                <a:lnTo>
                  <a:pt x="134" y="26"/>
                </a:lnTo>
                <a:lnTo>
                  <a:pt x="136" y="28"/>
                </a:lnTo>
                <a:lnTo>
                  <a:pt x="136" y="28"/>
                </a:lnTo>
                <a:lnTo>
                  <a:pt x="134" y="32"/>
                </a:lnTo>
                <a:lnTo>
                  <a:pt x="134" y="32"/>
                </a:lnTo>
                <a:lnTo>
                  <a:pt x="134" y="38"/>
                </a:lnTo>
                <a:lnTo>
                  <a:pt x="134" y="38"/>
                </a:lnTo>
                <a:lnTo>
                  <a:pt x="132" y="40"/>
                </a:lnTo>
                <a:lnTo>
                  <a:pt x="132" y="40"/>
                </a:lnTo>
                <a:lnTo>
                  <a:pt x="132" y="42"/>
                </a:lnTo>
                <a:lnTo>
                  <a:pt x="132" y="42"/>
                </a:lnTo>
                <a:lnTo>
                  <a:pt x="134" y="48"/>
                </a:lnTo>
                <a:lnTo>
                  <a:pt x="134" y="48"/>
                </a:lnTo>
                <a:lnTo>
                  <a:pt x="134" y="52"/>
                </a:lnTo>
                <a:lnTo>
                  <a:pt x="134" y="52"/>
                </a:lnTo>
                <a:lnTo>
                  <a:pt x="132" y="52"/>
                </a:lnTo>
                <a:lnTo>
                  <a:pt x="132" y="52"/>
                </a:lnTo>
                <a:lnTo>
                  <a:pt x="132" y="54"/>
                </a:lnTo>
                <a:lnTo>
                  <a:pt x="132" y="54"/>
                </a:lnTo>
                <a:lnTo>
                  <a:pt x="130" y="58"/>
                </a:lnTo>
                <a:lnTo>
                  <a:pt x="130" y="58"/>
                </a:lnTo>
                <a:lnTo>
                  <a:pt x="130" y="60"/>
                </a:lnTo>
                <a:lnTo>
                  <a:pt x="130" y="60"/>
                </a:lnTo>
                <a:lnTo>
                  <a:pt x="132" y="60"/>
                </a:lnTo>
                <a:lnTo>
                  <a:pt x="132" y="60"/>
                </a:lnTo>
                <a:lnTo>
                  <a:pt x="132" y="60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4" y="68"/>
                </a:lnTo>
                <a:lnTo>
                  <a:pt x="134" y="68"/>
                </a:lnTo>
                <a:lnTo>
                  <a:pt x="136" y="70"/>
                </a:lnTo>
                <a:lnTo>
                  <a:pt x="136" y="70"/>
                </a:lnTo>
                <a:lnTo>
                  <a:pt x="138" y="72"/>
                </a:lnTo>
                <a:lnTo>
                  <a:pt x="138" y="72"/>
                </a:lnTo>
                <a:lnTo>
                  <a:pt x="140" y="72"/>
                </a:lnTo>
                <a:lnTo>
                  <a:pt x="140" y="72"/>
                </a:lnTo>
                <a:lnTo>
                  <a:pt x="142" y="70"/>
                </a:lnTo>
                <a:lnTo>
                  <a:pt x="142" y="70"/>
                </a:lnTo>
                <a:lnTo>
                  <a:pt x="144" y="68"/>
                </a:lnTo>
                <a:lnTo>
                  <a:pt x="144" y="68"/>
                </a:lnTo>
                <a:lnTo>
                  <a:pt x="148" y="68"/>
                </a:lnTo>
                <a:lnTo>
                  <a:pt x="148" y="68"/>
                </a:lnTo>
                <a:lnTo>
                  <a:pt x="150" y="70"/>
                </a:lnTo>
                <a:lnTo>
                  <a:pt x="150" y="70"/>
                </a:lnTo>
                <a:lnTo>
                  <a:pt x="152" y="70"/>
                </a:lnTo>
                <a:lnTo>
                  <a:pt x="152" y="70"/>
                </a:lnTo>
                <a:lnTo>
                  <a:pt x="154" y="72"/>
                </a:lnTo>
                <a:lnTo>
                  <a:pt x="154" y="74"/>
                </a:lnTo>
                <a:lnTo>
                  <a:pt x="154" y="74"/>
                </a:lnTo>
                <a:lnTo>
                  <a:pt x="154" y="76"/>
                </a:lnTo>
                <a:lnTo>
                  <a:pt x="154" y="76"/>
                </a:lnTo>
                <a:lnTo>
                  <a:pt x="154" y="80"/>
                </a:lnTo>
                <a:lnTo>
                  <a:pt x="154" y="80"/>
                </a:lnTo>
                <a:lnTo>
                  <a:pt x="158" y="86"/>
                </a:lnTo>
                <a:lnTo>
                  <a:pt x="158" y="86"/>
                </a:lnTo>
                <a:lnTo>
                  <a:pt x="160" y="94"/>
                </a:lnTo>
                <a:lnTo>
                  <a:pt x="160" y="94"/>
                </a:lnTo>
                <a:lnTo>
                  <a:pt x="162" y="94"/>
                </a:lnTo>
                <a:lnTo>
                  <a:pt x="162" y="94"/>
                </a:lnTo>
                <a:lnTo>
                  <a:pt x="166" y="98"/>
                </a:lnTo>
                <a:lnTo>
                  <a:pt x="166" y="98"/>
                </a:lnTo>
                <a:lnTo>
                  <a:pt x="174" y="100"/>
                </a:lnTo>
                <a:lnTo>
                  <a:pt x="174" y="100"/>
                </a:lnTo>
                <a:lnTo>
                  <a:pt x="176" y="100"/>
                </a:lnTo>
                <a:lnTo>
                  <a:pt x="176" y="100"/>
                </a:lnTo>
                <a:lnTo>
                  <a:pt x="182" y="94"/>
                </a:lnTo>
                <a:lnTo>
                  <a:pt x="182" y="94"/>
                </a:lnTo>
                <a:lnTo>
                  <a:pt x="184" y="94"/>
                </a:lnTo>
                <a:lnTo>
                  <a:pt x="184" y="94"/>
                </a:lnTo>
                <a:lnTo>
                  <a:pt x="182" y="90"/>
                </a:lnTo>
                <a:lnTo>
                  <a:pt x="182" y="90"/>
                </a:lnTo>
                <a:lnTo>
                  <a:pt x="182" y="88"/>
                </a:lnTo>
                <a:lnTo>
                  <a:pt x="182" y="88"/>
                </a:lnTo>
                <a:lnTo>
                  <a:pt x="180" y="80"/>
                </a:lnTo>
                <a:lnTo>
                  <a:pt x="180" y="80"/>
                </a:lnTo>
                <a:lnTo>
                  <a:pt x="180" y="78"/>
                </a:lnTo>
                <a:lnTo>
                  <a:pt x="180" y="78"/>
                </a:lnTo>
                <a:lnTo>
                  <a:pt x="180" y="70"/>
                </a:lnTo>
                <a:lnTo>
                  <a:pt x="180" y="70"/>
                </a:lnTo>
                <a:lnTo>
                  <a:pt x="184" y="66"/>
                </a:lnTo>
                <a:lnTo>
                  <a:pt x="184" y="66"/>
                </a:lnTo>
                <a:lnTo>
                  <a:pt x="182" y="56"/>
                </a:lnTo>
                <a:lnTo>
                  <a:pt x="182" y="56"/>
                </a:lnTo>
                <a:lnTo>
                  <a:pt x="184" y="54"/>
                </a:lnTo>
                <a:lnTo>
                  <a:pt x="184" y="54"/>
                </a:lnTo>
                <a:lnTo>
                  <a:pt x="182" y="50"/>
                </a:lnTo>
                <a:lnTo>
                  <a:pt x="182" y="50"/>
                </a:lnTo>
                <a:lnTo>
                  <a:pt x="186" y="48"/>
                </a:lnTo>
                <a:lnTo>
                  <a:pt x="186" y="48"/>
                </a:lnTo>
                <a:lnTo>
                  <a:pt x="188" y="44"/>
                </a:lnTo>
                <a:lnTo>
                  <a:pt x="188" y="44"/>
                </a:lnTo>
                <a:lnTo>
                  <a:pt x="192" y="42"/>
                </a:lnTo>
                <a:lnTo>
                  <a:pt x="192" y="42"/>
                </a:lnTo>
                <a:lnTo>
                  <a:pt x="194" y="46"/>
                </a:lnTo>
                <a:lnTo>
                  <a:pt x="194" y="46"/>
                </a:lnTo>
                <a:lnTo>
                  <a:pt x="196" y="54"/>
                </a:lnTo>
                <a:lnTo>
                  <a:pt x="196" y="54"/>
                </a:lnTo>
                <a:lnTo>
                  <a:pt x="202" y="52"/>
                </a:lnTo>
                <a:lnTo>
                  <a:pt x="202" y="52"/>
                </a:lnTo>
                <a:lnTo>
                  <a:pt x="206" y="52"/>
                </a:lnTo>
                <a:lnTo>
                  <a:pt x="206" y="52"/>
                </a:lnTo>
                <a:lnTo>
                  <a:pt x="210" y="60"/>
                </a:lnTo>
                <a:lnTo>
                  <a:pt x="210" y="60"/>
                </a:lnTo>
                <a:lnTo>
                  <a:pt x="212" y="60"/>
                </a:lnTo>
                <a:lnTo>
                  <a:pt x="212" y="60"/>
                </a:lnTo>
                <a:lnTo>
                  <a:pt x="218" y="58"/>
                </a:lnTo>
                <a:lnTo>
                  <a:pt x="218" y="58"/>
                </a:lnTo>
                <a:lnTo>
                  <a:pt x="230" y="56"/>
                </a:lnTo>
                <a:lnTo>
                  <a:pt x="230" y="56"/>
                </a:lnTo>
                <a:lnTo>
                  <a:pt x="234" y="56"/>
                </a:lnTo>
                <a:lnTo>
                  <a:pt x="234" y="56"/>
                </a:lnTo>
                <a:lnTo>
                  <a:pt x="238" y="54"/>
                </a:lnTo>
                <a:lnTo>
                  <a:pt x="238" y="54"/>
                </a:lnTo>
                <a:lnTo>
                  <a:pt x="240" y="54"/>
                </a:lnTo>
                <a:lnTo>
                  <a:pt x="240" y="54"/>
                </a:lnTo>
                <a:lnTo>
                  <a:pt x="242" y="54"/>
                </a:lnTo>
                <a:lnTo>
                  <a:pt x="242" y="54"/>
                </a:lnTo>
                <a:lnTo>
                  <a:pt x="242" y="54"/>
                </a:lnTo>
                <a:lnTo>
                  <a:pt x="242" y="54"/>
                </a:lnTo>
                <a:lnTo>
                  <a:pt x="250" y="50"/>
                </a:lnTo>
                <a:lnTo>
                  <a:pt x="250" y="50"/>
                </a:lnTo>
                <a:lnTo>
                  <a:pt x="256" y="50"/>
                </a:lnTo>
                <a:lnTo>
                  <a:pt x="256" y="50"/>
                </a:lnTo>
                <a:lnTo>
                  <a:pt x="262" y="50"/>
                </a:lnTo>
                <a:lnTo>
                  <a:pt x="262" y="50"/>
                </a:lnTo>
                <a:lnTo>
                  <a:pt x="264" y="50"/>
                </a:lnTo>
                <a:lnTo>
                  <a:pt x="264" y="52"/>
                </a:lnTo>
                <a:lnTo>
                  <a:pt x="264" y="52"/>
                </a:lnTo>
                <a:lnTo>
                  <a:pt x="264" y="56"/>
                </a:lnTo>
                <a:lnTo>
                  <a:pt x="264" y="56"/>
                </a:lnTo>
                <a:lnTo>
                  <a:pt x="266" y="60"/>
                </a:lnTo>
                <a:lnTo>
                  <a:pt x="266" y="60"/>
                </a:lnTo>
                <a:lnTo>
                  <a:pt x="266" y="64"/>
                </a:lnTo>
                <a:lnTo>
                  <a:pt x="266" y="64"/>
                </a:lnTo>
                <a:lnTo>
                  <a:pt x="268" y="66"/>
                </a:lnTo>
                <a:lnTo>
                  <a:pt x="268" y="66"/>
                </a:lnTo>
                <a:lnTo>
                  <a:pt x="266" y="74"/>
                </a:lnTo>
                <a:lnTo>
                  <a:pt x="266" y="74"/>
                </a:lnTo>
                <a:lnTo>
                  <a:pt x="264" y="74"/>
                </a:lnTo>
                <a:lnTo>
                  <a:pt x="264" y="74"/>
                </a:lnTo>
                <a:lnTo>
                  <a:pt x="260" y="82"/>
                </a:lnTo>
                <a:lnTo>
                  <a:pt x="260" y="82"/>
                </a:lnTo>
                <a:lnTo>
                  <a:pt x="260" y="86"/>
                </a:lnTo>
                <a:lnTo>
                  <a:pt x="260" y="86"/>
                </a:lnTo>
                <a:lnTo>
                  <a:pt x="264" y="94"/>
                </a:lnTo>
                <a:lnTo>
                  <a:pt x="264" y="94"/>
                </a:lnTo>
                <a:lnTo>
                  <a:pt x="268" y="96"/>
                </a:lnTo>
                <a:lnTo>
                  <a:pt x="268" y="96"/>
                </a:lnTo>
                <a:lnTo>
                  <a:pt x="268" y="96"/>
                </a:lnTo>
                <a:lnTo>
                  <a:pt x="270" y="98"/>
                </a:lnTo>
                <a:lnTo>
                  <a:pt x="270" y="98"/>
                </a:lnTo>
                <a:lnTo>
                  <a:pt x="270" y="102"/>
                </a:lnTo>
                <a:lnTo>
                  <a:pt x="270" y="102"/>
                </a:lnTo>
                <a:lnTo>
                  <a:pt x="270" y="102"/>
                </a:lnTo>
                <a:lnTo>
                  <a:pt x="270" y="102"/>
                </a:lnTo>
                <a:lnTo>
                  <a:pt x="270" y="104"/>
                </a:lnTo>
                <a:lnTo>
                  <a:pt x="270" y="104"/>
                </a:lnTo>
                <a:lnTo>
                  <a:pt x="282" y="106"/>
                </a:lnTo>
                <a:lnTo>
                  <a:pt x="282" y="106"/>
                </a:lnTo>
                <a:lnTo>
                  <a:pt x="284" y="106"/>
                </a:lnTo>
                <a:lnTo>
                  <a:pt x="284" y="106"/>
                </a:lnTo>
                <a:lnTo>
                  <a:pt x="284" y="106"/>
                </a:lnTo>
                <a:lnTo>
                  <a:pt x="284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8" name="Freeform 89"/>
          <p:cNvSpPr>
            <a:spLocks/>
          </p:cNvSpPr>
          <p:nvPr/>
        </p:nvSpPr>
        <p:spPr bwMode="auto">
          <a:xfrm>
            <a:off x="6674538" y="2575890"/>
            <a:ext cx="407729" cy="347075"/>
          </a:xfrm>
          <a:custGeom>
            <a:avLst/>
            <a:gdLst>
              <a:gd name="T0" fmla="*/ 8 w 242"/>
              <a:gd name="T1" fmla="*/ 186 h 206"/>
              <a:gd name="T2" fmla="*/ 14 w 242"/>
              <a:gd name="T3" fmla="*/ 196 h 206"/>
              <a:gd name="T4" fmla="*/ 44 w 242"/>
              <a:gd name="T5" fmla="*/ 206 h 206"/>
              <a:gd name="T6" fmla="*/ 62 w 242"/>
              <a:gd name="T7" fmla="*/ 196 h 206"/>
              <a:gd name="T8" fmla="*/ 82 w 242"/>
              <a:gd name="T9" fmla="*/ 180 h 206"/>
              <a:gd name="T10" fmla="*/ 98 w 242"/>
              <a:gd name="T11" fmla="*/ 172 h 206"/>
              <a:gd name="T12" fmla="*/ 114 w 242"/>
              <a:gd name="T13" fmla="*/ 166 h 206"/>
              <a:gd name="T14" fmla="*/ 124 w 242"/>
              <a:gd name="T15" fmla="*/ 144 h 206"/>
              <a:gd name="T16" fmla="*/ 134 w 242"/>
              <a:gd name="T17" fmla="*/ 132 h 206"/>
              <a:gd name="T18" fmla="*/ 154 w 242"/>
              <a:gd name="T19" fmla="*/ 124 h 206"/>
              <a:gd name="T20" fmla="*/ 170 w 242"/>
              <a:gd name="T21" fmla="*/ 110 h 206"/>
              <a:gd name="T22" fmla="*/ 194 w 242"/>
              <a:gd name="T23" fmla="*/ 110 h 206"/>
              <a:gd name="T24" fmla="*/ 214 w 242"/>
              <a:gd name="T25" fmla="*/ 110 h 206"/>
              <a:gd name="T26" fmla="*/ 236 w 242"/>
              <a:gd name="T27" fmla="*/ 102 h 206"/>
              <a:gd name="T28" fmla="*/ 236 w 242"/>
              <a:gd name="T29" fmla="*/ 76 h 206"/>
              <a:gd name="T30" fmla="*/ 228 w 242"/>
              <a:gd name="T31" fmla="*/ 44 h 206"/>
              <a:gd name="T32" fmla="*/ 200 w 242"/>
              <a:gd name="T33" fmla="*/ 34 h 206"/>
              <a:gd name="T34" fmla="*/ 178 w 242"/>
              <a:gd name="T35" fmla="*/ 34 h 206"/>
              <a:gd name="T36" fmla="*/ 154 w 242"/>
              <a:gd name="T37" fmla="*/ 18 h 206"/>
              <a:gd name="T38" fmla="*/ 142 w 242"/>
              <a:gd name="T39" fmla="*/ 4 h 206"/>
              <a:gd name="T40" fmla="*/ 120 w 242"/>
              <a:gd name="T41" fmla="*/ 14 h 206"/>
              <a:gd name="T42" fmla="*/ 116 w 242"/>
              <a:gd name="T43" fmla="*/ 22 h 206"/>
              <a:gd name="T44" fmla="*/ 102 w 242"/>
              <a:gd name="T45" fmla="*/ 42 h 206"/>
              <a:gd name="T46" fmla="*/ 98 w 242"/>
              <a:gd name="T47" fmla="*/ 56 h 206"/>
              <a:gd name="T48" fmla="*/ 92 w 242"/>
              <a:gd name="T49" fmla="*/ 72 h 206"/>
              <a:gd name="T50" fmla="*/ 108 w 242"/>
              <a:gd name="T51" fmla="*/ 102 h 206"/>
              <a:gd name="T52" fmla="*/ 114 w 242"/>
              <a:gd name="T53" fmla="*/ 120 h 206"/>
              <a:gd name="T54" fmla="*/ 110 w 242"/>
              <a:gd name="T55" fmla="*/ 132 h 206"/>
              <a:gd name="T56" fmla="*/ 104 w 242"/>
              <a:gd name="T57" fmla="*/ 136 h 206"/>
              <a:gd name="T58" fmla="*/ 102 w 242"/>
              <a:gd name="T59" fmla="*/ 126 h 206"/>
              <a:gd name="T60" fmla="*/ 102 w 242"/>
              <a:gd name="T61" fmla="*/ 120 h 206"/>
              <a:gd name="T62" fmla="*/ 92 w 242"/>
              <a:gd name="T63" fmla="*/ 122 h 206"/>
              <a:gd name="T64" fmla="*/ 90 w 242"/>
              <a:gd name="T65" fmla="*/ 128 h 206"/>
              <a:gd name="T66" fmla="*/ 90 w 242"/>
              <a:gd name="T67" fmla="*/ 134 h 206"/>
              <a:gd name="T68" fmla="*/ 90 w 242"/>
              <a:gd name="T69" fmla="*/ 144 h 206"/>
              <a:gd name="T70" fmla="*/ 80 w 242"/>
              <a:gd name="T71" fmla="*/ 148 h 206"/>
              <a:gd name="T72" fmla="*/ 74 w 242"/>
              <a:gd name="T73" fmla="*/ 148 h 206"/>
              <a:gd name="T74" fmla="*/ 68 w 242"/>
              <a:gd name="T75" fmla="*/ 142 h 206"/>
              <a:gd name="T76" fmla="*/ 66 w 242"/>
              <a:gd name="T77" fmla="*/ 144 h 206"/>
              <a:gd name="T78" fmla="*/ 70 w 242"/>
              <a:gd name="T79" fmla="*/ 150 h 206"/>
              <a:gd name="T80" fmla="*/ 68 w 242"/>
              <a:gd name="T81" fmla="*/ 158 h 206"/>
              <a:gd name="T82" fmla="*/ 62 w 242"/>
              <a:gd name="T83" fmla="*/ 158 h 206"/>
              <a:gd name="T84" fmla="*/ 66 w 242"/>
              <a:gd name="T85" fmla="*/ 164 h 206"/>
              <a:gd name="T86" fmla="*/ 60 w 242"/>
              <a:gd name="T87" fmla="*/ 166 h 206"/>
              <a:gd name="T88" fmla="*/ 56 w 242"/>
              <a:gd name="T89" fmla="*/ 162 h 206"/>
              <a:gd name="T90" fmla="*/ 52 w 242"/>
              <a:gd name="T91" fmla="*/ 158 h 206"/>
              <a:gd name="T92" fmla="*/ 44 w 242"/>
              <a:gd name="T93" fmla="*/ 160 h 206"/>
              <a:gd name="T94" fmla="*/ 46 w 242"/>
              <a:gd name="T95" fmla="*/ 166 h 206"/>
              <a:gd name="T96" fmla="*/ 54 w 242"/>
              <a:gd name="T97" fmla="*/ 164 h 206"/>
              <a:gd name="T98" fmla="*/ 48 w 242"/>
              <a:gd name="T99" fmla="*/ 174 h 206"/>
              <a:gd name="T100" fmla="*/ 38 w 242"/>
              <a:gd name="T101" fmla="*/ 174 h 206"/>
              <a:gd name="T102" fmla="*/ 24 w 242"/>
              <a:gd name="T103" fmla="*/ 174 h 206"/>
              <a:gd name="T104" fmla="*/ 32 w 242"/>
              <a:gd name="T105" fmla="*/ 170 h 206"/>
              <a:gd name="T106" fmla="*/ 36 w 242"/>
              <a:gd name="T107" fmla="*/ 166 h 206"/>
              <a:gd name="T108" fmla="*/ 34 w 242"/>
              <a:gd name="T109" fmla="*/ 162 h 206"/>
              <a:gd name="T110" fmla="*/ 22 w 242"/>
              <a:gd name="T111" fmla="*/ 172 h 206"/>
              <a:gd name="T112" fmla="*/ 10 w 242"/>
              <a:gd name="T113" fmla="*/ 172 h 206"/>
              <a:gd name="T114" fmla="*/ 10 w 242"/>
              <a:gd name="T115" fmla="*/ 164 h 206"/>
              <a:gd name="T116" fmla="*/ 8 w 242"/>
              <a:gd name="T117" fmla="*/ 164 h 206"/>
              <a:gd name="T118" fmla="*/ 4 w 242"/>
              <a:gd name="T119" fmla="*/ 166 h 206"/>
              <a:gd name="T120" fmla="*/ 4 w 242"/>
              <a:gd name="T121" fmla="*/ 162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2" h="206">
                <a:moveTo>
                  <a:pt x="6" y="160"/>
                </a:moveTo>
                <a:lnTo>
                  <a:pt x="6" y="160"/>
                </a:lnTo>
                <a:lnTo>
                  <a:pt x="2" y="162"/>
                </a:lnTo>
                <a:lnTo>
                  <a:pt x="2" y="162"/>
                </a:lnTo>
                <a:lnTo>
                  <a:pt x="0" y="166"/>
                </a:lnTo>
                <a:lnTo>
                  <a:pt x="0" y="166"/>
                </a:lnTo>
                <a:lnTo>
                  <a:pt x="4" y="170"/>
                </a:lnTo>
                <a:lnTo>
                  <a:pt x="4" y="170"/>
                </a:lnTo>
                <a:lnTo>
                  <a:pt x="4" y="174"/>
                </a:lnTo>
                <a:lnTo>
                  <a:pt x="4" y="174"/>
                </a:lnTo>
                <a:lnTo>
                  <a:pt x="4" y="174"/>
                </a:lnTo>
                <a:lnTo>
                  <a:pt x="4" y="174"/>
                </a:lnTo>
                <a:lnTo>
                  <a:pt x="2" y="178"/>
                </a:lnTo>
                <a:lnTo>
                  <a:pt x="2" y="178"/>
                </a:lnTo>
                <a:lnTo>
                  <a:pt x="2" y="182"/>
                </a:lnTo>
                <a:lnTo>
                  <a:pt x="2" y="182"/>
                </a:lnTo>
                <a:lnTo>
                  <a:pt x="6" y="182"/>
                </a:lnTo>
                <a:lnTo>
                  <a:pt x="6" y="182"/>
                </a:lnTo>
                <a:lnTo>
                  <a:pt x="6" y="184"/>
                </a:lnTo>
                <a:lnTo>
                  <a:pt x="6" y="184"/>
                </a:lnTo>
                <a:lnTo>
                  <a:pt x="8" y="186"/>
                </a:lnTo>
                <a:lnTo>
                  <a:pt x="8" y="186"/>
                </a:lnTo>
                <a:lnTo>
                  <a:pt x="8" y="186"/>
                </a:lnTo>
                <a:lnTo>
                  <a:pt x="8" y="186"/>
                </a:lnTo>
                <a:lnTo>
                  <a:pt x="8" y="186"/>
                </a:lnTo>
                <a:lnTo>
                  <a:pt x="8" y="186"/>
                </a:lnTo>
                <a:lnTo>
                  <a:pt x="8" y="188"/>
                </a:lnTo>
                <a:lnTo>
                  <a:pt x="8" y="188"/>
                </a:lnTo>
                <a:lnTo>
                  <a:pt x="8" y="188"/>
                </a:lnTo>
                <a:lnTo>
                  <a:pt x="8" y="188"/>
                </a:lnTo>
                <a:lnTo>
                  <a:pt x="10" y="188"/>
                </a:lnTo>
                <a:lnTo>
                  <a:pt x="10" y="188"/>
                </a:lnTo>
                <a:lnTo>
                  <a:pt x="12" y="188"/>
                </a:lnTo>
                <a:lnTo>
                  <a:pt x="12" y="188"/>
                </a:lnTo>
                <a:lnTo>
                  <a:pt x="12" y="188"/>
                </a:lnTo>
                <a:lnTo>
                  <a:pt x="12" y="188"/>
                </a:lnTo>
                <a:lnTo>
                  <a:pt x="14" y="190"/>
                </a:lnTo>
                <a:lnTo>
                  <a:pt x="14" y="190"/>
                </a:lnTo>
                <a:lnTo>
                  <a:pt x="12" y="194"/>
                </a:lnTo>
                <a:lnTo>
                  <a:pt x="12" y="194"/>
                </a:lnTo>
                <a:lnTo>
                  <a:pt x="14" y="194"/>
                </a:lnTo>
                <a:lnTo>
                  <a:pt x="14" y="194"/>
                </a:lnTo>
                <a:lnTo>
                  <a:pt x="14" y="196"/>
                </a:lnTo>
                <a:lnTo>
                  <a:pt x="14" y="196"/>
                </a:lnTo>
                <a:lnTo>
                  <a:pt x="14" y="198"/>
                </a:lnTo>
                <a:lnTo>
                  <a:pt x="14" y="198"/>
                </a:lnTo>
                <a:lnTo>
                  <a:pt x="20" y="198"/>
                </a:lnTo>
                <a:lnTo>
                  <a:pt x="20" y="198"/>
                </a:lnTo>
                <a:lnTo>
                  <a:pt x="24" y="200"/>
                </a:lnTo>
                <a:lnTo>
                  <a:pt x="24" y="200"/>
                </a:lnTo>
                <a:lnTo>
                  <a:pt x="26" y="200"/>
                </a:lnTo>
                <a:lnTo>
                  <a:pt x="26" y="200"/>
                </a:lnTo>
                <a:lnTo>
                  <a:pt x="28" y="200"/>
                </a:lnTo>
                <a:lnTo>
                  <a:pt x="28" y="200"/>
                </a:lnTo>
                <a:lnTo>
                  <a:pt x="30" y="200"/>
                </a:lnTo>
                <a:lnTo>
                  <a:pt x="30" y="200"/>
                </a:lnTo>
                <a:lnTo>
                  <a:pt x="32" y="202"/>
                </a:lnTo>
                <a:lnTo>
                  <a:pt x="32" y="202"/>
                </a:lnTo>
                <a:lnTo>
                  <a:pt x="34" y="200"/>
                </a:lnTo>
                <a:lnTo>
                  <a:pt x="34" y="200"/>
                </a:lnTo>
                <a:lnTo>
                  <a:pt x="36" y="202"/>
                </a:lnTo>
                <a:lnTo>
                  <a:pt x="36" y="202"/>
                </a:lnTo>
                <a:lnTo>
                  <a:pt x="40" y="204"/>
                </a:lnTo>
                <a:lnTo>
                  <a:pt x="40" y="204"/>
                </a:lnTo>
                <a:lnTo>
                  <a:pt x="44" y="206"/>
                </a:lnTo>
                <a:lnTo>
                  <a:pt x="44" y="206"/>
                </a:lnTo>
                <a:lnTo>
                  <a:pt x="46" y="204"/>
                </a:lnTo>
                <a:lnTo>
                  <a:pt x="46" y="204"/>
                </a:lnTo>
                <a:lnTo>
                  <a:pt x="46" y="204"/>
                </a:lnTo>
                <a:lnTo>
                  <a:pt x="46" y="204"/>
                </a:lnTo>
                <a:lnTo>
                  <a:pt x="50" y="204"/>
                </a:lnTo>
                <a:lnTo>
                  <a:pt x="50" y="204"/>
                </a:lnTo>
                <a:lnTo>
                  <a:pt x="52" y="202"/>
                </a:lnTo>
                <a:lnTo>
                  <a:pt x="52" y="202"/>
                </a:lnTo>
                <a:lnTo>
                  <a:pt x="54" y="204"/>
                </a:lnTo>
                <a:lnTo>
                  <a:pt x="54" y="204"/>
                </a:lnTo>
                <a:lnTo>
                  <a:pt x="56" y="202"/>
                </a:lnTo>
                <a:lnTo>
                  <a:pt x="56" y="202"/>
                </a:lnTo>
                <a:lnTo>
                  <a:pt x="58" y="198"/>
                </a:lnTo>
                <a:lnTo>
                  <a:pt x="58" y="198"/>
                </a:lnTo>
                <a:lnTo>
                  <a:pt x="60" y="198"/>
                </a:lnTo>
                <a:lnTo>
                  <a:pt x="60" y="198"/>
                </a:lnTo>
                <a:lnTo>
                  <a:pt x="60" y="196"/>
                </a:lnTo>
                <a:lnTo>
                  <a:pt x="60" y="196"/>
                </a:lnTo>
                <a:lnTo>
                  <a:pt x="62" y="196"/>
                </a:lnTo>
                <a:lnTo>
                  <a:pt x="62" y="196"/>
                </a:lnTo>
                <a:lnTo>
                  <a:pt x="62" y="196"/>
                </a:lnTo>
                <a:lnTo>
                  <a:pt x="62" y="196"/>
                </a:lnTo>
                <a:lnTo>
                  <a:pt x="64" y="190"/>
                </a:lnTo>
                <a:lnTo>
                  <a:pt x="64" y="190"/>
                </a:lnTo>
                <a:lnTo>
                  <a:pt x="70" y="190"/>
                </a:lnTo>
                <a:lnTo>
                  <a:pt x="70" y="190"/>
                </a:lnTo>
                <a:lnTo>
                  <a:pt x="72" y="194"/>
                </a:lnTo>
                <a:lnTo>
                  <a:pt x="72" y="194"/>
                </a:lnTo>
                <a:lnTo>
                  <a:pt x="72" y="194"/>
                </a:lnTo>
                <a:lnTo>
                  <a:pt x="72" y="194"/>
                </a:lnTo>
                <a:lnTo>
                  <a:pt x="76" y="192"/>
                </a:lnTo>
                <a:lnTo>
                  <a:pt x="76" y="192"/>
                </a:lnTo>
                <a:lnTo>
                  <a:pt x="78" y="190"/>
                </a:lnTo>
                <a:lnTo>
                  <a:pt x="78" y="190"/>
                </a:lnTo>
                <a:lnTo>
                  <a:pt x="80" y="188"/>
                </a:lnTo>
                <a:lnTo>
                  <a:pt x="80" y="188"/>
                </a:lnTo>
                <a:lnTo>
                  <a:pt x="82" y="186"/>
                </a:lnTo>
                <a:lnTo>
                  <a:pt x="82" y="186"/>
                </a:lnTo>
                <a:lnTo>
                  <a:pt x="80" y="184"/>
                </a:lnTo>
                <a:lnTo>
                  <a:pt x="80" y="184"/>
                </a:lnTo>
                <a:lnTo>
                  <a:pt x="80" y="182"/>
                </a:lnTo>
                <a:lnTo>
                  <a:pt x="80" y="182"/>
                </a:lnTo>
                <a:lnTo>
                  <a:pt x="82" y="180"/>
                </a:lnTo>
                <a:lnTo>
                  <a:pt x="82" y="180"/>
                </a:lnTo>
                <a:lnTo>
                  <a:pt x="82" y="174"/>
                </a:lnTo>
                <a:lnTo>
                  <a:pt x="82" y="174"/>
                </a:lnTo>
                <a:lnTo>
                  <a:pt x="84" y="174"/>
                </a:lnTo>
                <a:lnTo>
                  <a:pt x="84" y="174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8" y="170"/>
                </a:lnTo>
                <a:lnTo>
                  <a:pt x="88" y="170"/>
                </a:lnTo>
                <a:lnTo>
                  <a:pt x="90" y="172"/>
                </a:lnTo>
                <a:lnTo>
                  <a:pt x="90" y="172"/>
                </a:lnTo>
                <a:lnTo>
                  <a:pt x="90" y="172"/>
                </a:lnTo>
                <a:lnTo>
                  <a:pt x="90" y="172"/>
                </a:lnTo>
                <a:lnTo>
                  <a:pt x="92" y="174"/>
                </a:lnTo>
                <a:lnTo>
                  <a:pt x="92" y="174"/>
                </a:lnTo>
                <a:lnTo>
                  <a:pt x="94" y="174"/>
                </a:lnTo>
                <a:lnTo>
                  <a:pt x="94" y="174"/>
                </a:lnTo>
                <a:lnTo>
                  <a:pt x="96" y="174"/>
                </a:lnTo>
                <a:lnTo>
                  <a:pt x="96" y="174"/>
                </a:lnTo>
                <a:lnTo>
                  <a:pt x="98" y="172"/>
                </a:lnTo>
                <a:lnTo>
                  <a:pt x="98" y="172"/>
                </a:lnTo>
                <a:lnTo>
                  <a:pt x="98" y="170"/>
                </a:lnTo>
                <a:lnTo>
                  <a:pt x="98" y="170"/>
                </a:lnTo>
                <a:lnTo>
                  <a:pt x="100" y="170"/>
                </a:lnTo>
                <a:lnTo>
                  <a:pt x="100" y="170"/>
                </a:lnTo>
                <a:lnTo>
                  <a:pt x="100" y="168"/>
                </a:lnTo>
                <a:lnTo>
                  <a:pt x="100" y="168"/>
                </a:lnTo>
                <a:lnTo>
                  <a:pt x="102" y="166"/>
                </a:lnTo>
                <a:lnTo>
                  <a:pt x="102" y="166"/>
                </a:lnTo>
                <a:lnTo>
                  <a:pt x="100" y="166"/>
                </a:lnTo>
                <a:lnTo>
                  <a:pt x="100" y="166"/>
                </a:lnTo>
                <a:lnTo>
                  <a:pt x="102" y="164"/>
                </a:lnTo>
                <a:lnTo>
                  <a:pt x="102" y="164"/>
                </a:lnTo>
                <a:lnTo>
                  <a:pt x="106" y="164"/>
                </a:lnTo>
                <a:lnTo>
                  <a:pt x="106" y="164"/>
                </a:lnTo>
                <a:lnTo>
                  <a:pt x="106" y="166"/>
                </a:lnTo>
                <a:lnTo>
                  <a:pt x="106" y="166"/>
                </a:lnTo>
                <a:lnTo>
                  <a:pt x="108" y="166"/>
                </a:lnTo>
                <a:lnTo>
                  <a:pt x="108" y="166"/>
                </a:lnTo>
                <a:lnTo>
                  <a:pt x="110" y="162"/>
                </a:lnTo>
                <a:lnTo>
                  <a:pt x="110" y="162"/>
                </a:lnTo>
                <a:lnTo>
                  <a:pt x="114" y="166"/>
                </a:lnTo>
                <a:lnTo>
                  <a:pt x="114" y="166"/>
                </a:lnTo>
                <a:lnTo>
                  <a:pt x="114" y="164"/>
                </a:lnTo>
                <a:lnTo>
                  <a:pt x="114" y="164"/>
                </a:lnTo>
                <a:lnTo>
                  <a:pt x="116" y="158"/>
                </a:lnTo>
                <a:lnTo>
                  <a:pt x="116" y="158"/>
                </a:lnTo>
                <a:lnTo>
                  <a:pt x="116" y="154"/>
                </a:lnTo>
                <a:lnTo>
                  <a:pt x="116" y="154"/>
                </a:lnTo>
                <a:lnTo>
                  <a:pt x="118" y="156"/>
                </a:lnTo>
                <a:lnTo>
                  <a:pt x="118" y="156"/>
                </a:lnTo>
                <a:lnTo>
                  <a:pt x="120" y="156"/>
                </a:lnTo>
                <a:lnTo>
                  <a:pt x="120" y="156"/>
                </a:lnTo>
                <a:lnTo>
                  <a:pt x="122" y="156"/>
                </a:lnTo>
                <a:lnTo>
                  <a:pt x="122" y="156"/>
                </a:lnTo>
                <a:lnTo>
                  <a:pt x="122" y="156"/>
                </a:lnTo>
                <a:lnTo>
                  <a:pt x="122" y="156"/>
                </a:lnTo>
                <a:lnTo>
                  <a:pt x="126" y="158"/>
                </a:lnTo>
                <a:lnTo>
                  <a:pt x="126" y="158"/>
                </a:lnTo>
                <a:lnTo>
                  <a:pt x="126" y="154"/>
                </a:lnTo>
                <a:lnTo>
                  <a:pt x="126" y="154"/>
                </a:lnTo>
                <a:lnTo>
                  <a:pt x="128" y="150"/>
                </a:lnTo>
                <a:lnTo>
                  <a:pt x="128" y="150"/>
                </a:lnTo>
                <a:lnTo>
                  <a:pt x="124" y="144"/>
                </a:lnTo>
                <a:lnTo>
                  <a:pt x="124" y="144"/>
                </a:lnTo>
                <a:lnTo>
                  <a:pt x="122" y="136"/>
                </a:lnTo>
                <a:lnTo>
                  <a:pt x="122" y="136"/>
                </a:lnTo>
                <a:lnTo>
                  <a:pt x="120" y="136"/>
                </a:lnTo>
                <a:lnTo>
                  <a:pt x="120" y="136"/>
                </a:lnTo>
                <a:lnTo>
                  <a:pt x="122" y="130"/>
                </a:lnTo>
                <a:lnTo>
                  <a:pt x="122" y="130"/>
                </a:lnTo>
                <a:lnTo>
                  <a:pt x="124" y="128"/>
                </a:lnTo>
                <a:lnTo>
                  <a:pt x="124" y="128"/>
                </a:lnTo>
                <a:lnTo>
                  <a:pt x="126" y="128"/>
                </a:lnTo>
                <a:lnTo>
                  <a:pt x="126" y="128"/>
                </a:lnTo>
                <a:lnTo>
                  <a:pt x="126" y="128"/>
                </a:lnTo>
                <a:lnTo>
                  <a:pt x="126" y="128"/>
                </a:lnTo>
                <a:lnTo>
                  <a:pt x="128" y="128"/>
                </a:lnTo>
                <a:lnTo>
                  <a:pt x="128" y="128"/>
                </a:lnTo>
                <a:lnTo>
                  <a:pt x="132" y="130"/>
                </a:lnTo>
                <a:lnTo>
                  <a:pt x="132" y="130"/>
                </a:lnTo>
                <a:lnTo>
                  <a:pt x="132" y="132"/>
                </a:lnTo>
                <a:lnTo>
                  <a:pt x="132" y="132"/>
                </a:lnTo>
                <a:lnTo>
                  <a:pt x="134" y="132"/>
                </a:lnTo>
                <a:lnTo>
                  <a:pt x="134" y="132"/>
                </a:lnTo>
                <a:lnTo>
                  <a:pt x="134" y="132"/>
                </a:lnTo>
                <a:lnTo>
                  <a:pt x="134" y="132"/>
                </a:lnTo>
                <a:lnTo>
                  <a:pt x="138" y="132"/>
                </a:lnTo>
                <a:lnTo>
                  <a:pt x="138" y="132"/>
                </a:lnTo>
                <a:lnTo>
                  <a:pt x="140" y="134"/>
                </a:lnTo>
                <a:lnTo>
                  <a:pt x="140" y="134"/>
                </a:lnTo>
                <a:lnTo>
                  <a:pt x="142" y="134"/>
                </a:lnTo>
                <a:lnTo>
                  <a:pt x="142" y="134"/>
                </a:lnTo>
                <a:lnTo>
                  <a:pt x="146" y="138"/>
                </a:lnTo>
                <a:lnTo>
                  <a:pt x="146" y="138"/>
                </a:lnTo>
                <a:lnTo>
                  <a:pt x="146" y="136"/>
                </a:lnTo>
                <a:lnTo>
                  <a:pt x="146" y="136"/>
                </a:lnTo>
                <a:lnTo>
                  <a:pt x="148" y="134"/>
                </a:lnTo>
                <a:lnTo>
                  <a:pt x="148" y="134"/>
                </a:lnTo>
                <a:lnTo>
                  <a:pt x="148" y="134"/>
                </a:lnTo>
                <a:lnTo>
                  <a:pt x="148" y="134"/>
                </a:lnTo>
                <a:lnTo>
                  <a:pt x="148" y="130"/>
                </a:lnTo>
                <a:lnTo>
                  <a:pt x="148" y="130"/>
                </a:lnTo>
                <a:lnTo>
                  <a:pt x="150" y="128"/>
                </a:lnTo>
                <a:lnTo>
                  <a:pt x="150" y="128"/>
                </a:lnTo>
                <a:lnTo>
                  <a:pt x="152" y="126"/>
                </a:lnTo>
                <a:lnTo>
                  <a:pt x="152" y="126"/>
                </a:lnTo>
                <a:lnTo>
                  <a:pt x="154" y="124"/>
                </a:lnTo>
                <a:lnTo>
                  <a:pt x="154" y="124"/>
                </a:lnTo>
                <a:lnTo>
                  <a:pt x="152" y="124"/>
                </a:lnTo>
                <a:lnTo>
                  <a:pt x="152" y="124"/>
                </a:lnTo>
                <a:lnTo>
                  <a:pt x="154" y="120"/>
                </a:lnTo>
                <a:lnTo>
                  <a:pt x="154" y="120"/>
                </a:lnTo>
                <a:lnTo>
                  <a:pt x="152" y="118"/>
                </a:lnTo>
                <a:lnTo>
                  <a:pt x="152" y="118"/>
                </a:lnTo>
                <a:lnTo>
                  <a:pt x="154" y="112"/>
                </a:lnTo>
                <a:lnTo>
                  <a:pt x="154" y="112"/>
                </a:lnTo>
                <a:lnTo>
                  <a:pt x="158" y="112"/>
                </a:lnTo>
                <a:lnTo>
                  <a:pt x="158" y="112"/>
                </a:lnTo>
                <a:lnTo>
                  <a:pt x="158" y="110"/>
                </a:lnTo>
                <a:lnTo>
                  <a:pt x="158" y="110"/>
                </a:lnTo>
                <a:lnTo>
                  <a:pt x="162" y="108"/>
                </a:lnTo>
                <a:lnTo>
                  <a:pt x="162" y="108"/>
                </a:lnTo>
                <a:lnTo>
                  <a:pt x="164" y="108"/>
                </a:lnTo>
                <a:lnTo>
                  <a:pt x="164" y="108"/>
                </a:lnTo>
                <a:lnTo>
                  <a:pt x="166" y="110"/>
                </a:lnTo>
                <a:lnTo>
                  <a:pt x="166" y="110"/>
                </a:lnTo>
                <a:lnTo>
                  <a:pt x="168" y="110"/>
                </a:lnTo>
                <a:lnTo>
                  <a:pt x="168" y="110"/>
                </a:lnTo>
                <a:lnTo>
                  <a:pt x="170" y="110"/>
                </a:lnTo>
                <a:lnTo>
                  <a:pt x="170" y="110"/>
                </a:lnTo>
                <a:lnTo>
                  <a:pt x="174" y="112"/>
                </a:lnTo>
                <a:lnTo>
                  <a:pt x="174" y="112"/>
                </a:lnTo>
                <a:lnTo>
                  <a:pt x="178" y="112"/>
                </a:lnTo>
                <a:lnTo>
                  <a:pt x="178" y="112"/>
                </a:lnTo>
                <a:lnTo>
                  <a:pt x="178" y="112"/>
                </a:lnTo>
                <a:lnTo>
                  <a:pt x="178" y="112"/>
                </a:lnTo>
                <a:lnTo>
                  <a:pt x="182" y="112"/>
                </a:lnTo>
                <a:lnTo>
                  <a:pt x="182" y="112"/>
                </a:lnTo>
                <a:lnTo>
                  <a:pt x="184" y="114"/>
                </a:lnTo>
                <a:lnTo>
                  <a:pt x="184" y="114"/>
                </a:lnTo>
                <a:lnTo>
                  <a:pt x="184" y="118"/>
                </a:lnTo>
                <a:lnTo>
                  <a:pt x="184" y="118"/>
                </a:lnTo>
                <a:lnTo>
                  <a:pt x="186" y="114"/>
                </a:lnTo>
                <a:lnTo>
                  <a:pt x="186" y="114"/>
                </a:lnTo>
                <a:lnTo>
                  <a:pt x="186" y="112"/>
                </a:lnTo>
                <a:lnTo>
                  <a:pt x="186" y="112"/>
                </a:lnTo>
                <a:lnTo>
                  <a:pt x="188" y="110"/>
                </a:lnTo>
                <a:lnTo>
                  <a:pt x="188" y="110"/>
                </a:lnTo>
                <a:lnTo>
                  <a:pt x="192" y="112"/>
                </a:lnTo>
                <a:lnTo>
                  <a:pt x="192" y="112"/>
                </a:lnTo>
                <a:lnTo>
                  <a:pt x="194" y="110"/>
                </a:lnTo>
                <a:lnTo>
                  <a:pt x="194" y="110"/>
                </a:lnTo>
                <a:lnTo>
                  <a:pt x="196" y="112"/>
                </a:lnTo>
                <a:lnTo>
                  <a:pt x="196" y="112"/>
                </a:lnTo>
                <a:lnTo>
                  <a:pt x="200" y="110"/>
                </a:lnTo>
                <a:lnTo>
                  <a:pt x="200" y="110"/>
                </a:lnTo>
                <a:lnTo>
                  <a:pt x="200" y="108"/>
                </a:lnTo>
                <a:lnTo>
                  <a:pt x="200" y="108"/>
                </a:lnTo>
                <a:lnTo>
                  <a:pt x="202" y="108"/>
                </a:lnTo>
                <a:lnTo>
                  <a:pt x="202" y="108"/>
                </a:lnTo>
                <a:lnTo>
                  <a:pt x="202" y="108"/>
                </a:lnTo>
                <a:lnTo>
                  <a:pt x="202" y="108"/>
                </a:lnTo>
                <a:lnTo>
                  <a:pt x="206" y="110"/>
                </a:lnTo>
                <a:lnTo>
                  <a:pt x="206" y="110"/>
                </a:lnTo>
                <a:lnTo>
                  <a:pt x="206" y="108"/>
                </a:lnTo>
                <a:lnTo>
                  <a:pt x="206" y="108"/>
                </a:lnTo>
                <a:lnTo>
                  <a:pt x="208" y="108"/>
                </a:lnTo>
                <a:lnTo>
                  <a:pt x="208" y="108"/>
                </a:lnTo>
                <a:lnTo>
                  <a:pt x="210" y="106"/>
                </a:lnTo>
                <a:lnTo>
                  <a:pt x="210" y="106"/>
                </a:lnTo>
                <a:lnTo>
                  <a:pt x="212" y="110"/>
                </a:lnTo>
                <a:lnTo>
                  <a:pt x="212" y="110"/>
                </a:lnTo>
                <a:lnTo>
                  <a:pt x="214" y="110"/>
                </a:lnTo>
                <a:lnTo>
                  <a:pt x="214" y="110"/>
                </a:lnTo>
                <a:lnTo>
                  <a:pt x="216" y="108"/>
                </a:lnTo>
                <a:lnTo>
                  <a:pt x="216" y="108"/>
                </a:lnTo>
                <a:lnTo>
                  <a:pt x="216" y="108"/>
                </a:lnTo>
                <a:lnTo>
                  <a:pt x="216" y="108"/>
                </a:lnTo>
                <a:lnTo>
                  <a:pt x="220" y="108"/>
                </a:lnTo>
                <a:lnTo>
                  <a:pt x="220" y="108"/>
                </a:lnTo>
                <a:lnTo>
                  <a:pt x="220" y="108"/>
                </a:lnTo>
                <a:lnTo>
                  <a:pt x="220" y="108"/>
                </a:lnTo>
                <a:lnTo>
                  <a:pt x="224" y="106"/>
                </a:lnTo>
                <a:lnTo>
                  <a:pt x="224" y="106"/>
                </a:lnTo>
                <a:lnTo>
                  <a:pt x="226" y="106"/>
                </a:lnTo>
                <a:lnTo>
                  <a:pt x="226" y="106"/>
                </a:lnTo>
                <a:lnTo>
                  <a:pt x="228" y="106"/>
                </a:lnTo>
                <a:lnTo>
                  <a:pt x="228" y="106"/>
                </a:lnTo>
                <a:lnTo>
                  <a:pt x="230" y="104"/>
                </a:lnTo>
                <a:lnTo>
                  <a:pt x="230" y="104"/>
                </a:lnTo>
                <a:lnTo>
                  <a:pt x="232" y="106"/>
                </a:lnTo>
                <a:lnTo>
                  <a:pt x="232" y="106"/>
                </a:lnTo>
                <a:lnTo>
                  <a:pt x="234" y="106"/>
                </a:lnTo>
                <a:lnTo>
                  <a:pt x="234" y="106"/>
                </a:lnTo>
                <a:lnTo>
                  <a:pt x="236" y="102"/>
                </a:lnTo>
                <a:lnTo>
                  <a:pt x="236" y="102"/>
                </a:lnTo>
                <a:lnTo>
                  <a:pt x="236" y="100"/>
                </a:lnTo>
                <a:lnTo>
                  <a:pt x="236" y="100"/>
                </a:lnTo>
                <a:lnTo>
                  <a:pt x="238" y="98"/>
                </a:lnTo>
                <a:lnTo>
                  <a:pt x="238" y="98"/>
                </a:lnTo>
                <a:lnTo>
                  <a:pt x="240" y="98"/>
                </a:lnTo>
                <a:lnTo>
                  <a:pt x="240" y="98"/>
                </a:lnTo>
                <a:lnTo>
                  <a:pt x="242" y="96"/>
                </a:lnTo>
                <a:lnTo>
                  <a:pt x="242" y="96"/>
                </a:lnTo>
                <a:lnTo>
                  <a:pt x="242" y="94"/>
                </a:lnTo>
                <a:lnTo>
                  <a:pt x="242" y="94"/>
                </a:lnTo>
                <a:lnTo>
                  <a:pt x="240" y="90"/>
                </a:lnTo>
                <a:lnTo>
                  <a:pt x="240" y="90"/>
                </a:lnTo>
                <a:lnTo>
                  <a:pt x="240" y="86"/>
                </a:lnTo>
                <a:lnTo>
                  <a:pt x="240" y="86"/>
                </a:lnTo>
                <a:lnTo>
                  <a:pt x="238" y="82"/>
                </a:lnTo>
                <a:lnTo>
                  <a:pt x="238" y="82"/>
                </a:lnTo>
                <a:lnTo>
                  <a:pt x="236" y="80"/>
                </a:lnTo>
                <a:lnTo>
                  <a:pt x="236" y="80"/>
                </a:lnTo>
                <a:lnTo>
                  <a:pt x="234" y="80"/>
                </a:lnTo>
                <a:lnTo>
                  <a:pt x="234" y="80"/>
                </a:lnTo>
                <a:lnTo>
                  <a:pt x="236" y="76"/>
                </a:lnTo>
                <a:lnTo>
                  <a:pt x="236" y="76"/>
                </a:lnTo>
                <a:lnTo>
                  <a:pt x="232" y="74"/>
                </a:lnTo>
                <a:lnTo>
                  <a:pt x="232" y="74"/>
                </a:lnTo>
                <a:lnTo>
                  <a:pt x="228" y="72"/>
                </a:lnTo>
                <a:lnTo>
                  <a:pt x="228" y="72"/>
                </a:lnTo>
                <a:lnTo>
                  <a:pt x="228" y="70"/>
                </a:lnTo>
                <a:lnTo>
                  <a:pt x="228" y="70"/>
                </a:lnTo>
                <a:lnTo>
                  <a:pt x="228" y="66"/>
                </a:lnTo>
                <a:lnTo>
                  <a:pt x="228" y="66"/>
                </a:lnTo>
                <a:lnTo>
                  <a:pt x="224" y="64"/>
                </a:lnTo>
                <a:lnTo>
                  <a:pt x="224" y="64"/>
                </a:lnTo>
                <a:lnTo>
                  <a:pt x="224" y="58"/>
                </a:lnTo>
                <a:lnTo>
                  <a:pt x="224" y="58"/>
                </a:lnTo>
                <a:lnTo>
                  <a:pt x="226" y="52"/>
                </a:lnTo>
                <a:lnTo>
                  <a:pt x="226" y="52"/>
                </a:lnTo>
                <a:lnTo>
                  <a:pt x="228" y="50"/>
                </a:lnTo>
                <a:lnTo>
                  <a:pt x="228" y="50"/>
                </a:lnTo>
                <a:lnTo>
                  <a:pt x="230" y="48"/>
                </a:lnTo>
                <a:lnTo>
                  <a:pt x="230" y="48"/>
                </a:lnTo>
                <a:lnTo>
                  <a:pt x="230" y="46"/>
                </a:lnTo>
                <a:lnTo>
                  <a:pt x="230" y="46"/>
                </a:lnTo>
                <a:lnTo>
                  <a:pt x="228" y="44"/>
                </a:lnTo>
                <a:lnTo>
                  <a:pt x="228" y="44"/>
                </a:lnTo>
                <a:lnTo>
                  <a:pt x="226" y="46"/>
                </a:lnTo>
                <a:lnTo>
                  <a:pt x="226" y="46"/>
                </a:lnTo>
                <a:lnTo>
                  <a:pt x="224" y="46"/>
                </a:lnTo>
                <a:lnTo>
                  <a:pt x="224" y="46"/>
                </a:lnTo>
                <a:lnTo>
                  <a:pt x="220" y="46"/>
                </a:lnTo>
                <a:lnTo>
                  <a:pt x="218" y="48"/>
                </a:lnTo>
                <a:lnTo>
                  <a:pt x="218" y="48"/>
                </a:lnTo>
                <a:lnTo>
                  <a:pt x="212" y="48"/>
                </a:lnTo>
                <a:lnTo>
                  <a:pt x="212" y="48"/>
                </a:lnTo>
                <a:lnTo>
                  <a:pt x="210" y="44"/>
                </a:lnTo>
                <a:lnTo>
                  <a:pt x="210" y="44"/>
                </a:lnTo>
                <a:lnTo>
                  <a:pt x="208" y="42"/>
                </a:lnTo>
                <a:lnTo>
                  <a:pt x="208" y="42"/>
                </a:lnTo>
                <a:lnTo>
                  <a:pt x="204" y="40"/>
                </a:lnTo>
                <a:lnTo>
                  <a:pt x="204" y="40"/>
                </a:lnTo>
                <a:lnTo>
                  <a:pt x="204" y="38"/>
                </a:lnTo>
                <a:lnTo>
                  <a:pt x="204" y="38"/>
                </a:lnTo>
                <a:lnTo>
                  <a:pt x="202" y="36"/>
                </a:lnTo>
                <a:lnTo>
                  <a:pt x="202" y="36"/>
                </a:lnTo>
                <a:lnTo>
                  <a:pt x="202" y="36"/>
                </a:lnTo>
                <a:lnTo>
                  <a:pt x="202" y="36"/>
                </a:lnTo>
                <a:lnTo>
                  <a:pt x="200" y="34"/>
                </a:lnTo>
                <a:lnTo>
                  <a:pt x="200" y="34"/>
                </a:lnTo>
                <a:lnTo>
                  <a:pt x="198" y="32"/>
                </a:lnTo>
                <a:lnTo>
                  <a:pt x="198" y="32"/>
                </a:lnTo>
                <a:lnTo>
                  <a:pt x="196" y="32"/>
                </a:lnTo>
                <a:lnTo>
                  <a:pt x="196" y="32"/>
                </a:lnTo>
                <a:lnTo>
                  <a:pt x="194" y="30"/>
                </a:lnTo>
                <a:lnTo>
                  <a:pt x="194" y="30"/>
                </a:lnTo>
                <a:lnTo>
                  <a:pt x="194" y="30"/>
                </a:lnTo>
                <a:lnTo>
                  <a:pt x="194" y="30"/>
                </a:lnTo>
                <a:lnTo>
                  <a:pt x="192" y="30"/>
                </a:lnTo>
                <a:lnTo>
                  <a:pt x="192" y="30"/>
                </a:lnTo>
                <a:lnTo>
                  <a:pt x="190" y="30"/>
                </a:lnTo>
                <a:lnTo>
                  <a:pt x="190" y="30"/>
                </a:lnTo>
                <a:lnTo>
                  <a:pt x="188" y="30"/>
                </a:lnTo>
                <a:lnTo>
                  <a:pt x="188" y="30"/>
                </a:lnTo>
                <a:lnTo>
                  <a:pt x="186" y="32"/>
                </a:lnTo>
                <a:lnTo>
                  <a:pt x="186" y="32"/>
                </a:lnTo>
                <a:lnTo>
                  <a:pt x="184" y="30"/>
                </a:lnTo>
                <a:lnTo>
                  <a:pt x="184" y="30"/>
                </a:lnTo>
                <a:lnTo>
                  <a:pt x="182" y="28"/>
                </a:lnTo>
                <a:lnTo>
                  <a:pt x="182" y="28"/>
                </a:lnTo>
                <a:lnTo>
                  <a:pt x="178" y="34"/>
                </a:lnTo>
                <a:lnTo>
                  <a:pt x="178" y="34"/>
                </a:lnTo>
                <a:lnTo>
                  <a:pt x="176" y="32"/>
                </a:lnTo>
                <a:lnTo>
                  <a:pt x="176" y="32"/>
                </a:lnTo>
                <a:lnTo>
                  <a:pt x="174" y="34"/>
                </a:lnTo>
                <a:lnTo>
                  <a:pt x="174" y="34"/>
                </a:lnTo>
                <a:lnTo>
                  <a:pt x="172" y="30"/>
                </a:lnTo>
                <a:lnTo>
                  <a:pt x="172" y="30"/>
                </a:lnTo>
                <a:lnTo>
                  <a:pt x="170" y="30"/>
                </a:lnTo>
                <a:lnTo>
                  <a:pt x="170" y="30"/>
                </a:lnTo>
                <a:lnTo>
                  <a:pt x="168" y="28"/>
                </a:lnTo>
                <a:lnTo>
                  <a:pt x="168" y="28"/>
                </a:lnTo>
                <a:lnTo>
                  <a:pt x="168" y="26"/>
                </a:lnTo>
                <a:lnTo>
                  <a:pt x="168" y="26"/>
                </a:lnTo>
                <a:lnTo>
                  <a:pt x="166" y="26"/>
                </a:lnTo>
                <a:lnTo>
                  <a:pt x="166" y="26"/>
                </a:lnTo>
                <a:lnTo>
                  <a:pt x="162" y="26"/>
                </a:lnTo>
                <a:lnTo>
                  <a:pt x="162" y="26"/>
                </a:lnTo>
                <a:lnTo>
                  <a:pt x="160" y="28"/>
                </a:lnTo>
                <a:lnTo>
                  <a:pt x="160" y="28"/>
                </a:lnTo>
                <a:lnTo>
                  <a:pt x="156" y="26"/>
                </a:lnTo>
                <a:lnTo>
                  <a:pt x="156" y="26"/>
                </a:lnTo>
                <a:lnTo>
                  <a:pt x="154" y="18"/>
                </a:lnTo>
                <a:lnTo>
                  <a:pt x="154" y="18"/>
                </a:lnTo>
                <a:lnTo>
                  <a:pt x="154" y="14"/>
                </a:lnTo>
                <a:lnTo>
                  <a:pt x="154" y="14"/>
                </a:lnTo>
                <a:lnTo>
                  <a:pt x="152" y="12"/>
                </a:lnTo>
                <a:lnTo>
                  <a:pt x="152" y="12"/>
                </a:lnTo>
                <a:lnTo>
                  <a:pt x="152" y="10"/>
                </a:lnTo>
                <a:lnTo>
                  <a:pt x="152" y="10"/>
                </a:lnTo>
                <a:lnTo>
                  <a:pt x="150" y="8"/>
                </a:lnTo>
                <a:lnTo>
                  <a:pt x="150" y="8"/>
                </a:lnTo>
                <a:lnTo>
                  <a:pt x="146" y="6"/>
                </a:lnTo>
                <a:lnTo>
                  <a:pt x="146" y="6"/>
                </a:lnTo>
                <a:lnTo>
                  <a:pt x="144" y="6"/>
                </a:lnTo>
                <a:lnTo>
                  <a:pt x="144" y="6"/>
                </a:lnTo>
                <a:lnTo>
                  <a:pt x="142" y="4"/>
                </a:lnTo>
                <a:lnTo>
                  <a:pt x="142" y="4"/>
                </a:lnTo>
                <a:lnTo>
                  <a:pt x="142" y="4"/>
                </a:lnTo>
                <a:lnTo>
                  <a:pt x="142" y="4"/>
                </a:lnTo>
                <a:lnTo>
                  <a:pt x="142" y="4"/>
                </a:lnTo>
                <a:lnTo>
                  <a:pt x="142" y="4"/>
                </a:lnTo>
                <a:lnTo>
                  <a:pt x="142" y="4"/>
                </a:lnTo>
                <a:lnTo>
                  <a:pt x="142" y="4"/>
                </a:lnTo>
                <a:lnTo>
                  <a:pt x="142" y="4"/>
                </a:lnTo>
                <a:lnTo>
                  <a:pt x="142" y="4"/>
                </a:lnTo>
                <a:lnTo>
                  <a:pt x="142" y="2"/>
                </a:lnTo>
                <a:lnTo>
                  <a:pt x="142" y="2"/>
                </a:lnTo>
                <a:lnTo>
                  <a:pt x="142" y="0"/>
                </a:lnTo>
                <a:lnTo>
                  <a:pt x="142" y="0"/>
                </a:lnTo>
                <a:lnTo>
                  <a:pt x="140" y="0"/>
                </a:lnTo>
                <a:lnTo>
                  <a:pt x="140" y="0"/>
                </a:lnTo>
                <a:lnTo>
                  <a:pt x="132" y="6"/>
                </a:lnTo>
                <a:lnTo>
                  <a:pt x="126" y="10"/>
                </a:lnTo>
                <a:lnTo>
                  <a:pt x="126" y="10"/>
                </a:lnTo>
                <a:lnTo>
                  <a:pt x="124" y="8"/>
                </a:lnTo>
                <a:lnTo>
                  <a:pt x="124" y="8"/>
                </a:lnTo>
                <a:lnTo>
                  <a:pt x="120" y="8"/>
                </a:lnTo>
                <a:lnTo>
                  <a:pt x="120" y="8"/>
                </a:lnTo>
                <a:lnTo>
                  <a:pt x="120" y="8"/>
                </a:lnTo>
                <a:lnTo>
                  <a:pt x="120" y="8"/>
                </a:lnTo>
                <a:lnTo>
                  <a:pt x="118" y="8"/>
                </a:lnTo>
                <a:lnTo>
                  <a:pt x="118" y="8"/>
                </a:lnTo>
                <a:lnTo>
                  <a:pt x="120" y="12"/>
                </a:lnTo>
                <a:lnTo>
                  <a:pt x="118" y="12"/>
                </a:lnTo>
                <a:lnTo>
                  <a:pt x="118" y="12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6"/>
                </a:lnTo>
                <a:lnTo>
                  <a:pt x="120" y="16"/>
                </a:lnTo>
                <a:lnTo>
                  <a:pt x="120" y="16"/>
                </a:lnTo>
                <a:lnTo>
                  <a:pt x="118" y="20"/>
                </a:lnTo>
                <a:lnTo>
                  <a:pt x="118" y="20"/>
                </a:lnTo>
                <a:lnTo>
                  <a:pt x="118" y="20"/>
                </a:lnTo>
                <a:lnTo>
                  <a:pt x="118" y="20"/>
                </a:lnTo>
                <a:lnTo>
                  <a:pt x="120" y="18"/>
                </a:lnTo>
                <a:lnTo>
                  <a:pt x="120" y="18"/>
                </a:lnTo>
                <a:lnTo>
                  <a:pt x="120" y="20"/>
                </a:lnTo>
                <a:lnTo>
                  <a:pt x="120" y="20"/>
                </a:lnTo>
                <a:lnTo>
                  <a:pt x="118" y="20"/>
                </a:lnTo>
                <a:lnTo>
                  <a:pt x="118" y="20"/>
                </a:lnTo>
                <a:lnTo>
                  <a:pt x="118" y="22"/>
                </a:lnTo>
                <a:lnTo>
                  <a:pt x="118" y="22"/>
                </a:lnTo>
                <a:lnTo>
                  <a:pt x="118" y="22"/>
                </a:lnTo>
                <a:lnTo>
                  <a:pt x="118" y="22"/>
                </a:lnTo>
                <a:lnTo>
                  <a:pt x="116" y="22"/>
                </a:lnTo>
                <a:lnTo>
                  <a:pt x="116" y="22"/>
                </a:lnTo>
                <a:lnTo>
                  <a:pt x="112" y="28"/>
                </a:lnTo>
                <a:lnTo>
                  <a:pt x="112" y="28"/>
                </a:lnTo>
                <a:lnTo>
                  <a:pt x="112" y="30"/>
                </a:lnTo>
                <a:lnTo>
                  <a:pt x="112" y="30"/>
                </a:lnTo>
                <a:lnTo>
                  <a:pt x="110" y="32"/>
                </a:lnTo>
                <a:lnTo>
                  <a:pt x="110" y="32"/>
                </a:lnTo>
                <a:lnTo>
                  <a:pt x="108" y="34"/>
                </a:lnTo>
                <a:lnTo>
                  <a:pt x="108" y="34"/>
                </a:lnTo>
                <a:lnTo>
                  <a:pt x="108" y="34"/>
                </a:lnTo>
                <a:lnTo>
                  <a:pt x="108" y="34"/>
                </a:lnTo>
                <a:lnTo>
                  <a:pt x="106" y="36"/>
                </a:lnTo>
                <a:lnTo>
                  <a:pt x="106" y="36"/>
                </a:lnTo>
                <a:lnTo>
                  <a:pt x="106" y="36"/>
                </a:lnTo>
                <a:lnTo>
                  <a:pt x="106" y="36"/>
                </a:lnTo>
                <a:lnTo>
                  <a:pt x="106" y="38"/>
                </a:lnTo>
                <a:lnTo>
                  <a:pt x="106" y="38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2" y="42"/>
                </a:lnTo>
                <a:lnTo>
                  <a:pt x="102" y="42"/>
                </a:lnTo>
                <a:lnTo>
                  <a:pt x="102" y="42"/>
                </a:lnTo>
                <a:lnTo>
                  <a:pt x="102" y="42"/>
                </a:lnTo>
                <a:lnTo>
                  <a:pt x="102" y="44"/>
                </a:lnTo>
                <a:lnTo>
                  <a:pt x="102" y="44"/>
                </a:lnTo>
                <a:lnTo>
                  <a:pt x="100" y="46"/>
                </a:lnTo>
                <a:lnTo>
                  <a:pt x="100" y="46"/>
                </a:lnTo>
                <a:lnTo>
                  <a:pt x="100" y="48"/>
                </a:lnTo>
                <a:lnTo>
                  <a:pt x="100" y="48"/>
                </a:lnTo>
                <a:lnTo>
                  <a:pt x="100" y="48"/>
                </a:lnTo>
                <a:lnTo>
                  <a:pt x="100" y="48"/>
                </a:lnTo>
                <a:lnTo>
                  <a:pt x="100" y="50"/>
                </a:lnTo>
                <a:lnTo>
                  <a:pt x="100" y="50"/>
                </a:lnTo>
                <a:lnTo>
                  <a:pt x="100" y="50"/>
                </a:lnTo>
                <a:lnTo>
                  <a:pt x="100" y="50"/>
                </a:lnTo>
                <a:lnTo>
                  <a:pt x="98" y="52"/>
                </a:lnTo>
                <a:lnTo>
                  <a:pt x="98" y="52"/>
                </a:lnTo>
                <a:lnTo>
                  <a:pt x="100" y="52"/>
                </a:lnTo>
                <a:lnTo>
                  <a:pt x="100" y="52"/>
                </a:lnTo>
                <a:lnTo>
                  <a:pt x="98" y="54"/>
                </a:lnTo>
                <a:lnTo>
                  <a:pt x="98" y="54"/>
                </a:lnTo>
                <a:lnTo>
                  <a:pt x="98" y="56"/>
                </a:lnTo>
                <a:lnTo>
                  <a:pt x="98" y="56"/>
                </a:lnTo>
                <a:lnTo>
                  <a:pt x="96" y="56"/>
                </a:lnTo>
                <a:lnTo>
                  <a:pt x="96" y="56"/>
                </a:lnTo>
                <a:lnTo>
                  <a:pt x="94" y="60"/>
                </a:lnTo>
                <a:lnTo>
                  <a:pt x="94" y="60"/>
                </a:lnTo>
                <a:lnTo>
                  <a:pt x="92" y="62"/>
                </a:lnTo>
                <a:lnTo>
                  <a:pt x="92" y="62"/>
                </a:lnTo>
                <a:lnTo>
                  <a:pt x="92" y="62"/>
                </a:lnTo>
                <a:lnTo>
                  <a:pt x="92" y="62"/>
                </a:lnTo>
                <a:lnTo>
                  <a:pt x="90" y="64"/>
                </a:lnTo>
                <a:lnTo>
                  <a:pt x="90" y="64"/>
                </a:lnTo>
                <a:lnTo>
                  <a:pt x="90" y="66"/>
                </a:lnTo>
                <a:lnTo>
                  <a:pt x="90" y="66"/>
                </a:lnTo>
                <a:lnTo>
                  <a:pt x="90" y="66"/>
                </a:lnTo>
                <a:lnTo>
                  <a:pt x="90" y="66"/>
                </a:lnTo>
                <a:lnTo>
                  <a:pt x="88" y="68"/>
                </a:lnTo>
                <a:lnTo>
                  <a:pt x="88" y="68"/>
                </a:lnTo>
                <a:lnTo>
                  <a:pt x="90" y="70"/>
                </a:lnTo>
                <a:lnTo>
                  <a:pt x="90" y="70"/>
                </a:lnTo>
                <a:lnTo>
                  <a:pt x="90" y="70"/>
                </a:lnTo>
                <a:lnTo>
                  <a:pt x="90" y="70"/>
                </a:lnTo>
                <a:lnTo>
                  <a:pt x="92" y="72"/>
                </a:lnTo>
                <a:lnTo>
                  <a:pt x="92" y="72"/>
                </a:lnTo>
                <a:lnTo>
                  <a:pt x="94" y="74"/>
                </a:lnTo>
                <a:lnTo>
                  <a:pt x="94" y="74"/>
                </a:lnTo>
                <a:lnTo>
                  <a:pt x="94" y="76"/>
                </a:lnTo>
                <a:lnTo>
                  <a:pt x="94" y="76"/>
                </a:lnTo>
                <a:lnTo>
                  <a:pt x="96" y="78"/>
                </a:lnTo>
                <a:lnTo>
                  <a:pt x="96" y="78"/>
                </a:lnTo>
                <a:lnTo>
                  <a:pt x="96" y="82"/>
                </a:lnTo>
                <a:lnTo>
                  <a:pt x="96" y="82"/>
                </a:lnTo>
                <a:lnTo>
                  <a:pt x="96" y="84"/>
                </a:lnTo>
                <a:lnTo>
                  <a:pt x="96" y="84"/>
                </a:lnTo>
                <a:lnTo>
                  <a:pt x="96" y="86"/>
                </a:lnTo>
                <a:lnTo>
                  <a:pt x="96" y="86"/>
                </a:lnTo>
                <a:lnTo>
                  <a:pt x="96" y="88"/>
                </a:lnTo>
                <a:lnTo>
                  <a:pt x="96" y="88"/>
                </a:lnTo>
                <a:lnTo>
                  <a:pt x="98" y="90"/>
                </a:lnTo>
                <a:lnTo>
                  <a:pt x="98" y="90"/>
                </a:lnTo>
                <a:lnTo>
                  <a:pt x="104" y="98"/>
                </a:lnTo>
                <a:lnTo>
                  <a:pt x="104" y="98"/>
                </a:lnTo>
                <a:lnTo>
                  <a:pt x="108" y="102"/>
                </a:lnTo>
                <a:lnTo>
                  <a:pt x="108" y="102"/>
                </a:lnTo>
                <a:lnTo>
                  <a:pt x="108" y="102"/>
                </a:lnTo>
                <a:lnTo>
                  <a:pt x="108" y="102"/>
                </a:lnTo>
                <a:lnTo>
                  <a:pt x="110" y="104"/>
                </a:lnTo>
                <a:lnTo>
                  <a:pt x="110" y="104"/>
                </a:lnTo>
                <a:lnTo>
                  <a:pt x="110" y="106"/>
                </a:lnTo>
                <a:lnTo>
                  <a:pt x="110" y="106"/>
                </a:lnTo>
                <a:lnTo>
                  <a:pt x="112" y="108"/>
                </a:lnTo>
                <a:lnTo>
                  <a:pt x="112" y="108"/>
                </a:lnTo>
                <a:lnTo>
                  <a:pt x="114" y="110"/>
                </a:lnTo>
                <a:lnTo>
                  <a:pt x="114" y="110"/>
                </a:lnTo>
                <a:lnTo>
                  <a:pt x="114" y="112"/>
                </a:lnTo>
                <a:lnTo>
                  <a:pt x="114" y="112"/>
                </a:lnTo>
                <a:lnTo>
                  <a:pt x="114" y="114"/>
                </a:lnTo>
                <a:lnTo>
                  <a:pt x="114" y="114"/>
                </a:lnTo>
                <a:lnTo>
                  <a:pt x="114" y="116"/>
                </a:lnTo>
                <a:lnTo>
                  <a:pt x="114" y="116"/>
                </a:lnTo>
                <a:lnTo>
                  <a:pt x="114" y="118"/>
                </a:lnTo>
                <a:lnTo>
                  <a:pt x="114" y="118"/>
                </a:lnTo>
                <a:lnTo>
                  <a:pt x="112" y="118"/>
                </a:lnTo>
                <a:lnTo>
                  <a:pt x="112" y="118"/>
                </a:lnTo>
                <a:lnTo>
                  <a:pt x="112" y="120"/>
                </a:lnTo>
                <a:lnTo>
                  <a:pt x="112" y="120"/>
                </a:lnTo>
                <a:lnTo>
                  <a:pt x="114" y="120"/>
                </a:lnTo>
                <a:lnTo>
                  <a:pt x="114" y="120"/>
                </a:lnTo>
                <a:lnTo>
                  <a:pt x="114" y="122"/>
                </a:lnTo>
                <a:lnTo>
                  <a:pt x="114" y="122"/>
                </a:lnTo>
                <a:lnTo>
                  <a:pt x="112" y="124"/>
                </a:lnTo>
                <a:lnTo>
                  <a:pt x="112" y="124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0" y="128"/>
                </a:lnTo>
                <a:lnTo>
                  <a:pt x="110" y="128"/>
                </a:lnTo>
                <a:lnTo>
                  <a:pt x="110" y="128"/>
                </a:lnTo>
                <a:lnTo>
                  <a:pt x="110" y="128"/>
                </a:lnTo>
                <a:lnTo>
                  <a:pt x="110" y="128"/>
                </a:lnTo>
                <a:lnTo>
                  <a:pt x="110" y="128"/>
                </a:lnTo>
                <a:lnTo>
                  <a:pt x="110" y="130"/>
                </a:lnTo>
                <a:lnTo>
                  <a:pt x="110" y="130"/>
                </a:lnTo>
                <a:lnTo>
                  <a:pt x="112" y="132"/>
                </a:lnTo>
                <a:lnTo>
                  <a:pt x="112" y="132"/>
                </a:lnTo>
                <a:lnTo>
                  <a:pt x="110" y="132"/>
                </a:lnTo>
                <a:lnTo>
                  <a:pt x="110" y="132"/>
                </a:lnTo>
                <a:lnTo>
                  <a:pt x="110" y="132"/>
                </a:lnTo>
                <a:lnTo>
                  <a:pt x="110" y="132"/>
                </a:lnTo>
                <a:lnTo>
                  <a:pt x="110" y="132"/>
                </a:lnTo>
                <a:lnTo>
                  <a:pt x="110" y="132"/>
                </a:lnTo>
                <a:lnTo>
                  <a:pt x="110" y="134"/>
                </a:lnTo>
                <a:lnTo>
                  <a:pt x="110" y="134"/>
                </a:lnTo>
                <a:lnTo>
                  <a:pt x="110" y="134"/>
                </a:lnTo>
                <a:lnTo>
                  <a:pt x="110" y="134"/>
                </a:lnTo>
                <a:lnTo>
                  <a:pt x="110" y="136"/>
                </a:lnTo>
                <a:lnTo>
                  <a:pt x="110" y="136"/>
                </a:lnTo>
                <a:lnTo>
                  <a:pt x="110" y="136"/>
                </a:lnTo>
                <a:lnTo>
                  <a:pt x="110" y="136"/>
                </a:lnTo>
                <a:lnTo>
                  <a:pt x="108" y="136"/>
                </a:lnTo>
                <a:lnTo>
                  <a:pt x="108" y="136"/>
                </a:lnTo>
                <a:lnTo>
                  <a:pt x="110" y="136"/>
                </a:lnTo>
                <a:lnTo>
                  <a:pt x="110" y="136"/>
                </a:lnTo>
                <a:lnTo>
                  <a:pt x="106" y="138"/>
                </a:lnTo>
                <a:lnTo>
                  <a:pt x="106" y="138"/>
                </a:lnTo>
                <a:lnTo>
                  <a:pt x="104" y="138"/>
                </a:lnTo>
                <a:lnTo>
                  <a:pt x="104" y="138"/>
                </a:lnTo>
                <a:lnTo>
                  <a:pt x="104" y="136"/>
                </a:lnTo>
                <a:lnTo>
                  <a:pt x="104" y="136"/>
                </a:lnTo>
                <a:lnTo>
                  <a:pt x="104" y="136"/>
                </a:lnTo>
                <a:lnTo>
                  <a:pt x="104" y="136"/>
                </a:lnTo>
                <a:lnTo>
                  <a:pt x="104" y="134"/>
                </a:lnTo>
                <a:lnTo>
                  <a:pt x="104" y="134"/>
                </a:lnTo>
                <a:lnTo>
                  <a:pt x="102" y="134"/>
                </a:lnTo>
                <a:lnTo>
                  <a:pt x="102" y="134"/>
                </a:lnTo>
                <a:lnTo>
                  <a:pt x="102" y="132"/>
                </a:lnTo>
                <a:lnTo>
                  <a:pt x="102" y="132"/>
                </a:lnTo>
                <a:lnTo>
                  <a:pt x="100" y="132"/>
                </a:lnTo>
                <a:lnTo>
                  <a:pt x="100" y="132"/>
                </a:lnTo>
                <a:lnTo>
                  <a:pt x="102" y="130"/>
                </a:lnTo>
                <a:lnTo>
                  <a:pt x="102" y="130"/>
                </a:lnTo>
                <a:lnTo>
                  <a:pt x="102" y="130"/>
                </a:lnTo>
                <a:lnTo>
                  <a:pt x="102" y="130"/>
                </a:lnTo>
                <a:lnTo>
                  <a:pt x="104" y="130"/>
                </a:lnTo>
                <a:lnTo>
                  <a:pt x="104" y="130"/>
                </a:lnTo>
                <a:lnTo>
                  <a:pt x="104" y="128"/>
                </a:lnTo>
                <a:lnTo>
                  <a:pt x="104" y="128"/>
                </a:lnTo>
                <a:lnTo>
                  <a:pt x="104" y="128"/>
                </a:lnTo>
                <a:lnTo>
                  <a:pt x="104" y="128"/>
                </a:lnTo>
                <a:lnTo>
                  <a:pt x="104" y="128"/>
                </a:lnTo>
                <a:lnTo>
                  <a:pt x="104" y="128"/>
                </a:lnTo>
                <a:lnTo>
                  <a:pt x="102" y="126"/>
                </a:lnTo>
                <a:lnTo>
                  <a:pt x="102" y="126"/>
                </a:lnTo>
                <a:lnTo>
                  <a:pt x="104" y="126"/>
                </a:lnTo>
                <a:lnTo>
                  <a:pt x="104" y="126"/>
                </a:lnTo>
                <a:lnTo>
                  <a:pt x="102" y="124"/>
                </a:lnTo>
                <a:lnTo>
                  <a:pt x="102" y="124"/>
                </a:lnTo>
                <a:lnTo>
                  <a:pt x="102" y="122"/>
                </a:lnTo>
                <a:lnTo>
                  <a:pt x="102" y="122"/>
                </a:lnTo>
                <a:lnTo>
                  <a:pt x="102" y="122"/>
                </a:lnTo>
                <a:lnTo>
                  <a:pt x="102" y="122"/>
                </a:lnTo>
                <a:lnTo>
                  <a:pt x="102" y="120"/>
                </a:lnTo>
                <a:lnTo>
                  <a:pt x="102" y="120"/>
                </a:lnTo>
                <a:lnTo>
                  <a:pt x="100" y="120"/>
                </a:lnTo>
                <a:lnTo>
                  <a:pt x="100" y="120"/>
                </a:lnTo>
                <a:lnTo>
                  <a:pt x="100" y="118"/>
                </a:lnTo>
                <a:lnTo>
                  <a:pt x="100" y="118"/>
                </a:lnTo>
                <a:lnTo>
                  <a:pt x="100" y="118"/>
                </a:lnTo>
                <a:lnTo>
                  <a:pt x="100" y="118"/>
                </a:lnTo>
                <a:lnTo>
                  <a:pt x="100" y="118"/>
                </a:lnTo>
                <a:lnTo>
                  <a:pt x="100" y="118"/>
                </a:lnTo>
                <a:lnTo>
                  <a:pt x="102" y="120"/>
                </a:lnTo>
                <a:lnTo>
                  <a:pt x="102" y="120"/>
                </a:lnTo>
                <a:lnTo>
                  <a:pt x="102" y="120"/>
                </a:lnTo>
                <a:lnTo>
                  <a:pt x="102" y="120"/>
                </a:lnTo>
                <a:lnTo>
                  <a:pt x="102" y="118"/>
                </a:lnTo>
                <a:lnTo>
                  <a:pt x="102" y="118"/>
                </a:lnTo>
                <a:lnTo>
                  <a:pt x="102" y="116"/>
                </a:lnTo>
                <a:lnTo>
                  <a:pt x="102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14"/>
                </a:lnTo>
                <a:lnTo>
                  <a:pt x="100" y="114"/>
                </a:lnTo>
                <a:lnTo>
                  <a:pt x="100" y="114"/>
                </a:lnTo>
                <a:lnTo>
                  <a:pt x="100" y="114"/>
                </a:lnTo>
                <a:lnTo>
                  <a:pt x="98" y="116"/>
                </a:lnTo>
                <a:lnTo>
                  <a:pt x="98" y="116"/>
                </a:lnTo>
                <a:lnTo>
                  <a:pt x="98" y="116"/>
                </a:lnTo>
                <a:lnTo>
                  <a:pt x="98" y="116"/>
                </a:lnTo>
                <a:lnTo>
                  <a:pt x="96" y="118"/>
                </a:lnTo>
                <a:lnTo>
                  <a:pt x="96" y="118"/>
                </a:lnTo>
                <a:lnTo>
                  <a:pt x="96" y="118"/>
                </a:lnTo>
                <a:lnTo>
                  <a:pt x="96" y="118"/>
                </a:lnTo>
                <a:lnTo>
                  <a:pt x="94" y="120"/>
                </a:lnTo>
                <a:lnTo>
                  <a:pt x="94" y="120"/>
                </a:lnTo>
                <a:lnTo>
                  <a:pt x="92" y="122"/>
                </a:lnTo>
                <a:lnTo>
                  <a:pt x="92" y="122"/>
                </a:lnTo>
                <a:lnTo>
                  <a:pt x="92" y="120"/>
                </a:lnTo>
                <a:lnTo>
                  <a:pt x="92" y="120"/>
                </a:lnTo>
                <a:lnTo>
                  <a:pt x="92" y="120"/>
                </a:lnTo>
                <a:lnTo>
                  <a:pt x="92" y="120"/>
                </a:lnTo>
                <a:lnTo>
                  <a:pt x="90" y="122"/>
                </a:lnTo>
                <a:lnTo>
                  <a:pt x="90" y="122"/>
                </a:lnTo>
                <a:lnTo>
                  <a:pt x="90" y="122"/>
                </a:lnTo>
                <a:lnTo>
                  <a:pt x="90" y="122"/>
                </a:lnTo>
                <a:lnTo>
                  <a:pt x="88" y="124"/>
                </a:lnTo>
                <a:lnTo>
                  <a:pt x="88" y="124"/>
                </a:lnTo>
                <a:lnTo>
                  <a:pt x="90" y="124"/>
                </a:lnTo>
                <a:lnTo>
                  <a:pt x="90" y="124"/>
                </a:lnTo>
                <a:lnTo>
                  <a:pt x="90" y="126"/>
                </a:lnTo>
                <a:lnTo>
                  <a:pt x="90" y="126"/>
                </a:lnTo>
                <a:lnTo>
                  <a:pt x="88" y="128"/>
                </a:lnTo>
                <a:lnTo>
                  <a:pt x="88" y="128"/>
                </a:lnTo>
                <a:lnTo>
                  <a:pt x="88" y="128"/>
                </a:lnTo>
                <a:lnTo>
                  <a:pt x="88" y="128"/>
                </a:lnTo>
                <a:lnTo>
                  <a:pt x="90" y="128"/>
                </a:lnTo>
                <a:lnTo>
                  <a:pt x="90" y="128"/>
                </a:lnTo>
                <a:lnTo>
                  <a:pt x="90" y="128"/>
                </a:lnTo>
                <a:lnTo>
                  <a:pt x="90" y="128"/>
                </a:lnTo>
                <a:lnTo>
                  <a:pt x="90" y="128"/>
                </a:lnTo>
                <a:lnTo>
                  <a:pt x="90" y="128"/>
                </a:lnTo>
                <a:lnTo>
                  <a:pt x="90" y="128"/>
                </a:lnTo>
                <a:lnTo>
                  <a:pt x="90" y="128"/>
                </a:lnTo>
                <a:lnTo>
                  <a:pt x="90" y="126"/>
                </a:lnTo>
                <a:lnTo>
                  <a:pt x="90" y="126"/>
                </a:lnTo>
                <a:lnTo>
                  <a:pt x="90" y="126"/>
                </a:lnTo>
                <a:lnTo>
                  <a:pt x="90" y="126"/>
                </a:lnTo>
                <a:lnTo>
                  <a:pt x="92" y="126"/>
                </a:lnTo>
                <a:lnTo>
                  <a:pt x="92" y="126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30"/>
                </a:lnTo>
                <a:lnTo>
                  <a:pt x="92" y="130"/>
                </a:lnTo>
                <a:lnTo>
                  <a:pt x="92" y="130"/>
                </a:lnTo>
                <a:lnTo>
                  <a:pt x="92" y="130"/>
                </a:lnTo>
                <a:lnTo>
                  <a:pt x="92" y="132"/>
                </a:lnTo>
                <a:lnTo>
                  <a:pt x="92" y="132"/>
                </a:lnTo>
                <a:lnTo>
                  <a:pt x="90" y="134"/>
                </a:lnTo>
                <a:lnTo>
                  <a:pt x="90" y="134"/>
                </a:lnTo>
                <a:lnTo>
                  <a:pt x="90" y="134"/>
                </a:lnTo>
                <a:lnTo>
                  <a:pt x="90" y="134"/>
                </a:lnTo>
                <a:lnTo>
                  <a:pt x="90" y="136"/>
                </a:lnTo>
                <a:lnTo>
                  <a:pt x="90" y="136"/>
                </a:lnTo>
                <a:lnTo>
                  <a:pt x="90" y="138"/>
                </a:lnTo>
                <a:lnTo>
                  <a:pt x="90" y="138"/>
                </a:lnTo>
                <a:lnTo>
                  <a:pt x="90" y="138"/>
                </a:lnTo>
                <a:lnTo>
                  <a:pt x="90" y="138"/>
                </a:lnTo>
                <a:lnTo>
                  <a:pt x="92" y="138"/>
                </a:lnTo>
                <a:lnTo>
                  <a:pt x="92" y="138"/>
                </a:lnTo>
                <a:lnTo>
                  <a:pt x="92" y="138"/>
                </a:lnTo>
                <a:lnTo>
                  <a:pt x="92" y="138"/>
                </a:lnTo>
                <a:lnTo>
                  <a:pt x="94" y="140"/>
                </a:lnTo>
                <a:lnTo>
                  <a:pt x="94" y="140"/>
                </a:lnTo>
                <a:lnTo>
                  <a:pt x="92" y="144"/>
                </a:lnTo>
                <a:lnTo>
                  <a:pt x="92" y="144"/>
                </a:lnTo>
                <a:lnTo>
                  <a:pt x="92" y="144"/>
                </a:lnTo>
                <a:lnTo>
                  <a:pt x="90" y="146"/>
                </a:lnTo>
                <a:lnTo>
                  <a:pt x="90" y="146"/>
                </a:lnTo>
                <a:lnTo>
                  <a:pt x="90" y="144"/>
                </a:lnTo>
                <a:lnTo>
                  <a:pt x="90" y="144"/>
                </a:lnTo>
                <a:lnTo>
                  <a:pt x="88" y="144"/>
                </a:lnTo>
                <a:lnTo>
                  <a:pt x="88" y="144"/>
                </a:ln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88" y="144"/>
                </a:lnTo>
                <a:lnTo>
                  <a:pt x="88" y="144"/>
                </a:lnTo>
                <a:lnTo>
                  <a:pt x="86" y="144"/>
                </a:lnTo>
                <a:lnTo>
                  <a:pt x="86" y="144"/>
                </a:lnTo>
                <a:lnTo>
                  <a:pt x="86" y="146"/>
                </a:lnTo>
                <a:lnTo>
                  <a:pt x="86" y="146"/>
                </a:lnTo>
                <a:lnTo>
                  <a:pt x="86" y="146"/>
                </a:lnTo>
                <a:lnTo>
                  <a:pt x="86" y="146"/>
                </a:lnTo>
                <a:lnTo>
                  <a:pt x="86" y="146"/>
                </a:lnTo>
                <a:lnTo>
                  <a:pt x="86" y="146"/>
                </a:lnTo>
                <a:lnTo>
                  <a:pt x="84" y="148"/>
                </a:lnTo>
                <a:lnTo>
                  <a:pt x="84" y="148"/>
                </a:lnTo>
                <a:lnTo>
                  <a:pt x="82" y="148"/>
                </a:lnTo>
                <a:lnTo>
                  <a:pt x="82" y="148"/>
                </a:lnTo>
                <a:lnTo>
                  <a:pt x="80" y="148"/>
                </a:lnTo>
                <a:lnTo>
                  <a:pt x="80" y="148"/>
                </a:lnTo>
                <a:lnTo>
                  <a:pt x="80" y="146"/>
                </a:lnTo>
                <a:lnTo>
                  <a:pt x="80" y="146"/>
                </a:lnTo>
                <a:lnTo>
                  <a:pt x="80" y="144"/>
                </a:lnTo>
                <a:lnTo>
                  <a:pt x="80" y="144"/>
                </a:lnTo>
                <a:lnTo>
                  <a:pt x="80" y="144"/>
                </a:lnTo>
                <a:lnTo>
                  <a:pt x="80" y="144"/>
                </a:lnTo>
                <a:lnTo>
                  <a:pt x="78" y="146"/>
                </a:lnTo>
                <a:lnTo>
                  <a:pt x="78" y="146"/>
                </a:lnTo>
                <a:lnTo>
                  <a:pt x="78" y="146"/>
                </a:lnTo>
                <a:lnTo>
                  <a:pt x="78" y="146"/>
                </a:lnTo>
                <a:lnTo>
                  <a:pt x="78" y="148"/>
                </a:lnTo>
                <a:lnTo>
                  <a:pt x="78" y="148"/>
                </a:lnTo>
                <a:lnTo>
                  <a:pt x="78" y="148"/>
                </a:lnTo>
                <a:lnTo>
                  <a:pt x="78" y="148"/>
                </a:lnTo>
                <a:lnTo>
                  <a:pt x="76" y="146"/>
                </a:lnTo>
                <a:lnTo>
                  <a:pt x="76" y="146"/>
                </a:lnTo>
                <a:lnTo>
                  <a:pt x="76" y="146"/>
                </a:lnTo>
                <a:lnTo>
                  <a:pt x="76" y="146"/>
                </a:lnTo>
                <a:lnTo>
                  <a:pt x="74" y="146"/>
                </a:lnTo>
                <a:lnTo>
                  <a:pt x="74" y="146"/>
                </a:lnTo>
                <a:lnTo>
                  <a:pt x="74" y="148"/>
                </a:lnTo>
                <a:lnTo>
                  <a:pt x="74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0" y="146"/>
                </a:lnTo>
                <a:lnTo>
                  <a:pt x="70" y="146"/>
                </a:lnTo>
                <a:lnTo>
                  <a:pt x="72" y="146"/>
                </a:lnTo>
                <a:lnTo>
                  <a:pt x="72" y="146"/>
                </a:lnTo>
                <a:lnTo>
                  <a:pt x="72" y="146"/>
                </a:lnTo>
                <a:lnTo>
                  <a:pt x="72" y="146"/>
                </a:lnTo>
                <a:lnTo>
                  <a:pt x="70" y="144"/>
                </a:lnTo>
                <a:lnTo>
                  <a:pt x="70" y="144"/>
                </a:lnTo>
                <a:lnTo>
                  <a:pt x="70" y="144"/>
                </a:lnTo>
                <a:lnTo>
                  <a:pt x="70" y="144"/>
                </a:lnTo>
                <a:lnTo>
                  <a:pt x="68" y="144"/>
                </a:lnTo>
                <a:lnTo>
                  <a:pt x="68" y="144"/>
                </a:lnTo>
                <a:lnTo>
                  <a:pt x="68" y="144"/>
                </a:lnTo>
                <a:lnTo>
                  <a:pt x="68" y="144"/>
                </a:lnTo>
                <a:lnTo>
                  <a:pt x="68" y="142"/>
                </a:lnTo>
                <a:lnTo>
                  <a:pt x="68" y="142"/>
                </a:lnTo>
                <a:lnTo>
                  <a:pt x="68" y="142"/>
                </a:lnTo>
                <a:lnTo>
                  <a:pt x="68" y="142"/>
                </a:lnTo>
                <a:lnTo>
                  <a:pt x="66" y="142"/>
                </a:lnTo>
                <a:lnTo>
                  <a:pt x="66" y="142"/>
                </a:lnTo>
                <a:lnTo>
                  <a:pt x="66" y="142"/>
                </a:lnTo>
                <a:lnTo>
                  <a:pt x="66" y="142"/>
                </a:lnTo>
                <a:lnTo>
                  <a:pt x="66" y="140"/>
                </a:lnTo>
                <a:lnTo>
                  <a:pt x="66" y="140"/>
                </a:lnTo>
                <a:lnTo>
                  <a:pt x="64" y="140"/>
                </a:lnTo>
                <a:lnTo>
                  <a:pt x="64" y="140"/>
                </a:lnTo>
                <a:lnTo>
                  <a:pt x="64" y="142"/>
                </a:lnTo>
                <a:lnTo>
                  <a:pt x="64" y="142"/>
                </a:lnTo>
                <a:lnTo>
                  <a:pt x="64" y="142"/>
                </a:lnTo>
                <a:lnTo>
                  <a:pt x="64" y="142"/>
                </a:lnTo>
                <a:lnTo>
                  <a:pt x="64" y="142"/>
                </a:lnTo>
                <a:lnTo>
                  <a:pt x="64" y="142"/>
                </a:lnTo>
                <a:lnTo>
                  <a:pt x="66" y="142"/>
                </a:lnTo>
                <a:lnTo>
                  <a:pt x="66" y="142"/>
                </a:lnTo>
                <a:lnTo>
                  <a:pt x="66" y="144"/>
                </a:lnTo>
                <a:lnTo>
                  <a:pt x="66" y="144"/>
                </a:lnTo>
                <a:lnTo>
                  <a:pt x="66" y="144"/>
                </a:lnTo>
                <a:lnTo>
                  <a:pt x="66" y="144"/>
                </a:lnTo>
                <a:lnTo>
                  <a:pt x="66" y="144"/>
                </a:lnTo>
                <a:lnTo>
                  <a:pt x="66" y="144"/>
                </a:lnTo>
                <a:lnTo>
                  <a:pt x="66" y="144"/>
                </a:lnTo>
                <a:lnTo>
                  <a:pt x="66" y="144"/>
                </a:lnTo>
                <a:lnTo>
                  <a:pt x="68" y="146"/>
                </a:lnTo>
                <a:lnTo>
                  <a:pt x="68" y="146"/>
                </a:lnTo>
                <a:lnTo>
                  <a:pt x="68" y="146"/>
                </a:lnTo>
                <a:lnTo>
                  <a:pt x="68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48"/>
                </a:lnTo>
                <a:lnTo>
                  <a:pt x="66" y="148"/>
                </a:lnTo>
                <a:lnTo>
                  <a:pt x="66" y="150"/>
                </a:lnTo>
                <a:lnTo>
                  <a:pt x="66" y="150"/>
                </a:lnTo>
                <a:lnTo>
                  <a:pt x="68" y="148"/>
                </a:lnTo>
                <a:lnTo>
                  <a:pt x="68" y="148"/>
                </a:lnTo>
                <a:lnTo>
                  <a:pt x="68" y="150"/>
                </a:lnTo>
                <a:lnTo>
                  <a:pt x="68" y="150"/>
                </a:lnTo>
                <a:lnTo>
                  <a:pt x="70" y="150"/>
                </a:lnTo>
                <a:lnTo>
                  <a:pt x="70" y="150"/>
                </a:lnTo>
                <a:lnTo>
                  <a:pt x="70" y="150"/>
                </a:lnTo>
                <a:lnTo>
                  <a:pt x="70" y="150"/>
                </a:lnTo>
                <a:lnTo>
                  <a:pt x="70" y="150"/>
                </a:lnTo>
                <a:lnTo>
                  <a:pt x="70" y="150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2" y="154"/>
                </a:lnTo>
                <a:lnTo>
                  <a:pt x="72" y="154"/>
                </a:lnTo>
                <a:lnTo>
                  <a:pt x="70" y="154"/>
                </a:lnTo>
                <a:lnTo>
                  <a:pt x="70" y="154"/>
                </a:lnTo>
                <a:lnTo>
                  <a:pt x="70" y="154"/>
                </a:lnTo>
                <a:lnTo>
                  <a:pt x="70" y="154"/>
                </a:lnTo>
                <a:lnTo>
                  <a:pt x="70" y="154"/>
                </a:lnTo>
                <a:lnTo>
                  <a:pt x="70" y="154"/>
                </a:lnTo>
                <a:lnTo>
                  <a:pt x="70" y="156"/>
                </a:lnTo>
                <a:lnTo>
                  <a:pt x="70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8"/>
                </a:lnTo>
                <a:lnTo>
                  <a:pt x="68" y="158"/>
                </a:lnTo>
                <a:lnTo>
                  <a:pt x="68" y="158"/>
                </a:lnTo>
                <a:lnTo>
                  <a:pt x="68" y="158"/>
                </a:lnTo>
                <a:lnTo>
                  <a:pt x="66" y="158"/>
                </a:lnTo>
                <a:lnTo>
                  <a:pt x="66" y="158"/>
                </a:lnTo>
                <a:lnTo>
                  <a:pt x="66" y="156"/>
                </a:lnTo>
                <a:lnTo>
                  <a:pt x="66" y="156"/>
                </a:lnTo>
                <a:lnTo>
                  <a:pt x="64" y="156"/>
                </a:lnTo>
                <a:lnTo>
                  <a:pt x="64" y="156"/>
                </a:lnTo>
                <a:lnTo>
                  <a:pt x="64" y="156"/>
                </a:lnTo>
                <a:lnTo>
                  <a:pt x="64" y="156"/>
                </a:lnTo>
                <a:lnTo>
                  <a:pt x="64" y="156"/>
                </a:lnTo>
                <a:lnTo>
                  <a:pt x="64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8"/>
                </a:lnTo>
                <a:lnTo>
                  <a:pt x="62" y="158"/>
                </a:lnTo>
                <a:lnTo>
                  <a:pt x="62" y="158"/>
                </a:lnTo>
                <a:lnTo>
                  <a:pt x="62" y="158"/>
                </a:lnTo>
                <a:lnTo>
                  <a:pt x="64" y="158"/>
                </a:lnTo>
                <a:lnTo>
                  <a:pt x="64" y="158"/>
                </a:lnTo>
                <a:lnTo>
                  <a:pt x="64" y="158"/>
                </a:lnTo>
                <a:lnTo>
                  <a:pt x="64" y="158"/>
                </a:lnTo>
                <a:lnTo>
                  <a:pt x="64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60"/>
                </a:lnTo>
                <a:lnTo>
                  <a:pt x="66" y="160"/>
                </a:lnTo>
                <a:lnTo>
                  <a:pt x="66" y="160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4"/>
                </a:lnTo>
                <a:lnTo>
                  <a:pt x="66" y="164"/>
                </a:lnTo>
                <a:lnTo>
                  <a:pt x="66" y="164"/>
                </a:lnTo>
                <a:lnTo>
                  <a:pt x="66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6"/>
                </a:lnTo>
                <a:lnTo>
                  <a:pt x="64" y="166"/>
                </a:lnTo>
                <a:lnTo>
                  <a:pt x="62" y="166"/>
                </a:lnTo>
                <a:lnTo>
                  <a:pt x="62" y="166"/>
                </a:lnTo>
                <a:lnTo>
                  <a:pt x="62" y="164"/>
                </a:lnTo>
                <a:lnTo>
                  <a:pt x="62" y="164"/>
                </a:lnTo>
                <a:lnTo>
                  <a:pt x="62" y="166"/>
                </a:lnTo>
                <a:lnTo>
                  <a:pt x="62" y="166"/>
                </a:lnTo>
                <a:lnTo>
                  <a:pt x="62" y="166"/>
                </a:lnTo>
                <a:lnTo>
                  <a:pt x="62" y="166"/>
                </a:lnTo>
                <a:lnTo>
                  <a:pt x="60" y="166"/>
                </a:lnTo>
                <a:lnTo>
                  <a:pt x="60" y="166"/>
                </a:lnTo>
                <a:lnTo>
                  <a:pt x="60" y="166"/>
                </a:lnTo>
                <a:lnTo>
                  <a:pt x="60" y="166"/>
                </a:lnTo>
                <a:lnTo>
                  <a:pt x="60" y="166"/>
                </a:lnTo>
                <a:lnTo>
                  <a:pt x="60" y="166"/>
                </a:lnTo>
                <a:lnTo>
                  <a:pt x="58" y="164"/>
                </a:lnTo>
                <a:lnTo>
                  <a:pt x="58" y="164"/>
                </a:lnTo>
                <a:lnTo>
                  <a:pt x="60" y="164"/>
                </a:lnTo>
                <a:lnTo>
                  <a:pt x="60" y="164"/>
                </a:lnTo>
                <a:lnTo>
                  <a:pt x="58" y="162"/>
                </a:lnTo>
                <a:lnTo>
                  <a:pt x="58" y="162"/>
                </a:lnTo>
                <a:lnTo>
                  <a:pt x="58" y="162"/>
                </a:lnTo>
                <a:lnTo>
                  <a:pt x="58" y="162"/>
                </a:lnTo>
                <a:lnTo>
                  <a:pt x="58" y="160"/>
                </a:lnTo>
                <a:lnTo>
                  <a:pt x="58" y="160"/>
                </a:lnTo>
                <a:lnTo>
                  <a:pt x="58" y="160"/>
                </a:lnTo>
                <a:lnTo>
                  <a:pt x="58" y="160"/>
                </a:lnTo>
                <a:lnTo>
                  <a:pt x="56" y="160"/>
                </a:lnTo>
                <a:lnTo>
                  <a:pt x="56" y="160"/>
                </a:lnTo>
                <a:lnTo>
                  <a:pt x="54" y="160"/>
                </a:lnTo>
                <a:lnTo>
                  <a:pt x="54" y="160"/>
                </a:lnTo>
                <a:lnTo>
                  <a:pt x="54" y="160"/>
                </a:lnTo>
                <a:lnTo>
                  <a:pt x="54" y="160"/>
                </a:lnTo>
                <a:lnTo>
                  <a:pt x="56" y="162"/>
                </a:lnTo>
                <a:lnTo>
                  <a:pt x="56" y="162"/>
                </a:lnTo>
                <a:lnTo>
                  <a:pt x="56" y="162"/>
                </a:lnTo>
                <a:lnTo>
                  <a:pt x="56" y="162"/>
                </a:lnTo>
                <a:lnTo>
                  <a:pt x="54" y="162"/>
                </a:lnTo>
                <a:lnTo>
                  <a:pt x="54" y="162"/>
                </a:lnTo>
                <a:lnTo>
                  <a:pt x="54" y="162"/>
                </a:lnTo>
                <a:lnTo>
                  <a:pt x="54" y="162"/>
                </a:lnTo>
                <a:lnTo>
                  <a:pt x="54" y="162"/>
                </a:lnTo>
                <a:lnTo>
                  <a:pt x="54" y="162"/>
                </a:lnTo>
                <a:lnTo>
                  <a:pt x="54" y="162"/>
                </a:lnTo>
                <a:lnTo>
                  <a:pt x="54" y="162"/>
                </a:lnTo>
                <a:lnTo>
                  <a:pt x="52" y="160"/>
                </a:lnTo>
                <a:lnTo>
                  <a:pt x="52" y="160"/>
                </a:lnTo>
                <a:lnTo>
                  <a:pt x="52" y="160"/>
                </a:lnTo>
                <a:lnTo>
                  <a:pt x="52" y="160"/>
                </a:lnTo>
                <a:lnTo>
                  <a:pt x="52" y="160"/>
                </a:lnTo>
                <a:lnTo>
                  <a:pt x="52" y="160"/>
                </a:lnTo>
                <a:lnTo>
                  <a:pt x="52" y="160"/>
                </a:lnTo>
                <a:lnTo>
                  <a:pt x="52" y="160"/>
                </a:lnTo>
                <a:lnTo>
                  <a:pt x="52" y="158"/>
                </a:lnTo>
                <a:lnTo>
                  <a:pt x="52" y="158"/>
                </a:lnTo>
                <a:lnTo>
                  <a:pt x="52" y="158"/>
                </a:lnTo>
                <a:lnTo>
                  <a:pt x="52" y="158"/>
                </a:lnTo>
                <a:lnTo>
                  <a:pt x="52" y="158"/>
                </a:lnTo>
                <a:lnTo>
                  <a:pt x="52" y="158"/>
                </a:lnTo>
                <a:lnTo>
                  <a:pt x="50" y="156"/>
                </a:lnTo>
                <a:lnTo>
                  <a:pt x="50" y="156"/>
                </a:lnTo>
                <a:lnTo>
                  <a:pt x="50" y="156"/>
                </a:lnTo>
                <a:lnTo>
                  <a:pt x="50" y="156"/>
                </a:lnTo>
                <a:lnTo>
                  <a:pt x="50" y="156"/>
                </a:lnTo>
                <a:lnTo>
                  <a:pt x="50" y="156"/>
                </a:lnTo>
                <a:lnTo>
                  <a:pt x="48" y="156"/>
                </a:lnTo>
                <a:lnTo>
                  <a:pt x="48" y="156"/>
                </a:lnTo>
                <a:lnTo>
                  <a:pt x="48" y="156"/>
                </a:lnTo>
                <a:lnTo>
                  <a:pt x="48" y="156"/>
                </a:lnTo>
                <a:lnTo>
                  <a:pt x="46" y="156"/>
                </a:lnTo>
                <a:lnTo>
                  <a:pt x="46" y="156"/>
                </a:lnTo>
                <a:lnTo>
                  <a:pt x="46" y="156"/>
                </a:lnTo>
                <a:lnTo>
                  <a:pt x="46" y="156"/>
                </a:lnTo>
                <a:lnTo>
                  <a:pt x="46" y="158"/>
                </a:lnTo>
                <a:lnTo>
                  <a:pt x="46" y="158"/>
                </a:lnTo>
                <a:lnTo>
                  <a:pt x="44" y="158"/>
                </a:lnTo>
                <a:lnTo>
                  <a:pt x="44" y="158"/>
                </a:lnTo>
                <a:lnTo>
                  <a:pt x="44" y="160"/>
                </a:lnTo>
                <a:lnTo>
                  <a:pt x="44" y="160"/>
                </a:lnTo>
                <a:lnTo>
                  <a:pt x="42" y="160"/>
                </a:lnTo>
                <a:lnTo>
                  <a:pt x="42" y="160"/>
                </a:lnTo>
                <a:lnTo>
                  <a:pt x="42" y="162"/>
                </a:lnTo>
                <a:lnTo>
                  <a:pt x="42" y="162"/>
                </a:lnTo>
                <a:lnTo>
                  <a:pt x="42" y="162"/>
                </a:lnTo>
                <a:lnTo>
                  <a:pt x="42" y="162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6" y="162"/>
                </a:lnTo>
                <a:lnTo>
                  <a:pt x="46" y="162"/>
                </a:lnTo>
                <a:lnTo>
                  <a:pt x="46" y="164"/>
                </a:lnTo>
                <a:lnTo>
                  <a:pt x="46" y="164"/>
                </a:lnTo>
                <a:lnTo>
                  <a:pt x="46" y="164"/>
                </a:lnTo>
                <a:lnTo>
                  <a:pt x="46" y="164"/>
                </a:lnTo>
                <a:lnTo>
                  <a:pt x="46" y="166"/>
                </a:lnTo>
                <a:lnTo>
                  <a:pt x="46" y="166"/>
                </a:lnTo>
                <a:lnTo>
                  <a:pt x="46" y="166"/>
                </a:lnTo>
                <a:lnTo>
                  <a:pt x="46" y="166"/>
                </a:lnTo>
                <a:lnTo>
                  <a:pt x="46" y="166"/>
                </a:lnTo>
                <a:lnTo>
                  <a:pt x="46" y="166"/>
                </a:lnTo>
                <a:lnTo>
                  <a:pt x="46" y="168"/>
                </a:lnTo>
                <a:lnTo>
                  <a:pt x="46" y="168"/>
                </a:lnTo>
                <a:lnTo>
                  <a:pt x="48" y="168"/>
                </a:lnTo>
                <a:lnTo>
                  <a:pt x="48" y="168"/>
                </a:lnTo>
                <a:lnTo>
                  <a:pt x="48" y="166"/>
                </a:lnTo>
                <a:lnTo>
                  <a:pt x="48" y="166"/>
                </a:lnTo>
                <a:lnTo>
                  <a:pt x="50" y="166"/>
                </a:lnTo>
                <a:lnTo>
                  <a:pt x="50" y="166"/>
                </a:lnTo>
                <a:lnTo>
                  <a:pt x="50" y="164"/>
                </a:lnTo>
                <a:lnTo>
                  <a:pt x="50" y="164"/>
                </a:lnTo>
                <a:lnTo>
                  <a:pt x="52" y="164"/>
                </a:lnTo>
                <a:lnTo>
                  <a:pt x="52" y="164"/>
                </a:lnTo>
                <a:lnTo>
                  <a:pt x="52" y="164"/>
                </a:lnTo>
                <a:lnTo>
                  <a:pt x="52" y="164"/>
                </a:lnTo>
                <a:lnTo>
                  <a:pt x="52" y="164"/>
                </a:lnTo>
                <a:lnTo>
                  <a:pt x="52" y="164"/>
                </a:lnTo>
                <a:lnTo>
                  <a:pt x="54" y="164"/>
                </a:lnTo>
                <a:lnTo>
                  <a:pt x="54" y="164"/>
                </a:lnTo>
                <a:lnTo>
                  <a:pt x="54" y="164"/>
                </a:lnTo>
                <a:lnTo>
                  <a:pt x="54" y="164"/>
                </a:lnTo>
                <a:lnTo>
                  <a:pt x="54" y="164"/>
                </a:lnTo>
                <a:lnTo>
                  <a:pt x="54" y="164"/>
                </a:lnTo>
                <a:lnTo>
                  <a:pt x="54" y="164"/>
                </a:lnTo>
                <a:lnTo>
                  <a:pt x="54" y="164"/>
                </a:lnTo>
                <a:lnTo>
                  <a:pt x="54" y="164"/>
                </a:lnTo>
                <a:lnTo>
                  <a:pt x="54" y="164"/>
                </a:lnTo>
                <a:lnTo>
                  <a:pt x="52" y="164"/>
                </a:lnTo>
                <a:lnTo>
                  <a:pt x="52" y="164"/>
                </a:lnTo>
                <a:lnTo>
                  <a:pt x="52" y="168"/>
                </a:lnTo>
                <a:lnTo>
                  <a:pt x="52" y="168"/>
                </a:lnTo>
                <a:lnTo>
                  <a:pt x="50" y="170"/>
                </a:lnTo>
                <a:lnTo>
                  <a:pt x="50" y="170"/>
                </a:lnTo>
                <a:lnTo>
                  <a:pt x="52" y="170"/>
                </a:lnTo>
                <a:lnTo>
                  <a:pt x="52" y="170"/>
                </a:lnTo>
                <a:lnTo>
                  <a:pt x="52" y="172"/>
                </a:lnTo>
                <a:lnTo>
                  <a:pt x="52" y="172"/>
                </a:lnTo>
                <a:lnTo>
                  <a:pt x="50" y="172"/>
                </a:lnTo>
                <a:lnTo>
                  <a:pt x="50" y="172"/>
                </a:lnTo>
                <a:lnTo>
                  <a:pt x="50" y="172"/>
                </a:lnTo>
                <a:lnTo>
                  <a:pt x="50" y="172"/>
                </a:lnTo>
                <a:lnTo>
                  <a:pt x="48" y="172"/>
                </a:lnTo>
                <a:lnTo>
                  <a:pt x="48" y="172"/>
                </a:lnTo>
                <a:lnTo>
                  <a:pt x="48" y="174"/>
                </a:lnTo>
                <a:lnTo>
                  <a:pt x="48" y="174"/>
                </a:lnTo>
                <a:lnTo>
                  <a:pt x="48" y="174"/>
                </a:lnTo>
                <a:lnTo>
                  <a:pt x="48" y="174"/>
                </a:lnTo>
                <a:lnTo>
                  <a:pt x="46" y="174"/>
                </a:lnTo>
                <a:lnTo>
                  <a:pt x="46" y="174"/>
                </a:lnTo>
                <a:lnTo>
                  <a:pt x="46" y="176"/>
                </a:lnTo>
                <a:lnTo>
                  <a:pt x="46" y="176"/>
                </a:lnTo>
                <a:lnTo>
                  <a:pt x="46" y="174"/>
                </a:lnTo>
                <a:lnTo>
                  <a:pt x="46" y="174"/>
                </a:lnTo>
                <a:lnTo>
                  <a:pt x="44" y="174"/>
                </a:lnTo>
                <a:lnTo>
                  <a:pt x="44" y="174"/>
                </a:lnTo>
                <a:lnTo>
                  <a:pt x="44" y="174"/>
                </a:lnTo>
                <a:lnTo>
                  <a:pt x="44" y="174"/>
                </a:lnTo>
                <a:lnTo>
                  <a:pt x="42" y="174"/>
                </a:lnTo>
                <a:lnTo>
                  <a:pt x="42" y="174"/>
                </a:lnTo>
                <a:lnTo>
                  <a:pt x="40" y="174"/>
                </a:lnTo>
                <a:lnTo>
                  <a:pt x="40" y="174"/>
                </a:lnTo>
                <a:lnTo>
                  <a:pt x="38" y="174"/>
                </a:lnTo>
                <a:lnTo>
                  <a:pt x="38" y="174"/>
                </a:lnTo>
                <a:lnTo>
                  <a:pt x="38" y="174"/>
                </a:lnTo>
                <a:lnTo>
                  <a:pt x="38" y="174"/>
                </a:lnTo>
                <a:lnTo>
                  <a:pt x="38" y="174"/>
                </a:lnTo>
                <a:lnTo>
                  <a:pt x="38" y="174"/>
                </a:lnTo>
                <a:lnTo>
                  <a:pt x="36" y="174"/>
                </a:lnTo>
                <a:lnTo>
                  <a:pt x="36" y="174"/>
                </a:lnTo>
                <a:lnTo>
                  <a:pt x="36" y="174"/>
                </a:lnTo>
                <a:lnTo>
                  <a:pt x="36" y="174"/>
                </a:lnTo>
                <a:lnTo>
                  <a:pt x="36" y="176"/>
                </a:lnTo>
                <a:lnTo>
                  <a:pt x="36" y="176"/>
                </a:lnTo>
                <a:lnTo>
                  <a:pt x="34" y="176"/>
                </a:lnTo>
                <a:lnTo>
                  <a:pt x="34" y="176"/>
                </a:lnTo>
                <a:lnTo>
                  <a:pt x="32" y="176"/>
                </a:lnTo>
                <a:lnTo>
                  <a:pt x="32" y="176"/>
                </a:lnTo>
                <a:lnTo>
                  <a:pt x="30" y="174"/>
                </a:lnTo>
                <a:lnTo>
                  <a:pt x="30" y="174"/>
                </a:lnTo>
                <a:lnTo>
                  <a:pt x="28" y="176"/>
                </a:lnTo>
                <a:lnTo>
                  <a:pt x="28" y="176"/>
                </a:lnTo>
                <a:lnTo>
                  <a:pt x="28" y="176"/>
                </a:lnTo>
                <a:lnTo>
                  <a:pt x="28" y="176"/>
                </a:lnTo>
                <a:lnTo>
                  <a:pt x="26" y="176"/>
                </a:lnTo>
                <a:lnTo>
                  <a:pt x="26" y="176"/>
                </a:lnTo>
                <a:lnTo>
                  <a:pt x="26" y="174"/>
                </a:lnTo>
                <a:lnTo>
                  <a:pt x="26" y="174"/>
                </a:lnTo>
                <a:lnTo>
                  <a:pt x="24" y="174"/>
                </a:lnTo>
                <a:lnTo>
                  <a:pt x="24" y="174"/>
                </a:lnTo>
                <a:lnTo>
                  <a:pt x="22" y="174"/>
                </a:lnTo>
                <a:lnTo>
                  <a:pt x="22" y="174"/>
                </a:lnTo>
                <a:lnTo>
                  <a:pt x="24" y="172"/>
                </a:lnTo>
                <a:lnTo>
                  <a:pt x="24" y="172"/>
                </a:lnTo>
                <a:lnTo>
                  <a:pt x="24" y="172"/>
                </a:lnTo>
                <a:lnTo>
                  <a:pt x="24" y="172"/>
                </a:lnTo>
                <a:lnTo>
                  <a:pt x="26" y="174"/>
                </a:lnTo>
                <a:lnTo>
                  <a:pt x="26" y="174"/>
                </a:lnTo>
                <a:lnTo>
                  <a:pt x="28" y="174"/>
                </a:lnTo>
                <a:lnTo>
                  <a:pt x="28" y="174"/>
                </a:lnTo>
                <a:lnTo>
                  <a:pt x="28" y="174"/>
                </a:lnTo>
                <a:lnTo>
                  <a:pt x="28" y="174"/>
                </a:lnTo>
                <a:lnTo>
                  <a:pt x="30" y="174"/>
                </a:lnTo>
                <a:lnTo>
                  <a:pt x="30" y="174"/>
                </a:lnTo>
                <a:lnTo>
                  <a:pt x="30" y="174"/>
                </a:lnTo>
                <a:lnTo>
                  <a:pt x="30" y="174"/>
                </a:lnTo>
                <a:lnTo>
                  <a:pt x="32" y="172"/>
                </a:lnTo>
                <a:lnTo>
                  <a:pt x="32" y="172"/>
                </a:lnTo>
                <a:lnTo>
                  <a:pt x="32" y="172"/>
                </a:lnTo>
                <a:lnTo>
                  <a:pt x="32" y="172"/>
                </a:lnTo>
                <a:lnTo>
                  <a:pt x="32" y="170"/>
                </a:lnTo>
                <a:lnTo>
                  <a:pt x="32" y="170"/>
                </a:lnTo>
                <a:lnTo>
                  <a:pt x="34" y="170"/>
                </a:lnTo>
                <a:lnTo>
                  <a:pt x="34" y="170"/>
                </a:lnTo>
                <a:lnTo>
                  <a:pt x="32" y="170"/>
                </a:lnTo>
                <a:lnTo>
                  <a:pt x="32" y="170"/>
                </a:lnTo>
                <a:lnTo>
                  <a:pt x="32" y="168"/>
                </a:lnTo>
                <a:lnTo>
                  <a:pt x="32" y="168"/>
                </a:lnTo>
                <a:lnTo>
                  <a:pt x="34" y="168"/>
                </a:lnTo>
                <a:lnTo>
                  <a:pt x="34" y="168"/>
                </a:lnTo>
                <a:lnTo>
                  <a:pt x="32" y="168"/>
                </a:lnTo>
                <a:lnTo>
                  <a:pt x="32" y="168"/>
                </a:lnTo>
                <a:lnTo>
                  <a:pt x="32" y="168"/>
                </a:lnTo>
                <a:lnTo>
                  <a:pt x="32" y="168"/>
                </a:lnTo>
                <a:lnTo>
                  <a:pt x="30" y="166"/>
                </a:lnTo>
                <a:lnTo>
                  <a:pt x="30" y="166"/>
                </a:lnTo>
                <a:lnTo>
                  <a:pt x="32" y="168"/>
                </a:lnTo>
                <a:lnTo>
                  <a:pt x="32" y="168"/>
                </a:lnTo>
                <a:lnTo>
                  <a:pt x="34" y="166"/>
                </a:lnTo>
                <a:lnTo>
                  <a:pt x="34" y="166"/>
                </a:lnTo>
                <a:lnTo>
                  <a:pt x="36" y="164"/>
                </a:lnTo>
                <a:lnTo>
                  <a:pt x="36" y="164"/>
                </a:lnTo>
                <a:lnTo>
                  <a:pt x="36" y="166"/>
                </a:lnTo>
                <a:lnTo>
                  <a:pt x="36" y="166"/>
                </a:lnTo>
                <a:lnTo>
                  <a:pt x="38" y="166"/>
                </a:lnTo>
                <a:lnTo>
                  <a:pt x="38" y="166"/>
                </a:lnTo>
                <a:lnTo>
                  <a:pt x="38" y="166"/>
                </a:lnTo>
                <a:lnTo>
                  <a:pt x="38" y="166"/>
                </a:lnTo>
                <a:lnTo>
                  <a:pt x="38" y="164"/>
                </a:lnTo>
                <a:lnTo>
                  <a:pt x="38" y="164"/>
                </a:lnTo>
                <a:lnTo>
                  <a:pt x="38" y="164"/>
                </a:lnTo>
                <a:lnTo>
                  <a:pt x="38" y="164"/>
                </a:lnTo>
                <a:lnTo>
                  <a:pt x="36" y="164"/>
                </a:lnTo>
                <a:lnTo>
                  <a:pt x="36" y="164"/>
                </a:lnTo>
                <a:lnTo>
                  <a:pt x="36" y="164"/>
                </a:lnTo>
                <a:lnTo>
                  <a:pt x="36" y="164"/>
                </a:lnTo>
                <a:lnTo>
                  <a:pt x="36" y="162"/>
                </a:lnTo>
                <a:lnTo>
                  <a:pt x="36" y="162"/>
                </a:lnTo>
                <a:lnTo>
                  <a:pt x="36" y="162"/>
                </a:lnTo>
                <a:lnTo>
                  <a:pt x="36" y="162"/>
                </a:lnTo>
                <a:lnTo>
                  <a:pt x="36" y="162"/>
                </a:lnTo>
                <a:lnTo>
                  <a:pt x="36" y="162"/>
                </a:lnTo>
                <a:lnTo>
                  <a:pt x="34" y="162"/>
                </a:lnTo>
                <a:lnTo>
                  <a:pt x="34" y="162"/>
                </a:lnTo>
                <a:lnTo>
                  <a:pt x="34" y="162"/>
                </a:lnTo>
                <a:lnTo>
                  <a:pt x="34" y="162"/>
                </a:lnTo>
                <a:lnTo>
                  <a:pt x="34" y="164"/>
                </a:lnTo>
                <a:lnTo>
                  <a:pt x="34" y="164"/>
                </a:lnTo>
                <a:lnTo>
                  <a:pt x="32" y="164"/>
                </a:lnTo>
                <a:lnTo>
                  <a:pt x="32" y="164"/>
                </a:lnTo>
                <a:lnTo>
                  <a:pt x="32" y="164"/>
                </a:lnTo>
                <a:lnTo>
                  <a:pt x="32" y="164"/>
                </a:lnTo>
                <a:lnTo>
                  <a:pt x="32" y="164"/>
                </a:lnTo>
                <a:lnTo>
                  <a:pt x="32" y="164"/>
                </a:lnTo>
                <a:lnTo>
                  <a:pt x="30" y="164"/>
                </a:lnTo>
                <a:lnTo>
                  <a:pt x="30" y="164"/>
                </a:lnTo>
                <a:lnTo>
                  <a:pt x="30" y="166"/>
                </a:lnTo>
                <a:lnTo>
                  <a:pt x="30" y="166"/>
                </a:lnTo>
                <a:lnTo>
                  <a:pt x="30" y="168"/>
                </a:lnTo>
                <a:lnTo>
                  <a:pt x="30" y="168"/>
                </a:lnTo>
                <a:lnTo>
                  <a:pt x="28" y="168"/>
                </a:lnTo>
                <a:lnTo>
                  <a:pt x="28" y="168"/>
                </a:lnTo>
                <a:lnTo>
                  <a:pt x="26" y="170"/>
                </a:lnTo>
                <a:lnTo>
                  <a:pt x="26" y="170"/>
                </a:lnTo>
                <a:lnTo>
                  <a:pt x="24" y="172"/>
                </a:lnTo>
                <a:lnTo>
                  <a:pt x="24" y="172"/>
                </a:lnTo>
                <a:lnTo>
                  <a:pt x="22" y="172"/>
                </a:lnTo>
                <a:lnTo>
                  <a:pt x="22" y="172"/>
                </a:lnTo>
                <a:lnTo>
                  <a:pt x="22" y="174"/>
                </a:lnTo>
                <a:lnTo>
                  <a:pt x="22" y="174"/>
                </a:lnTo>
                <a:lnTo>
                  <a:pt x="20" y="174"/>
                </a:lnTo>
                <a:lnTo>
                  <a:pt x="20" y="174"/>
                </a:lnTo>
                <a:lnTo>
                  <a:pt x="18" y="174"/>
                </a:lnTo>
                <a:lnTo>
                  <a:pt x="18" y="174"/>
                </a:lnTo>
                <a:lnTo>
                  <a:pt x="18" y="172"/>
                </a:lnTo>
                <a:lnTo>
                  <a:pt x="18" y="172"/>
                </a:lnTo>
                <a:lnTo>
                  <a:pt x="18" y="172"/>
                </a:lnTo>
                <a:lnTo>
                  <a:pt x="18" y="172"/>
                </a:lnTo>
                <a:lnTo>
                  <a:pt x="18" y="174"/>
                </a:lnTo>
                <a:lnTo>
                  <a:pt x="18" y="174"/>
                </a:lnTo>
                <a:lnTo>
                  <a:pt x="16" y="174"/>
                </a:lnTo>
                <a:lnTo>
                  <a:pt x="16" y="174"/>
                </a:lnTo>
                <a:lnTo>
                  <a:pt x="16" y="174"/>
                </a:lnTo>
                <a:lnTo>
                  <a:pt x="16" y="174"/>
                </a:lnTo>
                <a:lnTo>
                  <a:pt x="14" y="174"/>
                </a:lnTo>
                <a:lnTo>
                  <a:pt x="14" y="174"/>
                </a:lnTo>
                <a:lnTo>
                  <a:pt x="12" y="174"/>
                </a:lnTo>
                <a:lnTo>
                  <a:pt x="12" y="174"/>
                </a:lnTo>
                <a:lnTo>
                  <a:pt x="10" y="172"/>
                </a:lnTo>
                <a:lnTo>
                  <a:pt x="10" y="172"/>
                </a:lnTo>
                <a:lnTo>
                  <a:pt x="10" y="172"/>
                </a:lnTo>
                <a:lnTo>
                  <a:pt x="10" y="172"/>
                </a:lnTo>
                <a:lnTo>
                  <a:pt x="10" y="170"/>
                </a:lnTo>
                <a:lnTo>
                  <a:pt x="10" y="170"/>
                </a:lnTo>
                <a:lnTo>
                  <a:pt x="10" y="170"/>
                </a:lnTo>
                <a:lnTo>
                  <a:pt x="10" y="170"/>
                </a:lnTo>
                <a:lnTo>
                  <a:pt x="10" y="168"/>
                </a:lnTo>
                <a:lnTo>
                  <a:pt x="10" y="168"/>
                </a:lnTo>
                <a:lnTo>
                  <a:pt x="10" y="168"/>
                </a:lnTo>
                <a:lnTo>
                  <a:pt x="10" y="168"/>
                </a:lnTo>
                <a:lnTo>
                  <a:pt x="10" y="168"/>
                </a:lnTo>
                <a:lnTo>
                  <a:pt x="10" y="168"/>
                </a:lnTo>
                <a:lnTo>
                  <a:pt x="10" y="166"/>
                </a:lnTo>
                <a:lnTo>
                  <a:pt x="10" y="166"/>
                </a:lnTo>
                <a:lnTo>
                  <a:pt x="12" y="166"/>
                </a:lnTo>
                <a:lnTo>
                  <a:pt x="12" y="166"/>
                </a:lnTo>
                <a:lnTo>
                  <a:pt x="12" y="166"/>
                </a:lnTo>
                <a:lnTo>
                  <a:pt x="12" y="166"/>
                </a:lnTo>
                <a:lnTo>
                  <a:pt x="12" y="166"/>
                </a:lnTo>
                <a:lnTo>
                  <a:pt x="12" y="166"/>
                </a:lnTo>
                <a:lnTo>
                  <a:pt x="10" y="164"/>
                </a:lnTo>
                <a:lnTo>
                  <a:pt x="10" y="164"/>
                </a:lnTo>
                <a:lnTo>
                  <a:pt x="12" y="164"/>
                </a:lnTo>
                <a:lnTo>
                  <a:pt x="12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2" y="162"/>
                </a:lnTo>
                <a:lnTo>
                  <a:pt x="12" y="162"/>
                </a:lnTo>
                <a:lnTo>
                  <a:pt x="12" y="160"/>
                </a:lnTo>
                <a:lnTo>
                  <a:pt x="12" y="160"/>
                </a:lnTo>
                <a:lnTo>
                  <a:pt x="10" y="160"/>
                </a:lnTo>
                <a:lnTo>
                  <a:pt x="10" y="160"/>
                </a:lnTo>
                <a:lnTo>
                  <a:pt x="8" y="160"/>
                </a:lnTo>
                <a:lnTo>
                  <a:pt x="8" y="160"/>
                </a:lnTo>
                <a:lnTo>
                  <a:pt x="8" y="160"/>
                </a:lnTo>
                <a:lnTo>
                  <a:pt x="8" y="160"/>
                </a:lnTo>
                <a:lnTo>
                  <a:pt x="8" y="162"/>
                </a:lnTo>
                <a:lnTo>
                  <a:pt x="8" y="162"/>
                </a:lnTo>
                <a:lnTo>
                  <a:pt x="8" y="164"/>
                </a:lnTo>
                <a:lnTo>
                  <a:pt x="8" y="164"/>
                </a:lnTo>
                <a:lnTo>
                  <a:pt x="8" y="164"/>
                </a:lnTo>
                <a:lnTo>
                  <a:pt x="8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8" y="166"/>
                </a:lnTo>
                <a:lnTo>
                  <a:pt x="8" y="166"/>
                </a:lnTo>
                <a:lnTo>
                  <a:pt x="8" y="166"/>
                </a:lnTo>
                <a:lnTo>
                  <a:pt x="8" y="166"/>
                </a:lnTo>
                <a:lnTo>
                  <a:pt x="8" y="166"/>
                </a:lnTo>
                <a:lnTo>
                  <a:pt x="8" y="166"/>
                </a:lnTo>
                <a:lnTo>
                  <a:pt x="8" y="166"/>
                </a:lnTo>
                <a:lnTo>
                  <a:pt x="8" y="166"/>
                </a:lnTo>
                <a:lnTo>
                  <a:pt x="6" y="166"/>
                </a:lnTo>
                <a:lnTo>
                  <a:pt x="6" y="166"/>
                </a:lnTo>
                <a:lnTo>
                  <a:pt x="6" y="166"/>
                </a:lnTo>
                <a:lnTo>
                  <a:pt x="6" y="166"/>
                </a:lnTo>
                <a:lnTo>
                  <a:pt x="6" y="166"/>
                </a:lnTo>
                <a:lnTo>
                  <a:pt x="6" y="166"/>
                </a:lnTo>
                <a:lnTo>
                  <a:pt x="4" y="166"/>
                </a:lnTo>
                <a:lnTo>
                  <a:pt x="4" y="166"/>
                </a:lnTo>
                <a:lnTo>
                  <a:pt x="4" y="166"/>
                </a:lnTo>
                <a:lnTo>
                  <a:pt x="4" y="166"/>
                </a:lnTo>
                <a:lnTo>
                  <a:pt x="6" y="164"/>
                </a:lnTo>
                <a:lnTo>
                  <a:pt x="6" y="164"/>
                </a:lnTo>
                <a:lnTo>
                  <a:pt x="4" y="164"/>
                </a:lnTo>
                <a:lnTo>
                  <a:pt x="4" y="164"/>
                </a:lnTo>
                <a:lnTo>
                  <a:pt x="4" y="166"/>
                </a:lnTo>
                <a:lnTo>
                  <a:pt x="4" y="166"/>
                </a:lnTo>
                <a:lnTo>
                  <a:pt x="4" y="164"/>
                </a:lnTo>
                <a:lnTo>
                  <a:pt x="4" y="164"/>
                </a:lnTo>
                <a:lnTo>
                  <a:pt x="2" y="166"/>
                </a:lnTo>
                <a:lnTo>
                  <a:pt x="2" y="166"/>
                </a:lnTo>
                <a:lnTo>
                  <a:pt x="4" y="164"/>
                </a:lnTo>
                <a:lnTo>
                  <a:pt x="4" y="164"/>
                </a:lnTo>
                <a:lnTo>
                  <a:pt x="4" y="164"/>
                </a:lnTo>
                <a:lnTo>
                  <a:pt x="4" y="164"/>
                </a:lnTo>
                <a:lnTo>
                  <a:pt x="4" y="164"/>
                </a:lnTo>
                <a:lnTo>
                  <a:pt x="4" y="164"/>
                </a:lnTo>
                <a:lnTo>
                  <a:pt x="4" y="162"/>
                </a:lnTo>
                <a:lnTo>
                  <a:pt x="4" y="162"/>
                </a:lnTo>
                <a:lnTo>
                  <a:pt x="4" y="162"/>
                </a:lnTo>
                <a:lnTo>
                  <a:pt x="4" y="162"/>
                </a:lnTo>
                <a:lnTo>
                  <a:pt x="4" y="162"/>
                </a:lnTo>
                <a:lnTo>
                  <a:pt x="4" y="162"/>
                </a:lnTo>
                <a:lnTo>
                  <a:pt x="4" y="162"/>
                </a:lnTo>
                <a:lnTo>
                  <a:pt x="4" y="162"/>
                </a:lnTo>
                <a:lnTo>
                  <a:pt x="4" y="160"/>
                </a:lnTo>
                <a:lnTo>
                  <a:pt x="4" y="160"/>
                </a:lnTo>
                <a:lnTo>
                  <a:pt x="6" y="160"/>
                </a:lnTo>
                <a:lnTo>
                  <a:pt x="6" y="160"/>
                </a:lnTo>
                <a:lnTo>
                  <a:pt x="6" y="160"/>
                </a:lnTo>
                <a:lnTo>
                  <a:pt x="6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317618" y="3983879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岐阜県</a:t>
            </a: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1368496" y="3983879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愛知県</a:t>
            </a: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2419373" y="3983879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三重県</a:t>
            </a: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3470250" y="3983879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滋賀県</a:t>
            </a: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4521127" y="3983879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京都府</a:t>
            </a: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5572004" y="3983879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奈良県</a:t>
            </a: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6622881" y="3983879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大阪府</a:t>
            </a:r>
          </a:p>
        </p:txBody>
      </p:sp>
      <p:sp>
        <p:nvSpPr>
          <p:cNvPr id="139" name="Freeform 93"/>
          <p:cNvSpPr>
            <a:spLocks/>
          </p:cNvSpPr>
          <p:nvPr/>
        </p:nvSpPr>
        <p:spPr bwMode="auto">
          <a:xfrm>
            <a:off x="432630" y="3490591"/>
            <a:ext cx="377825" cy="454025"/>
          </a:xfrm>
          <a:custGeom>
            <a:avLst/>
            <a:gdLst>
              <a:gd name="T0" fmla="*/ 74 w 238"/>
              <a:gd name="T1" fmla="*/ 256 h 286"/>
              <a:gd name="T2" fmla="*/ 112 w 238"/>
              <a:gd name="T3" fmla="*/ 234 h 286"/>
              <a:gd name="T4" fmla="*/ 122 w 238"/>
              <a:gd name="T5" fmla="*/ 230 h 286"/>
              <a:gd name="T6" fmla="*/ 134 w 238"/>
              <a:gd name="T7" fmla="*/ 238 h 286"/>
              <a:gd name="T8" fmla="*/ 140 w 238"/>
              <a:gd name="T9" fmla="*/ 250 h 286"/>
              <a:gd name="T10" fmla="*/ 154 w 238"/>
              <a:gd name="T11" fmla="*/ 256 h 286"/>
              <a:gd name="T12" fmla="*/ 168 w 238"/>
              <a:gd name="T13" fmla="*/ 258 h 286"/>
              <a:gd name="T14" fmla="*/ 186 w 238"/>
              <a:gd name="T15" fmla="*/ 260 h 286"/>
              <a:gd name="T16" fmla="*/ 194 w 238"/>
              <a:gd name="T17" fmla="*/ 264 h 286"/>
              <a:gd name="T18" fmla="*/ 212 w 238"/>
              <a:gd name="T19" fmla="*/ 260 h 286"/>
              <a:gd name="T20" fmla="*/ 222 w 238"/>
              <a:gd name="T21" fmla="*/ 250 h 286"/>
              <a:gd name="T22" fmla="*/ 230 w 238"/>
              <a:gd name="T23" fmla="*/ 238 h 286"/>
              <a:gd name="T24" fmla="*/ 234 w 238"/>
              <a:gd name="T25" fmla="*/ 228 h 286"/>
              <a:gd name="T26" fmla="*/ 236 w 238"/>
              <a:gd name="T27" fmla="*/ 206 h 286"/>
              <a:gd name="T28" fmla="*/ 220 w 238"/>
              <a:gd name="T29" fmla="*/ 190 h 286"/>
              <a:gd name="T30" fmla="*/ 218 w 238"/>
              <a:gd name="T31" fmla="*/ 178 h 286"/>
              <a:gd name="T32" fmla="*/ 208 w 238"/>
              <a:gd name="T33" fmla="*/ 158 h 286"/>
              <a:gd name="T34" fmla="*/ 194 w 238"/>
              <a:gd name="T35" fmla="*/ 148 h 286"/>
              <a:gd name="T36" fmla="*/ 182 w 238"/>
              <a:gd name="T37" fmla="*/ 142 h 286"/>
              <a:gd name="T38" fmla="*/ 200 w 238"/>
              <a:gd name="T39" fmla="*/ 122 h 286"/>
              <a:gd name="T40" fmla="*/ 216 w 238"/>
              <a:gd name="T41" fmla="*/ 114 h 286"/>
              <a:gd name="T42" fmla="*/ 230 w 238"/>
              <a:gd name="T43" fmla="*/ 94 h 286"/>
              <a:gd name="T44" fmla="*/ 224 w 238"/>
              <a:gd name="T45" fmla="*/ 80 h 286"/>
              <a:gd name="T46" fmla="*/ 226 w 238"/>
              <a:gd name="T47" fmla="*/ 66 h 286"/>
              <a:gd name="T48" fmla="*/ 228 w 238"/>
              <a:gd name="T49" fmla="*/ 52 h 286"/>
              <a:gd name="T50" fmla="*/ 228 w 238"/>
              <a:gd name="T51" fmla="*/ 20 h 286"/>
              <a:gd name="T52" fmla="*/ 214 w 238"/>
              <a:gd name="T53" fmla="*/ 10 h 286"/>
              <a:gd name="T54" fmla="*/ 200 w 238"/>
              <a:gd name="T55" fmla="*/ 10 h 286"/>
              <a:gd name="T56" fmla="*/ 186 w 238"/>
              <a:gd name="T57" fmla="*/ 8 h 286"/>
              <a:gd name="T58" fmla="*/ 176 w 238"/>
              <a:gd name="T59" fmla="*/ 2 h 286"/>
              <a:gd name="T60" fmla="*/ 162 w 238"/>
              <a:gd name="T61" fmla="*/ 8 h 286"/>
              <a:gd name="T62" fmla="*/ 152 w 238"/>
              <a:gd name="T63" fmla="*/ 4 h 286"/>
              <a:gd name="T64" fmla="*/ 142 w 238"/>
              <a:gd name="T65" fmla="*/ 18 h 286"/>
              <a:gd name="T66" fmla="*/ 134 w 238"/>
              <a:gd name="T67" fmla="*/ 30 h 286"/>
              <a:gd name="T68" fmla="*/ 120 w 238"/>
              <a:gd name="T69" fmla="*/ 42 h 286"/>
              <a:gd name="T70" fmla="*/ 106 w 238"/>
              <a:gd name="T71" fmla="*/ 26 h 286"/>
              <a:gd name="T72" fmla="*/ 98 w 238"/>
              <a:gd name="T73" fmla="*/ 26 h 286"/>
              <a:gd name="T74" fmla="*/ 88 w 238"/>
              <a:gd name="T75" fmla="*/ 36 h 286"/>
              <a:gd name="T76" fmla="*/ 94 w 238"/>
              <a:gd name="T77" fmla="*/ 54 h 286"/>
              <a:gd name="T78" fmla="*/ 84 w 238"/>
              <a:gd name="T79" fmla="*/ 78 h 286"/>
              <a:gd name="T80" fmla="*/ 80 w 238"/>
              <a:gd name="T81" fmla="*/ 102 h 286"/>
              <a:gd name="T82" fmla="*/ 90 w 238"/>
              <a:gd name="T83" fmla="*/ 118 h 286"/>
              <a:gd name="T84" fmla="*/ 86 w 238"/>
              <a:gd name="T85" fmla="*/ 144 h 286"/>
              <a:gd name="T86" fmla="*/ 72 w 238"/>
              <a:gd name="T87" fmla="*/ 146 h 286"/>
              <a:gd name="T88" fmla="*/ 60 w 238"/>
              <a:gd name="T89" fmla="*/ 144 h 286"/>
              <a:gd name="T90" fmla="*/ 50 w 238"/>
              <a:gd name="T91" fmla="*/ 148 h 286"/>
              <a:gd name="T92" fmla="*/ 38 w 238"/>
              <a:gd name="T93" fmla="*/ 152 h 286"/>
              <a:gd name="T94" fmla="*/ 20 w 238"/>
              <a:gd name="T95" fmla="*/ 146 h 286"/>
              <a:gd name="T96" fmla="*/ 6 w 238"/>
              <a:gd name="T97" fmla="*/ 162 h 286"/>
              <a:gd name="T98" fmla="*/ 0 w 238"/>
              <a:gd name="T99" fmla="*/ 178 h 286"/>
              <a:gd name="T100" fmla="*/ 6 w 238"/>
              <a:gd name="T101" fmla="*/ 198 h 286"/>
              <a:gd name="T102" fmla="*/ 14 w 238"/>
              <a:gd name="T103" fmla="*/ 196 h 286"/>
              <a:gd name="T104" fmla="*/ 20 w 238"/>
              <a:gd name="T105" fmla="*/ 206 h 286"/>
              <a:gd name="T106" fmla="*/ 24 w 238"/>
              <a:gd name="T107" fmla="*/ 224 h 286"/>
              <a:gd name="T108" fmla="*/ 22 w 238"/>
              <a:gd name="T109" fmla="*/ 240 h 286"/>
              <a:gd name="T110" fmla="*/ 16 w 238"/>
              <a:gd name="T111" fmla="*/ 264 h 286"/>
              <a:gd name="T112" fmla="*/ 32 w 238"/>
              <a:gd name="T113" fmla="*/ 266 h 286"/>
              <a:gd name="T114" fmla="*/ 40 w 238"/>
              <a:gd name="T115" fmla="*/ 262 h 286"/>
              <a:gd name="T116" fmla="*/ 48 w 238"/>
              <a:gd name="T117" fmla="*/ 270 h 286"/>
              <a:gd name="T118" fmla="*/ 60 w 238"/>
              <a:gd name="T119" fmla="*/ 284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8" h="286">
                <a:moveTo>
                  <a:pt x="68" y="286"/>
                </a:moveTo>
                <a:lnTo>
                  <a:pt x="68" y="286"/>
                </a:lnTo>
                <a:lnTo>
                  <a:pt x="68" y="278"/>
                </a:lnTo>
                <a:lnTo>
                  <a:pt x="68" y="278"/>
                </a:lnTo>
                <a:lnTo>
                  <a:pt x="70" y="272"/>
                </a:lnTo>
                <a:lnTo>
                  <a:pt x="70" y="272"/>
                </a:lnTo>
                <a:lnTo>
                  <a:pt x="68" y="264"/>
                </a:lnTo>
                <a:lnTo>
                  <a:pt x="68" y="264"/>
                </a:lnTo>
                <a:lnTo>
                  <a:pt x="70" y="264"/>
                </a:lnTo>
                <a:lnTo>
                  <a:pt x="70" y="262"/>
                </a:lnTo>
                <a:lnTo>
                  <a:pt x="70" y="262"/>
                </a:lnTo>
                <a:lnTo>
                  <a:pt x="74" y="256"/>
                </a:lnTo>
                <a:lnTo>
                  <a:pt x="74" y="256"/>
                </a:lnTo>
                <a:lnTo>
                  <a:pt x="80" y="246"/>
                </a:lnTo>
                <a:lnTo>
                  <a:pt x="80" y="246"/>
                </a:lnTo>
                <a:lnTo>
                  <a:pt x="82" y="240"/>
                </a:lnTo>
                <a:lnTo>
                  <a:pt x="82" y="240"/>
                </a:lnTo>
                <a:lnTo>
                  <a:pt x="86" y="238"/>
                </a:lnTo>
                <a:lnTo>
                  <a:pt x="86" y="238"/>
                </a:lnTo>
                <a:lnTo>
                  <a:pt x="96" y="240"/>
                </a:lnTo>
                <a:lnTo>
                  <a:pt x="96" y="240"/>
                </a:lnTo>
                <a:lnTo>
                  <a:pt x="102" y="236"/>
                </a:lnTo>
                <a:lnTo>
                  <a:pt x="102" y="236"/>
                </a:lnTo>
                <a:lnTo>
                  <a:pt x="112" y="234"/>
                </a:lnTo>
                <a:lnTo>
                  <a:pt x="112" y="234"/>
                </a:lnTo>
                <a:lnTo>
                  <a:pt x="118" y="230"/>
                </a:lnTo>
                <a:lnTo>
                  <a:pt x="118" y="230"/>
                </a:lnTo>
                <a:lnTo>
                  <a:pt x="118" y="226"/>
                </a:lnTo>
                <a:lnTo>
                  <a:pt x="118" y="226"/>
                </a:lnTo>
                <a:lnTo>
                  <a:pt x="124" y="224"/>
                </a:lnTo>
                <a:lnTo>
                  <a:pt x="124" y="224"/>
                </a:lnTo>
                <a:lnTo>
                  <a:pt x="122" y="226"/>
                </a:lnTo>
                <a:lnTo>
                  <a:pt x="122" y="226"/>
                </a:lnTo>
                <a:lnTo>
                  <a:pt x="122" y="228"/>
                </a:lnTo>
                <a:lnTo>
                  <a:pt x="122" y="228"/>
                </a:lnTo>
                <a:lnTo>
                  <a:pt x="122" y="230"/>
                </a:lnTo>
                <a:lnTo>
                  <a:pt x="124" y="230"/>
                </a:lnTo>
                <a:lnTo>
                  <a:pt x="124" y="230"/>
                </a:lnTo>
                <a:lnTo>
                  <a:pt x="126" y="234"/>
                </a:lnTo>
                <a:lnTo>
                  <a:pt x="126" y="234"/>
                </a:lnTo>
                <a:lnTo>
                  <a:pt x="128" y="234"/>
                </a:lnTo>
                <a:lnTo>
                  <a:pt x="128" y="234"/>
                </a:lnTo>
                <a:lnTo>
                  <a:pt x="130" y="236"/>
                </a:lnTo>
                <a:lnTo>
                  <a:pt x="130" y="236"/>
                </a:lnTo>
                <a:lnTo>
                  <a:pt x="132" y="236"/>
                </a:lnTo>
                <a:lnTo>
                  <a:pt x="132" y="236"/>
                </a:lnTo>
                <a:lnTo>
                  <a:pt x="134" y="238"/>
                </a:lnTo>
                <a:lnTo>
                  <a:pt x="134" y="238"/>
                </a:lnTo>
                <a:lnTo>
                  <a:pt x="134" y="244"/>
                </a:lnTo>
                <a:lnTo>
                  <a:pt x="134" y="244"/>
                </a:lnTo>
                <a:lnTo>
                  <a:pt x="136" y="244"/>
                </a:lnTo>
                <a:lnTo>
                  <a:pt x="136" y="244"/>
                </a:lnTo>
                <a:lnTo>
                  <a:pt x="138" y="246"/>
                </a:lnTo>
                <a:lnTo>
                  <a:pt x="138" y="246"/>
                </a:lnTo>
                <a:lnTo>
                  <a:pt x="136" y="246"/>
                </a:lnTo>
                <a:lnTo>
                  <a:pt x="136" y="246"/>
                </a:lnTo>
                <a:lnTo>
                  <a:pt x="136" y="248"/>
                </a:lnTo>
                <a:lnTo>
                  <a:pt x="136" y="248"/>
                </a:lnTo>
                <a:lnTo>
                  <a:pt x="140" y="250"/>
                </a:lnTo>
                <a:lnTo>
                  <a:pt x="140" y="250"/>
                </a:lnTo>
                <a:lnTo>
                  <a:pt x="140" y="252"/>
                </a:lnTo>
                <a:lnTo>
                  <a:pt x="140" y="252"/>
                </a:lnTo>
                <a:lnTo>
                  <a:pt x="140" y="254"/>
                </a:lnTo>
                <a:lnTo>
                  <a:pt x="142" y="254"/>
                </a:lnTo>
                <a:lnTo>
                  <a:pt x="142" y="254"/>
                </a:lnTo>
                <a:lnTo>
                  <a:pt x="144" y="252"/>
                </a:lnTo>
                <a:lnTo>
                  <a:pt x="144" y="252"/>
                </a:lnTo>
                <a:lnTo>
                  <a:pt x="148" y="252"/>
                </a:lnTo>
                <a:lnTo>
                  <a:pt x="148" y="252"/>
                </a:lnTo>
                <a:lnTo>
                  <a:pt x="150" y="256"/>
                </a:lnTo>
                <a:lnTo>
                  <a:pt x="150" y="256"/>
                </a:lnTo>
                <a:lnTo>
                  <a:pt x="154" y="256"/>
                </a:lnTo>
                <a:lnTo>
                  <a:pt x="154" y="256"/>
                </a:lnTo>
                <a:lnTo>
                  <a:pt x="156" y="258"/>
                </a:lnTo>
                <a:lnTo>
                  <a:pt x="156" y="258"/>
                </a:lnTo>
                <a:lnTo>
                  <a:pt x="156" y="260"/>
                </a:lnTo>
                <a:lnTo>
                  <a:pt x="156" y="260"/>
                </a:lnTo>
                <a:lnTo>
                  <a:pt x="160" y="262"/>
                </a:lnTo>
                <a:lnTo>
                  <a:pt x="160" y="262"/>
                </a:lnTo>
                <a:lnTo>
                  <a:pt x="162" y="260"/>
                </a:lnTo>
                <a:lnTo>
                  <a:pt x="162" y="260"/>
                </a:lnTo>
                <a:lnTo>
                  <a:pt x="164" y="260"/>
                </a:lnTo>
                <a:lnTo>
                  <a:pt x="164" y="260"/>
                </a:lnTo>
                <a:lnTo>
                  <a:pt x="168" y="258"/>
                </a:lnTo>
                <a:lnTo>
                  <a:pt x="168" y="258"/>
                </a:lnTo>
                <a:lnTo>
                  <a:pt x="172" y="254"/>
                </a:lnTo>
                <a:lnTo>
                  <a:pt x="172" y="254"/>
                </a:lnTo>
                <a:lnTo>
                  <a:pt x="174" y="254"/>
                </a:lnTo>
                <a:lnTo>
                  <a:pt x="174" y="254"/>
                </a:lnTo>
                <a:lnTo>
                  <a:pt x="180" y="254"/>
                </a:lnTo>
                <a:lnTo>
                  <a:pt x="180" y="254"/>
                </a:lnTo>
                <a:lnTo>
                  <a:pt x="186" y="256"/>
                </a:lnTo>
                <a:lnTo>
                  <a:pt x="186" y="256"/>
                </a:lnTo>
                <a:lnTo>
                  <a:pt x="184" y="258"/>
                </a:lnTo>
                <a:lnTo>
                  <a:pt x="184" y="258"/>
                </a:lnTo>
                <a:lnTo>
                  <a:pt x="186" y="260"/>
                </a:lnTo>
                <a:lnTo>
                  <a:pt x="186" y="260"/>
                </a:lnTo>
                <a:lnTo>
                  <a:pt x="190" y="260"/>
                </a:lnTo>
                <a:lnTo>
                  <a:pt x="190" y="260"/>
                </a:lnTo>
                <a:lnTo>
                  <a:pt x="192" y="260"/>
                </a:lnTo>
                <a:lnTo>
                  <a:pt x="192" y="260"/>
                </a:lnTo>
                <a:lnTo>
                  <a:pt x="192" y="262"/>
                </a:lnTo>
                <a:lnTo>
                  <a:pt x="192" y="262"/>
                </a:lnTo>
                <a:lnTo>
                  <a:pt x="192" y="264"/>
                </a:lnTo>
                <a:lnTo>
                  <a:pt x="192" y="264"/>
                </a:lnTo>
                <a:lnTo>
                  <a:pt x="194" y="264"/>
                </a:lnTo>
                <a:lnTo>
                  <a:pt x="194" y="264"/>
                </a:lnTo>
                <a:lnTo>
                  <a:pt x="194" y="264"/>
                </a:lnTo>
                <a:lnTo>
                  <a:pt x="196" y="266"/>
                </a:lnTo>
                <a:lnTo>
                  <a:pt x="196" y="266"/>
                </a:lnTo>
                <a:lnTo>
                  <a:pt x="198" y="264"/>
                </a:lnTo>
                <a:lnTo>
                  <a:pt x="198" y="264"/>
                </a:lnTo>
                <a:lnTo>
                  <a:pt x="198" y="266"/>
                </a:lnTo>
                <a:lnTo>
                  <a:pt x="200" y="268"/>
                </a:lnTo>
                <a:lnTo>
                  <a:pt x="200" y="268"/>
                </a:lnTo>
                <a:lnTo>
                  <a:pt x="208" y="262"/>
                </a:lnTo>
                <a:lnTo>
                  <a:pt x="208" y="262"/>
                </a:lnTo>
                <a:lnTo>
                  <a:pt x="212" y="260"/>
                </a:lnTo>
                <a:lnTo>
                  <a:pt x="212" y="260"/>
                </a:lnTo>
                <a:lnTo>
                  <a:pt x="212" y="260"/>
                </a:lnTo>
                <a:lnTo>
                  <a:pt x="212" y="260"/>
                </a:lnTo>
                <a:lnTo>
                  <a:pt x="214" y="258"/>
                </a:lnTo>
                <a:lnTo>
                  <a:pt x="214" y="258"/>
                </a:lnTo>
                <a:lnTo>
                  <a:pt x="216" y="256"/>
                </a:lnTo>
                <a:lnTo>
                  <a:pt x="216" y="256"/>
                </a:lnTo>
                <a:lnTo>
                  <a:pt x="216" y="254"/>
                </a:lnTo>
                <a:lnTo>
                  <a:pt x="216" y="254"/>
                </a:lnTo>
                <a:lnTo>
                  <a:pt x="220" y="256"/>
                </a:lnTo>
                <a:lnTo>
                  <a:pt x="220" y="256"/>
                </a:lnTo>
                <a:lnTo>
                  <a:pt x="224" y="254"/>
                </a:lnTo>
                <a:lnTo>
                  <a:pt x="224" y="254"/>
                </a:lnTo>
                <a:lnTo>
                  <a:pt x="222" y="250"/>
                </a:lnTo>
                <a:lnTo>
                  <a:pt x="222" y="250"/>
                </a:lnTo>
                <a:lnTo>
                  <a:pt x="224" y="248"/>
                </a:lnTo>
                <a:lnTo>
                  <a:pt x="224" y="248"/>
                </a:lnTo>
                <a:lnTo>
                  <a:pt x="226" y="248"/>
                </a:lnTo>
                <a:lnTo>
                  <a:pt x="226" y="248"/>
                </a:lnTo>
                <a:lnTo>
                  <a:pt x="228" y="246"/>
                </a:lnTo>
                <a:lnTo>
                  <a:pt x="228" y="246"/>
                </a:lnTo>
                <a:lnTo>
                  <a:pt x="230" y="244"/>
                </a:lnTo>
                <a:lnTo>
                  <a:pt x="230" y="244"/>
                </a:lnTo>
                <a:lnTo>
                  <a:pt x="230" y="244"/>
                </a:lnTo>
                <a:lnTo>
                  <a:pt x="230" y="238"/>
                </a:lnTo>
                <a:lnTo>
                  <a:pt x="230" y="238"/>
                </a:lnTo>
                <a:lnTo>
                  <a:pt x="228" y="234"/>
                </a:lnTo>
                <a:lnTo>
                  <a:pt x="226" y="232"/>
                </a:lnTo>
                <a:lnTo>
                  <a:pt x="226" y="232"/>
                </a:lnTo>
                <a:lnTo>
                  <a:pt x="226" y="230"/>
                </a:lnTo>
                <a:lnTo>
                  <a:pt x="226" y="230"/>
                </a:lnTo>
                <a:lnTo>
                  <a:pt x="230" y="232"/>
                </a:lnTo>
                <a:lnTo>
                  <a:pt x="230" y="232"/>
                </a:lnTo>
                <a:lnTo>
                  <a:pt x="236" y="230"/>
                </a:lnTo>
                <a:lnTo>
                  <a:pt x="236" y="230"/>
                </a:lnTo>
                <a:lnTo>
                  <a:pt x="236" y="228"/>
                </a:lnTo>
                <a:lnTo>
                  <a:pt x="236" y="228"/>
                </a:lnTo>
                <a:lnTo>
                  <a:pt x="234" y="228"/>
                </a:lnTo>
                <a:lnTo>
                  <a:pt x="234" y="228"/>
                </a:lnTo>
                <a:lnTo>
                  <a:pt x="232" y="224"/>
                </a:lnTo>
                <a:lnTo>
                  <a:pt x="232" y="224"/>
                </a:lnTo>
                <a:lnTo>
                  <a:pt x="228" y="220"/>
                </a:lnTo>
                <a:lnTo>
                  <a:pt x="228" y="220"/>
                </a:lnTo>
                <a:lnTo>
                  <a:pt x="232" y="216"/>
                </a:lnTo>
                <a:lnTo>
                  <a:pt x="232" y="216"/>
                </a:lnTo>
                <a:lnTo>
                  <a:pt x="236" y="214"/>
                </a:lnTo>
                <a:lnTo>
                  <a:pt x="236" y="214"/>
                </a:lnTo>
                <a:lnTo>
                  <a:pt x="234" y="210"/>
                </a:lnTo>
                <a:lnTo>
                  <a:pt x="234" y="210"/>
                </a:lnTo>
                <a:lnTo>
                  <a:pt x="236" y="206"/>
                </a:lnTo>
                <a:lnTo>
                  <a:pt x="236" y="206"/>
                </a:lnTo>
                <a:lnTo>
                  <a:pt x="232" y="202"/>
                </a:lnTo>
                <a:lnTo>
                  <a:pt x="232" y="202"/>
                </a:lnTo>
                <a:lnTo>
                  <a:pt x="228" y="200"/>
                </a:lnTo>
                <a:lnTo>
                  <a:pt x="228" y="200"/>
                </a:lnTo>
                <a:lnTo>
                  <a:pt x="226" y="196"/>
                </a:lnTo>
                <a:lnTo>
                  <a:pt x="226" y="196"/>
                </a:lnTo>
                <a:lnTo>
                  <a:pt x="224" y="194"/>
                </a:lnTo>
                <a:lnTo>
                  <a:pt x="224" y="194"/>
                </a:lnTo>
                <a:lnTo>
                  <a:pt x="224" y="190"/>
                </a:lnTo>
                <a:lnTo>
                  <a:pt x="224" y="190"/>
                </a:lnTo>
                <a:lnTo>
                  <a:pt x="220" y="190"/>
                </a:lnTo>
                <a:lnTo>
                  <a:pt x="220" y="190"/>
                </a:lnTo>
                <a:lnTo>
                  <a:pt x="218" y="190"/>
                </a:lnTo>
                <a:lnTo>
                  <a:pt x="218" y="188"/>
                </a:lnTo>
                <a:lnTo>
                  <a:pt x="218" y="188"/>
                </a:lnTo>
                <a:lnTo>
                  <a:pt x="216" y="186"/>
                </a:lnTo>
                <a:lnTo>
                  <a:pt x="216" y="186"/>
                </a:lnTo>
                <a:lnTo>
                  <a:pt x="216" y="182"/>
                </a:lnTo>
                <a:lnTo>
                  <a:pt x="216" y="182"/>
                </a:lnTo>
                <a:lnTo>
                  <a:pt x="218" y="180"/>
                </a:lnTo>
                <a:lnTo>
                  <a:pt x="218" y="180"/>
                </a:lnTo>
                <a:lnTo>
                  <a:pt x="218" y="178"/>
                </a:lnTo>
                <a:lnTo>
                  <a:pt x="218" y="178"/>
                </a:lnTo>
                <a:lnTo>
                  <a:pt x="220" y="176"/>
                </a:lnTo>
                <a:lnTo>
                  <a:pt x="220" y="176"/>
                </a:lnTo>
                <a:lnTo>
                  <a:pt x="218" y="172"/>
                </a:lnTo>
                <a:lnTo>
                  <a:pt x="218" y="172"/>
                </a:lnTo>
                <a:lnTo>
                  <a:pt x="212" y="168"/>
                </a:lnTo>
                <a:lnTo>
                  <a:pt x="212" y="168"/>
                </a:lnTo>
                <a:lnTo>
                  <a:pt x="212" y="166"/>
                </a:lnTo>
                <a:lnTo>
                  <a:pt x="212" y="166"/>
                </a:lnTo>
                <a:lnTo>
                  <a:pt x="210" y="162"/>
                </a:lnTo>
                <a:lnTo>
                  <a:pt x="210" y="162"/>
                </a:lnTo>
                <a:lnTo>
                  <a:pt x="208" y="158"/>
                </a:lnTo>
                <a:lnTo>
                  <a:pt x="208" y="158"/>
                </a:lnTo>
                <a:lnTo>
                  <a:pt x="206" y="154"/>
                </a:lnTo>
                <a:lnTo>
                  <a:pt x="206" y="154"/>
                </a:lnTo>
                <a:lnTo>
                  <a:pt x="204" y="152"/>
                </a:lnTo>
                <a:lnTo>
                  <a:pt x="204" y="152"/>
                </a:lnTo>
                <a:lnTo>
                  <a:pt x="202" y="152"/>
                </a:lnTo>
                <a:lnTo>
                  <a:pt x="202" y="152"/>
                </a:lnTo>
                <a:lnTo>
                  <a:pt x="202" y="152"/>
                </a:lnTo>
                <a:lnTo>
                  <a:pt x="200" y="150"/>
                </a:lnTo>
                <a:lnTo>
                  <a:pt x="200" y="150"/>
                </a:lnTo>
                <a:lnTo>
                  <a:pt x="198" y="150"/>
                </a:lnTo>
                <a:lnTo>
                  <a:pt x="194" y="148"/>
                </a:lnTo>
                <a:lnTo>
                  <a:pt x="194" y="148"/>
                </a:lnTo>
                <a:lnTo>
                  <a:pt x="194" y="148"/>
                </a:lnTo>
                <a:lnTo>
                  <a:pt x="194" y="148"/>
                </a:lnTo>
                <a:lnTo>
                  <a:pt x="194" y="144"/>
                </a:lnTo>
                <a:lnTo>
                  <a:pt x="194" y="144"/>
                </a:lnTo>
                <a:lnTo>
                  <a:pt x="192" y="144"/>
                </a:lnTo>
                <a:lnTo>
                  <a:pt x="190" y="144"/>
                </a:lnTo>
                <a:lnTo>
                  <a:pt x="190" y="144"/>
                </a:lnTo>
                <a:lnTo>
                  <a:pt x="186" y="144"/>
                </a:lnTo>
                <a:lnTo>
                  <a:pt x="186" y="144"/>
                </a:lnTo>
                <a:lnTo>
                  <a:pt x="184" y="144"/>
                </a:lnTo>
                <a:lnTo>
                  <a:pt x="184" y="144"/>
                </a:lnTo>
                <a:lnTo>
                  <a:pt x="182" y="142"/>
                </a:lnTo>
                <a:lnTo>
                  <a:pt x="182" y="142"/>
                </a:lnTo>
                <a:lnTo>
                  <a:pt x="182" y="138"/>
                </a:lnTo>
                <a:lnTo>
                  <a:pt x="184" y="134"/>
                </a:lnTo>
                <a:lnTo>
                  <a:pt x="184" y="134"/>
                </a:lnTo>
                <a:lnTo>
                  <a:pt x="188" y="134"/>
                </a:lnTo>
                <a:lnTo>
                  <a:pt x="188" y="134"/>
                </a:lnTo>
                <a:lnTo>
                  <a:pt x="188" y="132"/>
                </a:lnTo>
                <a:lnTo>
                  <a:pt x="188" y="128"/>
                </a:lnTo>
                <a:lnTo>
                  <a:pt x="188" y="128"/>
                </a:lnTo>
                <a:lnTo>
                  <a:pt x="192" y="124"/>
                </a:lnTo>
                <a:lnTo>
                  <a:pt x="192" y="124"/>
                </a:lnTo>
                <a:lnTo>
                  <a:pt x="200" y="122"/>
                </a:lnTo>
                <a:lnTo>
                  <a:pt x="200" y="122"/>
                </a:lnTo>
                <a:lnTo>
                  <a:pt x="206" y="124"/>
                </a:lnTo>
                <a:lnTo>
                  <a:pt x="206" y="124"/>
                </a:lnTo>
                <a:lnTo>
                  <a:pt x="208" y="124"/>
                </a:lnTo>
                <a:lnTo>
                  <a:pt x="208" y="124"/>
                </a:lnTo>
                <a:lnTo>
                  <a:pt x="210" y="120"/>
                </a:lnTo>
                <a:lnTo>
                  <a:pt x="210" y="120"/>
                </a:lnTo>
                <a:lnTo>
                  <a:pt x="210" y="118"/>
                </a:lnTo>
                <a:lnTo>
                  <a:pt x="210" y="118"/>
                </a:lnTo>
                <a:lnTo>
                  <a:pt x="212" y="114"/>
                </a:lnTo>
                <a:lnTo>
                  <a:pt x="212" y="114"/>
                </a:lnTo>
                <a:lnTo>
                  <a:pt x="216" y="114"/>
                </a:lnTo>
                <a:lnTo>
                  <a:pt x="216" y="114"/>
                </a:lnTo>
                <a:lnTo>
                  <a:pt x="218" y="112"/>
                </a:lnTo>
                <a:lnTo>
                  <a:pt x="218" y="112"/>
                </a:lnTo>
                <a:lnTo>
                  <a:pt x="220" y="108"/>
                </a:lnTo>
                <a:lnTo>
                  <a:pt x="220" y="108"/>
                </a:lnTo>
                <a:lnTo>
                  <a:pt x="220" y="104"/>
                </a:lnTo>
                <a:lnTo>
                  <a:pt x="220" y="104"/>
                </a:lnTo>
                <a:lnTo>
                  <a:pt x="224" y="102"/>
                </a:lnTo>
                <a:lnTo>
                  <a:pt x="224" y="102"/>
                </a:lnTo>
                <a:lnTo>
                  <a:pt x="228" y="100"/>
                </a:lnTo>
                <a:lnTo>
                  <a:pt x="228" y="100"/>
                </a:lnTo>
                <a:lnTo>
                  <a:pt x="230" y="94"/>
                </a:lnTo>
                <a:lnTo>
                  <a:pt x="230" y="94"/>
                </a:lnTo>
                <a:lnTo>
                  <a:pt x="230" y="92"/>
                </a:lnTo>
                <a:lnTo>
                  <a:pt x="232" y="88"/>
                </a:lnTo>
                <a:lnTo>
                  <a:pt x="232" y="88"/>
                </a:lnTo>
                <a:lnTo>
                  <a:pt x="232" y="86"/>
                </a:lnTo>
                <a:lnTo>
                  <a:pt x="232" y="84"/>
                </a:lnTo>
                <a:lnTo>
                  <a:pt x="232" y="84"/>
                </a:lnTo>
                <a:lnTo>
                  <a:pt x="230" y="84"/>
                </a:lnTo>
                <a:lnTo>
                  <a:pt x="230" y="84"/>
                </a:lnTo>
                <a:lnTo>
                  <a:pt x="228" y="82"/>
                </a:lnTo>
                <a:lnTo>
                  <a:pt x="228" y="82"/>
                </a:lnTo>
                <a:lnTo>
                  <a:pt x="224" y="80"/>
                </a:lnTo>
                <a:lnTo>
                  <a:pt x="224" y="80"/>
                </a:lnTo>
                <a:lnTo>
                  <a:pt x="222" y="76"/>
                </a:lnTo>
                <a:lnTo>
                  <a:pt x="222" y="76"/>
                </a:lnTo>
                <a:lnTo>
                  <a:pt x="222" y="74"/>
                </a:lnTo>
                <a:lnTo>
                  <a:pt x="222" y="74"/>
                </a:lnTo>
                <a:lnTo>
                  <a:pt x="222" y="74"/>
                </a:lnTo>
                <a:lnTo>
                  <a:pt x="222" y="72"/>
                </a:lnTo>
                <a:lnTo>
                  <a:pt x="222" y="72"/>
                </a:lnTo>
                <a:lnTo>
                  <a:pt x="224" y="70"/>
                </a:lnTo>
                <a:lnTo>
                  <a:pt x="224" y="70"/>
                </a:lnTo>
                <a:lnTo>
                  <a:pt x="226" y="66"/>
                </a:lnTo>
                <a:lnTo>
                  <a:pt x="226" y="66"/>
                </a:lnTo>
                <a:lnTo>
                  <a:pt x="228" y="64"/>
                </a:lnTo>
                <a:lnTo>
                  <a:pt x="228" y="64"/>
                </a:lnTo>
                <a:lnTo>
                  <a:pt x="228" y="60"/>
                </a:lnTo>
                <a:lnTo>
                  <a:pt x="228" y="60"/>
                </a:lnTo>
                <a:lnTo>
                  <a:pt x="228" y="60"/>
                </a:lnTo>
                <a:lnTo>
                  <a:pt x="226" y="58"/>
                </a:lnTo>
                <a:lnTo>
                  <a:pt x="226" y="58"/>
                </a:lnTo>
                <a:lnTo>
                  <a:pt x="226" y="56"/>
                </a:lnTo>
                <a:lnTo>
                  <a:pt x="226" y="56"/>
                </a:lnTo>
                <a:lnTo>
                  <a:pt x="226" y="54"/>
                </a:lnTo>
                <a:lnTo>
                  <a:pt x="226" y="54"/>
                </a:lnTo>
                <a:lnTo>
                  <a:pt x="228" y="52"/>
                </a:lnTo>
                <a:lnTo>
                  <a:pt x="228" y="52"/>
                </a:lnTo>
                <a:lnTo>
                  <a:pt x="236" y="40"/>
                </a:lnTo>
                <a:lnTo>
                  <a:pt x="236" y="40"/>
                </a:lnTo>
                <a:lnTo>
                  <a:pt x="238" y="36"/>
                </a:lnTo>
                <a:lnTo>
                  <a:pt x="238" y="36"/>
                </a:lnTo>
                <a:lnTo>
                  <a:pt x="238" y="28"/>
                </a:lnTo>
                <a:lnTo>
                  <a:pt x="238" y="28"/>
                </a:lnTo>
                <a:lnTo>
                  <a:pt x="236" y="26"/>
                </a:lnTo>
                <a:lnTo>
                  <a:pt x="236" y="26"/>
                </a:lnTo>
                <a:lnTo>
                  <a:pt x="234" y="22"/>
                </a:lnTo>
                <a:lnTo>
                  <a:pt x="234" y="22"/>
                </a:lnTo>
                <a:lnTo>
                  <a:pt x="228" y="20"/>
                </a:lnTo>
                <a:lnTo>
                  <a:pt x="228" y="20"/>
                </a:lnTo>
                <a:lnTo>
                  <a:pt x="228" y="16"/>
                </a:lnTo>
                <a:lnTo>
                  <a:pt x="228" y="16"/>
                </a:lnTo>
                <a:lnTo>
                  <a:pt x="224" y="16"/>
                </a:lnTo>
                <a:lnTo>
                  <a:pt x="224" y="16"/>
                </a:lnTo>
                <a:lnTo>
                  <a:pt x="222" y="16"/>
                </a:lnTo>
                <a:lnTo>
                  <a:pt x="220" y="16"/>
                </a:lnTo>
                <a:lnTo>
                  <a:pt x="220" y="16"/>
                </a:lnTo>
                <a:lnTo>
                  <a:pt x="216" y="14"/>
                </a:lnTo>
                <a:lnTo>
                  <a:pt x="216" y="14"/>
                </a:lnTo>
                <a:lnTo>
                  <a:pt x="214" y="10"/>
                </a:lnTo>
                <a:lnTo>
                  <a:pt x="214" y="10"/>
                </a:lnTo>
                <a:lnTo>
                  <a:pt x="212" y="8"/>
                </a:lnTo>
                <a:lnTo>
                  <a:pt x="212" y="8"/>
                </a:lnTo>
                <a:lnTo>
                  <a:pt x="208" y="10"/>
                </a:lnTo>
                <a:lnTo>
                  <a:pt x="208" y="10"/>
                </a:lnTo>
                <a:lnTo>
                  <a:pt x="206" y="12"/>
                </a:lnTo>
                <a:lnTo>
                  <a:pt x="206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4" y="12"/>
                </a:lnTo>
                <a:lnTo>
                  <a:pt x="200" y="10"/>
                </a:lnTo>
                <a:lnTo>
                  <a:pt x="200" y="10"/>
                </a:lnTo>
                <a:lnTo>
                  <a:pt x="196" y="8"/>
                </a:lnTo>
                <a:lnTo>
                  <a:pt x="196" y="8"/>
                </a:lnTo>
                <a:lnTo>
                  <a:pt x="194" y="6"/>
                </a:lnTo>
                <a:lnTo>
                  <a:pt x="194" y="4"/>
                </a:lnTo>
                <a:lnTo>
                  <a:pt x="194" y="4"/>
                </a:lnTo>
                <a:lnTo>
                  <a:pt x="194" y="2"/>
                </a:lnTo>
                <a:lnTo>
                  <a:pt x="194" y="2"/>
                </a:lnTo>
                <a:lnTo>
                  <a:pt x="190" y="2"/>
                </a:lnTo>
                <a:lnTo>
                  <a:pt x="190" y="2"/>
                </a:lnTo>
                <a:lnTo>
                  <a:pt x="188" y="4"/>
                </a:lnTo>
                <a:lnTo>
                  <a:pt x="188" y="4"/>
                </a:lnTo>
                <a:lnTo>
                  <a:pt x="186" y="8"/>
                </a:lnTo>
                <a:lnTo>
                  <a:pt x="186" y="8"/>
                </a:lnTo>
                <a:lnTo>
                  <a:pt x="180" y="10"/>
                </a:lnTo>
                <a:lnTo>
                  <a:pt x="180" y="10"/>
                </a:lnTo>
                <a:lnTo>
                  <a:pt x="178" y="8"/>
                </a:lnTo>
                <a:lnTo>
                  <a:pt x="178" y="8"/>
                </a:lnTo>
                <a:lnTo>
                  <a:pt x="180" y="4"/>
                </a:lnTo>
                <a:lnTo>
                  <a:pt x="180" y="4"/>
                </a:lnTo>
                <a:lnTo>
                  <a:pt x="180" y="2"/>
                </a:lnTo>
                <a:lnTo>
                  <a:pt x="180" y="0"/>
                </a:lnTo>
                <a:lnTo>
                  <a:pt x="180" y="0"/>
                </a:lnTo>
                <a:lnTo>
                  <a:pt x="176" y="2"/>
                </a:lnTo>
                <a:lnTo>
                  <a:pt x="176" y="2"/>
                </a:lnTo>
                <a:lnTo>
                  <a:pt x="174" y="0"/>
                </a:lnTo>
                <a:lnTo>
                  <a:pt x="174" y="0"/>
                </a:lnTo>
                <a:lnTo>
                  <a:pt x="170" y="4"/>
                </a:lnTo>
                <a:lnTo>
                  <a:pt x="170" y="4"/>
                </a:lnTo>
                <a:lnTo>
                  <a:pt x="168" y="2"/>
                </a:lnTo>
                <a:lnTo>
                  <a:pt x="168" y="2"/>
                </a:lnTo>
                <a:lnTo>
                  <a:pt x="166" y="4"/>
                </a:lnTo>
                <a:lnTo>
                  <a:pt x="166" y="4"/>
                </a:lnTo>
                <a:lnTo>
                  <a:pt x="164" y="6"/>
                </a:lnTo>
                <a:lnTo>
                  <a:pt x="164" y="6"/>
                </a:lnTo>
                <a:lnTo>
                  <a:pt x="162" y="8"/>
                </a:lnTo>
                <a:lnTo>
                  <a:pt x="162" y="8"/>
                </a:lnTo>
                <a:lnTo>
                  <a:pt x="162" y="8"/>
                </a:lnTo>
                <a:lnTo>
                  <a:pt x="162" y="8"/>
                </a:lnTo>
                <a:lnTo>
                  <a:pt x="158" y="2"/>
                </a:lnTo>
                <a:lnTo>
                  <a:pt x="158" y="2"/>
                </a:lnTo>
                <a:lnTo>
                  <a:pt x="156" y="4"/>
                </a:lnTo>
                <a:lnTo>
                  <a:pt x="156" y="4"/>
                </a:lnTo>
                <a:lnTo>
                  <a:pt x="156" y="2"/>
                </a:lnTo>
                <a:lnTo>
                  <a:pt x="156" y="2"/>
                </a:lnTo>
                <a:lnTo>
                  <a:pt x="154" y="2"/>
                </a:lnTo>
                <a:lnTo>
                  <a:pt x="154" y="2"/>
                </a:lnTo>
                <a:lnTo>
                  <a:pt x="152" y="4"/>
                </a:lnTo>
                <a:lnTo>
                  <a:pt x="152" y="4"/>
                </a:lnTo>
                <a:lnTo>
                  <a:pt x="150" y="6"/>
                </a:lnTo>
                <a:lnTo>
                  <a:pt x="150" y="6"/>
                </a:lnTo>
                <a:lnTo>
                  <a:pt x="148" y="10"/>
                </a:lnTo>
                <a:lnTo>
                  <a:pt x="148" y="10"/>
                </a:lnTo>
                <a:lnTo>
                  <a:pt x="144" y="12"/>
                </a:lnTo>
                <a:lnTo>
                  <a:pt x="144" y="12"/>
                </a:lnTo>
                <a:lnTo>
                  <a:pt x="144" y="14"/>
                </a:lnTo>
                <a:lnTo>
                  <a:pt x="144" y="14"/>
                </a:lnTo>
                <a:lnTo>
                  <a:pt x="142" y="14"/>
                </a:lnTo>
                <a:lnTo>
                  <a:pt x="142" y="14"/>
                </a:lnTo>
                <a:lnTo>
                  <a:pt x="142" y="18"/>
                </a:lnTo>
                <a:lnTo>
                  <a:pt x="142" y="18"/>
                </a:lnTo>
                <a:lnTo>
                  <a:pt x="140" y="18"/>
                </a:lnTo>
                <a:lnTo>
                  <a:pt x="140" y="18"/>
                </a:lnTo>
                <a:lnTo>
                  <a:pt x="136" y="20"/>
                </a:lnTo>
                <a:lnTo>
                  <a:pt x="136" y="20"/>
                </a:lnTo>
                <a:lnTo>
                  <a:pt x="136" y="22"/>
                </a:lnTo>
                <a:lnTo>
                  <a:pt x="136" y="22"/>
                </a:lnTo>
                <a:lnTo>
                  <a:pt x="134" y="26"/>
                </a:lnTo>
                <a:lnTo>
                  <a:pt x="134" y="26"/>
                </a:lnTo>
                <a:lnTo>
                  <a:pt x="134" y="26"/>
                </a:lnTo>
                <a:lnTo>
                  <a:pt x="134" y="26"/>
                </a:lnTo>
                <a:lnTo>
                  <a:pt x="134" y="30"/>
                </a:lnTo>
                <a:lnTo>
                  <a:pt x="134" y="30"/>
                </a:lnTo>
                <a:lnTo>
                  <a:pt x="130" y="32"/>
                </a:lnTo>
                <a:lnTo>
                  <a:pt x="128" y="32"/>
                </a:lnTo>
                <a:lnTo>
                  <a:pt x="128" y="32"/>
                </a:lnTo>
                <a:lnTo>
                  <a:pt x="128" y="34"/>
                </a:lnTo>
                <a:lnTo>
                  <a:pt x="128" y="34"/>
                </a:lnTo>
                <a:lnTo>
                  <a:pt x="128" y="38"/>
                </a:lnTo>
                <a:lnTo>
                  <a:pt x="128" y="38"/>
                </a:lnTo>
                <a:lnTo>
                  <a:pt x="126" y="38"/>
                </a:lnTo>
                <a:lnTo>
                  <a:pt x="122" y="38"/>
                </a:lnTo>
                <a:lnTo>
                  <a:pt x="122" y="38"/>
                </a:lnTo>
                <a:lnTo>
                  <a:pt x="120" y="42"/>
                </a:lnTo>
                <a:lnTo>
                  <a:pt x="120" y="42"/>
                </a:lnTo>
                <a:lnTo>
                  <a:pt x="118" y="40"/>
                </a:lnTo>
                <a:lnTo>
                  <a:pt x="118" y="40"/>
                </a:lnTo>
                <a:lnTo>
                  <a:pt x="120" y="34"/>
                </a:lnTo>
                <a:lnTo>
                  <a:pt x="120" y="34"/>
                </a:lnTo>
                <a:lnTo>
                  <a:pt x="118" y="30"/>
                </a:lnTo>
                <a:lnTo>
                  <a:pt x="118" y="30"/>
                </a:lnTo>
                <a:lnTo>
                  <a:pt x="114" y="26"/>
                </a:lnTo>
                <a:lnTo>
                  <a:pt x="114" y="26"/>
                </a:lnTo>
                <a:lnTo>
                  <a:pt x="108" y="24"/>
                </a:lnTo>
                <a:lnTo>
                  <a:pt x="108" y="24"/>
                </a:lnTo>
                <a:lnTo>
                  <a:pt x="106" y="26"/>
                </a:lnTo>
                <a:lnTo>
                  <a:pt x="106" y="26"/>
                </a:lnTo>
                <a:lnTo>
                  <a:pt x="104" y="26"/>
                </a:lnTo>
                <a:lnTo>
                  <a:pt x="104" y="26"/>
                </a:lnTo>
                <a:lnTo>
                  <a:pt x="104" y="26"/>
                </a:lnTo>
                <a:lnTo>
                  <a:pt x="104" y="24"/>
                </a:lnTo>
                <a:lnTo>
                  <a:pt x="104" y="24"/>
                </a:lnTo>
                <a:lnTo>
                  <a:pt x="102" y="22"/>
                </a:lnTo>
                <a:lnTo>
                  <a:pt x="102" y="22"/>
                </a:lnTo>
                <a:lnTo>
                  <a:pt x="102" y="24"/>
                </a:lnTo>
                <a:lnTo>
                  <a:pt x="102" y="24"/>
                </a:lnTo>
                <a:lnTo>
                  <a:pt x="100" y="26"/>
                </a:lnTo>
                <a:lnTo>
                  <a:pt x="98" y="26"/>
                </a:lnTo>
                <a:lnTo>
                  <a:pt x="98" y="26"/>
                </a:lnTo>
                <a:lnTo>
                  <a:pt x="96" y="26"/>
                </a:lnTo>
                <a:lnTo>
                  <a:pt x="98" y="28"/>
                </a:lnTo>
                <a:lnTo>
                  <a:pt x="98" y="28"/>
                </a:lnTo>
                <a:lnTo>
                  <a:pt x="96" y="30"/>
                </a:lnTo>
                <a:lnTo>
                  <a:pt x="94" y="34"/>
                </a:lnTo>
                <a:lnTo>
                  <a:pt x="94" y="34"/>
                </a:lnTo>
                <a:lnTo>
                  <a:pt x="94" y="36"/>
                </a:lnTo>
                <a:lnTo>
                  <a:pt x="92" y="34"/>
                </a:lnTo>
                <a:lnTo>
                  <a:pt x="92" y="34"/>
                </a:lnTo>
                <a:lnTo>
                  <a:pt x="90" y="36"/>
                </a:lnTo>
                <a:lnTo>
                  <a:pt x="90" y="36"/>
                </a:lnTo>
                <a:lnTo>
                  <a:pt x="88" y="36"/>
                </a:lnTo>
                <a:lnTo>
                  <a:pt x="90" y="38"/>
                </a:lnTo>
                <a:lnTo>
                  <a:pt x="90" y="38"/>
                </a:lnTo>
                <a:lnTo>
                  <a:pt x="92" y="42"/>
                </a:lnTo>
                <a:lnTo>
                  <a:pt x="92" y="42"/>
                </a:lnTo>
                <a:lnTo>
                  <a:pt x="92" y="42"/>
                </a:lnTo>
                <a:lnTo>
                  <a:pt x="94" y="44"/>
                </a:lnTo>
                <a:lnTo>
                  <a:pt x="94" y="44"/>
                </a:lnTo>
                <a:lnTo>
                  <a:pt x="98" y="44"/>
                </a:lnTo>
                <a:lnTo>
                  <a:pt x="98" y="48"/>
                </a:lnTo>
                <a:lnTo>
                  <a:pt x="98" y="48"/>
                </a:lnTo>
                <a:lnTo>
                  <a:pt x="96" y="50"/>
                </a:lnTo>
                <a:lnTo>
                  <a:pt x="94" y="54"/>
                </a:lnTo>
                <a:lnTo>
                  <a:pt x="94" y="54"/>
                </a:lnTo>
                <a:lnTo>
                  <a:pt x="94" y="58"/>
                </a:lnTo>
                <a:lnTo>
                  <a:pt x="94" y="58"/>
                </a:lnTo>
                <a:lnTo>
                  <a:pt x="90" y="62"/>
                </a:lnTo>
                <a:lnTo>
                  <a:pt x="90" y="62"/>
                </a:lnTo>
                <a:lnTo>
                  <a:pt x="88" y="64"/>
                </a:lnTo>
                <a:lnTo>
                  <a:pt x="84" y="66"/>
                </a:lnTo>
                <a:lnTo>
                  <a:pt x="84" y="66"/>
                </a:lnTo>
                <a:lnTo>
                  <a:pt x="86" y="70"/>
                </a:lnTo>
                <a:lnTo>
                  <a:pt x="86" y="70"/>
                </a:lnTo>
                <a:lnTo>
                  <a:pt x="84" y="78"/>
                </a:lnTo>
                <a:lnTo>
                  <a:pt x="84" y="78"/>
                </a:lnTo>
                <a:lnTo>
                  <a:pt x="82" y="82"/>
                </a:lnTo>
                <a:lnTo>
                  <a:pt x="82" y="82"/>
                </a:lnTo>
                <a:lnTo>
                  <a:pt x="84" y="86"/>
                </a:lnTo>
                <a:lnTo>
                  <a:pt x="84" y="86"/>
                </a:lnTo>
                <a:lnTo>
                  <a:pt x="82" y="86"/>
                </a:lnTo>
                <a:lnTo>
                  <a:pt x="82" y="86"/>
                </a:lnTo>
                <a:lnTo>
                  <a:pt x="80" y="88"/>
                </a:lnTo>
                <a:lnTo>
                  <a:pt x="78" y="90"/>
                </a:lnTo>
                <a:lnTo>
                  <a:pt x="78" y="90"/>
                </a:lnTo>
                <a:lnTo>
                  <a:pt x="78" y="102"/>
                </a:lnTo>
                <a:lnTo>
                  <a:pt x="78" y="102"/>
                </a:lnTo>
                <a:lnTo>
                  <a:pt x="80" y="102"/>
                </a:lnTo>
                <a:lnTo>
                  <a:pt x="82" y="104"/>
                </a:lnTo>
                <a:lnTo>
                  <a:pt x="82" y="104"/>
                </a:lnTo>
                <a:lnTo>
                  <a:pt x="82" y="108"/>
                </a:lnTo>
                <a:lnTo>
                  <a:pt x="82" y="108"/>
                </a:lnTo>
                <a:lnTo>
                  <a:pt x="88" y="112"/>
                </a:lnTo>
                <a:lnTo>
                  <a:pt x="88" y="112"/>
                </a:lnTo>
                <a:lnTo>
                  <a:pt x="88" y="114"/>
                </a:lnTo>
                <a:lnTo>
                  <a:pt x="88" y="116"/>
                </a:lnTo>
                <a:lnTo>
                  <a:pt x="88" y="116"/>
                </a:lnTo>
                <a:lnTo>
                  <a:pt x="88" y="118"/>
                </a:lnTo>
                <a:lnTo>
                  <a:pt x="90" y="118"/>
                </a:lnTo>
                <a:lnTo>
                  <a:pt x="90" y="118"/>
                </a:lnTo>
                <a:lnTo>
                  <a:pt x="94" y="122"/>
                </a:lnTo>
                <a:lnTo>
                  <a:pt x="94" y="122"/>
                </a:lnTo>
                <a:lnTo>
                  <a:pt x="94" y="126"/>
                </a:lnTo>
                <a:lnTo>
                  <a:pt x="94" y="126"/>
                </a:lnTo>
                <a:lnTo>
                  <a:pt x="96" y="132"/>
                </a:lnTo>
                <a:lnTo>
                  <a:pt x="96" y="132"/>
                </a:lnTo>
                <a:lnTo>
                  <a:pt x="94" y="134"/>
                </a:lnTo>
                <a:lnTo>
                  <a:pt x="90" y="134"/>
                </a:lnTo>
                <a:lnTo>
                  <a:pt x="90" y="134"/>
                </a:lnTo>
                <a:lnTo>
                  <a:pt x="88" y="142"/>
                </a:lnTo>
                <a:lnTo>
                  <a:pt x="88" y="142"/>
                </a:lnTo>
                <a:lnTo>
                  <a:pt x="86" y="144"/>
                </a:lnTo>
                <a:lnTo>
                  <a:pt x="86" y="144"/>
                </a:lnTo>
                <a:lnTo>
                  <a:pt x="84" y="142"/>
                </a:lnTo>
                <a:lnTo>
                  <a:pt x="84" y="142"/>
                </a:lnTo>
                <a:lnTo>
                  <a:pt x="84" y="142"/>
                </a:lnTo>
                <a:lnTo>
                  <a:pt x="80" y="144"/>
                </a:lnTo>
                <a:lnTo>
                  <a:pt x="80" y="144"/>
                </a:lnTo>
                <a:lnTo>
                  <a:pt x="78" y="142"/>
                </a:lnTo>
                <a:lnTo>
                  <a:pt x="78" y="142"/>
                </a:lnTo>
                <a:lnTo>
                  <a:pt x="74" y="146"/>
                </a:lnTo>
                <a:lnTo>
                  <a:pt x="74" y="146"/>
                </a:lnTo>
                <a:lnTo>
                  <a:pt x="72" y="146"/>
                </a:lnTo>
                <a:lnTo>
                  <a:pt x="72" y="146"/>
                </a:lnTo>
                <a:lnTo>
                  <a:pt x="70" y="146"/>
                </a:lnTo>
                <a:lnTo>
                  <a:pt x="70" y="146"/>
                </a:lnTo>
                <a:lnTo>
                  <a:pt x="68" y="146"/>
                </a:lnTo>
                <a:lnTo>
                  <a:pt x="66" y="148"/>
                </a:lnTo>
                <a:lnTo>
                  <a:pt x="66" y="148"/>
                </a:lnTo>
                <a:lnTo>
                  <a:pt x="62" y="142"/>
                </a:lnTo>
                <a:lnTo>
                  <a:pt x="62" y="142"/>
                </a:lnTo>
                <a:lnTo>
                  <a:pt x="62" y="142"/>
                </a:lnTo>
                <a:lnTo>
                  <a:pt x="62" y="144"/>
                </a:lnTo>
                <a:lnTo>
                  <a:pt x="62" y="144"/>
                </a:lnTo>
                <a:lnTo>
                  <a:pt x="60" y="144"/>
                </a:lnTo>
                <a:lnTo>
                  <a:pt x="60" y="144"/>
                </a:lnTo>
                <a:lnTo>
                  <a:pt x="60" y="144"/>
                </a:lnTo>
                <a:lnTo>
                  <a:pt x="60" y="146"/>
                </a:lnTo>
                <a:lnTo>
                  <a:pt x="60" y="146"/>
                </a:lnTo>
                <a:lnTo>
                  <a:pt x="58" y="146"/>
                </a:lnTo>
                <a:lnTo>
                  <a:pt x="56" y="144"/>
                </a:lnTo>
                <a:lnTo>
                  <a:pt x="56" y="144"/>
                </a:lnTo>
                <a:lnTo>
                  <a:pt x="54" y="144"/>
                </a:lnTo>
                <a:lnTo>
                  <a:pt x="54" y="144"/>
                </a:lnTo>
                <a:lnTo>
                  <a:pt x="52" y="146"/>
                </a:lnTo>
                <a:lnTo>
                  <a:pt x="52" y="146"/>
                </a:lnTo>
                <a:lnTo>
                  <a:pt x="50" y="148"/>
                </a:lnTo>
                <a:lnTo>
                  <a:pt x="50" y="148"/>
                </a:lnTo>
                <a:lnTo>
                  <a:pt x="46" y="148"/>
                </a:lnTo>
                <a:lnTo>
                  <a:pt x="46" y="148"/>
                </a:lnTo>
                <a:lnTo>
                  <a:pt x="42" y="146"/>
                </a:lnTo>
                <a:lnTo>
                  <a:pt x="42" y="146"/>
                </a:lnTo>
                <a:lnTo>
                  <a:pt x="40" y="148"/>
                </a:lnTo>
                <a:lnTo>
                  <a:pt x="40" y="148"/>
                </a:lnTo>
                <a:lnTo>
                  <a:pt x="40" y="152"/>
                </a:lnTo>
                <a:lnTo>
                  <a:pt x="40" y="152"/>
                </a:lnTo>
                <a:lnTo>
                  <a:pt x="38" y="154"/>
                </a:lnTo>
                <a:lnTo>
                  <a:pt x="38" y="154"/>
                </a:lnTo>
                <a:lnTo>
                  <a:pt x="38" y="152"/>
                </a:lnTo>
                <a:lnTo>
                  <a:pt x="38" y="152"/>
                </a:lnTo>
                <a:lnTo>
                  <a:pt x="36" y="150"/>
                </a:lnTo>
                <a:lnTo>
                  <a:pt x="36" y="150"/>
                </a:lnTo>
                <a:lnTo>
                  <a:pt x="34" y="150"/>
                </a:lnTo>
                <a:lnTo>
                  <a:pt x="34" y="150"/>
                </a:lnTo>
                <a:lnTo>
                  <a:pt x="30" y="148"/>
                </a:lnTo>
                <a:lnTo>
                  <a:pt x="30" y="148"/>
                </a:lnTo>
                <a:lnTo>
                  <a:pt x="26" y="150"/>
                </a:lnTo>
                <a:lnTo>
                  <a:pt x="26" y="150"/>
                </a:lnTo>
                <a:lnTo>
                  <a:pt x="22" y="148"/>
                </a:lnTo>
                <a:lnTo>
                  <a:pt x="22" y="148"/>
                </a:lnTo>
                <a:lnTo>
                  <a:pt x="20" y="146"/>
                </a:lnTo>
                <a:lnTo>
                  <a:pt x="20" y="146"/>
                </a:lnTo>
                <a:lnTo>
                  <a:pt x="16" y="146"/>
                </a:lnTo>
                <a:lnTo>
                  <a:pt x="16" y="146"/>
                </a:lnTo>
                <a:lnTo>
                  <a:pt x="12" y="148"/>
                </a:lnTo>
                <a:lnTo>
                  <a:pt x="12" y="148"/>
                </a:lnTo>
                <a:lnTo>
                  <a:pt x="8" y="150"/>
                </a:lnTo>
                <a:lnTo>
                  <a:pt x="8" y="150"/>
                </a:lnTo>
                <a:lnTo>
                  <a:pt x="6" y="152"/>
                </a:lnTo>
                <a:lnTo>
                  <a:pt x="6" y="152"/>
                </a:lnTo>
                <a:lnTo>
                  <a:pt x="6" y="154"/>
                </a:lnTo>
                <a:lnTo>
                  <a:pt x="8" y="156"/>
                </a:lnTo>
                <a:lnTo>
                  <a:pt x="8" y="156"/>
                </a:lnTo>
                <a:lnTo>
                  <a:pt x="6" y="162"/>
                </a:lnTo>
                <a:lnTo>
                  <a:pt x="6" y="162"/>
                </a:lnTo>
                <a:lnTo>
                  <a:pt x="4" y="164"/>
                </a:lnTo>
                <a:lnTo>
                  <a:pt x="4" y="164"/>
                </a:lnTo>
                <a:lnTo>
                  <a:pt x="2" y="168"/>
                </a:lnTo>
                <a:lnTo>
                  <a:pt x="2" y="168"/>
                </a:lnTo>
                <a:lnTo>
                  <a:pt x="2" y="170"/>
                </a:lnTo>
                <a:lnTo>
                  <a:pt x="2" y="170"/>
                </a:lnTo>
                <a:lnTo>
                  <a:pt x="0" y="172"/>
                </a:lnTo>
                <a:lnTo>
                  <a:pt x="0" y="172"/>
                </a:lnTo>
                <a:lnTo>
                  <a:pt x="0" y="176"/>
                </a:lnTo>
                <a:lnTo>
                  <a:pt x="0" y="176"/>
                </a:lnTo>
                <a:lnTo>
                  <a:pt x="0" y="178"/>
                </a:lnTo>
                <a:lnTo>
                  <a:pt x="0" y="178"/>
                </a:lnTo>
                <a:lnTo>
                  <a:pt x="2" y="182"/>
                </a:lnTo>
                <a:lnTo>
                  <a:pt x="2" y="182"/>
                </a:lnTo>
                <a:lnTo>
                  <a:pt x="6" y="182"/>
                </a:lnTo>
                <a:lnTo>
                  <a:pt x="6" y="182"/>
                </a:lnTo>
                <a:lnTo>
                  <a:pt x="6" y="184"/>
                </a:lnTo>
                <a:lnTo>
                  <a:pt x="6" y="184"/>
                </a:lnTo>
                <a:lnTo>
                  <a:pt x="6" y="186"/>
                </a:lnTo>
                <a:lnTo>
                  <a:pt x="6" y="186"/>
                </a:lnTo>
                <a:lnTo>
                  <a:pt x="8" y="190"/>
                </a:lnTo>
                <a:lnTo>
                  <a:pt x="8" y="190"/>
                </a:lnTo>
                <a:lnTo>
                  <a:pt x="6" y="198"/>
                </a:lnTo>
                <a:lnTo>
                  <a:pt x="6" y="198"/>
                </a:lnTo>
                <a:lnTo>
                  <a:pt x="8" y="198"/>
                </a:lnTo>
                <a:lnTo>
                  <a:pt x="8" y="198"/>
                </a:lnTo>
                <a:lnTo>
                  <a:pt x="10" y="198"/>
                </a:lnTo>
                <a:lnTo>
                  <a:pt x="10" y="198"/>
                </a:lnTo>
                <a:lnTo>
                  <a:pt x="10" y="200"/>
                </a:lnTo>
                <a:lnTo>
                  <a:pt x="10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4" y="196"/>
                </a:lnTo>
                <a:lnTo>
                  <a:pt x="14" y="196"/>
                </a:lnTo>
                <a:lnTo>
                  <a:pt x="16" y="196"/>
                </a:lnTo>
                <a:lnTo>
                  <a:pt x="16" y="196"/>
                </a:lnTo>
                <a:lnTo>
                  <a:pt x="18" y="200"/>
                </a:lnTo>
                <a:lnTo>
                  <a:pt x="18" y="200"/>
                </a:lnTo>
                <a:lnTo>
                  <a:pt x="20" y="202"/>
                </a:lnTo>
                <a:lnTo>
                  <a:pt x="20" y="202"/>
                </a:lnTo>
                <a:lnTo>
                  <a:pt x="20" y="204"/>
                </a:lnTo>
                <a:lnTo>
                  <a:pt x="20" y="204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0" y="206"/>
                </a:lnTo>
                <a:lnTo>
                  <a:pt x="20" y="206"/>
                </a:lnTo>
                <a:lnTo>
                  <a:pt x="18" y="210"/>
                </a:lnTo>
                <a:lnTo>
                  <a:pt x="18" y="210"/>
                </a:lnTo>
                <a:lnTo>
                  <a:pt x="20" y="214"/>
                </a:lnTo>
                <a:lnTo>
                  <a:pt x="20" y="214"/>
                </a:lnTo>
                <a:lnTo>
                  <a:pt x="24" y="216"/>
                </a:lnTo>
                <a:lnTo>
                  <a:pt x="24" y="216"/>
                </a:lnTo>
                <a:lnTo>
                  <a:pt x="24" y="220"/>
                </a:lnTo>
                <a:lnTo>
                  <a:pt x="24" y="220"/>
                </a:lnTo>
                <a:lnTo>
                  <a:pt x="24" y="222"/>
                </a:lnTo>
                <a:lnTo>
                  <a:pt x="24" y="224"/>
                </a:lnTo>
                <a:lnTo>
                  <a:pt x="24" y="224"/>
                </a:lnTo>
                <a:lnTo>
                  <a:pt x="22" y="224"/>
                </a:lnTo>
                <a:lnTo>
                  <a:pt x="22" y="226"/>
                </a:lnTo>
                <a:lnTo>
                  <a:pt x="22" y="226"/>
                </a:lnTo>
                <a:lnTo>
                  <a:pt x="28" y="232"/>
                </a:lnTo>
                <a:lnTo>
                  <a:pt x="28" y="232"/>
                </a:lnTo>
                <a:lnTo>
                  <a:pt x="26" y="236"/>
                </a:lnTo>
                <a:lnTo>
                  <a:pt x="26" y="236"/>
                </a:lnTo>
                <a:lnTo>
                  <a:pt x="24" y="236"/>
                </a:lnTo>
                <a:lnTo>
                  <a:pt x="22" y="236"/>
                </a:lnTo>
                <a:lnTo>
                  <a:pt x="22" y="236"/>
                </a:lnTo>
                <a:lnTo>
                  <a:pt x="22" y="240"/>
                </a:lnTo>
                <a:lnTo>
                  <a:pt x="22" y="240"/>
                </a:lnTo>
                <a:lnTo>
                  <a:pt x="24" y="240"/>
                </a:lnTo>
                <a:lnTo>
                  <a:pt x="24" y="240"/>
                </a:lnTo>
                <a:lnTo>
                  <a:pt x="22" y="248"/>
                </a:lnTo>
                <a:lnTo>
                  <a:pt x="22" y="248"/>
                </a:lnTo>
                <a:lnTo>
                  <a:pt x="20" y="252"/>
                </a:lnTo>
                <a:lnTo>
                  <a:pt x="18" y="254"/>
                </a:lnTo>
                <a:lnTo>
                  <a:pt x="18" y="254"/>
                </a:lnTo>
                <a:lnTo>
                  <a:pt x="20" y="256"/>
                </a:lnTo>
                <a:lnTo>
                  <a:pt x="20" y="256"/>
                </a:lnTo>
                <a:lnTo>
                  <a:pt x="20" y="262"/>
                </a:lnTo>
                <a:lnTo>
                  <a:pt x="20" y="262"/>
                </a:lnTo>
                <a:lnTo>
                  <a:pt x="16" y="264"/>
                </a:lnTo>
                <a:lnTo>
                  <a:pt x="16" y="264"/>
                </a:lnTo>
                <a:lnTo>
                  <a:pt x="20" y="266"/>
                </a:lnTo>
                <a:lnTo>
                  <a:pt x="20" y="266"/>
                </a:lnTo>
                <a:lnTo>
                  <a:pt x="22" y="270"/>
                </a:lnTo>
                <a:lnTo>
                  <a:pt x="22" y="270"/>
                </a:lnTo>
                <a:lnTo>
                  <a:pt x="26" y="266"/>
                </a:lnTo>
                <a:lnTo>
                  <a:pt x="26" y="266"/>
                </a:lnTo>
                <a:lnTo>
                  <a:pt x="28" y="270"/>
                </a:lnTo>
                <a:lnTo>
                  <a:pt x="28" y="270"/>
                </a:lnTo>
                <a:lnTo>
                  <a:pt x="32" y="264"/>
                </a:lnTo>
                <a:lnTo>
                  <a:pt x="32" y="264"/>
                </a:lnTo>
                <a:lnTo>
                  <a:pt x="32" y="266"/>
                </a:lnTo>
                <a:lnTo>
                  <a:pt x="32" y="266"/>
                </a:lnTo>
                <a:lnTo>
                  <a:pt x="34" y="266"/>
                </a:lnTo>
                <a:lnTo>
                  <a:pt x="34" y="266"/>
                </a:lnTo>
                <a:lnTo>
                  <a:pt x="36" y="264"/>
                </a:lnTo>
                <a:lnTo>
                  <a:pt x="36" y="264"/>
                </a:lnTo>
                <a:lnTo>
                  <a:pt x="36" y="266"/>
                </a:lnTo>
                <a:lnTo>
                  <a:pt x="36" y="266"/>
                </a:lnTo>
                <a:lnTo>
                  <a:pt x="38" y="264"/>
                </a:lnTo>
                <a:lnTo>
                  <a:pt x="38" y="264"/>
                </a:lnTo>
                <a:lnTo>
                  <a:pt x="38" y="266"/>
                </a:lnTo>
                <a:lnTo>
                  <a:pt x="38" y="266"/>
                </a:lnTo>
                <a:lnTo>
                  <a:pt x="40" y="262"/>
                </a:lnTo>
                <a:lnTo>
                  <a:pt x="40" y="262"/>
                </a:lnTo>
                <a:lnTo>
                  <a:pt x="42" y="260"/>
                </a:lnTo>
                <a:lnTo>
                  <a:pt x="42" y="260"/>
                </a:lnTo>
                <a:lnTo>
                  <a:pt x="44" y="264"/>
                </a:lnTo>
                <a:lnTo>
                  <a:pt x="44" y="264"/>
                </a:lnTo>
                <a:lnTo>
                  <a:pt x="46" y="266"/>
                </a:lnTo>
                <a:lnTo>
                  <a:pt x="46" y="266"/>
                </a:lnTo>
                <a:lnTo>
                  <a:pt x="46" y="268"/>
                </a:lnTo>
                <a:lnTo>
                  <a:pt x="46" y="268"/>
                </a:lnTo>
                <a:lnTo>
                  <a:pt x="48" y="268"/>
                </a:lnTo>
                <a:lnTo>
                  <a:pt x="48" y="268"/>
                </a:lnTo>
                <a:lnTo>
                  <a:pt x="48" y="270"/>
                </a:lnTo>
                <a:lnTo>
                  <a:pt x="48" y="270"/>
                </a:lnTo>
                <a:lnTo>
                  <a:pt x="50" y="272"/>
                </a:lnTo>
                <a:lnTo>
                  <a:pt x="50" y="272"/>
                </a:lnTo>
                <a:lnTo>
                  <a:pt x="52" y="274"/>
                </a:lnTo>
                <a:lnTo>
                  <a:pt x="52" y="274"/>
                </a:lnTo>
                <a:lnTo>
                  <a:pt x="54" y="276"/>
                </a:lnTo>
                <a:lnTo>
                  <a:pt x="54" y="276"/>
                </a:lnTo>
                <a:lnTo>
                  <a:pt x="56" y="278"/>
                </a:lnTo>
                <a:lnTo>
                  <a:pt x="56" y="278"/>
                </a:lnTo>
                <a:lnTo>
                  <a:pt x="56" y="280"/>
                </a:lnTo>
                <a:lnTo>
                  <a:pt x="56" y="280"/>
                </a:lnTo>
                <a:lnTo>
                  <a:pt x="60" y="284"/>
                </a:lnTo>
                <a:lnTo>
                  <a:pt x="60" y="284"/>
                </a:lnTo>
                <a:lnTo>
                  <a:pt x="60" y="284"/>
                </a:lnTo>
                <a:lnTo>
                  <a:pt x="60" y="284"/>
                </a:lnTo>
                <a:lnTo>
                  <a:pt x="62" y="284"/>
                </a:lnTo>
                <a:lnTo>
                  <a:pt x="62" y="284"/>
                </a:lnTo>
                <a:lnTo>
                  <a:pt x="64" y="280"/>
                </a:lnTo>
                <a:lnTo>
                  <a:pt x="64" y="280"/>
                </a:lnTo>
                <a:lnTo>
                  <a:pt x="64" y="282"/>
                </a:lnTo>
                <a:lnTo>
                  <a:pt x="64" y="282"/>
                </a:lnTo>
                <a:lnTo>
                  <a:pt x="68" y="286"/>
                </a:lnTo>
                <a:lnTo>
                  <a:pt x="68" y="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3" name="Freeform 97"/>
          <p:cNvSpPr>
            <a:spLocks/>
          </p:cNvSpPr>
          <p:nvPr/>
        </p:nvSpPr>
        <p:spPr bwMode="auto">
          <a:xfrm>
            <a:off x="1485912" y="3534823"/>
            <a:ext cx="373018" cy="329134"/>
          </a:xfrm>
          <a:custGeom>
            <a:avLst/>
            <a:gdLst>
              <a:gd name="T0" fmla="*/ 28 w 204"/>
              <a:gd name="T1" fmla="*/ 14 h 180"/>
              <a:gd name="T2" fmla="*/ 0 w 204"/>
              <a:gd name="T3" fmla="*/ 40 h 180"/>
              <a:gd name="T4" fmla="*/ 14 w 204"/>
              <a:gd name="T5" fmla="*/ 78 h 180"/>
              <a:gd name="T6" fmla="*/ 22 w 204"/>
              <a:gd name="T7" fmla="*/ 82 h 180"/>
              <a:gd name="T8" fmla="*/ 26 w 204"/>
              <a:gd name="T9" fmla="*/ 74 h 180"/>
              <a:gd name="T10" fmla="*/ 30 w 204"/>
              <a:gd name="T11" fmla="*/ 82 h 180"/>
              <a:gd name="T12" fmla="*/ 34 w 204"/>
              <a:gd name="T13" fmla="*/ 74 h 180"/>
              <a:gd name="T14" fmla="*/ 38 w 204"/>
              <a:gd name="T15" fmla="*/ 70 h 180"/>
              <a:gd name="T16" fmla="*/ 34 w 204"/>
              <a:gd name="T17" fmla="*/ 76 h 180"/>
              <a:gd name="T18" fmla="*/ 30 w 204"/>
              <a:gd name="T19" fmla="*/ 88 h 180"/>
              <a:gd name="T20" fmla="*/ 28 w 204"/>
              <a:gd name="T21" fmla="*/ 96 h 180"/>
              <a:gd name="T22" fmla="*/ 26 w 204"/>
              <a:gd name="T23" fmla="*/ 112 h 180"/>
              <a:gd name="T24" fmla="*/ 32 w 204"/>
              <a:gd name="T25" fmla="*/ 118 h 180"/>
              <a:gd name="T26" fmla="*/ 30 w 204"/>
              <a:gd name="T27" fmla="*/ 140 h 180"/>
              <a:gd name="T28" fmla="*/ 42 w 204"/>
              <a:gd name="T29" fmla="*/ 152 h 180"/>
              <a:gd name="T30" fmla="*/ 48 w 204"/>
              <a:gd name="T31" fmla="*/ 154 h 180"/>
              <a:gd name="T32" fmla="*/ 52 w 204"/>
              <a:gd name="T33" fmla="*/ 152 h 180"/>
              <a:gd name="T34" fmla="*/ 48 w 204"/>
              <a:gd name="T35" fmla="*/ 146 h 180"/>
              <a:gd name="T36" fmla="*/ 42 w 204"/>
              <a:gd name="T37" fmla="*/ 134 h 180"/>
              <a:gd name="T38" fmla="*/ 46 w 204"/>
              <a:gd name="T39" fmla="*/ 120 h 180"/>
              <a:gd name="T40" fmla="*/ 50 w 204"/>
              <a:gd name="T41" fmla="*/ 116 h 180"/>
              <a:gd name="T42" fmla="*/ 54 w 204"/>
              <a:gd name="T43" fmla="*/ 102 h 180"/>
              <a:gd name="T44" fmla="*/ 50 w 204"/>
              <a:gd name="T45" fmla="*/ 118 h 180"/>
              <a:gd name="T46" fmla="*/ 52 w 204"/>
              <a:gd name="T47" fmla="*/ 126 h 180"/>
              <a:gd name="T48" fmla="*/ 60 w 204"/>
              <a:gd name="T49" fmla="*/ 134 h 180"/>
              <a:gd name="T50" fmla="*/ 72 w 204"/>
              <a:gd name="T51" fmla="*/ 138 h 180"/>
              <a:gd name="T52" fmla="*/ 78 w 204"/>
              <a:gd name="T53" fmla="*/ 136 h 180"/>
              <a:gd name="T54" fmla="*/ 86 w 204"/>
              <a:gd name="T55" fmla="*/ 136 h 180"/>
              <a:gd name="T56" fmla="*/ 86 w 204"/>
              <a:gd name="T57" fmla="*/ 140 h 180"/>
              <a:gd name="T58" fmla="*/ 90 w 204"/>
              <a:gd name="T59" fmla="*/ 134 h 180"/>
              <a:gd name="T60" fmla="*/ 96 w 204"/>
              <a:gd name="T61" fmla="*/ 130 h 180"/>
              <a:gd name="T62" fmla="*/ 100 w 204"/>
              <a:gd name="T63" fmla="*/ 130 h 180"/>
              <a:gd name="T64" fmla="*/ 114 w 204"/>
              <a:gd name="T65" fmla="*/ 134 h 180"/>
              <a:gd name="T66" fmla="*/ 110 w 204"/>
              <a:gd name="T67" fmla="*/ 148 h 180"/>
              <a:gd name="T68" fmla="*/ 106 w 204"/>
              <a:gd name="T69" fmla="*/ 158 h 180"/>
              <a:gd name="T70" fmla="*/ 102 w 204"/>
              <a:gd name="T71" fmla="*/ 154 h 180"/>
              <a:gd name="T72" fmla="*/ 92 w 204"/>
              <a:gd name="T73" fmla="*/ 158 h 180"/>
              <a:gd name="T74" fmla="*/ 78 w 204"/>
              <a:gd name="T75" fmla="*/ 166 h 180"/>
              <a:gd name="T76" fmla="*/ 74 w 204"/>
              <a:gd name="T77" fmla="*/ 168 h 180"/>
              <a:gd name="T78" fmla="*/ 66 w 204"/>
              <a:gd name="T79" fmla="*/ 168 h 180"/>
              <a:gd name="T80" fmla="*/ 74 w 204"/>
              <a:gd name="T81" fmla="*/ 178 h 180"/>
              <a:gd name="T82" fmla="*/ 96 w 204"/>
              <a:gd name="T83" fmla="*/ 172 h 180"/>
              <a:gd name="T84" fmla="*/ 142 w 204"/>
              <a:gd name="T85" fmla="*/ 134 h 180"/>
              <a:gd name="T86" fmla="*/ 156 w 204"/>
              <a:gd name="T87" fmla="*/ 122 h 180"/>
              <a:gd name="T88" fmla="*/ 174 w 204"/>
              <a:gd name="T89" fmla="*/ 102 h 180"/>
              <a:gd name="T90" fmla="*/ 180 w 204"/>
              <a:gd name="T91" fmla="*/ 90 h 180"/>
              <a:gd name="T92" fmla="*/ 196 w 204"/>
              <a:gd name="T93" fmla="*/ 68 h 180"/>
              <a:gd name="T94" fmla="*/ 200 w 204"/>
              <a:gd name="T95" fmla="*/ 58 h 180"/>
              <a:gd name="T96" fmla="*/ 200 w 204"/>
              <a:gd name="T97" fmla="*/ 46 h 180"/>
              <a:gd name="T98" fmla="*/ 192 w 204"/>
              <a:gd name="T99" fmla="*/ 44 h 180"/>
              <a:gd name="T100" fmla="*/ 180 w 204"/>
              <a:gd name="T101" fmla="*/ 40 h 180"/>
              <a:gd name="T102" fmla="*/ 170 w 204"/>
              <a:gd name="T103" fmla="*/ 46 h 180"/>
              <a:gd name="T104" fmla="*/ 154 w 204"/>
              <a:gd name="T105" fmla="*/ 32 h 180"/>
              <a:gd name="T106" fmla="*/ 146 w 204"/>
              <a:gd name="T107" fmla="*/ 34 h 180"/>
              <a:gd name="T108" fmla="*/ 130 w 204"/>
              <a:gd name="T109" fmla="*/ 40 h 180"/>
              <a:gd name="T110" fmla="*/ 118 w 204"/>
              <a:gd name="T111" fmla="*/ 36 h 180"/>
              <a:gd name="T112" fmla="*/ 104 w 204"/>
              <a:gd name="T113" fmla="*/ 28 h 180"/>
              <a:gd name="T114" fmla="*/ 92 w 204"/>
              <a:gd name="T115" fmla="*/ 36 h 180"/>
              <a:gd name="T116" fmla="*/ 82 w 204"/>
              <a:gd name="T117" fmla="*/ 30 h 180"/>
              <a:gd name="T118" fmla="*/ 68 w 204"/>
              <a:gd name="T119" fmla="*/ 22 h 180"/>
              <a:gd name="T120" fmla="*/ 66 w 204"/>
              <a:gd name="T121" fmla="*/ 12 h 180"/>
              <a:gd name="T122" fmla="*/ 54 w 204"/>
              <a:gd name="T123" fmla="*/ 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4" h="180">
                <a:moveTo>
                  <a:pt x="54" y="4"/>
                </a:moveTo>
                <a:lnTo>
                  <a:pt x="54" y="4"/>
                </a:lnTo>
                <a:lnTo>
                  <a:pt x="54" y="0"/>
                </a:lnTo>
                <a:lnTo>
                  <a:pt x="54" y="0"/>
                </a:lnTo>
                <a:lnTo>
                  <a:pt x="56" y="0"/>
                </a:lnTo>
                <a:lnTo>
                  <a:pt x="56" y="0"/>
                </a:lnTo>
                <a:lnTo>
                  <a:pt x="52" y="0"/>
                </a:lnTo>
                <a:lnTo>
                  <a:pt x="50" y="0"/>
                </a:lnTo>
                <a:lnTo>
                  <a:pt x="50" y="0"/>
                </a:lnTo>
                <a:lnTo>
                  <a:pt x="50" y="4"/>
                </a:lnTo>
                <a:lnTo>
                  <a:pt x="50" y="4"/>
                </a:lnTo>
                <a:lnTo>
                  <a:pt x="44" y="10"/>
                </a:lnTo>
                <a:lnTo>
                  <a:pt x="44" y="10"/>
                </a:lnTo>
                <a:lnTo>
                  <a:pt x="38" y="10"/>
                </a:lnTo>
                <a:lnTo>
                  <a:pt x="38" y="10"/>
                </a:lnTo>
                <a:lnTo>
                  <a:pt x="34" y="10"/>
                </a:lnTo>
                <a:lnTo>
                  <a:pt x="34" y="10"/>
                </a:lnTo>
                <a:lnTo>
                  <a:pt x="28" y="14"/>
                </a:lnTo>
                <a:lnTo>
                  <a:pt x="28" y="14"/>
                </a:lnTo>
                <a:lnTo>
                  <a:pt x="22" y="12"/>
                </a:lnTo>
                <a:lnTo>
                  <a:pt x="22" y="12"/>
                </a:lnTo>
                <a:lnTo>
                  <a:pt x="20" y="12"/>
                </a:lnTo>
                <a:lnTo>
                  <a:pt x="20" y="12"/>
                </a:lnTo>
                <a:lnTo>
                  <a:pt x="18" y="12"/>
                </a:lnTo>
                <a:lnTo>
                  <a:pt x="18" y="12"/>
                </a:lnTo>
                <a:lnTo>
                  <a:pt x="14" y="14"/>
                </a:lnTo>
                <a:lnTo>
                  <a:pt x="14" y="14"/>
                </a:lnTo>
                <a:lnTo>
                  <a:pt x="12" y="20"/>
                </a:lnTo>
                <a:lnTo>
                  <a:pt x="12" y="20"/>
                </a:lnTo>
                <a:lnTo>
                  <a:pt x="10" y="26"/>
                </a:lnTo>
                <a:lnTo>
                  <a:pt x="10" y="26"/>
                </a:lnTo>
                <a:lnTo>
                  <a:pt x="6" y="32"/>
                </a:lnTo>
                <a:lnTo>
                  <a:pt x="6" y="32"/>
                </a:lnTo>
                <a:lnTo>
                  <a:pt x="4" y="36"/>
                </a:lnTo>
                <a:lnTo>
                  <a:pt x="4" y="36"/>
                </a:lnTo>
                <a:lnTo>
                  <a:pt x="0" y="40"/>
                </a:lnTo>
                <a:lnTo>
                  <a:pt x="0" y="40"/>
                </a:lnTo>
                <a:lnTo>
                  <a:pt x="2" y="48"/>
                </a:lnTo>
                <a:lnTo>
                  <a:pt x="2" y="48"/>
                </a:lnTo>
                <a:lnTo>
                  <a:pt x="0" y="50"/>
                </a:lnTo>
                <a:lnTo>
                  <a:pt x="0" y="50"/>
                </a:lnTo>
                <a:lnTo>
                  <a:pt x="0" y="62"/>
                </a:lnTo>
                <a:lnTo>
                  <a:pt x="0" y="62"/>
                </a:lnTo>
                <a:lnTo>
                  <a:pt x="2" y="64"/>
                </a:lnTo>
                <a:lnTo>
                  <a:pt x="2" y="64"/>
                </a:lnTo>
                <a:lnTo>
                  <a:pt x="4" y="64"/>
                </a:lnTo>
                <a:lnTo>
                  <a:pt x="4" y="64"/>
                </a:lnTo>
                <a:lnTo>
                  <a:pt x="8" y="68"/>
                </a:lnTo>
                <a:lnTo>
                  <a:pt x="8" y="68"/>
                </a:lnTo>
                <a:lnTo>
                  <a:pt x="10" y="70"/>
                </a:lnTo>
                <a:lnTo>
                  <a:pt x="10" y="70"/>
                </a:lnTo>
                <a:lnTo>
                  <a:pt x="12" y="72"/>
                </a:lnTo>
                <a:lnTo>
                  <a:pt x="12" y="72"/>
                </a:lnTo>
                <a:lnTo>
                  <a:pt x="14" y="78"/>
                </a:lnTo>
                <a:lnTo>
                  <a:pt x="14" y="78"/>
                </a:lnTo>
                <a:lnTo>
                  <a:pt x="14" y="78"/>
                </a:lnTo>
                <a:lnTo>
                  <a:pt x="14" y="78"/>
                </a:lnTo>
                <a:lnTo>
                  <a:pt x="18" y="86"/>
                </a:lnTo>
                <a:lnTo>
                  <a:pt x="18" y="86"/>
                </a:lnTo>
                <a:lnTo>
                  <a:pt x="18" y="86"/>
                </a:lnTo>
                <a:lnTo>
                  <a:pt x="18" y="86"/>
                </a:lnTo>
                <a:lnTo>
                  <a:pt x="18" y="86"/>
                </a:lnTo>
                <a:lnTo>
                  <a:pt x="18" y="86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20" y="86"/>
                </a:lnTo>
                <a:lnTo>
                  <a:pt x="22" y="86"/>
                </a:lnTo>
                <a:lnTo>
                  <a:pt x="18" y="82"/>
                </a:lnTo>
                <a:lnTo>
                  <a:pt x="20" y="82"/>
                </a:lnTo>
                <a:lnTo>
                  <a:pt x="22" y="84"/>
                </a:lnTo>
                <a:lnTo>
                  <a:pt x="22" y="82"/>
                </a:lnTo>
                <a:lnTo>
                  <a:pt x="22" y="82"/>
                </a:lnTo>
                <a:lnTo>
                  <a:pt x="22" y="78"/>
                </a:lnTo>
                <a:lnTo>
                  <a:pt x="26" y="78"/>
                </a:lnTo>
                <a:lnTo>
                  <a:pt x="26" y="80"/>
                </a:lnTo>
                <a:lnTo>
                  <a:pt x="24" y="80"/>
                </a:lnTo>
                <a:lnTo>
                  <a:pt x="24" y="84"/>
                </a:lnTo>
                <a:lnTo>
                  <a:pt x="28" y="84"/>
                </a:lnTo>
                <a:lnTo>
                  <a:pt x="28" y="84"/>
                </a:lnTo>
                <a:lnTo>
                  <a:pt x="28" y="78"/>
                </a:lnTo>
                <a:lnTo>
                  <a:pt x="28" y="78"/>
                </a:lnTo>
                <a:lnTo>
                  <a:pt x="28" y="78"/>
                </a:lnTo>
                <a:lnTo>
                  <a:pt x="28" y="78"/>
                </a:lnTo>
                <a:lnTo>
                  <a:pt x="26" y="76"/>
                </a:lnTo>
                <a:lnTo>
                  <a:pt x="26" y="76"/>
                </a:lnTo>
                <a:lnTo>
                  <a:pt x="26" y="76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26" y="72"/>
                </a:lnTo>
                <a:lnTo>
                  <a:pt x="26" y="72"/>
                </a:lnTo>
                <a:lnTo>
                  <a:pt x="28" y="72"/>
                </a:lnTo>
                <a:lnTo>
                  <a:pt x="28" y="72"/>
                </a:lnTo>
                <a:lnTo>
                  <a:pt x="30" y="72"/>
                </a:lnTo>
                <a:lnTo>
                  <a:pt x="30" y="72"/>
                </a:lnTo>
                <a:lnTo>
                  <a:pt x="30" y="76"/>
                </a:lnTo>
                <a:lnTo>
                  <a:pt x="30" y="76"/>
                </a:lnTo>
                <a:lnTo>
                  <a:pt x="30" y="78"/>
                </a:lnTo>
                <a:lnTo>
                  <a:pt x="30" y="78"/>
                </a:lnTo>
                <a:lnTo>
                  <a:pt x="30" y="78"/>
                </a:lnTo>
                <a:lnTo>
                  <a:pt x="30" y="78"/>
                </a:lnTo>
                <a:lnTo>
                  <a:pt x="28" y="80"/>
                </a:lnTo>
                <a:lnTo>
                  <a:pt x="30" y="82"/>
                </a:lnTo>
                <a:lnTo>
                  <a:pt x="30" y="82"/>
                </a:lnTo>
                <a:lnTo>
                  <a:pt x="30" y="82"/>
                </a:lnTo>
                <a:lnTo>
                  <a:pt x="30" y="82"/>
                </a:lnTo>
                <a:lnTo>
                  <a:pt x="30" y="82"/>
                </a:lnTo>
                <a:lnTo>
                  <a:pt x="30" y="82"/>
                </a:lnTo>
                <a:lnTo>
                  <a:pt x="30" y="80"/>
                </a:lnTo>
                <a:lnTo>
                  <a:pt x="30" y="80"/>
                </a:lnTo>
                <a:lnTo>
                  <a:pt x="32" y="80"/>
                </a:lnTo>
                <a:lnTo>
                  <a:pt x="32" y="80"/>
                </a:lnTo>
                <a:lnTo>
                  <a:pt x="32" y="78"/>
                </a:lnTo>
                <a:lnTo>
                  <a:pt x="32" y="78"/>
                </a:lnTo>
                <a:lnTo>
                  <a:pt x="32" y="78"/>
                </a:lnTo>
                <a:lnTo>
                  <a:pt x="32" y="78"/>
                </a:lnTo>
                <a:lnTo>
                  <a:pt x="32" y="76"/>
                </a:lnTo>
                <a:lnTo>
                  <a:pt x="32" y="76"/>
                </a:lnTo>
                <a:lnTo>
                  <a:pt x="32" y="74"/>
                </a:lnTo>
                <a:lnTo>
                  <a:pt x="32" y="76"/>
                </a:lnTo>
                <a:lnTo>
                  <a:pt x="34" y="76"/>
                </a:lnTo>
                <a:lnTo>
                  <a:pt x="32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2"/>
                </a:lnTo>
                <a:lnTo>
                  <a:pt x="34" y="72"/>
                </a:lnTo>
                <a:lnTo>
                  <a:pt x="34" y="72"/>
                </a:lnTo>
                <a:lnTo>
                  <a:pt x="34" y="72"/>
                </a:lnTo>
                <a:lnTo>
                  <a:pt x="34" y="72"/>
                </a:lnTo>
                <a:lnTo>
                  <a:pt x="34" y="72"/>
                </a:lnTo>
                <a:lnTo>
                  <a:pt x="34" y="70"/>
                </a:lnTo>
                <a:lnTo>
                  <a:pt x="34" y="70"/>
                </a:lnTo>
                <a:lnTo>
                  <a:pt x="34" y="72"/>
                </a:lnTo>
                <a:lnTo>
                  <a:pt x="34" y="72"/>
                </a:lnTo>
                <a:lnTo>
                  <a:pt x="36" y="72"/>
                </a:lnTo>
                <a:lnTo>
                  <a:pt x="36" y="72"/>
                </a:lnTo>
                <a:lnTo>
                  <a:pt x="36" y="70"/>
                </a:lnTo>
                <a:lnTo>
                  <a:pt x="36" y="70"/>
                </a:lnTo>
                <a:lnTo>
                  <a:pt x="36" y="72"/>
                </a:lnTo>
                <a:lnTo>
                  <a:pt x="36" y="72"/>
                </a:lnTo>
                <a:lnTo>
                  <a:pt x="38" y="70"/>
                </a:lnTo>
                <a:lnTo>
                  <a:pt x="38" y="70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8" y="76"/>
                </a:lnTo>
                <a:lnTo>
                  <a:pt x="38" y="76"/>
                </a:lnTo>
                <a:lnTo>
                  <a:pt x="38" y="74"/>
                </a:lnTo>
                <a:lnTo>
                  <a:pt x="36" y="74"/>
                </a:lnTo>
                <a:lnTo>
                  <a:pt x="36" y="74"/>
                </a:lnTo>
                <a:lnTo>
                  <a:pt x="36" y="76"/>
                </a:lnTo>
                <a:lnTo>
                  <a:pt x="36" y="76"/>
                </a:lnTo>
                <a:lnTo>
                  <a:pt x="36" y="74"/>
                </a:lnTo>
                <a:lnTo>
                  <a:pt x="36" y="74"/>
                </a:lnTo>
                <a:lnTo>
                  <a:pt x="34" y="76"/>
                </a:lnTo>
                <a:lnTo>
                  <a:pt x="34" y="76"/>
                </a:lnTo>
                <a:lnTo>
                  <a:pt x="34" y="76"/>
                </a:lnTo>
                <a:lnTo>
                  <a:pt x="34" y="76"/>
                </a:lnTo>
                <a:lnTo>
                  <a:pt x="34" y="80"/>
                </a:lnTo>
                <a:lnTo>
                  <a:pt x="34" y="80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4" y="82"/>
                </a:lnTo>
                <a:lnTo>
                  <a:pt x="30" y="86"/>
                </a:lnTo>
                <a:lnTo>
                  <a:pt x="30" y="86"/>
                </a:lnTo>
                <a:lnTo>
                  <a:pt x="34" y="88"/>
                </a:lnTo>
                <a:lnTo>
                  <a:pt x="34" y="88"/>
                </a:lnTo>
                <a:lnTo>
                  <a:pt x="34" y="90"/>
                </a:lnTo>
                <a:lnTo>
                  <a:pt x="34" y="90"/>
                </a:lnTo>
                <a:lnTo>
                  <a:pt x="34" y="90"/>
                </a:lnTo>
                <a:lnTo>
                  <a:pt x="34" y="90"/>
                </a:lnTo>
                <a:lnTo>
                  <a:pt x="34" y="88"/>
                </a:lnTo>
                <a:lnTo>
                  <a:pt x="34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0" y="90"/>
                </a:lnTo>
                <a:lnTo>
                  <a:pt x="30" y="90"/>
                </a:lnTo>
                <a:lnTo>
                  <a:pt x="32" y="90"/>
                </a:lnTo>
                <a:lnTo>
                  <a:pt x="32" y="90"/>
                </a:lnTo>
                <a:lnTo>
                  <a:pt x="30" y="90"/>
                </a:lnTo>
                <a:lnTo>
                  <a:pt x="30" y="90"/>
                </a:lnTo>
                <a:lnTo>
                  <a:pt x="30" y="90"/>
                </a:lnTo>
                <a:lnTo>
                  <a:pt x="30" y="90"/>
                </a:lnTo>
                <a:lnTo>
                  <a:pt x="30" y="92"/>
                </a:lnTo>
                <a:lnTo>
                  <a:pt x="30" y="92"/>
                </a:lnTo>
                <a:lnTo>
                  <a:pt x="28" y="94"/>
                </a:lnTo>
                <a:lnTo>
                  <a:pt x="28" y="94"/>
                </a:lnTo>
                <a:lnTo>
                  <a:pt x="28" y="94"/>
                </a:lnTo>
                <a:lnTo>
                  <a:pt x="28" y="94"/>
                </a:lnTo>
                <a:lnTo>
                  <a:pt x="28" y="96"/>
                </a:lnTo>
                <a:lnTo>
                  <a:pt x="28" y="94"/>
                </a:lnTo>
                <a:lnTo>
                  <a:pt x="26" y="98"/>
                </a:lnTo>
                <a:lnTo>
                  <a:pt x="28" y="98"/>
                </a:lnTo>
                <a:lnTo>
                  <a:pt x="28" y="98"/>
                </a:lnTo>
                <a:lnTo>
                  <a:pt x="26" y="100"/>
                </a:lnTo>
                <a:lnTo>
                  <a:pt x="26" y="100"/>
                </a:lnTo>
                <a:lnTo>
                  <a:pt x="26" y="104"/>
                </a:lnTo>
                <a:lnTo>
                  <a:pt x="26" y="104"/>
                </a:lnTo>
                <a:lnTo>
                  <a:pt x="26" y="106"/>
                </a:lnTo>
                <a:lnTo>
                  <a:pt x="26" y="106"/>
                </a:lnTo>
                <a:lnTo>
                  <a:pt x="26" y="108"/>
                </a:lnTo>
                <a:lnTo>
                  <a:pt x="26" y="108"/>
                </a:lnTo>
                <a:lnTo>
                  <a:pt x="26" y="110"/>
                </a:lnTo>
                <a:lnTo>
                  <a:pt x="26" y="110"/>
                </a:lnTo>
                <a:lnTo>
                  <a:pt x="26" y="110"/>
                </a:lnTo>
                <a:lnTo>
                  <a:pt x="26" y="110"/>
                </a:lnTo>
                <a:lnTo>
                  <a:pt x="26" y="112"/>
                </a:lnTo>
                <a:lnTo>
                  <a:pt x="26" y="112"/>
                </a:lnTo>
                <a:lnTo>
                  <a:pt x="28" y="114"/>
                </a:lnTo>
                <a:lnTo>
                  <a:pt x="28" y="114"/>
                </a:lnTo>
                <a:lnTo>
                  <a:pt x="28" y="114"/>
                </a:lnTo>
                <a:lnTo>
                  <a:pt x="28" y="114"/>
                </a:lnTo>
                <a:lnTo>
                  <a:pt x="28" y="114"/>
                </a:lnTo>
                <a:lnTo>
                  <a:pt x="28" y="114"/>
                </a:lnTo>
                <a:lnTo>
                  <a:pt x="28" y="116"/>
                </a:lnTo>
                <a:lnTo>
                  <a:pt x="28" y="116"/>
                </a:lnTo>
                <a:lnTo>
                  <a:pt x="30" y="116"/>
                </a:lnTo>
                <a:lnTo>
                  <a:pt x="30" y="116"/>
                </a:lnTo>
                <a:lnTo>
                  <a:pt x="28" y="116"/>
                </a:lnTo>
                <a:lnTo>
                  <a:pt x="28" y="116"/>
                </a:lnTo>
                <a:lnTo>
                  <a:pt x="28" y="118"/>
                </a:lnTo>
                <a:lnTo>
                  <a:pt x="28" y="118"/>
                </a:lnTo>
                <a:lnTo>
                  <a:pt x="30" y="118"/>
                </a:lnTo>
                <a:lnTo>
                  <a:pt x="30" y="118"/>
                </a:lnTo>
                <a:lnTo>
                  <a:pt x="32" y="118"/>
                </a:lnTo>
                <a:lnTo>
                  <a:pt x="32" y="118"/>
                </a:lnTo>
                <a:lnTo>
                  <a:pt x="32" y="120"/>
                </a:lnTo>
                <a:lnTo>
                  <a:pt x="32" y="120"/>
                </a:lnTo>
                <a:lnTo>
                  <a:pt x="32" y="122"/>
                </a:lnTo>
                <a:lnTo>
                  <a:pt x="32" y="122"/>
                </a:lnTo>
                <a:lnTo>
                  <a:pt x="34" y="124"/>
                </a:lnTo>
                <a:lnTo>
                  <a:pt x="34" y="124"/>
                </a:lnTo>
                <a:lnTo>
                  <a:pt x="34" y="124"/>
                </a:lnTo>
                <a:lnTo>
                  <a:pt x="34" y="124"/>
                </a:lnTo>
                <a:lnTo>
                  <a:pt x="34" y="128"/>
                </a:lnTo>
                <a:lnTo>
                  <a:pt x="34" y="128"/>
                </a:lnTo>
                <a:lnTo>
                  <a:pt x="32" y="128"/>
                </a:lnTo>
                <a:lnTo>
                  <a:pt x="32" y="128"/>
                </a:lnTo>
                <a:lnTo>
                  <a:pt x="32" y="132"/>
                </a:lnTo>
                <a:lnTo>
                  <a:pt x="32" y="132"/>
                </a:lnTo>
                <a:lnTo>
                  <a:pt x="30" y="136"/>
                </a:lnTo>
                <a:lnTo>
                  <a:pt x="30" y="136"/>
                </a:lnTo>
                <a:lnTo>
                  <a:pt x="30" y="140"/>
                </a:lnTo>
                <a:lnTo>
                  <a:pt x="30" y="140"/>
                </a:lnTo>
                <a:lnTo>
                  <a:pt x="30" y="140"/>
                </a:lnTo>
                <a:lnTo>
                  <a:pt x="30" y="140"/>
                </a:lnTo>
                <a:lnTo>
                  <a:pt x="30" y="144"/>
                </a:lnTo>
                <a:lnTo>
                  <a:pt x="30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6"/>
                </a:lnTo>
                <a:lnTo>
                  <a:pt x="32" y="146"/>
                </a:lnTo>
                <a:lnTo>
                  <a:pt x="34" y="146"/>
                </a:lnTo>
                <a:lnTo>
                  <a:pt x="34" y="146"/>
                </a:lnTo>
                <a:lnTo>
                  <a:pt x="36" y="148"/>
                </a:lnTo>
                <a:lnTo>
                  <a:pt x="36" y="148"/>
                </a:lnTo>
                <a:lnTo>
                  <a:pt x="38" y="150"/>
                </a:lnTo>
                <a:lnTo>
                  <a:pt x="38" y="150"/>
                </a:lnTo>
                <a:lnTo>
                  <a:pt x="40" y="150"/>
                </a:lnTo>
                <a:lnTo>
                  <a:pt x="40" y="150"/>
                </a:lnTo>
                <a:lnTo>
                  <a:pt x="42" y="152"/>
                </a:lnTo>
                <a:lnTo>
                  <a:pt x="42" y="152"/>
                </a:lnTo>
                <a:lnTo>
                  <a:pt x="42" y="152"/>
                </a:lnTo>
                <a:lnTo>
                  <a:pt x="42" y="152"/>
                </a:lnTo>
                <a:lnTo>
                  <a:pt x="42" y="152"/>
                </a:lnTo>
                <a:lnTo>
                  <a:pt x="42" y="152"/>
                </a:lnTo>
                <a:lnTo>
                  <a:pt x="44" y="152"/>
                </a:lnTo>
                <a:lnTo>
                  <a:pt x="44" y="152"/>
                </a:lnTo>
                <a:lnTo>
                  <a:pt x="44" y="154"/>
                </a:lnTo>
                <a:lnTo>
                  <a:pt x="44" y="154"/>
                </a:lnTo>
                <a:lnTo>
                  <a:pt x="46" y="152"/>
                </a:lnTo>
                <a:lnTo>
                  <a:pt x="46" y="152"/>
                </a:lnTo>
                <a:lnTo>
                  <a:pt x="46" y="152"/>
                </a:lnTo>
                <a:lnTo>
                  <a:pt x="46" y="152"/>
                </a:lnTo>
                <a:lnTo>
                  <a:pt x="46" y="152"/>
                </a:lnTo>
                <a:lnTo>
                  <a:pt x="46" y="152"/>
                </a:lnTo>
                <a:lnTo>
                  <a:pt x="46" y="154"/>
                </a:lnTo>
                <a:lnTo>
                  <a:pt x="46" y="154"/>
                </a:lnTo>
                <a:lnTo>
                  <a:pt x="48" y="154"/>
                </a:lnTo>
                <a:lnTo>
                  <a:pt x="48" y="154"/>
                </a:lnTo>
                <a:lnTo>
                  <a:pt x="48" y="154"/>
                </a:lnTo>
                <a:lnTo>
                  <a:pt x="48" y="154"/>
                </a:lnTo>
                <a:lnTo>
                  <a:pt x="50" y="154"/>
                </a:lnTo>
                <a:lnTo>
                  <a:pt x="50" y="154"/>
                </a:lnTo>
                <a:lnTo>
                  <a:pt x="52" y="154"/>
                </a:lnTo>
                <a:lnTo>
                  <a:pt x="52" y="154"/>
                </a:lnTo>
                <a:lnTo>
                  <a:pt x="52" y="154"/>
                </a:lnTo>
                <a:lnTo>
                  <a:pt x="52" y="154"/>
                </a:lnTo>
                <a:lnTo>
                  <a:pt x="52" y="154"/>
                </a:lnTo>
                <a:lnTo>
                  <a:pt x="52" y="154"/>
                </a:lnTo>
                <a:lnTo>
                  <a:pt x="52" y="154"/>
                </a:lnTo>
                <a:lnTo>
                  <a:pt x="52" y="154"/>
                </a:lnTo>
                <a:lnTo>
                  <a:pt x="52" y="154"/>
                </a:lnTo>
                <a:lnTo>
                  <a:pt x="52" y="154"/>
                </a:lnTo>
                <a:lnTo>
                  <a:pt x="52" y="152"/>
                </a:lnTo>
                <a:lnTo>
                  <a:pt x="52" y="152"/>
                </a:lnTo>
                <a:lnTo>
                  <a:pt x="52" y="152"/>
                </a:lnTo>
                <a:lnTo>
                  <a:pt x="52" y="152"/>
                </a:lnTo>
                <a:lnTo>
                  <a:pt x="52" y="152"/>
                </a:lnTo>
                <a:lnTo>
                  <a:pt x="52" y="152"/>
                </a:lnTo>
                <a:lnTo>
                  <a:pt x="52" y="150"/>
                </a:lnTo>
                <a:lnTo>
                  <a:pt x="52" y="150"/>
                </a:lnTo>
                <a:lnTo>
                  <a:pt x="52" y="150"/>
                </a:lnTo>
                <a:lnTo>
                  <a:pt x="52" y="150"/>
                </a:lnTo>
                <a:lnTo>
                  <a:pt x="50" y="150"/>
                </a:lnTo>
                <a:lnTo>
                  <a:pt x="50" y="150"/>
                </a:lnTo>
                <a:lnTo>
                  <a:pt x="50" y="150"/>
                </a:lnTo>
                <a:lnTo>
                  <a:pt x="50" y="150"/>
                </a:lnTo>
                <a:lnTo>
                  <a:pt x="52" y="150"/>
                </a:lnTo>
                <a:lnTo>
                  <a:pt x="52" y="150"/>
                </a:lnTo>
                <a:lnTo>
                  <a:pt x="52" y="148"/>
                </a:lnTo>
                <a:lnTo>
                  <a:pt x="52" y="148"/>
                </a:lnTo>
                <a:lnTo>
                  <a:pt x="50" y="146"/>
                </a:lnTo>
                <a:lnTo>
                  <a:pt x="50" y="146"/>
                </a:lnTo>
                <a:lnTo>
                  <a:pt x="48" y="146"/>
                </a:lnTo>
                <a:lnTo>
                  <a:pt x="48" y="146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4" y="142"/>
                </a:lnTo>
                <a:lnTo>
                  <a:pt x="44" y="142"/>
                </a:lnTo>
                <a:lnTo>
                  <a:pt x="44" y="140"/>
                </a:lnTo>
                <a:lnTo>
                  <a:pt x="44" y="140"/>
                </a:lnTo>
                <a:lnTo>
                  <a:pt x="42" y="140"/>
                </a:lnTo>
                <a:lnTo>
                  <a:pt x="42" y="140"/>
                </a:lnTo>
                <a:lnTo>
                  <a:pt x="42" y="138"/>
                </a:lnTo>
                <a:lnTo>
                  <a:pt x="42" y="138"/>
                </a:lnTo>
                <a:lnTo>
                  <a:pt x="42" y="136"/>
                </a:lnTo>
                <a:lnTo>
                  <a:pt x="42" y="136"/>
                </a:lnTo>
                <a:lnTo>
                  <a:pt x="44" y="134"/>
                </a:lnTo>
                <a:lnTo>
                  <a:pt x="44" y="134"/>
                </a:lnTo>
                <a:lnTo>
                  <a:pt x="42" y="134"/>
                </a:lnTo>
                <a:lnTo>
                  <a:pt x="42" y="134"/>
                </a:lnTo>
                <a:lnTo>
                  <a:pt x="44" y="132"/>
                </a:lnTo>
                <a:lnTo>
                  <a:pt x="44" y="132"/>
                </a:lnTo>
                <a:lnTo>
                  <a:pt x="42" y="130"/>
                </a:lnTo>
                <a:lnTo>
                  <a:pt x="42" y="130"/>
                </a:lnTo>
                <a:lnTo>
                  <a:pt x="44" y="130"/>
                </a:lnTo>
                <a:lnTo>
                  <a:pt x="44" y="130"/>
                </a:lnTo>
                <a:lnTo>
                  <a:pt x="44" y="128"/>
                </a:lnTo>
                <a:lnTo>
                  <a:pt x="44" y="126"/>
                </a:lnTo>
                <a:lnTo>
                  <a:pt x="44" y="126"/>
                </a:lnTo>
                <a:lnTo>
                  <a:pt x="44" y="126"/>
                </a:lnTo>
                <a:lnTo>
                  <a:pt x="44" y="126"/>
                </a:lnTo>
                <a:lnTo>
                  <a:pt x="44" y="126"/>
                </a:lnTo>
                <a:lnTo>
                  <a:pt x="44" y="122"/>
                </a:lnTo>
                <a:lnTo>
                  <a:pt x="46" y="122"/>
                </a:lnTo>
                <a:lnTo>
                  <a:pt x="46" y="120"/>
                </a:lnTo>
                <a:lnTo>
                  <a:pt x="44" y="120"/>
                </a:lnTo>
                <a:lnTo>
                  <a:pt x="44" y="118"/>
                </a:lnTo>
                <a:lnTo>
                  <a:pt x="46" y="120"/>
                </a:lnTo>
                <a:lnTo>
                  <a:pt x="46" y="120"/>
                </a:lnTo>
                <a:lnTo>
                  <a:pt x="48" y="118"/>
                </a:lnTo>
                <a:lnTo>
                  <a:pt x="48" y="118"/>
                </a:lnTo>
                <a:lnTo>
                  <a:pt x="48" y="116"/>
                </a:lnTo>
                <a:lnTo>
                  <a:pt x="46" y="116"/>
                </a:lnTo>
                <a:lnTo>
                  <a:pt x="46" y="118"/>
                </a:lnTo>
                <a:lnTo>
                  <a:pt x="46" y="116"/>
                </a:lnTo>
                <a:lnTo>
                  <a:pt x="46" y="116"/>
                </a:lnTo>
                <a:lnTo>
                  <a:pt x="46" y="116"/>
                </a:lnTo>
                <a:lnTo>
                  <a:pt x="46" y="116"/>
                </a:lnTo>
                <a:lnTo>
                  <a:pt x="50" y="116"/>
                </a:lnTo>
                <a:lnTo>
                  <a:pt x="50" y="118"/>
                </a:lnTo>
                <a:lnTo>
                  <a:pt x="50" y="118"/>
                </a:lnTo>
                <a:lnTo>
                  <a:pt x="50" y="116"/>
                </a:lnTo>
                <a:lnTo>
                  <a:pt x="50" y="116"/>
                </a:lnTo>
                <a:lnTo>
                  <a:pt x="50" y="116"/>
                </a:lnTo>
                <a:lnTo>
                  <a:pt x="50" y="116"/>
                </a:lnTo>
                <a:lnTo>
                  <a:pt x="50" y="116"/>
                </a:lnTo>
                <a:lnTo>
                  <a:pt x="52" y="112"/>
                </a:lnTo>
                <a:lnTo>
                  <a:pt x="50" y="110"/>
                </a:lnTo>
                <a:lnTo>
                  <a:pt x="52" y="108"/>
                </a:lnTo>
                <a:lnTo>
                  <a:pt x="52" y="108"/>
                </a:lnTo>
                <a:lnTo>
                  <a:pt x="52" y="104"/>
                </a:lnTo>
                <a:lnTo>
                  <a:pt x="52" y="104"/>
                </a:lnTo>
                <a:lnTo>
                  <a:pt x="52" y="102"/>
                </a:lnTo>
                <a:lnTo>
                  <a:pt x="52" y="102"/>
                </a:lnTo>
                <a:lnTo>
                  <a:pt x="54" y="100"/>
                </a:lnTo>
                <a:lnTo>
                  <a:pt x="54" y="100"/>
                </a:lnTo>
                <a:lnTo>
                  <a:pt x="54" y="100"/>
                </a:lnTo>
                <a:lnTo>
                  <a:pt x="54" y="100"/>
                </a:lnTo>
                <a:lnTo>
                  <a:pt x="54" y="100"/>
                </a:lnTo>
                <a:lnTo>
                  <a:pt x="54" y="100"/>
                </a:lnTo>
                <a:lnTo>
                  <a:pt x="54" y="100"/>
                </a:lnTo>
                <a:lnTo>
                  <a:pt x="54" y="100"/>
                </a:lnTo>
                <a:lnTo>
                  <a:pt x="54" y="102"/>
                </a:lnTo>
                <a:lnTo>
                  <a:pt x="54" y="102"/>
                </a:lnTo>
                <a:lnTo>
                  <a:pt x="54" y="104"/>
                </a:lnTo>
                <a:lnTo>
                  <a:pt x="54" y="104"/>
                </a:lnTo>
                <a:lnTo>
                  <a:pt x="54" y="106"/>
                </a:lnTo>
                <a:lnTo>
                  <a:pt x="54" y="106"/>
                </a:lnTo>
                <a:lnTo>
                  <a:pt x="54" y="112"/>
                </a:lnTo>
                <a:lnTo>
                  <a:pt x="54" y="112"/>
                </a:lnTo>
                <a:lnTo>
                  <a:pt x="54" y="114"/>
                </a:lnTo>
                <a:lnTo>
                  <a:pt x="52" y="114"/>
                </a:lnTo>
                <a:lnTo>
                  <a:pt x="52" y="116"/>
                </a:lnTo>
                <a:lnTo>
                  <a:pt x="52" y="116"/>
                </a:lnTo>
                <a:lnTo>
                  <a:pt x="52" y="118"/>
                </a:lnTo>
                <a:lnTo>
                  <a:pt x="52" y="116"/>
                </a:lnTo>
                <a:lnTo>
                  <a:pt x="52" y="118"/>
                </a:lnTo>
                <a:lnTo>
                  <a:pt x="52" y="118"/>
                </a:lnTo>
                <a:lnTo>
                  <a:pt x="52" y="118"/>
                </a:lnTo>
                <a:lnTo>
                  <a:pt x="52" y="118"/>
                </a:lnTo>
                <a:lnTo>
                  <a:pt x="52" y="118"/>
                </a:lnTo>
                <a:lnTo>
                  <a:pt x="50" y="118"/>
                </a:lnTo>
                <a:lnTo>
                  <a:pt x="50" y="118"/>
                </a:lnTo>
                <a:lnTo>
                  <a:pt x="50" y="120"/>
                </a:lnTo>
                <a:lnTo>
                  <a:pt x="50" y="122"/>
                </a:lnTo>
                <a:lnTo>
                  <a:pt x="50" y="122"/>
                </a:lnTo>
                <a:lnTo>
                  <a:pt x="52" y="122"/>
                </a:lnTo>
                <a:lnTo>
                  <a:pt x="50" y="122"/>
                </a:lnTo>
                <a:lnTo>
                  <a:pt x="50" y="122"/>
                </a:lnTo>
                <a:lnTo>
                  <a:pt x="50" y="122"/>
                </a:lnTo>
                <a:lnTo>
                  <a:pt x="50" y="122"/>
                </a:lnTo>
                <a:lnTo>
                  <a:pt x="50" y="122"/>
                </a:lnTo>
                <a:lnTo>
                  <a:pt x="50" y="124"/>
                </a:lnTo>
                <a:lnTo>
                  <a:pt x="50" y="124"/>
                </a:lnTo>
                <a:lnTo>
                  <a:pt x="50" y="126"/>
                </a:lnTo>
                <a:lnTo>
                  <a:pt x="50" y="126"/>
                </a:lnTo>
                <a:lnTo>
                  <a:pt x="52" y="126"/>
                </a:lnTo>
                <a:lnTo>
                  <a:pt x="52" y="126"/>
                </a:lnTo>
                <a:lnTo>
                  <a:pt x="52" y="126"/>
                </a:lnTo>
                <a:lnTo>
                  <a:pt x="52" y="126"/>
                </a:lnTo>
                <a:lnTo>
                  <a:pt x="54" y="128"/>
                </a:lnTo>
                <a:lnTo>
                  <a:pt x="54" y="128"/>
                </a:lnTo>
                <a:lnTo>
                  <a:pt x="56" y="128"/>
                </a:lnTo>
                <a:lnTo>
                  <a:pt x="56" y="128"/>
                </a:lnTo>
                <a:lnTo>
                  <a:pt x="56" y="128"/>
                </a:lnTo>
                <a:lnTo>
                  <a:pt x="56" y="128"/>
                </a:lnTo>
                <a:lnTo>
                  <a:pt x="56" y="130"/>
                </a:lnTo>
                <a:lnTo>
                  <a:pt x="56" y="130"/>
                </a:lnTo>
                <a:lnTo>
                  <a:pt x="56" y="130"/>
                </a:lnTo>
                <a:lnTo>
                  <a:pt x="56" y="130"/>
                </a:lnTo>
                <a:lnTo>
                  <a:pt x="58" y="132"/>
                </a:lnTo>
                <a:lnTo>
                  <a:pt x="58" y="132"/>
                </a:lnTo>
                <a:lnTo>
                  <a:pt x="60" y="134"/>
                </a:lnTo>
                <a:lnTo>
                  <a:pt x="60" y="134"/>
                </a:lnTo>
                <a:lnTo>
                  <a:pt x="60" y="134"/>
                </a:lnTo>
                <a:lnTo>
                  <a:pt x="60" y="134"/>
                </a:lnTo>
                <a:lnTo>
                  <a:pt x="60" y="134"/>
                </a:lnTo>
                <a:lnTo>
                  <a:pt x="60" y="134"/>
                </a:lnTo>
                <a:lnTo>
                  <a:pt x="60" y="136"/>
                </a:lnTo>
                <a:lnTo>
                  <a:pt x="60" y="136"/>
                </a:lnTo>
                <a:lnTo>
                  <a:pt x="60" y="136"/>
                </a:lnTo>
                <a:lnTo>
                  <a:pt x="60" y="136"/>
                </a:lnTo>
                <a:lnTo>
                  <a:pt x="62" y="138"/>
                </a:lnTo>
                <a:lnTo>
                  <a:pt x="62" y="138"/>
                </a:lnTo>
                <a:lnTo>
                  <a:pt x="64" y="138"/>
                </a:lnTo>
                <a:lnTo>
                  <a:pt x="64" y="138"/>
                </a:lnTo>
                <a:lnTo>
                  <a:pt x="66" y="138"/>
                </a:lnTo>
                <a:lnTo>
                  <a:pt x="66" y="138"/>
                </a:lnTo>
                <a:lnTo>
                  <a:pt x="66" y="138"/>
                </a:lnTo>
                <a:lnTo>
                  <a:pt x="66" y="138"/>
                </a:lnTo>
                <a:lnTo>
                  <a:pt x="68" y="136"/>
                </a:lnTo>
                <a:lnTo>
                  <a:pt x="68" y="136"/>
                </a:lnTo>
                <a:lnTo>
                  <a:pt x="72" y="136"/>
                </a:lnTo>
                <a:lnTo>
                  <a:pt x="72" y="136"/>
                </a:lnTo>
                <a:lnTo>
                  <a:pt x="72" y="138"/>
                </a:lnTo>
                <a:lnTo>
                  <a:pt x="72" y="138"/>
                </a:lnTo>
                <a:lnTo>
                  <a:pt x="72" y="138"/>
                </a:lnTo>
                <a:lnTo>
                  <a:pt x="72" y="138"/>
                </a:lnTo>
                <a:lnTo>
                  <a:pt x="74" y="136"/>
                </a:lnTo>
                <a:lnTo>
                  <a:pt x="74" y="136"/>
                </a:lnTo>
                <a:lnTo>
                  <a:pt x="74" y="136"/>
                </a:lnTo>
                <a:lnTo>
                  <a:pt x="74" y="136"/>
                </a:lnTo>
                <a:lnTo>
                  <a:pt x="76" y="136"/>
                </a:lnTo>
                <a:lnTo>
                  <a:pt x="76" y="136"/>
                </a:lnTo>
                <a:lnTo>
                  <a:pt x="76" y="134"/>
                </a:lnTo>
                <a:lnTo>
                  <a:pt x="76" y="134"/>
                </a:lnTo>
                <a:lnTo>
                  <a:pt x="76" y="134"/>
                </a:lnTo>
                <a:lnTo>
                  <a:pt x="76" y="134"/>
                </a:lnTo>
                <a:lnTo>
                  <a:pt x="78" y="136"/>
                </a:lnTo>
                <a:lnTo>
                  <a:pt x="78" y="136"/>
                </a:lnTo>
                <a:lnTo>
                  <a:pt x="78" y="136"/>
                </a:lnTo>
                <a:lnTo>
                  <a:pt x="78" y="136"/>
                </a:lnTo>
                <a:lnTo>
                  <a:pt x="78" y="136"/>
                </a:lnTo>
                <a:lnTo>
                  <a:pt x="78" y="136"/>
                </a:lnTo>
                <a:lnTo>
                  <a:pt x="80" y="136"/>
                </a:lnTo>
                <a:lnTo>
                  <a:pt x="80" y="136"/>
                </a:lnTo>
                <a:lnTo>
                  <a:pt x="80" y="136"/>
                </a:lnTo>
                <a:lnTo>
                  <a:pt x="80" y="136"/>
                </a:lnTo>
                <a:lnTo>
                  <a:pt x="82" y="136"/>
                </a:lnTo>
                <a:lnTo>
                  <a:pt x="82" y="136"/>
                </a:lnTo>
                <a:lnTo>
                  <a:pt x="82" y="136"/>
                </a:lnTo>
                <a:lnTo>
                  <a:pt x="82" y="136"/>
                </a:lnTo>
                <a:lnTo>
                  <a:pt x="82" y="136"/>
                </a:lnTo>
                <a:lnTo>
                  <a:pt x="82" y="136"/>
                </a:lnTo>
                <a:lnTo>
                  <a:pt x="82" y="136"/>
                </a:lnTo>
                <a:lnTo>
                  <a:pt x="82" y="136"/>
                </a:lnTo>
                <a:lnTo>
                  <a:pt x="84" y="136"/>
                </a:lnTo>
                <a:lnTo>
                  <a:pt x="84" y="136"/>
                </a:lnTo>
                <a:lnTo>
                  <a:pt x="86" y="136"/>
                </a:lnTo>
                <a:lnTo>
                  <a:pt x="86" y="136"/>
                </a:lnTo>
                <a:lnTo>
                  <a:pt x="86" y="136"/>
                </a:lnTo>
                <a:lnTo>
                  <a:pt x="86" y="136"/>
                </a:lnTo>
                <a:lnTo>
                  <a:pt x="86" y="136"/>
                </a:lnTo>
                <a:lnTo>
                  <a:pt x="86" y="136"/>
                </a:lnTo>
                <a:lnTo>
                  <a:pt x="86" y="136"/>
                </a:lnTo>
                <a:lnTo>
                  <a:pt x="86" y="136"/>
                </a:lnTo>
                <a:lnTo>
                  <a:pt x="88" y="136"/>
                </a:lnTo>
                <a:lnTo>
                  <a:pt x="88" y="136"/>
                </a:lnTo>
                <a:lnTo>
                  <a:pt x="88" y="138"/>
                </a:lnTo>
                <a:lnTo>
                  <a:pt x="88" y="138"/>
                </a:lnTo>
                <a:lnTo>
                  <a:pt x="88" y="138"/>
                </a:lnTo>
                <a:lnTo>
                  <a:pt x="88" y="138"/>
                </a:lnTo>
                <a:lnTo>
                  <a:pt x="88" y="138"/>
                </a:lnTo>
                <a:lnTo>
                  <a:pt x="88" y="138"/>
                </a:lnTo>
                <a:lnTo>
                  <a:pt x="88" y="138"/>
                </a:lnTo>
                <a:lnTo>
                  <a:pt x="88" y="138"/>
                </a:lnTo>
                <a:lnTo>
                  <a:pt x="86" y="140"/>
                </a:lnTo>
                <a:lnTo>
                  <a:pt x="86" y="140"/>
                </a:lnTo>
                <a:lnTo>
                  <a:pt x="86" y="140"/>
                </a:lnTo>
                <a:lnTo>
                  <a:pt x="86" y="140"/>
                </a:lnTo>
                <a:lnTo>
                  <a:pt x="88" y="140"/>
                </a:lnTo>
                <a:lnTo>
                  <a:pt x="88" y="140"/>
                </a:lnTo>
                <a:lnTo>
                  <a:pt x="88" y="140"/>
                </a:lnTo>
                <a:lnTo>
                  <a:pt x="88" y="140"/>
                </a:lnTo>
                <a:lnTo>
                  <a:pt x="90" y="138"/>
                </a:lnTo>
                <a:lnTo>
                  <a:pt x="90" y="138"/>
                </a:lnTo>
                <a:lnTo>
                  <a:pt x="90" y="138"/>
                </a:lnTo>
                <a:lnTo>
                  <a:pt x="90" y="138"/>
                </a:lnTo>
                <a:lnTo>
                  <a:pt x="90" y="136"/>
                </a:lnTo>
                <a:lnTo>
                  <a:pt x="90" y="136"/>
                </a:lnTo>
                <a:lnTo>
                  <a:pt x="90" y="136"/>
                </a:lnTo>
                <a:lnTo>
                  <a:pt x="90" y="136"/>
                </a:lnTo>
                <a:lnTo>
                  <a:pt x="90" y="134"/>
                </a:lnTo>
                <a:lnTo>
                  <a:pt x="90" y="134"/>
                </a:lnTo>
                <a:lnTo>
                  <a:pt x="90" y="134"/>
                </a:lnTo>
                <a:lnTo>
                  <a:pt x="90" y="134"/>
                </a:lnTo>
                <a:lnTo>
                  <a:pt x="90" y="134"/>
                </a:lnTo>
                <a:lnTo>
                  <a:pt x="90" y="134"/>
                </a:lnTo>
                <a:lnTo>
                  <a:pt x="90" y="134"/>
                </a:lnTo>
                <a:lnTo>
                  <a:pt x="90" y="134"/>
                </a:lnTo>
                <a:lnTo>
                  <a:pt x="90" y="132"/>
                </a:lnTo>
                <a:lnTo>
                  <a:pt x="90" y="132"/>
                </a:lnTo>
                <a:lnTo>
                  <a:pt x="90" y="132"/>
                </a:lnTo>
                <a:lnTo>
                  <a:pt x="90" y="132"/>
                </a:lnTo>
                <a:lnTo>
                  <a:pt x="90" y="132"/>
                </a:lnTo>
                <a:lnTo>
                  <a:pt x="90" y="132"/>
                </a:lnTo>
                <a:lnTo>
                  <a:pt x="90" y="132"/>
                </a:lnTo>
                <a:lnTo>
                  <a:pt x="90" y="132"/>
                </a:lnTo>
                <a:lnTo>
                  <a:pt x="90" y="130"/>
                </a:lnTo>
                <a:lnTo>
                  <a:pt x="90" y="130"/>
                </a:lnTo>
                <a:lnTo>
                  <a:pt x="92" y="130"/>
                </a:lnTo>
                <a:lnTo>
                  <a:pt x="92" y="130"/>
                </a:lnTo>
                <a:lnTo>
                  <a:pt x="92" y="130"/>
                </a:lnTo>
                <a:lnTo>
                  <a:pt x="92" y="130"/>
                </a:lnTo>
                <a:lnTo>
                  <a:pt x="94" y="132"/>
                </a:lnTo>
                <a:lnTo>
                  <a:pt x="96" y="130"/>
                </a:lnTo>
                <a:lnTo>
                  <a:pt x="94" y="130"/>
                </a:lnTo>
                <a:lnTo>
                  <a:pt x="94" y="130"/>
                </a:lnTo>
                <a:lnTo>
                  <a:pt x="96" y="130"/>
                </a:lnTo>
                <a:lnTo>
                  <a:pt x="96" y="130"/>
                </a:lnTo>
                <a:lnTo>
                  <a:pt x="94" y="128"/>
                </a:lnTo>
                <a:lnTo>
                  <a:pt x="94" y="128"/>
                </a:lnTo>
                <a:lnTo>
                  <a:pt x="96" y="128"/>
                </a:lnTo>
                <a:lnTo>
                  <a:pt x="96" y="128"/>
                </a:lnTo>
                <a:lnTo>
                  <a:pt x="96" y="128"/>
                </a:lnTo>
                <a:lnTo>
                  <a:pt x="96" y="128"/>
                </a:lnTo>
                <a:lnTo>
                  <a:pt x="96" y="128"/>
                </a:lnTo>
                <a:lnTo>
                  <a:pt x="96" y="128"/>
                </a:lnTo>
                <a:lnTo>
                  <a:pt x="96" y="128"/>
                </a:lnTo>
                <a:lnTo>
                  <a:pt x="98" y="130"/>
                </a:lnTo>
                <a:lnTo>
                  <a:pt x="98" y="130"/>
                </a:lnTo>
                <a:lnTo>
                  <a:pt x="100" y="130"/>
                </a:lnTo>
                <a:lnTo>
                  <a:pt x="100" y="130"/>
                </a:lnTo>
                <a:lnTo>
                  <a:pt x="100" y="130"/>
                </a:lnTo>
                <a:lnTo>
                  <a:pt x="100" y="130"/>
                </a:lnTo>
                <a:lnTo>
                  <a:pt x="100" y="130"/>
                </a:lnTo>
                <a:lnTo>
                  <a:pt x="100" y="130"/>
                </a:lnTo>
                <a:lnTo>
                  <a:pt x="100" y="130"/>
                </a:lnTo>
                <a:lnTo>
                  <a:pt x="100" y="130"/>
                </a:lnTo>
                <a:lnTo>
                  <a:pt x="102" y="132"/>
                </a:lnTo>
                <a:lnTo>
                  <a:pt x="102" y="132"/>
                </a:lnTo>
                <a:lnTo>
                  <a:pt x="102" y="132"/>
                </a:lnTo>
                <a:lnTo>
                  <a:pt x="102" y="132"/>
                </a:lnTo>
                <a:lnTo>
                  <a:pt x="104" y="130"/>
                </a:lnTo>
                <a:lnTo>
                  <a:pt x="104" y="130"/>
                </a:lnTo>
                <a:lnTo>
                  <a:pt x="108" y="130"/>
                </a:lnTo>
                <a:lnTo>
                  <a:pt x="108" y="130"/>
                </a:lnTo>
                <a:lnTo>
                  <a:pt x="112" y="132"/>
                </a:lnTo>
                <a:lnTo>
                  <a:pt x="112" y="132"/>
                </a:lnTo>
                <a:lnTo>
                  <a:pt x="112" y="134"/>
                </a:lnTo>
                <a:lnTo>
                  <a:pt x="112" y="134"/>
                </a:lnTo>
                <a:lnTo>
                  <a:pt x="114" y="134"/>
                </a:lnTo>
                <a:lnTo>
                  <a:pt x="114" y="134"/>
                </a:lnTo>
                <a:lnTo>
                  <a:pt x="114" y="136"/>
                </a:lnTo>
                <a:lnTo>
                  <a:pt x="114" y="136"/>
                </a:lnTo>
                <a:lnTo>
                  <a:pt x="114" y="140"/>
                </a:lnTo>
                <a:lnTo>
                  <a:pt x="114" y="140"/>
                </a:lnTo>
                <a:lnTo>
                  <a:pt x="112" y="148"/>
                </a:lnTo>
                <a:lnTo>
                  <a:pt x="116" y="148"/>
                </a:lnTo>
                <a:lnTo>
                  <a:pt x="118" y="148"/>
                </a:lnTo>
                <a:lnTo>
                  <a:pt x="118" y="148"/>
                </a:lnTo>
                <a:lnTo>
                  <a:pt x="118" y="148"/>
                </a:lnTo>
                <a:lnTo>
                  <a:pt x="118" y="150"/>
                </a:lnTo>
                <a:lnTo>
                  <a:pt x="116" y="150"/>
                </a:lnTo>
                <a:lnTo>
                  <a:pt x="116" y="150"/>
                </a:lnTo>
                <a:lnTo>
                  <a:pt x="114" y="150"/>
                </a:lnTo>
                <a:lnTo>
                  <a:pt x="114" y="150"/>
                </a:lnTo>
                <a:lnTo>
                  <a:pt x="114" y="148"/>
                </a:lnTo>
                <a:lnTo>
                  <a:pt x="114" y="148"/>
                </a:lnTo>
                <a:lnTo>
                  <a:pt x="110" y="148"/>
                </a:lnTo>
                <a:lnTo>
                  <a:pt x="110" y="154"/>
                </a:lnTo>
                <a:lnTo>
                  <a:pt x="112" y="154"/>
                </a:lnTo>
                <a:lnTo>
                  <a:pt x="112" y="154"/>
                </a:lnTo>
                <a:lnTo>
                  <a:pt x="114" y="154"/>
                </a:lnTo>
                <a:lnTo>
                  <a:pt x="112" y="156"/>
                </a:lnTo>
                <a:lnTo>
                  <a:pt x="112" y="156"/>
                </a:lnTo>
                <a:lnTo>
                  <a:pt x="110" y="156"/>
                </a:lnTo>
                <a:lnTo>
                  <a:pt x="112" y="156"/>
                </a:lnTo>
                <a:lnTo>
                  <a:pt x="112" y="158"/>
                </a:lnTo>
                <a:lnTo>
                  <a:pt x="110" y="158"/>
                </a:lnTo>
                <a:lnTo>
                  <a:pt x="110" y="158"/>
                </a:lnTo>
                <a:lnTo>
                  <a:pt x="108" y="158"/>
                </a:lnTo>
                <a:lnTo>
                  <a:pt x="108" y="158"/>
                </a:lnTo>
                <a:lnTo>
                  <a:pt x="108" y="158"/>
                </a:lnTo>
                <a:lnTo>
                  <a:pt x="108" y="158"/>
                </a:lnTo>
                <a:lnTo>
                  <a:pt x="108" y="158"/>
                </a:lnTo>
                <a:lnTo>
                  <a:pt x="106" y="158"/>
                </a:lnTo>
                <a:lnTo>
                  <a:pt x="106" y="158"/>
                </a:lnTo>
                <a:lnTo>
                  <a:pt x="108" y="158"/>
                </a:lnTo>
                <a:lnTo>
                  <a:pt x="108" y="158"/>
                </a:lnTo>
                <a:lnTo>
                  <a:pt x="108" y="156"/>
                </a:lnTo>
                <a:lnTo>
                  <a:pt x="108" y="156"/>
                </a:lnTo>
                <a:lnTo>
                  <a:pt x="108" y="156"/>
                </a:lnTo>
                <a:lnTo>
                  <a:pt x="110" y="156"/>
                </a:lnTo>
                <a:lnTo>
                  <a:pt x="110" y="148"/>
                </a:lnTo>
                <a:lnTo>
                  <a:pt x="106" y="148"/>
                </a:lnTo>
                <a:lnTo>
                  <a:pt x="102" y="150"/>
                </a:lnTo>
                <a:lnTo>
                  <a:pt x="104" y="152"/>
                </a:lnTo>
                <a:lnTo>
                  <a:pt x="102" y="154"/>
                </a:lnTo>
                <a:lnTo>
                  <a:pt x="102" y="154"/>
                </a:lnTo>
                <a:lnTo>
                  <a:pt x="104" y="154"/>
                </a:lnTo>
                <a:lnTo>
                  <a:pt x="104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98" y="158"/>
                </a:lnTo>
                <a:lnTo>
                  <a:pt x="98" y="158"/>
                </a:lnTo>
                <a:lnTo>
                  <a:pt x="96" y="158"/>
                </a:lnTo>
                <a:lnTo>
                  <a:pt x="96" y="158"/>
                </a:lnTo>
                <a:lnTo>
                  <a:pt x="96" y="160"/>
                </a:lnTo>
                <a:lnTo>
                  <a:pt x="96" y="160"/>
                </a:lnTo>
                <a:lnTo>
                  <a:pt x="94" y="158"/>
                </a:lnTo>
                <a:lnTo>
                  <a:pt x="94" y="158"/>
                </a:lnTo>
                <a:lnTo>
                  <a:pt x="94" y="158"/>
                </a:lnTo>
                <a:lnTo>
                  <a:pt x="94" y="158"/>
                </a:lnTo>
                <a:lnTo>
                  <a:pt x="92" y="158"/>
                </a:lnTo>
                <a:lnTo>
                  <a:pt x="92" y="158"/>
                </a:lnTo>
                <a:lnTo>
                  <a:pt x="92" y="160"/>
                </a:lnTo>
                <a:lnTo>
                  <a:pt x="92" y="160"/>
                </a:lnTo>
                <a:lnTo>
                  <a:pt x="90" y="162"/>
                </a:lnTo>
                <a:lnTo>
                  <a:pt x="90" y="162"/>
                </a:lnTo>
                <a:lnTo>
                  <a:pt x="90" y="160"/>
                </a:lnTo>
                <a:lnTo>
                  <a:pt x="90" y="160"/>
                </a:lnTo>
                <a:lnTo>
                  <a:pt x="88" y="162"/>
                </a:lnTo>
                <a:lnTo>
                  <a:pt x="88" y="162"/>
                </a:lnTo>
                <a:lnTo>
                  <a:pt x="86" y="164"/>
                </a:lnTo>
                <a:lnTo>
                  <a:pt x="86" y="164"/>
                </a:lnTo>
                <a:lnTo>
                  <a:pt x="84" y="164"/>
                </a:lnTo>
                <a:lnTo>
                  <a:pt x="84" y="164"/>
                </a:lnTo>
                <a:lnTo>
                  <a:pt x="82" y="164"/>
                </a:lnTo>
                <a:lnTo>
                  <a:pt x="82" y="164"/>
                </a:lnTo>
                <a:lnTo>
                  <a:pt x="80" y="164"/>
                </a:lnTo>
                <a:lnTo>
                  <a:pt x="80" y="164"/>
                </a:lnTo>
                <a:lnTo>
                  <a:pt x="78" y="166"/>
                </a:lnTo>
                <a:lnTo>
                  <a:pt x="78" y="166"/>
                </a:lnTo>
                <a:lnTo>
                  <a:pt x="80" y="164"/>
                </a:lnTo>
                <a:lnTo>
                  <a:pt x="80" y="164"/>
                </a:lnTo>
                <a:lnTo>
                  <a:pt x="80" y="164"/>
                </a:lnTo>
                <a:lnTo>
                  <a:pt x="80" y="164"/>
                </a:lnTo>
                <a:lnTo>
                  <a:pt x="82" y="164"/>
                </a:lnTo>
                <a:lnTo>
                  <a:pt x="82" y="164"/>
                </a:lnTo>
                <a:lnTo>
                  <a:pt x="80" y="166"/>
                </a:lnTo>
                <a:lnTo>
                  <a:pt x="80" y="166"/>
                </a:lnTo>
                <a:lnTo>
                  <a:pt x="78" y="168"/>
                </a:lnTo>
                <a:lnTo>
                  <a:pt x="78" y="168"/>
                </a:lnTo>
                <a:lnTo>
                  <a:pt x="78" y="168"/>
                </a:lnTo>
                <a:lnTo>
                  <a:pt x="78" y="168"/>
                </a:lnTo>
                <a:lnTo>
                  <a:pt x="76" y="168"/>
                </a:lnTo>
                <a:lnTo>
                  <a:pt x="76" y="168"/>
                </a:lnTo>
                <a:lnTo>
                  <a:pt x="74" y="168"/>
                </a:lnTo>
                <a:lnTo>
                  <a:pt x="74" y="168"/>
                </a:lnTo>
                <a:lnTo>
                  <a:pt x="74" y="168"/>
                </a:lnTo>
                <a:lnTo>
                  <a:pt x="74" y="168"/>
                </a:lnTo>
                <a:lnTo>
                  <a:pt x="76" y="166"/>
                </a:lnTo>
                <a:lnTo>
                  <a:pt x="76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2" y="166"/>
                </a:lnTo>
                <a:lnTo>
                  <a:pt x="72" y="166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0" y="162"/>
                </a:lnTo>
                <a:lnTo>
                  <a:pt x="70" y="162"/>
                </a:lnTo>
                <a:lnTo>
                  <a:pt x="68" y="164"/>
                </a:lnTo>
                <a:lnTo>
                  <a:pt x="68" y="164"/>
                </a:lnTo>
                <a:lnTo>
                  <a:pt x="66" y="168"/>
                </a:lnTo>
                <a:lnTo>
                  <a:pt x="66" y="168"/>
                </a:lnTo>
                <a:lnTo>
                  <a:pt x="62" y="174"/>
                </a:lnTo>
                <a:lnTo>
                  <a:pt x="62" y="174"/>
                </a:lnTo>
                <a:lnTo>
                  <a:pt x="62" y="176"/>
                </a:lnTo>
                <a:lnTo>
                  <a:pt x="62" y="176"/>
                </a:lnTo>
                <a:lnTo>
                  <a:pt x="60" y="178"/>
                </a:lnTo>
                <a:lnTo>
                  <a:pt x="60" y="178"/>
                </a:lnTo>
                <a:lnTo>
                  <a:pt x="60" y="178"/>
                </a:lnTo>
                <a:lnTo>
                  <a:pt x="60" y="178"/>
                </a:lnTo>
                <a:lnTo>
                  <a:pt x="60" y="180"/>
                </a:lnTo>
                <a:lnTo>
                  <a:pt x="60" y="180"/>
                </a:lnTo>
                <a:lnTo>
                  <a:pt x="60" y="180"/>
                </a:lnTo>
                <a:lnTo>
                  <a:pt x="60" y="180"/>
                </a:lnTo>
                <a:lnTo>
                  <a:pt x="62" y="180"/>
                </a:lnTo>
                <a:lnTo>
                  <a:pt x="62" y="180"/>
                </a:lnTo>
                <a:lnTo>
                  <a:pt x="62" y="180"/>
                </a:lnTo>
                <a:lnTo>
                  <a:pt x="62" y="180"/>
                </a:lnTo>
                <a:lnTo>
                  <a:pt x="74" y="178"/>
                </a:lnTo>
                <a:lnTo>
                  <a:pt x="74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80" y="178"/>
                </a:lnTo>
                <a:lnTo>
                  <a:pt x="80" y="178"/>
                </a:lnTo>
                <a:lnTo>
                  <a:pt x="90" y="174"/>
                </a:lnTo>
                <a:lnTo>
                  <a:pt x="90" y="174"/>
                </a:lnTo>
                <a:lnTo>
                  <a:pt x="90" y="174"/>
                </a:lnTo>
                <a:lnTo>
                  <a:pt x="90" y="174"/>
                </a:lnTo>
                <a:lnTo>
                  <a:pt x="90" y="174"/>
                </a:lnTo>
                <a:lnTo>
                  <a:pt x="90" y="174"/>
                </a:lnTo>
                <a:lnTo>
                  <a:pt x="90" y="174"/>
                </a:lnTo>
                <a:lnTo>
                  <a:pt x="90" y="174"/>
                </a:lnTo>
                <a:lnTo>
                  <a:pt x="94" y="172"/>
                </a:lnTo>
                <a:lnTo>
                  <a:pt x="94" y="172"/>
                </a:lnTo>
                <a:lnTo>
                  <a:pt x="96" y="172"/>
                </a:lnTo>
                <a:lnTo>
                  <a:pt x="96" y="172"/>
                </a:lnTo>
                <a:lnTo>
                  <a:pt x="116" y="166"/>
                </a:lnTo>
                <a:lnTo>
                  <a:pt x="116" y="166"/>
                </a:lnTo>
                <a:lnTo>
                  <a:pt x="142" y="160"/>
                </a:lnTo>
                <a:lnTo>
                  <a:pt x="142" y="160"/>
                </a:lnTo>
                <a:lnTo>
                  <a:pt x="142" y="154"/>
                </a:lnTo>
                <a:lnTo>
                  <a:pt x="142" y="154"/>
                </a:lnTo>
                <a:lnTo>
                  <a:pt x="142" y="152"/>
                </a:lnTo>
                <a:lnTo>
                  <a:pt x="142" y="152"/>
                </a:lnTo>
                <a:lnTo>
                  <a:pt x="142" y="150"/>
                </a:lnTo>
                <a:lnTo>
                  <a:pt x="142" y="150"/>
                </a:lnTo>
                <a:lnTo>
                  <a:pt x="140" y="142"/>
                </a:lnTo>
                <a:lnTo>
                  <a:pt x="140" y="142"/>
                </a:lnTo>
                <a:lnTo>
                  <a:pt x="140" y="138"/>
                </a:lnTo>
                <a:lnTo>
                  <a:pt x="140" y="138"/>
                </a:lnTo>
                <a:lnTo>
                  <a:pt x="142" y="136"/>
                </a:lnTo>
                <a:lnTo>
                  <a:pt x="142" y="136"/>
                </a:lnTo>
                <a:lnTo>
                  <a:pt x="142" y="134"/>
                </a:lnTo>
                <a:lnTo>
                  <a:pt x="142" y="134"/>
                </a:lnTo>
                <a:lnTo>
                  <a:pt x="142" y="130"/>
                </a:lnTo>
                <a:lnTo>
                  <a:pt x="142" y="130"/>
                </a:lnTo>
                <a:lnTo>
                  <a:pt x="144" y="128"/>
                </a:lnTo>
                <a:lnTo>
                  <a:pt x="144" y="128"/>
                </a:lnTo>
                <a:lnTo>
                  <a:pt x="144" y="128"/>
                </a:lnTo>
                <a:lnTo>
                  <a:pt x="144" y="128"/>
                </a:lnTo>
                <a:lnTo>
                  <a:pt x="144" y="126"/>
                </a:lnTo>
                <a:lnTo>
                  <a:pt x="144" y="126"/>
                </a:lnTo>
                <a:lnTo>
                  <a:pt x="148" y="124"/>
                </a:lnTo>
                <a:lnTo>
                  <a:pt x="148" y="124"/>
                </a:lnTo>
                <a:lnTo>
                  <a:pt x="150" y="124"/>
                </a:lnTo>
                <a:lnTo>
                  <a:pt x="150" y="124"/>
                </a:lnTo>
                <a:lnTo>
                  <a:pt x="150" y="124"/>
                </a:lnTo>
                <a:lnTo>
                  <a:pt x="150" y="124"/>
                </a:lnTo>
                <a:lnTo>
                  <a:pt x="154" y="122"/>
                </a:lnTo>
                <a:lnTo>
                  <a:pt x="154" y="122"/>
                </a:lnTo>
                <a:lnTo>
                  <a:pt x="156" y="122"/>
                </a:lnTo>
                <a:lnTo>
                  <a:pt x="156" y="122"/>
                </a:lnTo>
                <a:lnTo>
                  <a:pt x="160" y="122"/>
                </a:lnTo>
                <a:lnTo>
                  <a:pt x="160" y="122"/>
                </a:lnTo>
                <a:lnTo>
                  <a:pt x="160" y="120"/>
                </a:lnTo>
                <a:lnTo>
                  <a:pt x="160" y="120"/>
                </a:lnTo>
                <a:lnTo>
                  <a:pt x="162" y="118"/>
                </a:lnTo>
                <a:lnTo>
                  <a:pt x="162" y="118"/>
                </a:lnTo>
                <a:lnTo>
                  <a:pt x="166" y="116"/>
                </a:lnTo>
                <a:lnTo>
                  <a:pt x="166" y="116"/>
                </a:lnTo>
                <a:lnTo>
                  <a:pt x="168" y="114"/>
                </a:lnTo>
                <a:lnTo>
                  <a:pt x="168" y="114"/>
                </a:lnTo>
                <a:lnTo>
                  <a:pt x="170" y="110"/>
                </a:lnTo>
                <a:lnTo>
                  <a:pt x="170" y="110"/>
                </a:lnTo>
                <a:lnTo>
                  <a:pt x="170" y="108"/>
                </a:lnTo>
                <a:lnTo>
                  <a:pt x="170" y="108"/>
                </a:lnTo>
                <a:lnTo>
                  <a:pt x="172" y="102"/>
                </a:lnTo>
                <a:lnTo>
                  <a:pt x="172" y="102"/>
                </a:lnTo>
                <a:lnTo>
                  <a:pt x="174" y="102"/>
                </a:lnTo>
                <a:lnTo>
                  <a:pt x="174" y="102"/>
                </a:lnTo>
                <a:lnTo>
                  <a:pt x="174" y="102"/>
                </a:lnTo>
                <a:lnTo>
                  <a:pt x="174" y="102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8" y="96"/>
                </a:lnTo>
                <a:lnTo>
                  <a:pt x="178" y="96"/>
                </a:lnTo>
                <a:lnTo>
                  <a:pt x="180" y="96"/>
                </a:lnTo>
                <a:lnTo>
                  <a:pt x="180" y="96"/>
                </a:lnTo>
                <a:lnTo>
                  <a:pt x="180" y="96"/>
                </a:lnTo>
                <a:lnTo>
                  <a:pt x="180" y="96"/>
                </a:lnTo>
                <a:lnTo>
                  <a:pt x="180" y="94"/>
                </a:lnTo>
                <a:lnTo>
                  <a:pt x="180" y="94"/>
                </a:lnTo>
                <a:lnTo>
                  <a:pt x="180" y="92"/>
                </a:lnTo>
                <a:lnTo>
                  <a:pt x="180" y="92"/>
                </a:lnTo>
                <a:lnTo>
                  <a:pt x="180" y="90"/>
                </a:lnTo>
                <a:lnTo>
                  <a:pt x="180" y="90"/>
                </a:lnTo>
                <a:lnTo>
                  <a:pt x="180" y="86"/>
                </a:lnTo>
                <a:lnTo>
                  <a:pt x="180" y="86"/>
                </a:lnTo>
                <a:lnTo>
                  <a:pt x="182" y="84"/>
                </a:lnTo>
                <a:lnTo>
                  <a:pt x="182" y="84"/>
                </a:lnTo>
                <a:lnTo>
                  <a:pt x="182" y="84"/>
                </a:lnTo>
                <a:lnTo>
                  <a:pt x="182" y="84"/>
                </a:lnTo>
                <a:lnTo>
                  <a:pt x="186" y="80"/>
                </a:lnTo>
                <a:lnTo>
                  <a:pt x="186" y="80"/>
                </a:lnTo>
                <a:lnTo>
                  <a:pt x="188" y="76"/>
                </a:lnTo>
                <a:lnTo>
                  <a:pt x="188" y="76"/>
                </a:lnTo>
                <a:lnTo>
                  <a:pt x="192" y="74"/>
                </a:lnTo>
                <a:lnTo>
                  <a:pt x="192" y="74"/>
                </a:lnTo>
                <a:lnTo>
                  <a:pt x="192" y="70"/>
                </a:lnTo>
                <a:lnTo>
                  <a:pt x="192" y="70"/>
                </a:lnTo>
                <a:lnTo>
                  <a:pt x="194" y="70"/>
                </a:lnTo>
                <a:lnTo>
                  <a:pt x="194" y="70"/>
                </a:lnTo>
                <a:lnTo>
                  <a:pt x="196" y="68"/>
                </a:lnTo>
                <a:lnTo>
                  <a:pt x="196" y="68"/>
                </a:lnTo>
                <a:lnTo>
                  <a:pt x="196" y="64"/>
                </a:lnTo>
                <a:lnTo>
                  <a:pt x="196" y="64"/>
                </a:lnTo>
                <a:lnTo>
                  <a:pt x="196" y="62"/>
                </a:lnTo>
                <a:lnTo>
                  <a:pt x="196" y="62"/>
                </a:lnTo>
                <a:lnTo>
                  <a:pt x="196" y="62"/>
                </a:lnTo>
                <a:lnTo>
                  <a:pt x="196" y="62"/>
                </a:lnTo>
                <a:lnTo>
                  <a:pt x="196" y="62"/>
                </a:lnTo>
                <a:lnTo>
                  <a:pt x="196" y="62"/>
                </a:lnTo>
                <a:lnTo>
                  <a:pt x="196" y="62"/>
                </a:lnTo>
                <a:lnTo>
                  <a:pt x="196" y="62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198" y="60"/>
                </a:lnTo>
                <a:lnTo>
                  <a:pt x="200" y="58"/>
                </a:lnTo>
                <a:lnTo>
                  <a:pt x="200" y="58"/>
                </a:lnTo>
                <a:lnTo>
                  <a:pt x="200" y="58"/>
                </a:lnTo>
                <a:lnTo>
                  <a:pt x="200" y="58"/>
                </a:lnTo>
                <a:lnTo>
                  <a:pt x="202" y="58"/>
                </a:lnTo>
                <a:lnTo>
                  <a:pt x="202" y="58"/>
                </a:lnTo>
                <a:lnTo>
                  <a:pt x="200" y="56"/>
                </a:lnTo>
                <a:lnTo>
                  <a:pt x="200" y="56"/>
                </a:lnTo>
                <a:lnTo>
                  <a:pt x="200" y="54"/>
                </a:lnTo>
                <a:lnTo>
                  <a:pt x="200" y="54"/>
                </a:lnTo>
                <a:lnTo>
                  <a:pt x="200" y="54"/>
                </a:lnTo>
                <a:lnTo>
                  <a:pt x="200" y="54"/>
                </a:lnTo>
                <a:lnTo>
                  <a:pt x="200" y="54"/>
                </a:lnTo>
                <a:lnTo>
                  <a:pt x="200" y="54"/>
                </a:lnTo>
                <a:lnTo>
                  <a:pt x="198" y="52"/>
                </a:lnTo>
                <a:lnTo>
                  <a:pt x="198" y="52"/>
                </a:lnTo>
                <a:lnTo>
                  <a:pt x="198" y="50"/>
                </a:lnTo>
                <a:lnTo>
                  <a:pt x="198" y="50"/>
                </a:lnTo>
                <a:lnTo>
                  <a:pt x="198" y="50"/>
                </a:lnTo>
                <a:lnTo>
                  <a:pt x="198" y="50"/>
                </a:lnTo>
                <a:lnTo>
                  <a:pt x="200" y="46"/>
                </a:lnTo>
                <a:lnTo>
                  <a:pt x="200" y="46"/>
                </a:lnTo>
                <a:lnTo>
                  <a:pt x="202" y="46"/>
                </a:lnTo>
                <a:lnTo>
                  <a:pt x="202" y="46"/>
                </a:lnTo>
                <a:lnTo>
                  <a:pt x="202" y="46"/>
                </a:lnTo>
                <a:lnTo>
                  <a:pt x="202" y="46"/>
                </a:lnTo>
                <a:lnTo>
                  <a:pt x="204" y="44"/>
                </a:lnTo>
                <a:lnTo>
                  <a:pt x="204" y="44"/>
                </a:lnTo>
                <a:lnTo>
                  <a:pt x="200" y="44"/>
                </a:lnTo>
                <a:lnTo>
                  <a:pt x="200" y="44"/>
                </a:lnTo>
                <a:lnTo>
                  <a:pt x="196" y="46"/>
                </a:lnTo>
                <a:lnTo>
                  <a:pt x="196" y="46"/>
                </a:lnTo>
                <a:lnTo>
                  <a:pt x="194" y="46"/>
                </a:lnTo>
                <a:lnTo>
                  <a:pt x="194" y="46"/>
                </a:lnTo>
                <a:lnTo>
                  <a:pt x="192" y="46"/>
                </a:lnTo>
                <a:lnTo>
                  <a:pt x="192" y="46"/>
                </a:lnTo>
                <a:lnTo>
                  <a:pt x="190" y="46"/>
                </a:lnTo>
                <a:lnTo>
                  <a:pt x="190" y="46"/>
                </a:lnTo>
                <a:lnTo>
                  <a:pt x="192" y="44"/>
                </a:lnTo>
                <a:lnTo>
                  <a:pt x="192" y="44"/>
                </a:lnTo>
                <a:lnTo>
                  <a:pt x="190" y="44"/>
                </a:lnTo>
                <a:lnTo>
                  <a:pt x="190" y="44"/>
                </a:lnTo>
                <a:lnTo>
                  <a:pt x="188" y="44"/>
                </a:lnTo>
                <a:lnTo>
                  <a:pt x="188" y="44"/>
                </a:lnTo>
                <a:lnTo>
                  <a:pt x="188" y="44"/>
                </a:lnTo>
                <a:lnTo>
                  <a:pt x="188" y="44"/>
                </a:lnTo>
                <a:lnTo>
                  <a:pt x="186" y="44"/>
                </a:lnTo>
                <a:lnTo>
                  <a:pt x="186" y="44"/>
                </a:lnTo>
                <a:lnTo>
                  <a:pt x="186" y="42"/>
                </a:lnTo>
                <a:lnTo>
                  <a:pt x="186" y="42"/>
                </a:lnTo>
                <a:lnTo>
                  <a:pt x="184" y="42"/>
                </a:lnTo>
                <a:lnTo>
                  <a:pt x="184" y="42"/>
                </a:lnTo>
                <a:lnTo>
                  <a:pt x="182" y="40"/>
                </a:lnTo>
                <a:lnTo>
                  <a:pt x="182" y="40"/>
                </a:lnTo>
                <a:lnTo>
                  <a:pt x="182" y="42"/>
                </a:lnTo>
                <a:lnTo>
                  <a:pt x="182" y="42"/>
                </a:lnTo>
                <a:lnTo>
                  <a:pt x="180" y="40"/>
                </a:lnTo>
                <a:lnTo>
                  <a:pt x="180" y="40"/>
                </a:lnTo>
                <a:lnTo>
                  <a:pt x="178" y="40"/>
                </a:lnTo>
                <a:lnTo>
                  <a:pt x="178" y="40"/>
                </a:lnTo>
                <a:lnTo>
                  <a:pt x="178" y="40"/>
                </a:lnTo>
                <a:lnTo>
                  <a:pt x="178" y="40"/>
                </a:lnTo>
                <a:lnTo>
                  <a:pt x="178" y="40"/>
                </a:lnTo>
                <a:lnTo>
                  <a:pt x="178" y="40"/>
                </a:lnTo>
                <a:lnTo>
                  <a:pt x="176" y="40"/>
                </a:lnTo>
                <a:lnTo>
                  <a:pt x="176" y="40"/>
                </a:lnTo>
                <a:lnTo>
                  <a:pt x="174" y="42"/>
                </a:lnTo>
                <a:lnTo>
                  <a:pt x="174" y="42"/>
                </a:lnTo>
                <a:lnTo>
                  <a:pt x="172" y="42"/>
                </a:lnTo>
                <a:lnTo>
                  <a:pt x="172" y="42"/>
                </a:lnTo>
                <a:lnTo>
                  <a:pt x="170" y="44"/>
                </a:lnTo>
                <a:lnTo>
                  <a:pt x="170" y="44"/>
                </a:lnTo>
                <a:lnTo>
                  <a:pt x="170" y="44"/>
                </a:lnTo>
                <a:lnTo>
                  <a:pt x="170" y="44"/>
                </a:lnTo>
                <a:lnTo>
                  <a:pt x="170" y="46"/>
                </a:lnTo>
                <a:lnTo>
                  <a:pt x="170" y="46"/>
                </a:lnTo>
                <a:lnTo>
                  <a:pt x="166" y="46"/>
                </a:lnTo>
                <a:lnTo>
                  <a:pt x="166" y="46"/>
                </a:lnTo>
                <a:lnTo>
                  <a:pt x="162" y="48"/>
                </a:lnTo>
                <a:lnTo>
                  <a:pt x="162" y="48"/>
                </a:lnTo>
                <a:lnTo>
                  <a:pt x="158" y="48"/>
                </a:lnTo>
                <a:lnTo>
                  <a:pt x="158" y="48"/>
                </a:lnTo>
                <a:lnTo>
                  <a:pt x="158" y="44"/>
                </a:lnTo>
                <a:lnTo>
                  <a:pt x="158" y="44"/>
                </a:lnTo>
                <a:lnTo>
                  <a:pt x="156" y="40"/>
                </a:lnTo>
                <a:lnTo>
                  <a:pt x="156" y="40"/>
                </a:lnTo>
                <a:lnTo>
                  <a:pt x="154" y="40"/>
                </a:lnTo>
                <a:lnTo>
                  <a:pt x="154" y="40"/>
                </a:lnTo>
                <a:lnTo>
                  <a:pt x="152" y="36"/>
                </a:lnTo>
                <a:lnTo>
                  <a:pt x="152" y="36"/>
                </a:lnTo>
                <a:lnTo>
                  <a:pt x="154" y="34"/>
                </a:lnTo>
                <a:lnTo>
                  <a:pt x="154" y="34"/>
                </a:lnTo>
                <a:lnTo>
                  <a:pt x="154" y="32"/>
                </a:lnTo>
                <a:lnTo>
                  <a:pt x="154" y="32"/>
                </a:lnTo>
                <a:lnTo>
                  <a:pt x="156" y="30"/>
                </a:lnTo>
                <a:lnTo>
                  <a:pt x="156" y="30"/>
                </a:lnTo>
                <a:lnTo>
                  <a:pt x="156" y="28"/>
                </a:lnTo>
                <a:lnTo>
                  <a:pt x="156" y="28"/>
                </a:lnTo>
                <a:lnTo>
                  <a:pt x="156" y="28"/>
                </a:lnTo>
                <a:lnTo>
                  <a:pt x="156" y="28"/>
                </a:lnTo>
                <a:lnTo>
                  <a:pt x="154" y="30"/>
                </a:lnTo>
                <a:lnTo>
                  <a:pt x="154" y="30"/>
                </a:lnTo>
                <a:lnTo>
                  <a:pt x="152" y="30"/>
                </a:lnTo>
                <a:lnTo>
                  <a:pt x="152" y="30"/>
                </a:lnTo>
                <a:lnTo>
                  <a:pt x="148" y="30"/>
                </a:lnTo>
                <a:lnTo>
                  <a:pt x="148" y="30"/>
                </a:lnTo>
                <a:lnTo>
                  <a:pt x="148" y="32"/>
                </a:lnTo>
                <a:lnTo>
                  <a:pt x="148" y="32"/>
                </a:lnTo>
                <a:lnTo>
                  <a:pt x="148" y="32"/>
                </a:lnTo>
                <a:lnTo>
                  <a:pt x="148" y="32"/>
                </a:lnTo>
                <a:lnTo>
                  <a:pt x="146" y="34"/>
                </a:lnTo>
                <a:lnTo>
                  <a:pt x="146" y="34"/>
                </a:lnTo>
                <a:lnTo>
                  <a:pt x="144" y="34"/>
                </a:lnTo>
                <a:lnTo>
                  <a:pt x="144" y="34"/>
                </a:lnTo>
                <a:lnTo>
                  <a:pt x="144" y="34"/>
                </a:lnTo>
                <a:lnTo>
                  <a:pt x="144" y="34"/>
                </a:lnTo>
                <a:lnTo>
                  <a:pt x="144" y="36"/>
                </a:lnTo>
                <a:lnTo>
                  <a:pt x="144" y="36"/>
                </a:lnTo>
                <a:lnTo>
                  <a:pt x="140" y="36"/>
                </a:lnTo>
                <a:lnTo>
                  <a:pt x="140" y="36"/>
                </a:lnTo>
                <a:lnTo>
                  <a:pt x="140" y="38"/>
                </a:lnTo>
                <a:lnTo>
                  <a:pt x="140" y="38"/>
                </a:lnTo>
                <a:lnTo>
                  <a:pt x="136" y="40"/>
                </a:lnTo>
                <a:lnTo>
                  <a:pt x="136" y="40"/>
                </a:lnTo>
                <a:lnTo>
                  <a:pt x="134" y="40"/>
                </a:lnTo>
                <a:lnTo>
                  <a:pt x="134" y="40"/>
                </a:lnTo>
                <a:lnTo>
                  <a:pt x="132" y="42"/>
                </a:lnTo>
                <a:lnTo>
                  <a:pt x="132" y="42"/>
                </a:lnTo>
                <a:lnTo>
                  <a:pt x="130" y="40"/>
                </a:lnTo>
                <a:lnTo>
                  <a:pt x="130" y="40"/>
                </a:lnTo>
                <a:lnTo>
                  <a:pt x="128" y="40"/>
                </a:lnTo>
                <a:lnTo>
                  <a:pt x="128" y="40"/>
                </a:lnTo>
                <a:lnTo>
                  <a:pt x="128" y="40"/>
                </a:lnTo>
                <a:lnTo>
                  <a:pt x="128" y="40"/>
                </a:lnTo>
                <a:lnTo>
                  <a:pt x="124" y="40"/>
                </a:lnTo>
                <a:lnTo>
                  <a:pt x="124" y="40"/>
                </a:lnTo>
                <a:lnTo>
                  <a:pt x="124" y="38"/>
                </a:lnTo>
                <a:lnTo>
                  <a:pt x="124" y="38"/>
                </a:lnTo>
                <a:lnTo>
                  <a:pt x="124" y="36"/>
                </a:lnTo>
                <a:lnTo>
                  <a:pt x="124" y="36"/>
                </a:lnTo>
                <a:lnTo>
                  <a:pt x="124" y="34"/>
                </a:lnTo>
                <a:lnTo>
                  <a:pt x="124" y="34"/>
                </a:lnTo>
                <a:lnTo>
                  <a:pt x="124" y="34"/>
                </a:lnTo>
                <a:lnTo>
                  <a:pt x="124" y="34"/>
                </a:lnTo>
                <a:lnTo>
                  <a:pt x="122" y="34"/>
                </a:lnTo>
                <a:lnTo>
                  <a:pt x="122" y="34"/>
                </a:lnTo>
                <a:lnTo>
                  <a:pt x="118" y="36"/>
                </a:lnTo>
                <a:lnTo>
                  <a:pt x="118" y="36"/>
                </a:lnTo>
                <a:lnTo>
                  <a:pt x="118" y="34"/>
                </a:lnTo>
                <a:lnTo>
                  <a:pt x="118" y="34"/>
                </a:lnTo>
                <a:lnTo>
                  <a:pt x="116" y="34"/>
                </a:lnTo>
                <a:lnTo>
                  <a:pt x="116" y="34"/>
                </a:lnTo>
                <a:lnTo>
                  <a:pt x="116" y="34"/>
                </a:lnTo>
                <a:lnTo>
                  <a:pt x="116" y="34"/>
                </a:lnTo>
                <a:lnTo>
                  <a:pt x="118" y="32"/>
                </a:lnTo>
                <a:lnTo>
                  <a:pt x="118" y="32"/>
                </a:lnTo>
                <a:lnTo>
                  <a:pt x="116" y="32"/>
                </a:lnTo>
                <a:lnTo>
                  <a:pt x="116" y="32"/>
                </a:lnTo>
                <a:lnTo>
                  <a:pt x="110" y="28"/>
                </a:lnTo>
                <a:lnTo>
                  <a:pt x="110" y="28"/>
                </a:lnTo>
                <a:lnTo>
                  <a:pt x="106" y="28"/>
                </a:lnTo>
                <a:lnTo>
                  <a:pt x="106" y="28"/>
                </a:lnTo>
                <a:lnTo>
                  <a:pt x="106" y="28"/>
                </a:lnTo>
                <a:lnTo>
                  <a:pt x="106" y="28"/>
                </a:lnTo>
                <a:lnTo>
                  <a:pt x="104" y="28"/>
                </a:lnTo>
                <a:lnTo>
                  <a:pt x="104" y="28"/>
                </a:lnTo>
                <a:lnTo>
                  <a:pt x="104" y="30"/>
                </a:lnTo>
                <a:lnTo>
                  <a:pt x="104" y="30"/>
                </a:lnTo>
                <a:lnTo>
                  <a:pt x="102" y="32"/>
                </a:lnTo>
                <a:lnTo>
                  <a:pt x="102" y="32"/>
                </a:lnTo>
                <a:lnTo>
                  <a:pt x="100" y="34"/>
                </a:lnTo>
                <a:lnTo>
                  <a:pt x="100" y="34"/>
                </a:lnTo>
                <a:lnTo>
                  <a:pt x="98" y="34"/>
                </a:lnTo>
                <a:lnTo>
                  <a:pt x="98" y="34"/>
                </a:lnTo>
                <a:lnTo>
                  <a:pt x="96" y="36"/>
                </a:lnTo>
                <a:lnTo>
                  <a:pt x="96" y="36"/>
                </a:lnTo>
                <a:lnTo>
                  <a:pt x="94" y="34"/>
                </a:lnTo>
                <a:lnTo>
                  <a:pt x="94" y="34"/>
                </a:lnTo>
                <a:lnTo>
                  <a:pt x="94" y="36"/>
                </a:lnTo>
                <a:lnTo>
                  <a:pt x="94" y="36"/>
                </a:lnTo>
                <a:lnTo>
                  <a:pt x="92" y="36"/>
                </a:lnTo>
                <a:lnTo>
                  <a:pt x="92" y="36"/>
                </a:lnTo>
                <a:lnTo>
                  <a:pt x="92" y="36"/>
                </a:lnTo>
                <a:lnTo>
                  <a:pt x="92" y="36"/>
                </a:lnTo>
                <a:lnTo>
                  <a:pt x="92" y="36"/>
                </a:lnTo>
                <a:lnTo>
                  <a:pt x="92" y="36"/>
                </a:lnTo>
                <a:lnTo>
                  <a:pt x="90" y="36"/>
                </a:lnTo>
                <a:lnTo>
                  <a:pt x="90" y="36"/>
                </a:lnTo>
                <a:lnTo>
                  <a:pt x="88" y="34"/>
                </a:lnTo>
                <a:lnTo>
                  <a:pt x="88" y="34"/>
                </a:lnTo>
                <a:lnTo>
                  <a:pt x="88" y="34"/>
                </a:lnTo>
                <a:lnTo>
                  <a:pt x="88" y="34"/>
                </a:lnTo>
                <a:lnTo>
                  <a:pt x="88" y="32"/>
                </a:lnTo>
                <a:lnTo>
                  <a:pt x="88" y="32"/>
                </a:lnTo>
                <a:lnTo>
                  <a:pt x="86" y="30"/>
                </a:lnTo>
                <a:lnTo>
                  <a:pt x="86" y="30"/>
                </a:lnTo>
                <a:lnTo>
                  <a:pt x="84" y="30"/>
                </a:lnTo>
                <a:lnTo>
                  <a:pt x="84" y="30"/>
                </a:lnTo>
                <a:lnTo>
                  <a:pt x="84" y="30"/>
                </a:lnTo>
                <a:lnTo>
                  <a:pt x="84" y="30"/>
                </a:lnTo>
                <a:lnTo>
                  <a:pt x="82" y="30"/>
                </a:lnTo>
                <a:lnTo>
                  <a:pt x="82" y="30"/>
                </a:lnTo>
                <a:lnTo>
                  <a:pt x="80" y="28"/>
                </a:lnTo>
                <a:lnTo>
                  <a:pt x="80" y="28"/>
                </a:lnTo>
                <a:lnTo>
                  <a:pt x="76" y="26"/>
                </a:lnTo>
                <a:lnTo>
                  <a:pt x="76" y="26"/>
                </a:lnTo>
                <a:lnTo>
                  <a:pt x="74" y="26"/>
                </a:lnTo>
                <a:lnTo>
                  <a:pt x="74" y="26"/>
                </a:lnTo>
                <a:lnTo>
                  <a:pt x="74" y="28"/>
                </a:lnTo>
                <a:lnTo>
                  <a:pt x="74" y="28"/>
                </a:lnTo>
                <a:lnTo>
                  <a:pt x="72" y="28"/>
                </a:lnTo>
                <a:lnTo>
                  <a:pt x="72" y="28"/>
                </a:lnTo>
                <a:lnTo>
                  <a:pt x="70" y="26"/>
                </a:lnTo>
                <a:lnTo>
                  <a:pt x="70" y="26"/>
                </a:lnTo>
                <a:lnTo>
                  <a:pt x="70" y="26"/>
                </a:lnTo>
                <a:lnTo>
                  <a:pt x="70" y="26"/>
                </a:lnTo>
                <a:lnTo>
                  <a:pt x="68" y="24"/>
                </a:lnTo>
                <a:lnTo>
                  <a:pt x="68" y="24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70" y="20"/>
                </a:lnTo>
                <a:lnTo>
                  <a:pt x="70" y="20"/>
                </a:lnTo>
                <a:lnTo>
                  <a:pt x="68" y="20"/>
                </a:lnTo>
                <a:lnTo>
                  <a:pt x="68" y="20"/>
                </a:lnTo>
                <a:lnTo>
                  <a:pt x="68" y="18"/>
                </a:lnTo>
                <a:lnTo>
                  <a:pt x="68" y="18"/>
                </a:lnTo>
                <a:lnTo>
                  <a:pt x="66" y="18"/>
                </a:lnTo>
                <a:lnTo>
                  <a:pt x="66" y="18"/>
                </a:lnTo>
                <a:lnTo>
                  <a:pt x="66" y="18"/>
                </a:lnTo>
                <a:lnTo>
                  <a:pt x="66" y="18"/>
                </a:lnTo>
                <a:lnTo>
                  <a:pt x="64" y="16"/>
                </a:lnTo>
                <a:lnTo>
                  <a:pt x="64" y="16"/>
                </a:lnTo>
                <a:lnTo>
                  <a:pt x="66" y="16"/>
                </a:lnTo>
                <a:lnTo>
                  <a:pt x="66" y="16"/>
                </a:lnTo>
                <a:lnTo>
                  <a:pt x="66" y="12"/>
                </a:lnTo>
                <a:lnTo>
                  <a:pt x="66" y="12"/>
                </a:lnTo>
                <a:lnTo>
                  <a:pt x="64" y="12"/>
                </a:lnTo>
                <a:lnTo>
                  <a:pt x="64" y="12"/>
                </a:lnTo>
                <a:lnTo>
                  <a:pt x="62" y="10"/>
                </a:lnTo>
                <a:lnTo>
                  <a:pt x="62" y="10"/>
                </a:lnTo>
                <a:lnTo>
                  <a:pt x="60" y="10"/>
                </a:lnTo>
                <a:lnTo>
                  <a:pt x="60" y="10"/>
                </a:lnTo>
                <a:lnTo>
                  <a:pt x="60" y="10"/>
                </a:lnTo>
                <a:lnTo>
                  <a:pt x="60" y="10"/>
                </a:lnTo>
                <a:lnTo>
                  <a:pt x="58" y="8"/>
                </a:lnTo>
                <a:lnTo>
                  <a:pt x="58" y="8"/>
                </a:lnTo>
                <a:lnTo>
                  <a:pt x="56" y="8"/>
                </a:lnTo>
                <a:lnTo>
                  <a:pt x="56" y="8"/>
                </a:lnTo>
                <a:lnTo>
                  <a:pt x="56" y="6"/>
                </a:lnTo>
                <a:lnTo>
                  <a:pt x="56" y="6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7" name="Freeform 101"/>
          <p:cNvSpPr>
            <a:spLocks noEditPoints="1"/>
          </p:cNvSpPr>
          <p:nvPr/>
        </p:nvSpPr>
        <p:spPr bwMode="auto">
          <a:xfrm>
            <a:off x="2573501" y="3408092"/>
            <a:ext cx="314325" cy="514350"/>
          </a:xfrm>
          <a:custGeom>
            <a:avLst/>
            <a:gdLst>
              <a:gd name="T0" fmla="*/ 52 w 198"/>
              <a:gd name="T1" fmla="*/ 288 h 324"/>
              <a:gd name="T2" fmla="*/ 58 w 198"/>
              <a:gd name="T3" fmla="*/ 280 h 324"/>
              <a:gd name="T4" fmla="*/ 66 w 198"/>
              <a:gd name="T5" fmla="*/ 274 h 324"/>
              <a:gd name="T6" fmla="*/ 66 w 198"/>
              <a:gd name="T7" fmla="*/ 268 h 324"/>
              <a:gd name="T8" fmla="*/ 72 w 198"/>
              <a:gd name="T9" fmla="*/ 266 h 324"/>
              <a:gd name="T10" fmla="*/ 68 w 198"/>
              <a:gd name="T11" fmla="*/ 252 h 324"/>
              <a:gd name="T12" fmla="*/ 68 w 198"/>
              <a:gd name="T13" fmla="*/ 246 h 324"/>
              <a:gd name="T14" fmla="*/ 70 w 198"/>
              <a:gd name="T15" fmla="*/ 244 h 324"/>
              <a:gd name="T16" fmla="*/ 76 w 198"/>
              <a:gd name="T17" fmla="*/ 246 h 324"/>
              <a:gd name="T18" fmla="*/ 78 w 198"/>
              <a:gd name="T19" fmla="*/ 242 h 324"/>
              <a:gd name="T20" fmla="*/ 76 w 198"/>
              <a:gd name="T21" fmla="*/ 232 h 324"/>
              <a:gd name="T22" fmla="*/ 88 w 198"/>
              <a:gd name="T23" fmla="*/ 222 h 324"/>
              <a:gd name="T24" fmla="*/ 96 w 198"/>
              <a:gd name="T25" fmla="*/ 220 h 324"/>
              <a:gd name="T26" fmla="*/ 104 w 198"/>
              <a:gd name="T27" fmla="*/ 214 h 324"/>
              <a:gd name="T28" fmla="*/ 110 w 198"/>
              <a:gd name="T29" fmla="*/ 218 h 324"/>
              <a:gd name="T30" fmla="*/ 112 w 198"/>
              <a:gd name="T31" fmla="*/ 214 h 324"/>
              <a:gd name="T32" fmla="*/ 116 w 198"/>
              <a:gd name="T33" fmla="*/ 210 h 324"/>
              <a:gd name="T34" fmla="*/ 120 w 198"/>
              <a:gd name="T35" fmla="*/ 210 h 324"/>
              <a:gd name="T36" fmla="*/ 128 w 198"/>
              <a:gd name="T37" fmla="*/ 204 h 324"/>
              <a:gd name="T38" fmla="*/ 132 w 198"/>
              <a:gd name="T39" fmla="*/ 208 h 324"/>
              <a:gd name="T40" fmla="*/ 140 w 198"/>
              <a:gd name="T41" fmla="*/ 200 h 324"/>
              <a:gd name="T42" fmla="*/ 142 w 198"/>
              <a:gd name="T43" fmla="*/ 192 h 324"/>
              <a:gd name="T44" fmla="*/ 150 w 198"/>
              <a:gd name="T45" fmla="*/ 192 h 324"/>
              <a:gd name="T46" fmla="*/ 150 w 198"/>
              <a:gd name="T47" fmla="*/ 198 h 324"/>
              <a:gd name="T48" fmla="*/ 154 w 198"/>
              <a:gd name="T49" fmla="*/ 202 h 324"/>
              <a:gd name="T50" fmla="*/ 162 w 198"/>
              <a:gd name="T51" fmla="*/ 202 h 324"/>
              <a:gd name="T52" fmla="*/ 166 w 198"/>
              <a:gd name="T53" fmla="*/ 198 h 324"/>
              <a:gd name="T54" fmla="*/ 172 w 198"/>
              <a:gd name="T55" fmla="*/ 202 h 324"/>
              <a:gd name="T56" fmla="*/ 174 w 198"/>
              <a:gd name="T57" fmla="*/ 206 h 324"/>
              <a:gd name="T58" fmla="*/ 166 w 198"/>
              <a:gd name="T59" fmla="*/ 206 h 324"/>
              <a:gd name="T60" fmla="*/ 164 w 198"/>
              <a:gd name="T61" fmla="*/ 212 h 324"/>
              <a:gd name="T62" fmla="*/ 180 w 198"/>
              <a:gd name="T63" fmla="*/ 198 h 324"/>
              <a:gd name="T64" fmla="*/ 178 w 198"/>
              <a:gd name="T65" fmla="*/ 190 h 324"/>
              <a:gd name="T66" fmla="*/ 176 w 198"/>
              <a:gd name="T67" fmla="*/ 188 h 324"/>
              <a:gd name="T68" fmla="*/ 186 w 198"/>
              <a:gd name="T69" fmla="*/ 182 h 324"/>
              <a:gd name="T70" fmla="*/ 180 w 198"/>
              <a:gd name="T71" fmla="*/ 174 h 324"/>
              <a:gd name="T72" fmla="*/ 176 w 198"/>
              <a:gd name="T73" fmla="*/ 164 h 324"/>
              <a:gd name="T74" fmla="*/ 170 w 198"/>
              <a:gd name="T75" fmla="*/ 162 h 324"/>
              <a:gd name="T76" fmla="*/ 146 w 198"/>
              <a:gd name="T77" fmla="*/ 150 h 324"/>
              <a:gd name="T78" fmla="*/ 120 w 198"/>
              <a:gd name="T79" fmla="*/ 134 h 324"/>
              <a:gd name="T80" fmla="*/ 130 w 198"/>
              <a:gd name="T81" fmla="*/ 90 h 324"/>
              <a:gd name="T82" fmla="*/ 140 w 198"/>
              <a:gd name="T83" fmla="*/ 60 h 324"/>
              <a:gd name="T84" fmla="*/ 140 w 198"/>
              <a:gd name="T85" fmla="*/ 20 h 324"/>
              <a:gd name="T86" fmla="*/ 120 w 198"/>
              <a:gd name="T87" fmla="*/ 2 h 324"/>
              <a:gd name="T88" fmla="*/ 104 w 198"/>
              <a:gd name="T89" fmla="*/ 18 h 324"/>
              <a:gd name="T90" fmla="*/ 98 w 198"/>
              <a:gd name="T91" fmla="*/ 58 h 324"/>
              <a:gd name="T92" fmla="*/ 58 w 198"/>
              <a:gd name="T93" fmla="*/ 80 h 324"/>
              <a:gd name="T94" fmla="*/ 46 w 198"/>
              <a:gd name="T95" fmla="*/ 84 h 324"/>
              <a:gd name="T96" fmla="*/ 36 w 198"/>
              <a:gd name="T97" fmla="*/ 110 h 324"/>
              <a:gd name="T98" fmla="*/ 36 w 198"/>
              <a:gd name="T99" fmla="*/ 142 h 324"/>
              <a:gd name="T100" fmla="*/ 66 w 198"/>
              <a:gd name="T101" fmla="*/ 160 h 324"/>
              <a:gd name="T102" fmla="*/ 42 w 198"/>
              <a:gd name="T103" fmla="*/ 188 h 324"/>
              <a:gd name="T104" fmla="*/ 46 w 198"/>
              <a:gd name="T105" fmla="*/ 220 h 324"/>
              <a:gd name="T106" fmla="*/ 42 w 198"/>
              <a:gd name="T107" fmla="*/ 256 h 324"/>
              <a:gd name="T108" fmla="*/ 26 w 198"/>
              <a:gd name="T109" fmla="*/ 266 h 324"/>
              <a:gd name="T110" fmla="*/ 10 w 198"/>
              <a:gd name="T111" fmla="*/ 282 h 324"/>
              <a:gd name="T112" fmla="*/ 2 w 198"/>
              <a:gd name="T113" fmla="*/ 292 h 324"/>
              <a:gd name="T114" fmla="*/ 142 w 198"/>
              <a:gd name="T115" fmla="*/ 60 h 324"/>
              <a:gd name="T116" fmla="*/ 178 w 198"/>
              <a:gd name="T117" fmla="*/ 158 h 324"/>
              <a:gd name="T118" fmla="*/ 186 w 198"/>
              <a:gd name="T119" fmla="*/ 150 h 324"/>
              <a:gd name="T120" fmla="*/ 182 w 198"/>
              <a:gd name="T121" fmla="*/ 168 h 324"/>
              <a:gd name="T122" fmla="*/ 168 w 198"/>
              <a:gd name="T123" fmla="*/ 204 h 324"/>
              <a:gd name="T124" fmla="*/ 116 w 198"/>
              <a:gd name="T125" fmla="*/ 21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8" h="324">
                <a:moveTo>
                  <a:pt x="28" y="324"/>
                </a:moveTo>
                <a:lnTo>
                  <a:pt x="28" y="324"/>
                </a:lnTo>
                <a:lnTo>
                  <a:pt x="30" y="322"/>
                </a:lnTo>
                <a:lnTo>
                  <a:pt x="30" y="322"/>
                </a:lnTo>
                <a:lnTo>
                  <a:pt x="28" y="322"/>
                </a:lnTo>
                <a:lnTo>
                  <a:pt x="28" y="322"/>
                </a:lnTo>
                <a:lnTo>
                  <a:pt x="28" y="322"/>
                </a:lnTo>
                <a:lnTo>
                  <a:pt x="30" y="318"/>
                </a:lnTo>
                <a:lnTo>
                  <a:pt x="30" y="318"/>
                </a:lnTo>
                <a:lnTo>
                  <a:pt x="32" y="310"/>
                </a:lnTo>
                <a:lnTo>
                  <a:pt x="32" y="310"/>
                </a:lnTo>
                <a:lnTo>
                  <a:pt x="38" y="300"/>
                </a:lnTo>
                <a:lnTo>
                  <a:pt x="38" y="300"/>
                </a:lnTo>
                <a:lnTo>
                  <a:pt x="44" y="290"/>
                </a:lnTo>
                <a:lnTo>
                  <a:pt x="44" y="290"/>
                </a:lnTo>
                <a:lnTo>
                  <a:pt x="46" y="288"/>
                </a:lnTo>
                <a:lnTo>
                  <a:pt x="46" y="288"/>
                </a:lnTo>
                <a:lnTo>
                  <a:pt x="46" y="286"/>
                </a:lnTo>
                <a:lnTo>
                  <a:pt x="46" y="286"/>
                </a:lnTo>
                <a:lnTo>
                  <a:pt x="48" y="288"/>
                </a:lnTo>
                <a:lnTo>
                  <a:pt x="48" y="288"/>
                </a:lnTo>
                <a:lnTo>
                  <a:pt x="48" y="288"/>
                </a:lnTo>
                <a:lnTo>
                  <a:pt x="48" y="288"/>
                </a:lnTo>
                <a:lnTo>
                  <a:pt x="48" y="290"/>
                </a:lnTo>
                <a:lnTo>
                  <a:pt x="48" y="290"/>
                </a:lnTo>
                <a:lnTo>
                  <a:pt x="50" y="290"/>
                </a:lnTo>
                <a:lnTo>
                  <a:pt x="50" y="290"/>
                </a:lnTo>
                <a:lnTo>
                  <a:pt x="50" y="288"/>
                </a:lnTo>
                <a:lnTo>
                  <a:pt x="50" y="288"/>
                </a:lnTo>
                <a:lnTo>
                  <a:pt x="50" y="288"/>
                </a:lnTo>
                <a:lnTo>
                  <a:pt x="50" y="286"/>
                </a:lnTo>
                <a:lnTo>
                  <a:pt x="50" y="286"/>
                </a:lnTo>
                <a:lnTo>
                  <a:pt x="52" y="288"/>
                </a:lnTo>
                <a:lnTo>
                  <a:pt x="52" y="288"/>
                </a:lnTo>
                <a:lnTo>
                  <a:pt x="52" y="286"/>
                </a:lnTo>
                <a:lnTo>
                  <a:pt x="52" y="286"/>
                </a:lnTo>
                <a:lnTo>
                  <a:pt x="50" y="284"/>
                </a:lnTo>
                <a:lnTo>
                  <a:pt x="50" y="284"/>
                </a:lnTo>
                <a:lnTo>
                  <a:pt x="52" y="284"/>
                </a:lnTo>
                <a:lnTo>
                  <a:pt x="52" y="284"/>
                </a:lnTo>
                <a:lnTo>
                  <a:pt x="52" y="282"/>
                </a:lnTo>
                <a:lnTo>
                  <a:pt x="52" y="282"/>
                </a:lnTo>
                <a:lnTo>
                  <a:pt x="54" y="282"/>
                </a:lnTo>
                <a:lnTo>
                  <a:pt x="54" y="282"/>
                </a:lnTo>
                <a:lnTo>
                  <a:pt x="52" y="282"/>
                </a:lnTo>
                <a:lnTo>
                  <a:pt x="52" y="282"/>
                </a:lnTo>
                <a:lnTo>
                  <a:pt x="54" y="280"/>
                </a:lnTo>
                <a:lnTo>
                  <a:pt x="54" y="280"/>
                </a:lnTo>
                <a:lnTo>
                  <a:pt x="56" y="282"/>
                </a:lnTo>
                <a:lnTo>
                  <a:pt x="56" y="282"/>
                </a:lnTo>
                <a:lnTo>
                  <a:pt x="56" y="282"/>
                </a:lnTo>
                <a:lnTo>
                  <a:pt x="56" y="282"/>
                </a:lnTo>
                <a:lnTo>
                  <a:pt x="56" y="284"/>
                </a:lnTo>
                <a:lnTo>
                  <a:pt x="56" y="284"/>
                </a:lnTo>
                <a:lnTo>
                  <a:pt x="56" y="284"/>
                </a:lnTo>
                <a:lnTo>
                  <a:pt x="56" y="284"/>
                </a:lnTo>
                <a:lnTo>
                  <a:pt x="58" y="282"/>
                </a:lnTo>
                <a:lnTo>
                  <a:pt x="58" y="282"/>
                </a:lnTo>
                <a:lnTo>
                  <a:pt x="60" y="282"/>
                </a:lnTo>
                <a:lnTo>
                  <a:pt x="60" y="282"/>
                </a:lnTo>
                <a:lnTo>
                  <a:pt x="60" y="280"/>
                </a:lnTo>
                <a:lnTo>
                  <a:pt x="60" y="280"/>
                </a:lnTo>
                <a:lnTo>
                  <a:pt x="60" y="278"/>
                </a:lnTo>
                <a:lnTo>
                  <a:pt x="60" y="278"/>
                </a:lnTo>
                <a:lnTo>
                  <a:pt x="58" y="280"/>
                </a:lnTo>
                <a:lnTo>
                  <a:pt x="58" y="280"/>
                </a:lnTo>
                <a:lnTo>
                  <a:pt x="58" y="278"/>
                </a:lnTo>
                <a:lnTo>
                  <a:pt x="58" y="278"/>
                </a:lnTo>
                <a:lnTo>
                  <a:pt x="60" y="278"/>
                </a:lnTo>
                <a:lnTo>
                  <a:pt x="60" y="278"/>
                </a:lnTo>
                <a:lnTo>
                  <a:pt x="62" y="278"/>
                </a:lnTo>
                <a:lnTo>
                  <a:pt x="62" y="278"/>
                </a:lnTo>
                <a:lnTo>
                  <a:pt x="62" y="278"/>
                </a:lnTo>
                <a:lnTo>
                  <a:pt x="62" y="278"/>
                </a:lnTo>
                <a:lnTo>
                  <a:pt x="64" y="278"/>
                </a:lnTo>
                <a:lnTo>
                  <a:pt x="64" y="278"/>
                </a:lnTo>
                <a:lnTo>
                  <a:pt x="62" y="280"/>
                </a:lnTo>
                <a:lnTo>
                  <a:pt x="62" y="280"/>
                </a:lnTo>
                <a:lnTo>
                  <a:pt x="64" y="280"/>
                </a:lnTo>
                <a:lnTo>
                  <a:pt x="64" y="280"/>
                </a:lnTo>
                <a:lnTo>
                  <a:pt x="64" y="280"/>
                </a:lnTo>
                <a:lnTo>
                  <a:pt x="64" y="280"/>
                </a:lnTo>
                <a:lnTo>
                  <a:pt x="64" y="280"/>
                </a:lnTo>
                <a:lnTo>
                  <a:pt x="64" y="280"/>
                </a:lnTo>
                <a:lnTo>
                  <a:pt x="64" y="278"/>
                </a:lnTo>
                <a:lnTo>
                  <a:pt x="64" y="278"/>
                </a:lnTo>
                <a:lnTo>
                  <a:pt x="64" y="278"/>
                </a:lnTo>
                <a:lnTo>
                  <a:pt x="64" y="278"/>
                </a:lnTo>
                <a:lnTo>
                  <a:pt x="64" y="276"/>
                </a:lnTo>
                <a:lnTo>
                  <a:pt x="64" y="276"/>
                </a:lnTo>
                <a:lnTo>
                  <a:pt x="66" y="276"/>
                </a:lnTo>
                <a:lnTo>
                  <a:pt x="66" y="276"/>
                </a:lnTo>
                <a:lnTo>
                  <a:pt x="66" y="276"/>
                </a:lnTo>
                <a:lnTo>
                  <a:pt x="66" y="276"/>
                </a:lnTo>
                <a:lnTo>
                  <a:pt x="66" y="276"/>
                </a:lnTo>
                <a:lnTo>
                  <a:pt x="66" y="276"/>
                </a:lnTo>
                <a:lnTo>
                  <a:pt x="66" y="276"/>
                </a:lnTo>
                <a:lnTo>
                  <a:pt x="66" y="276"/>
                </a:lnTo>
                <a:lnTo>
                  <a:pt x="66" y="274"/>
                </a:lnTo>
                <a:lnTo>
                  <a:pt x="66" y="274"/>
                </a:lnTo>
                <a:lnTo>
                  <a:pt x="66" y="274"/>
                </a:lnTo>
                <a:lnTo>
                  <a:pt x="66" y="274"/>
                </a:lnTo>
                <a:lnTo>
                  <a:pt x="66" y="272"/>
                </a:lnTo>
                <a:lnTo>
                  <a:pt x="66" y="272"/>
                </a:lnTo>
                <a:lnTo>
                  <a:pt x="64" y="272"/>
                </a:lnTo>
                <a:lnTo>
                  <a:pt x="64" y="272"/>
                </a:lnTo>
                <a:lnTo>
                  <a:pt x="64" y="270"/>
                </a:lnTo>
                <a:lnTo>
                  <a:pt x="64" y="270"/>
                </a:lnTo>
                <a:lnTo>
                  <a:pt x="62" y="274"/>
                </a:lnTo>
                <a:lnTo>
                  <a:pt x="62" y="274"/>
                </a:lnTo>
                <a:lnTo>
                  <a:pt x="60" y="272"/>
                </a:lnTo>
                <a:lnTo>
                  <a:pt x="60" y="272"/>
                </a:lnTo>
                <a:lnTo>
                  <a:pt x="60" y="272"/>
                </a:lnTo>
                <a:lnTo>
                  <a:pt x="60" y="272"/>
                </a:lnTo>
                <a:lnTo>
                  <a:pt x="60" y="272"/>
                </a:lnTo>
                <a:lnTo>
                  <a:pt x="60" y="272"/>
                </a:lnTo>
                <a:lnTo>
                  <a:pt x="62" y="272"/>
                </a:lnTo>
                <a:lnTo>
                  <a:pt x="62" y="272"/>
                </a:lnTo>
                <a:lnTo>
                  <a:pt x="62" y="270"/>
                </a:lnTo>
                <a:lnTo>
                  <a:pt x="62" y="270"/>
                </a:lnTo>
                <a:lnTo>
                  <a:pt x="64" y="270"/>
                </a:lnTo>
                <a:lnTo>
                  <a:pt x="64" y="270"/>
                </a:lnTo>
                <a:lnTo>
                  <a:pt x="62" y="266"/>
                </a:lnTo>
                <a:lnTo>
                  <a:pt x="62" y="266"/>
                </a:lnTo>
                <a:lnTo>
                  <a:pt x="64" y="266"/>
                </a:lnTo>
                <a:lnTo>
                  <a:pt x="64" y="266"/>
                </a:lnTo>
                <a:lnTo>
                  <a:pt x="64" y="266"/>
                </a:lnTo>
                <a:lnTo>
                  <a:pt x="64" y="266"/>
                </a:lnTo>
                <a:lnTo>
                  <a:pt x="66" y="268"/>
                </a:lnTo>
                <a:lnTo>
                  <a:pt x="66" y="268"/>
                </a:lnTo>
                <a:lnTo>
                  <a:pt x="66" y="268"/>
                </a:lnTo>
                <a:lnTo>
                  <a:pt x="66" y="268"/>
                </a:lnTo>
                <a:lnTo>
                  <a:pt x="70" y="268"/>
                </a:lnTo>
                <a:lnTo>
                  <a:pt x="70" y="268"/>
                </a:lnTo>
                <a:lnTo>
                  <a:pt x="70" y="270"/>
                </a:lnTo>
                <a:lnTo>
                  <a:pt x="70" y="270"/>
                </a:lnTo>
                <a:lnTo>
                  <a:pt x="70" y="270"/>
                </a:lnTo>
                <a:lnTo>
                  <a:pt x="70" y="270"/>
                </a:lnTo>
                <a:lnTo>
                  <a:pt x="68" y="270"/>
                </a:lnTo>
                <a:lnTo>
                  <a:pt x="68" y="270"/>
                </a:lnTo>
                <a:lnTo>
                  <a:pt x="68" y="270"/>
                </a:lnTo>
                <a:lnTo>
                  <a:pt x="68" y="270"/>
                </a:lnTo>
                <a:lnTo>
                  <a:pt x="68" y="272"/>
                </a:lnTo>
                <a:lnTo>
                  <a:pt x="68" y="272"/>
                </a:lnTo>
                <a:lnTo>
                  <a:pt x="68" y="272"/>
                </a:lnTo>
                <a:lnTo>
                  <a:pt x="68" y="272"/>
                </a:lnTo>
                <a:lnTo>
                  <a:pt x="70" y="272"/>
                </a:lnTo>
                <a:lnTo>
                  <a:pt x="70" y="272"/>
                </a:lnTo>
                <a:lnTo>
                  <a:pt x="70" y="272"/>
                </a:lnTo>
                <a:lnTo>
                  <a:pt x="70" y="272"/>
                </a:lnTo>
                <a:lnTo>
                  <a:pt x="72" y="272"/>
                </a:lnTo>
                <a:lnTo>
                  <a:pt x="72" y="272"/>
                </a:lnTo>
                <a:lnTo>
                  <a:pt x="74" y="272"/>
                </a:lnTo>
                <a:lnTo>
                  <a:pt x="74" y="272"/>
                </a:lnTo>
                <a:lnTo>
                  <a:pt x="74" y="270"/>
                </a:lnTo>
                <a:lnTo>
                  <a:pt x="74" y="270"/>
                </a:lnTo>
                <a:lnTo>
                  <a:pt x="74" y="268"/>
                </a:lnTo>
                <a:lnTo>
                  <a:pt x="74" y="268"/>
                </a:lnTo>
                <a:lnTo>
                  <a:pt x="72" y="268"/>
                </a:lnTo>
                <a:lnTo>
                  <a:pt x="72" y="268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4" y="264"/>
                </a:lnTo>
                <a:lnTo>
                  <a:pt x="74" y="264"/>
                </a:lnTo>
                <a:lnTo>
                  <a:pt x="70" y="264"/>
                </a:lnTo>
                <a:lnTo>
                  <a:pt x="70" y="264"/>
                </a:lnTo>
                <a:lnTo>
                  <a:pt x="70" y="264"/>
                </a:lnTo>
                <a:lnTo>
                  <a:pt x="70" y="264"/>
                </a:lnTo>
                <a:lnTo>
                  <a:pt x="68" y="262"/>
                </a:lnTo>
                <a:lnTo>
                  <a:pt x="68" y="262"/>
                </a:lnTo>
                <a:lnTo>
                  <a:pt x="70" y="262"/>
                </a:lnTo>
                <a:lnTo>
                  <a:pt x="70" y="262"/>
                </a:lnTo>
                <a:lnTo>
                  <a:pt x="72" y="262"/>
                </a:lnTo>
                <a:lnTo>
                  <a:pt x="72" y="262"/>
                </a:lnTo>
                <a:lnTo>
                  <a:pt x="72" y="262"/>
                </a:lnTo>
                <a:lnTo>
                  <a:pt x="72" y="262"/>
                </a:lnTo>
                <a:lnTo>
                  <a:pt x="74" y="262"/>
                </a:lnTo>
                <a:lnTo>
                  <a:pt x="74" y="262"/>
                </a:lnTo>
                <a:lnTo>
                  <a:pt x="76" y="262"/>
                </a:lnTo>
                <a:lnTo>
                  <a:pt x="76" y="260"/>
                </a:lnTo>
                <a:lnTo>
                  <a:pt x="76" y="260"/>
                </a:lnTo>
                <a:lnTo>
                  <a:pt x="74" y="260"/>
                </a:lnTo>
                <a:lnTo>
                  <a:pt x="74" y="260"/>
                </a:lnTo>
                <a:lnTo>
                  <a:pt x="72" y="258"/>
                </a:lnTo>
                <a:lnTo>
                  <a:pt x="72" y="258"/>
                </a:lnTo>
                <a:lnTo>
                  <a:pt x="70" y="258"/>
                </a:lnTo>
                <a:lnTo>
                  <a:pt x="70" y="258"/>
                </a:lnTo>
                <a:lnTo>
                  <a:pt x="70" y="258"/>
                </a:lnTo>
                <a:lnTo>
                  <a:pt x="70" y="258"/>
                </a:lnTo>
                <a:lnTo>
                  <a:pt x="68" y="256"/>
                </a:lnTo>
                <a:lnTo>
                  <a:pt x="68" y="256"/>
                </a:lnTo>
                <a:lnTo>
                  <a:pt x="68" y="254"/>
                </a:lnTo>
                <a:lnTo>
                  <a:pt x="68" y="254"/>
                </a:lnTo>
                <a:lnTo>
                  <a:pt x="68" y="252"/>
                </a:lnTo>
                <a:lnTo>
                  <a:pt x="68" y="252"/>
                </a:lnTo>
                <a:lnTo>
                  <a:pt x="70" y="252"/>
                </a:lnTo>
                <a:lnTo>
                  <a:pt x="70" y="252"/>
                </a:lnTo>
                <a:lnTo>
                  <a:pt x="68" y="252"/>
                </a:lnTo>
                <a:lnTo>
                  <a:pt x="68" y="252"/>
                </a:lnTo>
                <a:lnTo>
                  <a:pt x="68" y="252"/>
                </a:lnTo>
                <a:lnTo>
                  <a:pt x="68" y="252"/>
                </a:lnTo>
                <a:lnTo>
                  <a:pt x="66" y="252"/>
                </a:lnTo>
                <a:lnTo>
                  <a:pt x="66" y="252"/>
                </a:lnTo>
                <a:lnTo>
                  <a:pt x="64" y="252"/>
                </a:lnTo>
                <a:lnTo>
                  <a:pt x="64" y="252"/>
                </a:lnTo>
                <a:lnTo>
                  <a:pt x="64" y="252"/>
                </a:lnTo>
                <a:lnTo>
                  <a:pt x="64" y="252"/>
                </a:lnTo>
                <a:lnTo>
                  <a:pt x="62" y="252"/>
                </a:lnTo>
                <a:lnTo>
                  <a:pt x="62" y="252"/>
                </a:lnTo>
                <a:lnTo>
                  <a:pt x="62" y="250"/>
                </a:lnTo>
                <a:lnTo>
                  <a:pt x="62" y="250"/>
                </a:lnTo>
                <a:lnTo>
                  <a:pt x="62" y="250"/>
                </a:lnTo>
                <a:lnTo>
                  <a:pt x="62" y="250"/>
                </a:lnTo>
                <a:lnTo>
                  <a:pt x="62" y="250"/>
                </a:lnTo>
                <a:lnTo>
                  <a:pt x="62" y="250"/>
                </a:lnTo>
                <a:lnTo>
                  <a:pt x="62" y="250"/>
                </a:lnTo>
                <a:lnTo>
                  <a:pt x="62" y="250"/>
                </a:lnTo>
                <a:lnTo>
                  <a:pt x="64" y="248"/>
                </a:lnTo>
                <a:lnTo>
                  <a:pt x="64" y="248"/>
                </a:lnTo>
                <a:lnTo>
                  <a:pt x="66" y="248"/>
                </a:lnTo>
                <a:lnTo>
                  <a:pt x="66" y="248"/>
                </a:lnTo>
                <a:lnTo>
                  <a:pt x="66" y="248"/>
                </a:lnTo>
                <a:lnTo>
                  <a:pt x="66" y="248"/>
                </a:lnTo>
                <a:lnTo>
                  <a:pt x="68" y="248"/>
                </a:lnTo>
                <a:lnTo>
                  <a:pt x="68" y="248"/>
                </a:lnTo>
                <a:lnTo>
                  <a:pt x="68" y="246"/>
                </a:lnTo>
                <a:lnTo>
                  <a:pt x="68" y="246"/>
                </a:lnTo>
                <a:lnTo>
                  <a:pt x="66" y="244"/>
                </a:lnTo>
                <a:lnTo>
                  <a:pt x="66" y="244"/>
                </a:lnTo>
                <a:lnTo>
                  <a:pt x="66" y="244"/>
                </a:lnTo>
                <a:lnTo>
                  <a:pt x="66" y="244"/>
                </a:lnTo>
                <a:lnTo>
                  <a:pt x="68" y="242"/>
                </a:lnTo>
                <a:lnTo>
                  <a:pt x="68" y="242"/>
                </a:lnTo>
                <a:lnTo>
                  <a:pt x="70" y="242"/>
                </a:lnTo>
                <a:lnTo>
                  <a:pt x="70" y="242"/>
                </a:lnTo>
                <a:lnTo>
                  <a:pt x="72" y="240"/>
                </a:lnTo>
                <a:lnTo>
                  <a:pt x="72" y="240"/>
                </a:lnTo>
                <a:lnTo>
                  <a:pt x="72" y="240"/>
                </a:lnTo>
                <a:lnTo>
                  <a:pt x="72" y="240"/>
                </a:lnTo>
                <a:lnTo>
                  <a:pt x="74" y="238"/>
                </a:lnTo>
                <a:lnTo>
                  <a:pt x="74" y="238"/>
                </a:lnTo>
                <a:lnTo>
                  <a:pt x="74" y="238"/>
                </a:lnTo>
                <a:lnTo>
                  <a:pt x="74" y="238"/>
                </a:lnTo>
                <a:lnTo>
                  <a:pt x="74" y="240"/>
                </a:lnTo>
                <a:lnTo>
                  <a:pt x="74" y="240"/>
                </a:lnTo>
                <a:lnTo>
                  <a:pt x="74" y="240"/>
                </a:lnTo>
                <a:lnTo>
                  <a:pt x="74" y="240"/>
                </a:lnTo>
                <a:lnTo>
                  <a:pt x="74" y="240"/>
                </a:lnTo>
                <a:lnTo>
                  <a:pt x="74" y="240"/>
                </a:lnTo>
                <a:lnTo>
                  <a:pt x="72" y="240"/>
                </a:lnTo>
                <a:lnTo>
                  <a:pt x="72" y="240"/>
                </a:lnTo>
                <a:lnTo>
                  <a:pt x="72" y="242"/>
                </a:lnTo>
                <a:lnTo>
                  <a:pt x="72" y="242"/>
                </a:lnTo>
                <a:lnTo>
                  <a:pt x="72" y="242"/>
                </a:lnTo>
                <a:lnTo>
                  <a:pt x="72" y="242"/>
                </a:lnTo>
                <a:lnTo>
                  <a:pt x="72" y="242"/>
                </a:lnTo>
                <a:lnTo>
                  <a:pt x="72" y="242"/>
                </a:lnTo>
                <a:lnTo>
                  <a:pt x="70" y="244"/>
                </a:lnTo>
                <a:lnTo>
                  <a:pt x="70" y="244"/>
                </a:lnTo>
                <a:lnTo>
                  <a:pt x="70" y="244"/>
                </a:lnTo>
                <a:lnTo>
                  <a:pt x="70" y="244"/>
                </a:lnTo>
                <a:lnTo>
                  <a:pt x="70" y="246"/>
                </a:lnTo>
                <a:lnTo>
                  <a:pt x="70" y="246"/>
                </a:lnTo>
                <a:lnTo>
                  <a:pt x="70" y="246"/>
                </a:lnTo>
                <a:lnTo>
                  <a:pt x="70" y="246"/>
                </a:lnTo>
                <a:lnTo>
                  <a:pt x="72" y="246"/>
                </a:lnTo>
                <a:lnTo>
                  <a:pt x="72" y="246"/>
                </a:lnTo>
                <a:lnTo>
                  <a:pt x="72" y="246"/>
                </a:lnTo>
                <a:lnTo>
                  <a:pt x="72" y="246"/>
                </a:lnTo>
                <a:lnTo>
                  <a:pt x="72" y="244"/>
                </a:lnTo>
                <a:lnTo>
                  <a:pt x="72" y="244"/>
                </a:lnTo>
                <a:lnTo>
                  <a:pt x="72" y="244"/>
                </a:lnTo>
                <a:lnTo>
                  <a:pt x="72" y="244"/>
                </a:lnTo>
                <a:lnTo>
                  <a:pt x="74" y="244"/>
                </a:lnTo>
                <a:lnTo>
                  <a:pt x="74" y="244"/>
                </a:lnTo>
                <a:lnTo>
                  <a:pt x="74" y="244"/>
                </a:lnTo>
                <a:lnTo>
                  <a:pt x="74" y="244"/>
                </a:lnTo>
                <a:lnTo>
                  <a:pt x="72" y="244"/>
                </a:lnTo>
                <a:lnTo>
                  <a:pt x="72" y="244"/>
                </a:lnTo>
                <a:lnTo>
                  <a:pt x="72" y="246"/>
                </a:lnTo>
                <a:lnTo>
                  <a:pt x="72" y="246"/>
                </a:lnTo>
                <a:lnTo>
                  <a:pt x="74" y="246"/>
                </a:lnTo>
                <a:lnTo>
                  <a:pt x="74" y="246"/>
                </a:lnTo>
                <a:lnTo>
                  <a:pt x="74" y="248"/>
                </a:lnTo>
                <a:lnTo>
                  <a:pt x="74" y="248"/>
                </a:lnTo>
                <a:lnTo>
                  <a:pt x="72" y="248"/>
                </a:lnTo>
                <a:lnTo>
                  <a:pt x="72" y="248"/>
                </a:lnTo>
                <a:lnTo>
                  <a:pt x="76" y="248"/>
                </a:lnTo>
                <a:lnTo>
                  <a:pt x="76" y="248"/>
                </a:lnTo>
                <a:lnTo>
                  <a:pt x="76" y="246"/>
                </a:lnTo>
                <a:lnTo>
                  <a:pt x="76" y="246"/>
                </a:lnTo>
                <a:lnTo>
                  <a:pt x="76" y="246"/>
                </a:lnTo>
                <a:lnTo>
                  <a:pt x="76" y="246"/>
                </a:lnTo>
                <a:lnTo>
                  <a:pt x="76" y="246"/>
                </a:lnTo>
                <a:lnTo>
                  <a:pt x="76" y="246"/>
                </a:lnTo>
                <a:lnTo>
                  <a:pt x="78" y="244"/>
                </a:lnTo>
                <a:lnTo>
                  <a:pt x="78" y="244"/>
                </a:lnTo>
                <a:lnTo>
                  <a:pt x="78" y="246"/>
                </a:lnTo>
                <a:lnTo>
                  <a:pt x="78" y="246"/>
                </a:lnTo>
                <a:lnTo>
                  <a:pt x="78" y="246"/>
                </a:lnTo>
                <a:lnTo>
                  <a:pt x="78" y="246"/>
                </a:lnTo>
                <a:lnTo>
                  <a:pt x="78" y="246"/>
                </a:lnTo>
                <a:lnTo>
                  <a:pt x="78" y="246"/>
                </a:lnTo>
                <a:lnTo>
                  <a:pt x="78" y="246"/>
                </a:lnTo>
                <a:lnTo>
                  <a:pt x="78" y="246"/>
                </a:lnTo>
                <a:lnTo>
                  <a:pt x="78" y="246"/>
                </a:lnTo>
                <a:lnTo>
                  <a:pt x="78" y="246"/>
                </a:lnTo>
                <a:lnTo>
                  <a:pt x="80" y="244"/>
                </a:lnTo>
                <a:lnTo>
                  <a:pt x="80" y="244"/>
                </a:lnTo>
                <a:lnTo>
                  <a:pt x="80" y="244"/>
                </a:lnTo>
                <a:lnTo>
                  <a:pt x="80" y="244"/>
                </a:lnTo>
                <a:lnTo>
                  <a:pt x="80" y="242"/>
                </a:lnTo>
                <a:lnTo>
                  <a:pt x="80" y="242"/>
                </a:lnTo>
                <a:lnTo>
                  <a:pt x="80" y="242"/>
                </a:lnTo>
                <a:lnTo>
                  <a:pt x="80" y="242"/>
                </a:lnTo>
                <a:lnTo>
                  <a:pt x="80" y="242"/>
                </a:lnTo>
                <a:lnTo>
                  <a:pt x="80" y="242"/>
                </a:lnTo>
                <a:lnTo>
                  <a:pt x="82" y="242"/>
                </a:lnTo>
                <a:lnTo>
                  <a:pt x="82" y="242"/>
                </a:lnTo>
                <a:lnTo>
                  <a:pt x="80" y="240"/>
                </a:lnTo>
                <a:lnTo>
                  <a:pt x="80" y="240"/>
                </a:lnTo>
                <a:lnTo>
                  <a:pt x="80" y="240"/>
                </a:lnTo>
                <a:lnTo>
                  <a:pt x="80" y="240"/>
                </a:lnTo>
                <a:lnTo>
                  <a:pt x="78" y="240"/>
                </a:lnTo>
                <a:lnTo>
                  <a:pt x="78" y="240"/>
                </a:lnTo>
                <a:lnTo>
                  <a:pt x="78" y="242"/>
                </a:lnTo>
                <a:lnTo>
                  <a:pt x="78" y="242"/>
                </a:lnTo>
                <a:lnTo>
                  <a:pt x="78" y="242"/>
                </a:lnTo>
                <a:lnTo>
                  <a:pt x="78" y="242"/>
                </a:lnTo>
                <a:lnTo>
                  <a:pt x="76" y="242"/>
                </a:lnTo>
                <a:lnTo>
                  <a:pt x="76" y="242"/>
                </a:lnTo>
                <a:lnTo>
                  <a:pt x="76" y="240"/>
                </a:lnTo>
                <a:lnTo>
                  <a:pt x="76" y="240"/>
                </a:lnTo>
                <a:lnTo>
                  <a:pt x="76" y="240"/>
                </a:lnTo>
                <a:lnTo>
                  <a:pt x="76" y="240"/>
                </a:lnTo>
                <a:lnTo>
                  <a:pt x="76" y="238"/>
                </a:lnTo>
                <a:lnTo>
                  <a:pt x="76" y="238"/>
                </a:lnTo>
                <a:lnTo>
                  <a:pt x="76" y="238"/>
                </a:lnTo>
                <a:lnTo>
                  <a:pt x="76" y="238"/>
                </a:lnTo>
                <a:lnTo>
                  <a:pt x="76" y="238"/>
                </a:lnTo>
                <a:lnTo>
                  <a:pt x="76" y="238"/>
                </a:lnTo>
                <a:lnTo>
                  <a:pt x="74" y="236"/>
                </a:lnTo>
                <a:lnTo>
                  <a:pt x="74" y="236"/>
                </a:lnTo>
                <a:lnTo>
                  <a:pt x="74" y="236"/>
                </a:lnTo>
                <a:lnTo>
                  <a:pt x="74" y="236"/>
                </a:lnTo>
                <a:lnTo>
                  <a:pt x="76" y="234"/>
                </a:lnTo>
                <a:lnTo>
                  <a:pt x="76" y="234"/>
                </a:lnTo>
                <a:lnTo>
                  <a:pt x="76" y="234"/>
                </a:lnTo>
                <a:lnTo>
                  <a:pt x="76" y="234"/>
                </a:lnTo>
                <a:lnTo>
                  <a:pt x="74" y="232"/>
                </a:lnTo>
                <a:lnTo>
                  <a:pt x="74" y="232"/>
                </a:lnTo>
                <a:lnTo>
                  <a:pt x="76" y="232"/>
                </a:lnTo>
                <a:lnTo>
                  <a:pt x="76" y="232"/>
                </a:lnTo>
                <a:lnTo>
                  <a:pt x="74" y="232"/>
                </a:lnTo>
                <a:lnTo>
                  <a:pt x="74" y="232"/>
                </a:lnTo>
                <a:lnTo>
                  <a:pt x="76" y="232"/>
                </a:lnTo>
                <a:lnTo>
                  <a:pt x="76" y="232"/>
                </a:lnTo>
                <a:lnTo>
                  <a:pt x="76" y="232"/>
                </a:lnTo>
                <a:lnTo>
                  <a:pt x="76" y="232"/>
                </a:lnTo>
                <a:lnTo>
                  <a:pt x="76" y="232"/>
                </a:lnTo>
                <a:lnTo>
                  <a:pt x="76" y="232"/>
                </a:lnTo>
                <a:lnTo>
                  <a:pt x="78" y="230"/>
                </a:lnTo>
                <a:lnTo>
                  <a:pt x="78" y="230"/>
                </a:lnTo>
                <a:lnTo>
                  <a:pt x="78" y="230"/>
                </a:lnTo>
                <a:lnTo>
                  <a:pt x="78" y="230"/>
                </a:lnTo>
                <a:lnTo>
                  <a:pt x="78" y="228"/>
                </a:lnTo>
                <a:lnTo>
                  <a:pt x="78" y="228"/>
                </a:lnTo>
                <a:lnTo>
                  <a:pt x="80" y="228"/>
                </a:lnTo>
                <a:lnTo>
                  <a:pt x="80" y="228"/>
                </a:lnTo>
                <a:lnTo>
                  <a:pt x="80" y="228"/>
                </a:lnTo>
                <a:lnTo>
                  <a:pt x="80" y="228"/>
                </a:lnTo>
                <a:lnTo>
                  <a:pt x="80" y="228"/>
                </a:lnTo>
                <a:lnTo>
                  <a:pt x="80" y="228"/>
                </a:lnTo>
                <a:lnTo>
                  <a:pt x="82" y="228"/>
                </a:lnTo>
                <a:lnTo>
                  <a:pt x="82" y="228"/>
                </a:lnTo>
                <a:lnTo>
                  <a:pt x="82" y="226"/>
                </a:lnTo>
                <a:lnTo>
                  <a:pt x="82" y="226"/>
                </a:lnTo>
                <a:lnTo>
                  <a:pt x="84" y="226"/>
                </a:lnTo>
                <a:lnTo>
                  <a:pt x="84" y="226"/>
                </a:lnTo>
                <a:lnTo>
                  <a:pt x="84" y="226"/>
                </a:lnTo>
                <a:lnTo>
                  <a:pt x="84" y="226"/>
                </a:lnTo>
                <a:lnTo>
                  <a:pt x="84" y="226"/>
                </a:lnTo>
                <a:lnTo>
                  <a:pt x="84" y="226"/>
                </a:lnTo>
                <a:lnTo>
                  <a:pt x="86" y="224"/>
                </a:lnTo>
                <a:lnTo>
                  <a:pt x="86" y="224"/>
                </a:lnTo>
                <a:lnTo>
                  <a:pt x="86" y="222"/>
                </a:lnTo>
                <a:lnTo>
                  <a:pt x="86" y="222"/>
                </a:lnTo>
                <a:lnTo>
                  <a:pt x="88" y="222"/>
                </a:lnTo>
                <a:lnTo>
                  <a:pt x="88" y="222"/>
                </a:lnTo>
                <a:lnTo>
                  <a:pt x="88" y="220"/>
                </a:lnTo>
                <a:lnTo>
                  <a:pt x="88" y="220"/>
                </a:lnTo>
                <a:lnTo>
                  <a:pt x="88" y="222"/>
                </a:lnTo>
                <a:lnTo>
                  <a:pt x="88" y="222"/>
                </a:lnTo>
                <a:lnTo>
                  <a:pt x="88" y="222"/>
                </a:lnTo>
                <a:lnTo>
                  <a:pt x="88" y="222"/>
                </a:lnTo>
                <a:lnTo>
                  <a:pt x="88" y="222"/>
                </a:lnTo>
                <a:lnTo>
                  <a:pt x="88" y="222"/>
                </a:lnTo>
                <a:lnTo>
                  <a:pt x="88" y="224"/>
                </a:lnTo>
                <a:lnTo>
                  <a:pt x="88" y="224"/>
                </a:lnTo>
                <a:lnTo>
                  <a:pt x="88" y="224"/>
                </a:lnTo>
                <a:lnTo>
                  <a:pt x="88" y="224"/>
                </a:lnTo>
                <a:lnTo>
                  <a:pt x="88" y="224"/>
                </a:lnTo>
                <a:lnTo>
                  <a:pt x="88" y="224"/>
                </a:lnTo>
                <a:lnTo>
                  <a:pt x="88" y="224"/>
                </a:lnTo>
                <a:lnTo>
                  <a:pt x="88" y="224"/>
                </a:lnTo>
                <a:lnTo>
                  <a:pt x="90" y="224"/>
                </a:lnTo>
                <a:lnTo>
                  <a:pt x="90" y="224"/>
                </a:lnTo>
                <a:lnTo>
                  <a:pt x="90" y="226"/>
                </a:lnTo>
                <a:lnTo>
                  <a:pt x="90" y="226"/>
                </a:lnTo>
                <a:lnTo>
                  <a:pt x="92" y="224"/>
                </a:lnTo>
                <a:lnTo>
                  <a:pt x="92" y="224"/>
                </a:lnTo>
                <a:lnTo>
                  <a:pt x="92" y="222"/>
                </a:lnTo>
                <a:lnTo>
                  <a:pt x="92" y="222"/>
                </a:lnTo>
                <a:lnTo>
                  <a:pt x="92" y="222"/>
                </a:lnTo>
                <a:lnTo>
                  <a:pt x="92" y="222"/>
                </a:lnTo>
                <a:lnTo>
                  <a:pt x="94" y="220"/>
                </a:lnTo>
                <a:lnTo>
                  <a:pt x="94" y="220"/>
                </a:lnTo>
                <a:lnTo>
                  <a:pt x="94" y="220"/>
                </a:lnTo>
                <a:lnTo>
                  <a:pt x="94" y="220"/>
                </a:lnTo>
                <a:lnTo>
                  <a:pt x="94" y="218"/>
                </a:lnTo>
                <a:lnTo>
                  <a:pt x="94" y="218"/>
                </a:lnTo>
                <a:lnTo>
                  <a:pt x="94" y="220"/>
                </a:lnTo>
                <a:lnTo>
                  <a:pt x="94" y="220"/>
                </a:lnTo>
                <a:lnTo>
                  <a:pt x="96" y="220"/>
                </a:lnTo>
                <a:lnTo>
                  <a:pt x="96" y="220"/>
                </a:lnTo>
                <a:lnTo>
                  <a:pt x="96" y="220"/>
                </a:lnTo>
                <a:lnTo>
                  <a:pt x="96" y="220"/>
                </a:lnTo>
                <a:lnTo>
                  <a:pt x="96" y="220"/>
                </a:lnTo>
                <a:lnTo>
                  <a:pt x="96" y="220"/>
                </a:lnTo>
                <a:lnTo>
                  <a:pt x="94" y="220"/>
                </a:lnTo>
                <a:lnTo>
                  <a:pt x="94" y="220"/>
                </a:lnTo>
                <a:lnTo>
                  <a:pt x="96" y="222"/>
                </a:lnTo>
                <a:lnTo>
                  <a:pt x="96" y="222"/>
                </a:lnTo>
                <a:lnTo>
                  <a:pt x="96" y="222"/>
                </a:lnTo>
                <a:lnTo>
                  <a:pt x="96" y="222"/>
                </a:lnTo>
                <a:lnTo>
                  <a:pt x="98" y="222"/>
                </a:lnTo>
                <a:lnTo>
                  <a:pt x="98" y="222"/>
                </a:lnTo>
                <a:lnTo>
                  <a:pt x="98" y="220"/>
                </a:lnTo>
                <a:lnTo>
                  <a:pt x="98" y="220"/>
                </a:lnTo>
                <a:lnTo>
                  <a:pt x="100" y="220"/>
                </a:lnTo>
                <a:lnTo>
                  <a:pt x="100" y="220"/>
                </a:lnTo>
                <a:lnTo>
                  <a:pt x="100" y="220"/>
                </a:lnTo>
                <a:lnTo>
                  <a:pt x="100" y="220"/>
                </a:lnTo>
                <a:lnTo>
                  <a:pt x="102" y="218"/>
                </a:lnTo>
                <a:lnTo>
                  <a:pt x="102" y="218"/>
                </a:lnTo>
                <a:lnTo>
                  <a:pt x="104" y="218"/>
                </a:lnTo>
                <a:lnTo>
                  <a:pt x="104" y="218"/>
                </a:lnTo>
                <a:lnTo>
                  <a:pt x="106" y="218"/>
                </a:lnTo>
                <a:lnTo>
                  <a:pt x="106" y="218"/>
                </a:lnTo>
                <a:lnTo>
                  <a:pt x="106" y="218"/>
                </a:lnTo>
                <a:lnTo>
                  <a:pt x="106" y="218"/>
                </a:lnTo>
                <a:lnTo>
                  <a:pt x="106" y="216"/>
                </a:lnTo>
                <a:lnTo>
                  <a:pt x="106" y="216"/>
                </a:lnTo>
                <a:lnTo>
                  <a:pt x="106" y="216"/>
                </a:lnTo>
                <a:lnTo>
                  <a:pt x="106" y="216"/>
                </a:lnTo>
                <a:lnTo>
                  <a:pt x="106" y="214"/>
                </a:lnTo>
                <a:lnTo>
                  <a:pt x="106" y="214"/>
                </a:lnTo>
                <a:lnTo>
                  <a:pt x="104" y="214"/>
                </a:lnTo>
                <a:lnTo>
                  <a:pt x="104" y="214"/>
                </a:lnTo>
                <a:lnTo>
                  <a:pt x="104" y="214"/>
                </a:lnTo>
                <a:lnTo>
                  <a:pt x="104" y="214"/>
                </a:lnTo>
                <a:lnTo>
                  <a:pt x="104" y="214"/>
                </a:lnTo>
                <a:lnTo>
                  <a:pt x="104" y="214"/>
                </a:lnTo>
                <a:lnTo>
                  <a:pt x="104" y="212"/>
                </a:lnTo>
                <a:lnTo>
                  <a:pt x="104" y="212"/>
                </a:lnTo>
                <a:lnTo>
                  <a:pt x="106" y="214"/>
                </a:lnTo>
                <a:lnTo>
                  <a:pt x="106" y="214"/>
                </a:lnTo>
                <a:lnTo>
                  <a:pt x="106" y="212"/>
                </a:lnTo>
                <a:lnTo>
                  <a:pt x="106" y="212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08" y="214"/>
                </a:lnTo>
                <a:lnTo>
                  <a:pt x="108" y="214"/>
                </a:lnTo>
                <a:lnTo>
                  <a:pt x="106" y="214"/>
                </a:lnTo>
                <a:lnTo>
                  <a:pt x="106" y="214"/>
                </a:lnTo>
                <a:lnTo>
                  <a:pt x="106" y="214"/>
                </a:lnTo>
                <a:lnTo>
                  <a:pt x="106" y="214"/>
                </a:lnTo>
                <a:lnTo>
                  <a:pt x="108" y="216"/>
                </a:lnTo>
                <a:lnTo>
                  <a:pt x="108" y="216"/>
                </a:lnTo>
                <a:lnTo>
                  <a:pt x="106" y="216"/>
                </a:lnTo>
                <a:lnTo>
                  <a:pt x="106" y="216"/>
                </a:lnTo>
                <a:lnTo>
                  <a:pt x="108" y="216"/>
                </a:lnTo>
                <a:lnTo>
                  <a:pt x="108" y="216"/>
                </a:lnTo>
                <a:lnTo>
                  <a:pt x="110" y="218"/>
                </a:lnTo>
                <a:lnTo>
                  <a:pt x="110" y="218"/>
                </a:lnTo>
                <a:lnTo>
                  <a:pt x="110" y="218"/>
                </a:lnTo>
                <a:lnTo>
                  <a:pt x="110" y="218"/>
                </a:lnTo>
                <a:lnTo>
                  <a:pt x="110" y="218"/>
                </a:lnTo>
                <a:lnTo>
                  <a:pt x="110" y="218"/>
                </a:lnTo>
                <a:lnTo>
                  <a:pt x="112" y="218"/>
                </a:lnTo>
                <a:lnTo>
                  <a:pt x="112" y="218"/>
                </a:lnTo>
                <a:lnTo>
                  <a:pt x="114" y="218"/>
                </a:lnTo>
                <a:lnTo>
                  <a:pt x="114" y="218"/>
                </a:lnTo>
                <a:lnTo>
                  <a:pt x="114" y="216"/>
                </a:lnTo>
                <a:lnTo>
                  <a:pt x="114" y="216"/>
                </a:lnTo>
                <a:lnTo>
                  <a:pt x="114" y="216"/>
                </a:lnTo>
                <a:lnTo>
                  <a:pt x="114" y="216"/>
                </a:lnTo>
                <a:lnTo>
                  <a:pt x="116" y="216"/>
                </a:lnTo>
                <a:lnTo>
                  <a:pt x="116" y="216"/>
                </a:lnTo>
                <a:lnTo>
                  <a:pt x="114" y="216"/>
                </a:lnTo>
                <a:lnTo>
                  <a:pt x="114" y="216"/>
                </a:lnTo>
                <a:lnTo>
                  <a:pt x="114" y="216"/>
                </a:lnTo>
                <a:lnTo>
                  <a:pt x="114" y="216"/>
                </a:lnTo>
                <a:lnTo>
                  <a:pt x="114" y="214"/>
                </a:lnTo>
                <a:lnTo>
                  <a:pt x="114" y="214"/>
                </a:lnTo>
                <a:lnTo>
                  <a:pt x="112" y="216"/>
                </a:lnTo>
                <a:lnTo>
                  <a:pt x="112" y="216"/>
                </a:lnTo>
                <a:lnTo>
                  <a:pt x="112" y="216"/>
                </a:lnTo>
                <a:lnTo>
                  <a:pt x="112" y="216"/>
                </a:lnTo>
                <a:lnTo>
                  <a:pt x="112" y="216"/>
                </a:lnTo>
                <a:lnTo>
                  <a:pt x="112" y="216"/>
                </a:lnTo>
                <a:lnTo>
                  <a:pt x="112" y="214"/>
                </a:lnTo>
                <a:lnTo>
                  <a:pt x="112" y="214"/>
                </a:lnTo>
                <a:lnTo>
                  <a:pt x="110" y="214"/>
                </a:lnTo>
                <a:lnTo>
                  <a:pt x="110" y="214"/>
                </a:lnTo>
                <a:lnTo>
                  <a:pt x="112" y="214"/>
                </a:lnTo>
                <a:lnTo>
                  <a:pt x="112" y="214"/>
                </a:lnTo>
                <a:lnTo>
                  <a:pt x="112" y="214"/>
                </a:lnTo>
                <a:lnTo>
                  <a:pt x="112" y="214"/>
                </a:lnTo>
                <a:lnTo>
                  <a:pt x="114" y="214"/>
                </a:lnTo>
                <a:lnTo>
                  <a:pt x="114" y="214"/>
                </a:lnTo>
                <a:lnTo>
                  <a:pt x="114" y="214"/>
                </a:lnTo>
                <a:lnTo>
                  <a:pt x="114" y="214"/>
                </a:lnTo>
                <a:lnTo>
                  <a:pt x="114" y="212"/>
                </a:lnTo>
                <a:lnTo>
                  <a:pt x="114" y="212"/>
                </a:lnTo>
                <a:lnTo>
                  <a:pt x="112" y="212"/>
                </a:lnTo>
                <a:lnTo>
                  <a:pt x="112" y="212"/>
                </a:lnTo>
                <a:lnTo>
                  <a:pt x="112" y="212"/>
                </a:lnTo>
                <a:lnTo>
                  <a:pt x="112" y="212"/>
                </a:lnTo>
                <a:lnTo>
                  <a:pt x="112" y="212"/>
                </a:lnTo>
                <a:lnTo>
                  <a:pt x="112" y="212"/>
                </a:lnTo>
                <a:lnTo>
                  <a:pt x="112" y="210"/>
                </a:lnTo>
                <a:lnTo>
                  <a:pt x="112" y="210"/>
                </a:lnTo>
                <a:lnTo>
                  <a:pt x="114" y="212"/>
                </a:lnTo>
                <a:lnTo>
                  <a:pt x="114" y="212"/>
                </a:lnTo>
                <a:lnTo>
                  <a:pt x="114" y="210"/>
                </a:lnTo>
                <a:lnTo>
                  <a:pt x="114" y="210"/>
                </a:lnTo>
                <a:lnTo>
                  <a:pt x="114" y="212"/>
                </a:lnTo>
                <a:lnTo>
                  <a:pt x="114" y="212"/>
                </a:lnTo>
                <a:lnTo>
                  <a:pt x="114" y="212"/>
                </a:lnTo>
                <a:lnTo>
                  <a:pt x="114" y="212"/>
                </a:lnTo>
                <a:lnTo>
                  <a:pt x="114" y="212"/>
                </a:lnTo>
                <a:lnTo>
                  <a:pt x="114" y="212"/>
                </a:lnTo>
                <a:lnTo>
                  <a:pt x="116" y="212"/>
                </a:lnTo>
                <a:lnTo>
                  <a:pt x="116" y="212"/>
                </a:lnTo>
                <a:lnTo>
                  <a:pt x="114" y="212"/>
                </a:lnTo>
                <a:lnTo>
                  <a:pt x="114" y="212"/>
                </a:lnTo>
                <a:lnTo>
                  <a:pt x="114" y="210"/>
                </a:lnTo>
                <a:lnTo>
                  <a:pt x="114" y="210"/>
                </a:lnTo>
                <a:lnTo>
                  <a:pt x="116" y="210"/>
                </a:lnTo>
                <a:lnTo>
                  <a:pt x="116" y="210"/>
                </a:lnTo>
                <a:lnTo>
                  <a:pt x="114" y="208"/>
                </a:lnTo>
                <a:lnTo>
                  <a:pt x="114" y="208"/>
                </a:lnTo>
                <a:lnTo>
                  <a:pt x="114" y="208"/>
                </a:lnTo>
                <a:lnTo>
                  <a:pt x="114" y="208"/>
                </a:lnTo>
                <a:lnTo>
                  <a:pt x="114" y="206"/>
                </a:lnTo>
                <a:lnTo>
                  <a:pt x="114" y="206"/>
                </a:lnTo>
                <a:lnTo>
                  <a:pt x="116" y="206"/>
                </a:lnTo>
                <a:lnTo>
                  <a:pt x="116" y="206"/>
                </a:lnTo>
                <a:lnTo>
                  <a:pt x="116" y="208"/>
                </a:lnTo>
                <a:lnTo>
                  <a:pt x="116" y="208"/>
                </a:lnTo>
                <a:lnTo>
                  <a:pt x="116" y="208"/>
                </a:lnTo>
                <a:lnTo>
                  <a:pt x="116" y="208"/>
                </a:lnTo>
                <a:lnTo>
                  <a:pt x="118" y="208"/>
                </a:lnTo>
                <a:lnTo>
                  <a:pt x="118" y="208"/>
                </a:lnTo>
                <a:lnTo>
                  <a:pt x="118" y="208"/>
                </a:lnTo>
                <a:lnTo>
                  <a:pt x="118" y="208"/>
                </a:lnTo>
                <a:lnTo>
                  <a:pt x="118" y="208"/>
                </a:lnTo>
                <a:lnTo>
                  <a:pt x="118" y="208"/>
                </a:lnTo>
                <a:lnTo>
                  <a:pt x="118" y="208"/>
                </a:lnTo>
                <a:lnTo>
                  <a:pt x="118" y="208"/>
                </a:lnTo>
                <a:lnTo>
                  <a:pt x="120" y="208"/>
                </a:lnTo>
                <a:lnTo>
                  <a:pt x="120" y="208"/>
                </a:lnTo>
                <a:lnTo>
                  <a:pt x="120" y="208"/>
                </a:lnTo>
                <a:lnTo>
                  <a:pt x="120" y="208"/>
                </a:lnTo>
                <a:lnTo>
                  <a:pt x="120" y="206"/>
                </a:lnTo>
                <a:lnTo>
                  <a:pt x="120" y="206"/>
                </a:lnTo>
                <a:lnTo>
                  <a:pt x="120" y="208"/>
                </a:lnTo>
                <a:lnTo>
                  <a:pt x="120" y="208"/>
                </a:lnTo>
                <a:lnTo>
                  <a:pt x="120" y="208"/>
                </a:lnTo>
                <a:lnTo>
                  <a:pt x="120" y="208"/>
                </a:lnTo>
                <a:lnTo>
                  <a:pt x="120" y="208"/>
                </a:lnTo>
                <a:lnTo>
                  <a:pt x="120" y="208"/>
                </a:lnTo>
                <a:lnTo>
                  <a:pt x="120" y="210"/>
                </a:lnTo>
                <a:lnTo>
                  <a:pt x="120" y="210"/>
                </a:lnTo>
                <a:lnTo>
                  <a:pt x="120" y="212"/>
                </a:lnTo>
                <a:lnTo>
                  <a:pt x="120" y="212"/>
                </a:lnTo>
                <a:lnTo>
                  <a:pt x="122" y="212"/>
                </a:lnTo>
                <a:lnTo>
                  <a:pt x="122" y="212"/>
                </a:lnTo>
                <a:lnTo>
                  <a:pt x="122" y="212"/>
                </a:lnTo>
                <a:lnTo>
                  <a:pt x="122" y="212"/>
                </a:lnTo>
                <a:lnTo>
                  <a:pt x="122" y="210"/>
                </a:lnTo>
                <a:lnTo>
                  <a:pt x="122" y="210"/>
                </a:lnTo>
                <a:lnTo>
                  <a:pt x="122" y="210"/>
                </a:lnTo>
                <a:lnTo>
                  <a:pt x="122" y="210"/>
                </a:lnTo>
                <a:lnTo>
                  <a:pt x="124" y="210"/>
                </a:lnTo>
                <a:lnTo>
                  <a:pt x="124" y="210"/>
                </a:lnTo>
                <a:lnTo>
                  <a:pt x="122" y="208"/>
                </a:lnTo>
                <a:lnTo>
                  <a:pt x="122" y="208"/>
                </a:lnTo>
                <a:lnTo>
                  <a:pt x="122" y="206"/>
                </a:lnTo>
                <a:lnTo>
                  <a:pt x="122" y="206"/>
                </a:lnTo>
                <a:lnTo>
                  <a:pt x="124" y="206"/>
                </a:lnTo>
                <a:lnTo>
                  <a:pt x="124" y="206"/>
                </a:lnTo>
                <a:lnTo>
                  <a:pt x="124" y="204"/>
                </a:lnTo>
                <a:lnTo>
                  <a:pt x="124" y="204"/>
                </a:lnTo>
                <a:lnTo>
                  <a:pt x="126" y="206"/>
                </a:lnTo>
                <a:lnTo>
                  <a:pt x="126" y="206"/>
                </a:lnTo>
                <a:lnTo>
                  <a:pt x="126" y="204"/>
                </a:lnTo>
                <a:lnTo>
                  <a:pt x="126" y="204"/>
                </a:lnTo>
                <a:lnTo>
                  <a:pt x="126" y="204"/>
                </a:lnTo>
                <a:lnTo>
                  <a:pt x="126" y="204"/>
                </a:lnTo>
                <a:lnTo>
                  <a:pt x="128" y="204"/>
                </a:lnTo>
                <a:lnTo>
                  <a:pt x="128" y="204"/>
                </a:lnTo>
                <a:lnTo>
                  <a:pt x="128" y="204"/>
                </a:lnTo>
                <a:lnTo>
                  <a:pt x="128" y="204"/>
                </a:lnTo>
                <a:lnTo>
                  <a:pt x="128" y="204"/>
                </a:lnTo>
                <a:lnTo>
                  <a:pt x="128" y="204"/>
                </a:lnTo>
                <a:lnTo>
                  <a:pt x="130" y="204"/>
                </a:lnTo>
                <a:lnTo>
                  <a:pt x="130" y="204"/>
                </a:lnTo>
                <a:lnTo>
                  <a:pt x="130" y="204"/>
                </a:lnTo>
                <a:lnTo>
                  <a:pt x="130" y="204"/>
                </a:lnTo>
                <a:lnTo>
                  <a:pt x="130" y="204"/>
                </a:lnTo>
                <a:lnTo>
                  <a:pt x="130" y="204"/>
                </a:lnTo>
                <a:lnTo>
                  <a:pt x="130" y="204"/>
                </a:lnTo>
                <a:lnTo>
                  <a:pt x="130" y="204"/>
                </a:lnTo>
                <a:lnTo>
                  <a:pt x="130" y="206"/>
                </a:lnTo>
                <a:lnTo>
                  <a:pt x="130" y="206"/>
                </a:lnTo>
                <a:lnTo>
                  <a:pt x="130" y="206"/>
                </a:lnTo>
                <a:lnTo>
                  <a:pt x="130" y="206"/>
                </a:lnTo>
                <a:lnTo>
                  <a:pt x="128" y="206"/>
                </a:lnTo>
                <a:lnTo>
                  <a:pt x="128" y="206"/>
                </a:lnTo>
                <a:lnTo>
                  <a:pt x="128" y="206"/>
                </a:lnTo>
                <a:lnTo>
                  <a:pt x="128" y="206"/>
                </a:lnTo>
                <a:lnTo>
                  <a:pt x="128" y="206"/>
                </a:lnTo>
                <a:lnTo>
                  <a:pt x="128" y="206"/>
                </a:lnTo>
                <a:lnTo>
                  <a:pt x="130" y="208"/>
                </a:lnTo>
                <a:lnTo>
                  <a:pt x="130" y="208"/>
                </a:lnTo>
                <a:lnTo>
                  <a:pt x="128" y="208"/>
                </a:lnTo>
                <a:lnTo>
                  <a:pt x="128" y="208"/>
                </a:lnTo>
                <a:lnTo>
                  <a:pt x="128" y="208"/>
                </a:lnTo>
                <a:lnTo>
                  <a:pt x="128" y="208"/>
                </a:lnTo>
                <a:lnTo>
                  <a:pt x="128" y="208"/>
                </a:lnTo>
                <a:lnTo>
                  <a:pt x="128" y="208"/>
                </a:lnTo>
                <a:lnTo>
                  <a:pt x="128" y="210"/>
                </a:lnTo>
                <a:lnTo>
                  <a:pt x="128" y="210"/>
                </a:lnTo>
                <a:lnTo>
                  <a:pt x="130" y="212"/>
                </a:lnTo>
                <a:lnTo>
                  <a:pt x="130" y="212"/>
                </a:lnTo>
                <a:lnTo>
                  <a:pt x="132" y="210"/>
                </a:lnTo>
                <a:lnTo>
                  <a:pt x="132" y="210"/>
                </a:lnTo>
                <a:lnTo>
                  <a:pt x="132" y="208"/>
                </a:lnTo>
                <a:lnTo>
                  <a:pt x="132" y="208"/>
                </a:lnTo>
                <a:lnTo>
                  <a:pt x="136" y="208"/>
                </a:lnTo>
                <a:lnTo>
                  <a:pt x="136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06"/>
                </a:lnTo>
                <a:lnTo>
                  <a:pt x="138" y="206"/>
                </a:lnTo>
                <a:lnTo>
                  <a:pt x="140" y="204"/>
                </a:lnTo>
                <a:lnTo>
                  <a:pt x="140" y="204"/>
                </a:lnTo>
                <a:lnTo>
                  <a:pt x="140" y="204"/>
                </a:lnTo>
                <a:lnTo>
                  <a:pt x="140" y="204"/>
                </a:lnTo>
                <a:lnTo>
                  <a:pt x="140" y="204"/>
                </a:lnTo>
                <a:lnTo>
                  <a:pt x="140" y="204"/>
                </a:lnTo>
                <a:lnTo>
                  <a:pt x="140" y="202"/>
                </a:lnTo>
                <a:lnTo>
                  <a:pt x="140" y="202"/>
                </a:lnTo>
                <a:lnTo>
                  <a:pt x="142" y="202"/>
                </a:lnTo>
                <a:lnTo>
                  <a:pt x="142" y="202"/>
                </a:lnTo>
                <a:lnTo>
                  <a:pt x="142" y="200"/>
                </a:lnTo>
                <a:lnTo>
                  <a:pt x="142" y="200"/>
                </a:lnTo>
                <a:lnTo>
                  <a:pt x="144" y="200"/>
                </a:lnTo>
                <a:lnTo>
                  <a:pt x="144" y="200"/>
                </a:lnTo>
                <a:lnTo>
                  <a:pt x="144" y="198"/>
                </a:lnTo>
                <a:lnTo>
                  <a:pt x="144" y="198"/>
                </a:lnTo>
                <a:lnTo>
                  <a:pt x="144" y="200"/>
                </a:lnTo>
                <a:lnTo>
                  <a:pt x="144" y="200"/>
                </a:lnTo>
                <a:lnTo>
                  <a:pt x="144" y="198"/>
                </a:lnTo>
                <a:lnTo>
                  <a:pt x="144" y="198"/>
                </a:lnTo>
                <a:lnTo>
                  <a:pt x="142" y="198"/>
                </a:lnTo>
                <a:lnTo>
                  <a:pt x="142" y="198"/>
                </a:lnTo>
                <a:lnTo>
                  <a:pt x="142" y="200"/>
                </a:lnTo>
                <a:lnTo>
                  <a:pt x="142" y="200"/>
                </a:lnTo>
                <a:lnTo>
                  <a:pt x="140" y="200"/>
                </a:lnTo>
                <a:lnTo>
                  <a:pt x="140" y="200"/>
                </a:lnTo>
                <a:lnTo>
                  <a:pt x="140" y="198"/>
                </a:lnTo>
                <a:lnTo>
                  <a:pt x="140" y="198"/>
                </a:lnTo>
                <a:lnTo>
                  <a:pt x="140" y="200"/>
                </a:lnTo>
                <a:lnTo>
                  <a:pt x="140" y="200"/>
                </a:lnTo>
                <a:lnTo>
                  <a:pt x="138" y="200"/>
                </a:lnTo>
                <a:lnTo>
                  <a:pt x="138" y="200"/>
                </a:lnTo>
                <a:lnTo>
                  <a:pt x="138" y="200"/>
                </a:lnTo>
                <a:lnTo>
                  <a:pt x="138" y="200"/>
                </a:lnTo>
                <a:lnTo>
                  <a:pt x="140" y="198"/>
                </a:lnTo>
                <a:lnTo>
                  <a:pt x="140" y="198"/>
                </a:lnTo>
                <a:lnTo>
                  <a:pt x="140" y="198"/>
                </a:lnTo>
                <a:lnTo>
                  <a:pt x="140" y="198"/>
                </a:lnTo>
                <a:lnTo>
                  <a:pt x="142" y="198"/>
                </a:lnTo>
                <a:lnTo>
                  <a:pt x="142" y="198"/>
                </a:lnTo>
                <a:lnTo>
                  <a:pt x="142" y="198"/>
                </a:lnTo>
                <a:lnTo>
                  <a:pt x="142" y="198"/>
                </a:lnTo>
                <a:lnTo>
                  <a:pt x="142" y="196"/>
                </a:lnTo>
                <a:lnTo>
                  <a:pt x="142" y="196"/>
                </a:lnTo>
                <a:lnTo>
                  <a:pt x="144" y="196"/>
                </a:lnTo>
                <a:lnTo>
                  <a:pt x="144" y="196"/>
                </a:lnTo>
                <a:lnTo>
                  <a:pt x="142" y="196"/>
                </a:lnTo>
                <a:lnTo>
                  <a:pt x="142" y="196"/>
                </a:lnTo>
                <a:lnTo>
                  <a:pt x="142" y="196"/>
                </a:lnTo>
                <a:lnTo>
                  <a:pt x="142" y="196"/>
                </a:lnTo>
                <a:lnTo>
                  <a:pt x="144" y="196"/>
                </a:lnTo>
                <a:lnTo>
                  <a:pt x="144" y="194"/>
                </a:lnTo>
                <a:lnTo>
                  <a:pt x="144" y="194"/>
                </a:lnTo>
                <a:lnTo>
                  <a:pt x="142" y="194"/>
                </a:lnTo>
                <a:lnTo>
                  <a:pt x="142" y="194"/>
                </a:lnTo>
                <a:lnTo>
                  <a:pt x="140" y="194"/>
                </a:lnTo>
                <a:lnTo>
                  <a:pt x="140" y="194"/>
                </a:lnTo>
                <a:lnTo>
                  <a:pt x="142" y="192"/>
                </a:lnTo>
                <a:lnTo>
                  <a:pt x="142" y="192"/>
                </a:lnTo>
                <a:lnTo>
                  <a:pt x="144" y="192"/>
                </a:lnTo>
                <a:lnTo>
                  <a:pt x="144" y="192"/>
                </a:lnTo>
                <a:lnTo>
                  <a:pt x="144" y="194"/>
                </a:lnTo>
                <a:lnTo>
                  <a:pt x="144" y="194"/>
                </a:lnTo>
                <a:lnTo>
                  <a:pt x="146" y="192"/>
                </a:lnTo>
                <a:lnTo>
                  <a:pt x="146" y="192"/>
                </a:lnTo>
                <a:lnTo>
                  <a:pt x="146" y="192"/>
                </a:lnTo>
                <a:lnTo>
                  <a:pt x="146" y="192"/>
                </a:lnTo>
                <a:lnTo>
                  <a:pt x="146" y="194"/>
                </a:lnTo>
                <a:lnTo>
                  <a:pt x="146" y="194"/>
                </a:lnTo>
                <a:lnTo>
                  <a:pt x="144" y="194"/>
                </a:lnTo>
                <a:lnTo>
                  <a:pt x="144" y="194"/>
                </a:lnTo>
                <a:lnTo>
                  <a:pt x="146" y="194"/>
                </a:lnTo>
                <a:lnTo>
                  <a:pt x="146" y="194"/>
                </a:lnTo>
                <a:lnTo>
                  <a:pt x="146" y="194"/>
                </a:lnTo>
                <a:lnTo>
                  <a:pt x="146" y="194"/>
                </a:lnTo>
                <a:lnTo>
                  <a:pt x="146" y="196"/>
                </a:lnTo>
                <a:lnTo>
                  <a:pt x="146" y="196"/>
                </a:lnTo>
                <a:lnTo>
                  <a:pt x="146" y="196"/>
                </a:lnTo>
                <a:lnTo>
                  <a:pt x="146" y="196"/>
                </a:lnTo>
                <a:lnTo>
                  <a:pt x="146" y="196"/>
                </a:lnTo>
                <a:lnTo>
                  <a:pt x="146" y="196"/>
                </a:lnTo>
                <a:lnTo>
                  <a:pt x="148" y="194"/>
                </a:lnTo>
                <a:lnTo>
                  <a:pt x="148" y="194"/>
                </a:lnTo>
                <a:lnTo>
                  <a:pt x="148" y="194"/>
                </a:lnTo>
                <a:lnTo>
                  <a:pt x="148" y="194"/>
                </a:lnTo>
                <a:lnTo>
                  <a:pt x="148" y="192"/>
                </a:lnTo>
                <a:lnTo>
                  <a:pt x="148" y="192"/>
                </a:lnTo>
                <a:lnTo>
                  <a:pt x="148" y="192"/>
                </a:lnTo>
                <a:lnTo>
                  <a:pt x="148" y="192"/>
                </a:lnTo>
                <a:lnTo>
                  <a:pt x="148" y="192"/>
                </a:lnTo>
                <a:lnTo>
                  <a:pt x="148" y="192"/>
                </a:lnTo>
                <a:lnTo>
                  <a:pt x="150" y="192"/>
                </a:lnTo>
                <a:lnTo>
                  <a:pt x="150" y="192"/>
                </a:lnTo>
                <a:lnTo>
                  <a:pt x="150" y="194"/>
                </a:lnTo>
                <a:lnTo>
                  <a:pt x="150" y="194"/>
                </a:lnTo>
                <a:lnTo>
                  <a:pt x="150" y="194"/>
                </a:lnTo>
                <a:lnTo>
                  <a:pt x="150" y="194"/>
                </a:lnTo>
                <a:lnTo>
                  <a:pt x="150" y="192"/>
                </a:lnTo>
                <a:lnTo>
                  <a:pt x="150" y="192"/>
                </a:lnTo>
                <a:lnTo>
                  <a:pt x="152" y="194"/>
                </a:lnTo>
                <a:lnTo>
                  <a:pt x="152" y="194"/>
                </a:lnTo>
                <a:lnTo>
                  <a:pt x="152" y="194"/>
                </a:lnTo>
                <a:lnTo>
                  <a:pt x="152" y="194"/>
                </a:lnTo>
                <a:lnTo>
                  <a:pt x="152" y="194"/>
                </a:lnTo>
                <a:lnTo>
                  <a:pt x="152" y="194"/>
                </a:lnTo>
                <a:lnTo>
                  <a:pt x="152" y="192"/>
                </a:lnTo>
                <a:lnTo>
                  <a:pt x="152" y="192"/>
                </a:lnTo>
                <a:lnTo>
                  <a:pt x="152" y="194"/>
                </a:lnTo>
                <a:lnTo>
                  <a:pt x="152" y="194"/>
                </a:lnTo>
                <a:lnTo>
                  <a:pt x="152" y="194"/>
                </a:lnTo>
                <a:lnTo>
                  <a:pt x="152" y="194"/>
                </a:lnTo>
                <a:lnTo>
                  <a:pt x="154" y="194"/>
                </a:lnTo>
                <a:lnTo>
                  <a:pt x="154" y="194"/>
                </a:lnTo>
                <a:lnTo>
                  <a:pt x="152" y="196"/>
                </a:lnTo>
                <a:lnTo>
                  <a:pt x="152" y="196"/>
                </a:lnTo>
                <a:lnTo>
                  <a:pt x="152" y="196"/>
                </a:lnTo>
                <a:lnTo>
                  <a:pt x="152" y="196"/>
                </a:lnTo>
                <a:lnTo>
                  <a:pt x="150" y="196"/>
                </a:lnTo>
                <a:lnTo>
                  <a:pt x="150" y="196"/>
                </a:lnTo>
                <a:lnTo>
                  <a:pt x="150" y="196"/>
                </a:lnTo>
                <a:lnTo>
                  <a:pt x="150" y="196"/>
                </a:lnTo>
                <a:lnTo>
                  <a:pt x="148" y="196"/>
                </a:lnTo>
                <a:lnTo>
                  <a:pt x="148" y="196"/>
                </a:lnTo>
                <a:lnTo>
                  <a:pt x="150" y="198"/>
                </a:lnTo>
                <a:lnTo>
                  <a:pt x="150" y="198"/>
                </a:lnTo>
                <a:lnTo>
                  <a:pt x="148" y="196"/>
                </a:lnTo>
                <a:lnTo>
                  <a:pt x="148" y="196"/>
                </a:lnTo>
                <a:lnTo>
                  <a:pt x="148" y="198"/>
                </a:lnTo>
                <a:lnTo>
                  <a:pt x="148" y="198"/>
                </a:lnTo>
                <a:lnTo>
                  <a:pt x="148" y="198"/>
                </a:lnTo>
                <a:lnTo>
                  <a:pt x="148" y="198"/>
                </a:lnTo>
                <a:lnTo>
                  <a:pt x="148" y="200"/>
                </a:lnTo>
                <a:lnTo>
                  <a:pt x="148" y="200"/>
                </a:lnTo>
                <a:lnTo>
                  <a:pt x="148" y="200"/>
                </a:lnTo>
                <a:lnTo>
                  <a:pt x="148" y="200"/>
                </a:lnTo>
                <a:lnTo>
                  <a:pt x="146" y="200"/>
                </a:lnTo>
                <a:lnTo>
                  <a:pt x="146" y="200"/>
                </a:lnTo>
                <a:lnTo>
                  <a:pt x="146" y="202"/>
                </a:lnTo>
                <a:lnTo>
                  <a:pt x="146" y="202"/>
                </a:lnTo>
                <a:lnTo>
                  <a:pt x="146" y="204"/>
                </a:lnTo>
                <a:lnTo>
                  <a:pt x="146" y="204"/>
                </a:lnTo>
                <a:lnTo>
                  <a:pt x="146" y="204"/>
                </a:lnTo>
                <a:lnTo>
                  <a:pt x="146" y="204"/>
                </a:lnTo>
                <a:lnTo>
                  <a:pt x="146" y="206"/>
                </a:lnTo>
                <a:lnTo>
                  <a:pt x="146" y="206"/>
                </a:lnTo>
                <a:lnTo>
                  <a:pt x="148" y="204"/>
                </a:lnTo>
                <a:lnTo>
                  <a:pt x="148" y="204"/>
                </a:lnTo>
                <a:lnTo>
                  <a:pt x="148" y="204"/>
                </a:lnTo>
                <a:lnTo>
                  <a:pt x="148" y="204"/>
                </a:lnTo>
                <a:lnTo>
                  <a:pt x="150" y="204"/>
                </a:lnTo>
                <a:lnTo>
                  <a:pt x="150" y="204"/>
                </a:lnTo>
                <a:lnTo>
                  <a:pt x="150" y="204"/>
                </a:lnTo>
                <a:lnTo>
                  <a:pt x="150" y="204"/>
                </a:lnTo>
                <a:lnTo>
                  <a:pt x="152" y="202"/>
                </a:lnTo>
                <a:lnTo>
                  <a:pt x="152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2"/>
                </a:lnTo>
                <a:lnTo>
                  <a:pt x="154" y="202"/>
                </a:lnTo>
                <a:lnTo>
                  <a:pt x="156" y="202"/>
                </a:lnTo>
                <a:lnTo>
                  <a:pt x="156" y="202"/>
                </a:lnTo>
                <a:lnTo>
                  <a:pt x="158" y="204"/>
                </a:lnTo>
                <a:lnTo>
                  <a:pt x="158" y="204"/>
                </a:lnTo>
                <a:lnTo>
                  <a:pt x="158" y="204"/>
                </a:lnTo>
                <a:lnTo>
                  <a:pt x="158" y="204"/>
                </a:lnTo>
                <a:lnTo>
                  <a:pt x="160" y="204"/>
                </a:lnTo>
                <a:lnTo>
                  <a:pt x="160" y="204"/>
                </a:lnTo>
                <a:lnTo>
                  <a:pt x="158" y="202"/>
                </a:lnTo>
                <a:lnTo>
                  <a:pt x="158" y="202"/>
                </a:lnTo>
                <a:lnTo>
                  <a:pt x="158" y="202"/>
                </a:lnTo>
                <a:lnTo>
                  <a:pt x="158" y="202"/>
                </a:lnTo>
                <a:lnTo>
                  <a:pt x="158" y="202"/>
                </a:lnTo>
                <a:lnTo>
                  <a:pt x="158" y="202"/>
                </a:lnTo>
                <a:lnTo>
                  <a:pt x="158" y="200"/>
                </a:lnTo>
                <a:lnTo>
                  <a:pt x="158" y="200"/>
                </a:lnTo>
                <a:lnTo>
                  <a:pt x="160" y="200"/>
                </a:lnTo>
                <a:lnTo>
                  <a:pt x="160" y="200"/>
                </a:lnTo>
                <a:lnTo>
                  <a:pt x="160" y="200"/>
                </a:lnTo>
                <a:lnTo>
                  <a:pt x="160" y="200"/>
                </a:lnTo>
                <a:lnTo>
                  <a:pt x="160" y="198"/>
                </a:lnTo>
                <a:lnTo>
                  <a:pt x="160" y="198"/>
                </a:lnTo>
                <a:lnTo>
                  <a:pt x="160" y="200"/>
                </a:lnTo>
                <a:lnTo>
                  <a:pt x="160" y="200"/>
                </a:lnTo>
                <a:lnTo>
                  <a:pt x="162" y="198"/>
                </a:lnTo>
                <a:lnTo>
                  <a:pt x="162" y="198"/>
                </a:lnTo>
                <a:lnTo>
                  <a:pt x="162" y="200"/>
                </a:lnTo>
                <a:lnTo>
                  <a:pt x="162" y="200"/>
                </a:lnTo>
                <a:lnTo>
                  <a:pt x="162" y="200"/>
                </a:lnTo>
                <a:lnTo>
                  <a:pt x="162" y="200"/>
                </a:lnTo>
                <a:lnTo>
                  <a:pt x="162" y="202"/>
                </a:lnTo>
                <a:lnTo>
                  <a:pt x="162" y="202"/>
                </a:lnTo>
                <a:lnTo>
                  <a:pt x="162" y="202"/>
                </a:lnTo>
                <a:lnTo>
                  <a:pt x="162" y="202"/>
                </a:lnTo>
                <a:lnTo>
                  <a:pt x="162" y="202"/>
                </a:lnTo>
                <a:lnTo>
                  <a:pt x="162" y="202"/>
                </a:lnTo>
                <a:lnTo>
                  <a:pt x="162" y="204"/>
                </a:lnTo>
                <a:lnTo>
                  <a:pt x="162" y="204"/>
                </a:lnTo>
                <a:lnTo>
                  <a:pt x="164" y="204"/>
                </a:lnTo>
                <a:lnTo>
                  <a:pt x="164" y="204"/>
                </a:lnTo>
                <a:lnTo>
                  <a:pt x="166" y="204"/>
                </a:lnTo>
                <a:lnTo>
                  <a:pt x="166" y="204"/>
                </a:lnTo>
                <a:lnTo>
                  <a:pt x="166" y="202"/>
                </a:lnTo>
                <a:lnTo>
                  <a:pt x="166" y="202"/>
                </a:lnTo>
                <a:lnTo>
                  <a:pt x="168" y="202"/>
                </a:lnTo>
                <a:lnTo>
                  <a:pt x="168" y="202"/>
                </a:lnTo>
                <a:lnTo>
                  <a:pt x="166" y="200"/>
                </a:lnTo>
                <a:lnTo>
                  <a:pt x="166" y="200"/>
                </a:lnTo>
                <a:lnTo>
                  <a:pt x="166" y="200"/>
                </a:lnTo>
                <a:lnTo>
                  <a:pt x="166" y="200"/>
                </a:lnTo>
                <a:lnTo>
                  <a:pt x="164" y="200"/>
                </a:lnTo>
                <a:lnTo>
                  <a:pt x="164" y="200"/>
                </a:lnTo>
                <a:lnTo>
                  <a:pt x="166" y="198"/>
                </a:lnTo>
                <a:lnTo>
                  <a:pt x="166" y="198"/>
                </a:lnTo>
                <a:lnTo>
                  <a:pt x="166" y="198"/>
                </a:lnTo>
                <a:lnTo>
                  <a:pt x="166" y="198"/>
                </a:lnTo>
                <a:lnTo>
                  <a:pt x="166" y="198"/>
                </a:lnTo>
                <a:lnTo>
                  <a:pt x="166" y="198"/>
                </a:lnTo>
                <a:lnTo>
                  <a:pt x="166" y="196"/>
                </a:lnTo>
                <a:lnTo>
                  <a:pt x="166" y="196"/>
                </a:lnTo>
                <a:lnTo>
                  <a:pt x="168" y="196"/>
                </a:lnTo>
                <a:lnTo>
                  <a:pt x="168" y="196"/>
                </a:lnTo>
                <a:lnTo>
                  <a:pt x="166" y="196"/>
                </a:lnTo>
                <a:lnTo>
                  <a:pt x="166" y="196"/>
                </a:lnTo>
                <a:lnTo>
                  <a:pt x="166" y="198"/>
                </a:lnTo>
                <a:lnTo>
                  <a:pt x="166" y="198"/>
                </a:lnTo>
                <a:lnTo>
                  <a:pt x="166" y="200"/>
                </a:lnTo>
                <a:lnTo>
                  <a:pt x="166" y="200"/>
                </a:lnTo>
                <a:lnTo>
                  <a:pt x="168" y="200"/>
                </a:lnTo>
                <a:lnTo>
                  <a:pt x="168" y="200"/>
                </a:lnTo>
                <a:lnTo>
                  <a:pt x="168" y="200"/>
                </a:lnTo>
                <a:lnTo>
                  <a:pt x="168" y="200"/>
                </a:lnTo>
                <a:lnTo>
                  <a:pt x="170" y="198"/>
                </a:lnTo>
                <a:lnTo>
                  <a:pt x="170" y="198"/>
                </a:lnTo>
                <a:lnTo>
                  <a:pt x="170" y="200"/>
                </a:lnTo>
                <a:lnTo>
                  <a:pt x="170" y="200"/>
                </a:lnTo>
                <a:lnTo>
                  <a:pt x="172" y="200"/>
                </a:lnTo>
                <a:lnTo>
                  <a:pt x="172" y="200"/>
                </a:lnTo>
                <a:lnTo>
                  <a:pt x="174" y="198"/>
                </a:lnTo>
                <a:lnTo>
                  <a:pt x="174" y="198"/>
                </a:lnTo>
                <a:lnTo>
                  <a:pt x="174" y="200"/>
                </a:lnTo>
                <a:lnTo>
                  <a:pt x="174" y="200"/>
                </a:lnTo>
                <a:lnTo>
                  <a:pt x="174" y="200"/>
                </a:lnTo>
                <a:lnTo>
                  <a:pt x="174" y="200"/>
                </a:lnTo>
                <a:lnTo>
                  <a:pt x="174" y="200"/>
                </a:lnTo>
                <a:lnTo>
                  <a:pt x="174" y="200"/>
                </a:lnTo>
                <a:lnTo>
                  <a:pt x="174" y="200"/>
                </a:lnTo>
                <a:lnTo>
                  <a:pt x="174" y="200"/>
                </a:lnTo>
                <a:lnTo>
                  <a:pt x="172" y="202"/>
                </a:lnTo>
                <a:lnTo>
                  <a:pt x="172" y="202"/>
                </a:lnTo>
                <a:lnTo>
                  <a:pt x="172" y="202"/>
                </a:lnTo>
                <a:lnTo>
                  <a:pt x="172" y="202"/>
                </a:lnTo>
                <a:lnTo>
                  <a:pt x="172" y="202"/>
                </a:lnTo>
                <a:lnTo>
                  <a:pt x="172" y="202"/>
                </a:lnTo>
                <a:lnTo>
                  <a:pt x="170" y="202"/>
                </a:lnTo>
                <a:lnTo>
                  <a:pt x="170" y="202"/>
                </a:lnTo>
                <a:lnTo>
                  <a:pt x="172" y="202"/>
                </a:lnTo>
                <a:lnTo>
                  <a:pt x="172" y="202"/>
                </a:lnTo>
                <a:lnTo>
                  <a:pt x="172" y="202"/>
                </a:lnTo>
                <a:lnTo>
                  <a:pt x="172" y="202"/>
                </a:lnTo>
                <a:lnTo>
                  <a:pt x="174" y="202"/>
                </a:lnTo>
                <a:lnTo>
                  <a:pt x="174" y="202"/>
                </a:lnTo>
                <a:lnTo>
                  <a:pt x="174" y="202"/>
                </a:lnTo>
                <a:lnTo>
                  <a:pt x="174" y="202"/>
                </a:lnTo>
                <a:lnTo>
                  <a:pt x="174" y="202"/>
                </a:lnTo>
                <a:lnTo>
                  <a:pt x="174" y="202"/>
                </a:lnTo>
                <a:lnTo>
                  <a:pt x="174" y="204"/>
                </a:lnTo>
                <a:lnTo>
                  <a:pt x="174" y="204"/>
                </a:lnTo>
                <a:lnTo>
                  <a:pt x="176" y="204"/>
                </a:lnTo>
                <a:lnTo>
                  <a:pt x="176" y="204"/>
                </a:lnTo>
                <a:lnTo>
                  <a:pt x="176" y="204"/>
                </a:lnTo>
                <a:lnTo>
                  <a:pt x="176" y="204"/>
                </a:lnTo>
                <a:lnTo>
                  <a:pt x="178" y="204"/>
                </a:lnTo>
                <a:lnTo>
                  <a:pt x="178" y="204"/>
                </a:lnTo>
                <a:lnTo>
                  <a:pt x="176" y="204"/>
                </a:lnTo>
                <a:lnTo>
                  <a:pt x="176" y="204"/>
                </a:lnTo>
                <a:lnTo>
                  <a:pt x="174" y="204"/>
                </a:lnTo>
                <a:lnTo>
                  <a:pt x="174" y="204"/>
                </a:lnTo>
                <a:lnTo>
                  <a:pt x="172" y="204"/>
                </a:lnTo>
                <a:lnTo>
                  <a:pt x="172" y="204"/>
                </a:lnTo>
                <a:lnTo>
                  <a:pt x="172" y="206"/>
                </a:lnTo>
                <a:lnTo>
                  <a:pt x="172" y="206"/>
                </a:lnTo>
                <a:lnTo>
                  <a:pt x="172" y="206"/>
                </a:lnTo>
                <a:lnTo>
                  <a:pt x="172" y="206"/>
                </a:lnTo>
                <a:lnTo>
                  <a:pt x="172" y="208"/>
                </a:lnTo>
                <a:lnTo>
                  <a:pt x="172" y="208"/>
                </a:lnTo>
                <a:lnTo>
                  <a:pt x="172" y="208"/>
                </a:lnTo>
                <a:lnTo>
                  <a:pt x="172" y="208"/>
                </a:lnTo>
                <a:lnTo>
                  <a:pt x="174" y="208"/>
                </a:lnTo>
                <a:lnTo>
                  <a:pt x="174" y="208"/>
                </a:lnTo>
                <a:lnTo>
                  <a:pt x="174" y="206"/>
                </a:lnTo>
                <a:lnTo>
                  <a:pt x="174" y="206"/>
                </a:lnTo>
                <a:lnTo>
                  <a:pt x="174" y="206"/>
                </a:lnTo>
                <a:lnTo>
                  <a:pt x="174" y="206"/>
                </a:lnTo>
                <a:lnTo>
                  <a:pt x="176" y="206"/>
                </a:lnTo>
                <a:lnTo>
                  <a:pt x="176" y="206"/>
                </a:lnTo>
                <a:lnTo>
                  <a:pt x="176" y="206"/>
                </a:lnTo>
                <a:lnTo>
                  <a:pt x="176" y="206"/>
                </a:lnTo>
                <a:lnTo>
                  <a:pt x="176" y="208"/>
                </a:lnTo>
                <a:lnTo>
                  <a:pt x="176" y="208"/>
                </a:lnTo>
                <a:lnTo>
                  <a:pt x="176" y="208"/>
                </a:lnTo>
                <a:lnTo>
                  <a:pt x="176" y="208"/>
                </a:lnTo>
                <a:lnTo>
                  <a:pt x="176" y="208"/>
                </a:lnTo>
                <a:lnTo>
                  <a:pt x="176" y="208"/>
                </a:lnTo>
                <a:lnTo>
                  <a:pt x="174" y="208"/>
                </a:lnTo>
                <a:lnTo>
                  <a:pt x="174" y="208"/>
                </a:lnTo>
                <a:lnTo>
                  <a:pt x="174" y="210"/>
                </a:lnTo>
                <a:lnTo>
                  <a:pt x="174" y="210"/>
                </a:lnTo>
                <a:lnTo>
                  <a:pt x="174" y="208"/>
                </a:lnTo>
                <a:lnTo>
                  <a:pt x="174" y="208"/>
                </a:lnTo>
                <a:lnTo>
                  <a:pt x="172" y="210"/>
                </a:lnTo>
                <a:lnTo>
                  <a:pt x="172" y="210"/>
                </a:lnTo>
                <a:lnTo>
                  <a:pt x="172" y="210"/>
                </a:lnTo>
                <a:lnTo>
                  <a:pt x="172" y="210"/>
                </a:lnTo>
                <a:lnTo>
                  <a:pt x="170" y="208"/>
                </a:lnTo>
                <a:lnTo>
                  <a:pt x="170" y="208"/>
                </a:lnTo>
                <a:lnTo>
                  <a:pt x="168" y="208"/>
                </a:lnTo>
                <a:lnTo>
                  <a:pt x="168" y="208"/>
                </a:lnTo>
                <a:lnTo>
                  <a:pt x="168" y="210"/>
                </a:lnTo>
                <a:lnTo>
                  <a:pt x="168" y="210"/>
                </a:lnTo>
                <a:lnTo>
                  <a:pt x="168" y="208"/>
                </a:lnTo>
                <a:lnTo>
                  <a:pt x="168" y="208"/>
                </a:lnTo>
                <a:lnTo>
                  <a:pt x="166" y="206"/>
                </a:lnTo>
                <a:lnTo>
                  <a:pt x="166" y="206"/>
                </a:lnTo>
                <a:lnTo>
                  <a:pt x="166" y="208"/>
                </a:lnTo>
                <a:lnTo>
                  <a:pt x="166" y="208"/>
                </a:lnTo>
                <a:lnTo>
                  <a:pt x="164" y="206"/>
                </a:lnTo>
                <a:lnTo>
                  <a:pt x="164" y="206"/>
                </a:lnTo>
                <a:lnTo>
                  <a:pt x="164" y="208"/>
                </a:lnTo>
                <a:lnTo>
                  <a:pt x="164" y="208"/>
                </a:lnTo>
                <a:lnTo>
                  <a:pt x="164" y="206"/>
                </a:lnTo>
                <a:lnTo>
                  <a:pt x="164" y="206"/>
                </a:lnTo>
                <a:lnTo>
                  <a:pt x="162" y="208"/>
                </a:lnTo>
                <a:lnTo>
                  <a:pt x="162" y="208"/>
                </a:lnTo>
                <a:lnTo>
                  <a:pt x="162" y="206"/>
                </a:lnTo>
                <a:lnTo>
                  <a:pt x="162" y="206"/>
                </a:lnTo>
                <a:lnTo>
                  <a:pt x="160" y="206"/>
                </a:lnTo>
                <a:lnTo>
                  <a:pt x="160" y="206"/>
                </a:lnTo>
                <a:lnTo>
                  <a:pt x="160" y="206"/>
                </a:lnTo>
                <a:lnTo>
                  <a:pt x="160" y="206"/>
                </a:lnTo>
                <a:lnTo>
                  <a:pt x="160" y="208"/>
                </a:lnTo>
                <a:lnTo>
                  <a:pt x="158" y="208"/>
                </a:lnTo>
                <a:lnTo>
                  <a:pt x="158" y="208"/>
                </a:lnTo>
                <a:lnTo>
                  <a:pt x="158" y="208"/>
                </a:lnTo>
                <a:lnTo>
                  <a:pt x="158" y="208"/>
                </a:lnTo>
                <a:lnTo>
                  <a:pt x="158" y="208"/>
                </a:lnTo>
                <a:lnTo>
                  <a:pt x="158" y="208"/>
                </a:lnTo>
                <a:lnTo>
                  <a:pt x="160" y="210"/>
                </a:lnTo>
                <a:lnTo>
                  <a:pt x="160" y="210"/>
                </a:lnTo>
                <a:lnTo>
                  <a:pt x="160" y="210"/>
                </a:lnTo>
                <a:lnTo>
                  <a:pt x="160" y="210"/>
                </a:lnTo>
                <a:lnTo>
                  <a:pt x="162" y="210"/>
                </a:lnTo>
                <a:lnTo>
                  <a:pt x="162" y="210"/>
                </a:lnTo>
                <a:lnTo>
                  <a:pt x="162" y="210"/>
                </a:lnTo>
                <a:lnTo>
                  <a:pt x="162" y="210"/>
                </a:lnTo>
                <a:lnTo>
                  <a:pt x="164" y="212"/>
                </a:lnTo>
                <a:lnTo>
                  <a:pt x="164" y="212"/>
                </a:lnTo>
                <a:lnTo>
                  <a:pt x="166" y="212"/>
                </a:lnTo>
                <a:lnTo>
                  <a:pt x="166" y="212"/>
                </a:lnTo>
                <a:lnTo>
                  <a:pt x="168" y="212"/>
                </a:lnTo>
                <a:lnTo>
                  <a:pt x="168" y="212"/>
                </a:lnTo>
                <a:lnTo>
                  <a:pt x="170" y="212"/>
                </a:lnTo>
                <a:lnTo>
                  <a:pt x="170" y="212"/>
                </a:lnTo>
                <a:lnTo>
                  <a:pt x="174" y="212"/>
                </a:lnTo>
                <a:lnTo>
                  <a:pt x="174" y="212"/>
                </a:lnTo>
                <a:lnTo>
                  <a:pt x="174" y="214"/>
                </a:lnTo>
                <a:lnTo>
                  <a:pt x="174" y="214"/>
                </a:lnTo>
                <a:lnTo>
                  <a:pt x="174" y="210"/>
                </a:lnTo>
                <a:lnTo>
                  <a:pt x="174" y="210"/>
                </a:lnTo>
                <a:lnTo>
                  <a:pt x="178" y="210"/>
                </a:lnTo>
                <a:lnTo>
                  <a:pt x="178" y="210"/>
                </a:lnTo>
                <a:lnTo>
                  <a:pt x="178" y="208"/>
                </a:lnTo>
                <a:lnTo>
                  <a:pt x="178" y="208"/>
                </a:lnTo>
                <a:lnTo>
                  <a:pt x="180" y="208"/>
                </a:lnTo>
                <a:lnTo>
                  <a:pt x="180" y="208"/>
                </a:lnTo>
                <a:lnTo>
                  <a:pt x="184" y="206"/>
                </a:lnTo>
                <a:lnTo>
                  <a:pt x="184" y="206"/>
                </a:lnTo>
                <a:lnTo>
                  <a:pt x="182" y="204"/>
                </a:lnTo>
                <a:lnTo>
                  <a:pt x="182" y="204"/>
                </a:lnTo>
                <a:lnTo>
                  <a:pt x="182" y="204"/>
                </a:lnTo>
                <a:lnTo>
                  <a:pt x="182" y="204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2"/>
                </a:lnTo>
                <a:lnTo>
                  <a:pt x="182" y="200"/>
                </a:lnTo>
                <a:lnTo>
                  <a:pt x="182" y="200"/>
                </a:lnTo>
                <a:lnTo>
                  <a:pt x="182" y="200"/>
                </a:lnTo>
                <a:lnTo>
                  <a:pt x="182" y="200"/>
                </a:lnTo>
                <a:lnTo>
                  <a:pt x="180" y="198"/>
                </a:lnTo>
                <a:lnTo>
                  <a:pt x="180" y="198"/>
                </a:lnTo>
                <a:lnTo>
                  <a:pt x="180" y="194"/>
                </a:lnTo>
                <a:lnTo>
                  <a:pt x="180" y="194"/>
                </a:lnTo>
                <a:lnTo>
                  <a:pt x="180" y="192"/>
                </a:lnTo>
                <a:lnTo>
                  <a:pt x="180" y="192"/>
                </a:lnTo>
                <a:lnTo>
                  <a:pt x="182" y="190"/>
                </a:lnTo>
                <a:lnTo>
                  <a:pt x="182" y="190"/>
                </a:lnTo>
                <a:lnTo>
                  <a:pt x="184" y="190"/>
                </a:lnTo>
                <a:lnTo>
                  <a:pt x="184" y="190"/>
                </a:lnTo>
                <a:lnTo>
                  <a:pt x="184" y="188"/>
                </a:lnTo>
                <a:lnTo>
                  <a:pt x="184" y="188"/>
                </a:lnTo>
                <a:lnTo>
                  <a:pt x="184" y="188"/>
                </a:lnTo>
                <a:lnTo>
                  <a:pt x="184" y="188"/>
                </a:lnTo>
                <a:lnTo>
                  <a:pt x="182" y="188"/>
                </a:lnTo>
                <a:lnTo>
                  <a:pt x="182" y="188"/>
                </a:lnTo>
                <a:lnTo>
                  <a:pt x="182" y="188"/>
                </a:lnTo>
                <a:lnTo>
                  <a:pt x="182" y="188"/>
                </a:lnTo>
                <a:lnTo>
                  <a:pt x="182" y="190"/>
                </a:lnTo>
                <a:lnTo>
                  <a:pt x="182" y="190"/>
                </a:lnTo>
                <a:lnTo>
                  <a:pt x="180" y="190"/>
                </a:lnTo>
                <a:lnTo>
                  <a:pt x="180" y="190"/>
                </a:lnTo>
                <a:lnTo>
                  <a:pt x="180" y="190"/>
                </a:lnTo>
                <a:lnTo>
                  <a:pt x="180" y="190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6" y="190"/>
                </a:lnTo>
                <a:lnTo>
                  <a:pt x="176" y="190"/>
                </a:lnTo>
                <a:lnTo>
                  <a:pt x="178" y="190"/>
                </a:lnTo>
                <a:lnTo>
                  <a:pt x="178" y="190"/>
                </a:lnTo>
                <a:lnTo>
                  <a:pt x="176" y="188"/>
                </a:lnTo>
                <a:lnTo>
                  <a:pt x="176" y="188"/>
                </a:lnTo>
                <a:lnTo>
                  <a:pt x="176" y="190"/>
                </a:lnTo>
                <a:lnTo>
                  <a:pt x="176" y="190"/>
                </a:lnTo>
                <a:lnTo>
                  <a:pt x="174" y="190"/>
                </a:lnTo>
                <a:lnTo>
                  <a:pt x="174" y="190"/>
                </a:lnTo>
                <a:lnTo>
                  <a:pt x="174" y="188"/>
                </a:lnTo>
                <a:lnTo>
                  <a:pt x="174" y="188"/>
                </a:lnTo>
                <a:lnTo>
                  <a:pt x="174" y="188"/>
                </a:lnTo>
                <a:lnTo>
                  <a:pt x="174" y="188"/>
                </a:lnTo>
                <a:lnTo>
                  <a:pt x="172" y="190"/>
                </a:lnTo>
                <a:lnTo>
                  <a:pt x="172" y="190"/>
                </a:lnTo>
                <a:lnTo>
                  <a:pt x="170" y="190"/>
                </a:lnTo>
                <a:lnTo>
                  <a:pt x="170" y="190"/>
                </a:lnTo>
                <a:lnTo>
                  <a:pt x="170" y="190"/>
                </a:lnTo>
                <a:lnTo>
                  <a:pt x="170" y="190"/>
                </a:lnTo>
                <a:lnTo>
                  <a:pt x="170" y="188"/>
                </a:lnTo>
                <a:lnTo>
                  <a:pt x="170" y="188"/>
                </a:lnTo>
                <a:lnTo>
                  <a:pt x="168" y="188"/>
                </a:lnTo>
                <a:lnTo>
                  <a:pt x="168" y="188"/>
                </a:lnTo>
                <a:lnTo>
                  <a:pt x="170" y="188"/>
                </a:lnTo>
                <a:lnTo>
                  <a:pt x="170" y="188"/>
                </a:lnTo>
                <a:lnTo>
                  <a:pt x="170" y="188"/>
                </a:lnTo>
                <a:lnTo>
                  <a:pt x="170" y="188"/>
                </a:lnTo>
                <a:lnTo>
                  <a:pt x="172" y="188"/>
                </a:lnTo>
                <a:lnTo>
                  <a:pt x="172" y="188"/>
                </a:lnTo>
                <a:lnTo>
                  <a:pt x="172" y="188"/>
                </a:lnTo>
                <a:lnTo>
                  <a:pt x="172" y="188"/>
                </a:lnTo>
                <a:lnTo>
                  <a:pt x="174" y="188"/>
                </a:lnTo>
                <a:lnTo>
                  <a:pt x="174" y="188"/>
                </a:lnTo>
                <a:lnTo>
                  <a:pt x="174" y="186"/>
                </a:lnTo>
                <a:lnTo>
                  <a:pt x="174" y="186"/>
                </a:lnTo>
                <a:lnTo>
                  <a:pt x="176" y="188"/>
                </a:lnTo>
                <a:lnTo>
                  <a:pt x="176" y="188"/>
                </a:lnTo>
                <a:lnTo>
                  <a:pt x="176" y="188"/>
                </a:lnTo>
                <a:lnTo>
                  <a:pt x="176" y="188"/>
                </a:lnTo>
                <a:lnTo>
                  <a:pt x="178" y="188"/>
                </a:lnTo>
                <a:lnTo>
                  <a:pt x="178" y="188"/>
                </a:lnTo>
                <a:lnTo>
                  <a:pt x="178" y="186"/>
                </a:lnTo>
                <a:lnTo>
                  <a:pt x="178" y="186"/>
                </a:lnTo>
                <a:lnTo>
                  <a:pt x="180" y="186"/>
                </a:lnTo>
                <a:lnTo>
                  <a:pt x="180" y="186"/>
                </a:lnTo>
                <a:lnTo>
                  <a:pt x="178" y="184"/>
                </a:lnTo>
                <a:lnTo>
                  <a:pt x="178" y="184"/>
                </a:lnTo>
                <a:lnTo>
                  <a:pt x="180" y="184"/>
                </a:lnTo>
                <a:lnTo>
                  <a:pt x="180" y="184"/>
                </a:lnTo>
                <a:lnTo>
                  <a:pt x="180" y="184"/>
                </a:lnTo>
                <a:lnTo>
                  <a:pt x="180" y="184"/>
                </a:lnTo>
                <a:lnTo>
                  <a:pt x="182" y="182"/>
                </a:lnTo>
                <a:lnTo>
                  <a:pt x="182" y="182"/>
                </a:lnTo>
                <a:lnTo>
                  <a:pt x="182" y="184"/>
                </a:lnTo>
                <a:lnTo>
                  <a:pt x="182" y="184"/>
                </a:lnTo>
                <a:lnTo>
                  <a:pt x="182" y="184"/>
                </a:lnTo>
                <a:lnTo>
                  <a:pt x="182" y="184"/>
                </a:lnTo>
                <a:lnTo>
                  <a:pt x="184" y="184"/>
                </a:lnTo>
                <a:lnTo>
                  <a:pt x="184" y="184"/>
                </a:lnTo>
                <a:lnTo>
                  <a:pt x="184" y="186"/>
                </a:lnTo>
                <a:lnTo>
                  <a:pt x="184" y="186"/>
                </a:lnTo>
                <a:lnTo>
                  <a:pt x="186" y="186"/>
                </a:lnTo>
                <a:lnTo>
                  <a:pt x="186" y="186"/>
                </a:lnTo>
                <a:lnTo>
                  <a:pt x="184" y="184"/>
                </a:lnTo>
                <a:lnTo>
                  <a:pt x="184" y="184"/>
                </a:lnTo>
                <a:lnTo>
                  <a:pt x="186" y="184"/>
                </a:lnTo>
                <a:lnTo>
                  <a:pt x="186" y="184"/>
                </a:lnTo>
                <a:lnTo>
                  <a:pt x="186" y="182"/>
                </a:lnTo>
                <a:lnTo>
                  <a:pt x="186" y="182"/>
                </a:lnTo>
                <a:lnTo>
                  <a:pt x="186" y="180"/>
                </a:lnTo>
                <a:lnTo>
                  <a:pt x="186" y="180"/>
                </a:lnTo>
                <a:lnTo>
                  <a:pt x="186" y="178"/>
                </a:lnTo>
                <a:lnTo>
                  <a:pt x="186" y="178"/>
                </a:lnTo>
                <a:lnTo>
                  <a:pt x="188" y="178"/>
                </a:lnTo>
                <a:lnTo>
                  <a:pt x="188" y="178"/>
                </a:lnTo>
                <a:lnTo>
                  <a:pt x="188" y="176"/>
                </a:lnTo>
                <a:lnTo>
                  <a:pt x="188" y="176"/>
                </a:lnTo>
                <a:lnTo>
                  <a:pt x="186" y="176"/>
                </a:lnTo>
                <a:lnTo>
                  <a:pt x="186" y="176"/>
                </a:lnTo>
                <a:lnTo>
                  <a:pt x="188" y="174"/>
                </a:lnTo>
                <a:lnTo>
                  <a:pt x="188" y="174"/>
                </a:lnTo>
                <a:lnTo>
                  <a:pt x="186" y="172"/>
                </a:lnTo>
                <a:lnTo>
                  <a:pt x="186" y="172"/>
                </a:lnTo>
                <a:lnTo>
                  <a:pt x="188" y="172"/>
                </a:lnTo>
                <a:lnTo>
                  <a:pt x="188" y="172"/>
                </a:lnTo>
                <a:lnTo>
                  <a:pt x="186" y="170"/>
                </a:lnTo>
                <a:lnTo>
                  <a:pt x="186" y="170"/>
                </a:lnTo>
                <a:lnTo>
                  <a:pt x="186" y="170"/>
                </a:lnTo>
                <a:lnTo>
                  <a:pt x="186" y="170"/>
                </a:lnTo>
                <a:lnTo>
                  <a:pt x="184" y="170"/>
                </a:lnTo>
                <a:lnTo>
                  <a:pt x="184" y="170"/>
                </a:lnTo>
                <a:lnTo>
                  <a:pt x="182" y="170"/>
                </a:lnTo>
                <a:lnTo>
                  <a:pt x="182" y="170"/>
                </a:lnTo>
                <a:lnTo>
                  <a:pt x="182" y="170"/>
                </a:lnTo>
                <a:lnTo>
                  <a:pt x="182" y="170"/>
                </a:lnTo>
                <a:lnTo>
                  <a:pt x="182" y="170"/>
                </a:lnTo>
                <a:lnTo>
                  <a:pt x="182" y="170"/>
                </a:lnTo>
                <a:lnTo>
                  <a:pt x="182" y="172"/>
                </a:lnTo>
                <a:lnTo>
                  <a:pt x="182" y="172"/>
                </a:lnTo>
                <a:lnTo>
                  <a:pt x="180" y="172"/>
                </a:lnTo>
                <a:lnTo>
                  <a:pt x="180" y="172"/>
                </a:lnTo>
                <a:lnTo>
                  <a:pt x="180" y="174"/>
                </a:lnTo>
                <a:lnTo>
                  <a:pt x="180" y="174"/>
                </a:lnTo>
                <a:lnTo>
                  <a:pt x="180" y="174"/>
                </a:lnTo>
                <a:lnTo>
                  <a:pt x="180" y="174"/>
                </a:lnTo>
                <a:lnTo>
                  <a:pt x="180" y="174"/>
                </a:lnTo>
                <a:lnTo>
                  <a:pt x="180" y="174"/>
                </a:lnTo>
                <a:lnTo>
                  <a:pt x="180" y="172"/>
                </a:lnTo>
                <a:lnTo>
                  <a:pt x="180" y="172"/>
                </a:lnTo>
                <a:lnTo>
                  <a:pt x="180" y="172"/>
                </a:lnTo>
                <a:lnTo>
                  <a:pt x="180" y="172"/>
                </a:lnTo>
                <a:lnTo>
                  <a:pt x="180" y="170"/>
                </a:lnTo>
                <a:lnTo>
                  <a:pt x="180" y="170"/>
                </a:lnTo>
                <a:lnTo>
                  <a:pt x="180" y="170"/>
                </a:lnTo>
                <a:lnTo>
                  <a:pt x="180" y="170"/>
                </a:lnTo>
                <a:lnTo>
                  <a:pt x="180" y="170"/>
                </a:lnTo>
                <a:lnTo>
                  <a:pt x="180" y="170"/>
                </a:lnTo>
                <a:lnTo>
                  <a:pt x="178" y="170"/>
                </a:lnTo>
                <a:lnTo>
                  <a:pt x="178" y="170"/>
                </a:lnTo>
                <a:lnTo>
                  <a:pt x="178" y="168"/>
                </a:lnTo>
                <a:lnTo>
                  <a:pt x="178" y="168"/>
                </a:lnTo>
                <a:lnTo>
                  <a:pt x="178" y="168"/>
                </a:lnTo>
                <a:lnTo>
                  <a:pt x="178" y="168"/>
                </a:lnTo>
                <a:lnTo>
                  <a:pt x="178" y="168"/>
                </a:lnTo>
                <a:lnTo>
                  <a:pt x="178" y="168"/>
                </a:lnTo>
                <a:lnTo>
                  <a:pt x="178" y="166"/>
                </a:lnTo>
                <a:lnTo>
                  <a:pt x="178" y="166"/>
                </a:lnTo>
                <a:lnTo>
                  <a:pt x="180" y="166"/>
                </a:lnTo>
                <a:lnTo>
                  <a:pt x="180" y="166"/>
                </a:lnTo>
                <a:lnTo>
                  <a:pt x="178" y="164"/>
                </a:lnTo>
                <a:lnTo>
                  <a:pt x="178" y="164"/>
                </a:lnTo>
                <a:lnTo>
                  <a:pt x="176" y="164"/>
                </a:lnTo>
                <a:lnTo>
                  <a:pt x="176" y="164"/>
                </a:lnTo>
                <a:lnTo>
                  <a:pt x="176" y="164"/>
                </a:lnTo>
                <a:lnTo>
                  <a:pt x="176" y="164"/>
                </a:lnTo>
                <a:lnTo>
                  <a:pt x="174" y="164"/>
                </a:lnTo>
                <a:lnTo>
                  <a:pt x="174" y="164"/>
                </a:lnTo>
                <a:lnTo>
                  <a:pt x="174" y="166"/>
                </a:lnTo>
                <a:lnTo>
                  <a:pt x="174" y="166"/>
                </a:lnTo>
                <a:lnTo>
                  <a:pt x="174" y="166"/>
                </a:lnTo>
                <a:lnTo>
                  <a:pt x="174" y="166"/>
                </a:lnTo>
                <a:lnTo>
                  <a:pt x="174" y="168"/>
                </a:lnTo>
                <a:lnTo>
                  <a:pt x="174" y="168"/>
                </a:lnTo>
                <a:lnTo>
                  <a:pt x="174" y="166"/>
                </a:lnTo>
                <a:lnTo>
                  <a:pt x="174" y="166"/>
                </a:lnTo>
                <a:lnTo>
                  <a:pt x="174" y="166"/>
                </a:lnTo>
                <a:lnTo>
                  <a:pt x="174" y="166"/>
                </a:lnTo>
                <a:lnTo>
                  <a:pt x="174" y="164"/>
                </a:lnTo>
                <a:lnTo>
                  <a:pt x="174" y="164"/>
                </a:lnTo>
                <a:lnTo>
                  <a:pt x="174" y="162"/>
                </a:lnTo>
                <a:lnTo>
                  <a:pt x="174" y="162"/>
                </a:lnTo>
                <a:lnTo>
                  <a:pt x="174" y="162"/>
                </a:lnTo>
                <a:lnTo>
                  <a:pt x="174" y="162"/>
                </a:lnTo>
                <a:lnTo>
                  <a:pt x="172" y="162"/>
                </a:lnTo>
                <a:lnTo>
                  <a:pt x="172" y="162"/>
                </a:lnTo>
                <a:lnTo>
                  <a:pt x="172" y="162"/>
                </a:lnTo>
                <a:lnTo>
                  <a:pt x="172" y="162"/>
                </a:lnTo>
                <a:lnTo>
                  <a:pt x="172" y="160"/>
                </a:lnTo>
                <a:lnTo>
                  <a:pt x="172" y="160"/>
                </a:lnTo>
                <a:lnTo>
                  <a:pt x="172" y="160"/>
                </a:lnTo>
                <a:lnTo>
                  <a:pt x="172" y="160"/>
                </a:lnTo>
                <a:lnTo>
                  <a:pt x="172" y="158"/>
                </a:lnTo>
                <a:lnTo>
                  <a:pt x="172" y="158"/>
                </a:lnTo>
                <a:lnTo>
                  <a:pt x="170" y="158"/>
                </a:lnTo>
                <a:lnTo>
                  <a:pt x="170" y="158"/>
                </a:lnTo>
                <a:lnTo>
                  <a:pt x="170" y="160"/>
                </a:lnTo>
                <a:lnTo>
                  <a:pt x="170" y="160"/>
                </a:lnTo>
                <a:lnTo>
                  <a:pt x="170" y="162"/>
                </a:lnTo>
                <a:lnTo>
                  <a:pt x="170" y="162"/>
                </a:lnTo>
                <a:lnTo>
                  <a:pt x="170" y="162"/>
                </a:lnTo>
                <a:lnTo>
                  <a:pt x="170" y="162"/>
                </a:lnTo>
                <a:lnTo>
                  <a:pt x="170" y="162"/>
                </a:lnTo>
                <a:lnTo>
                  <a:pt x="170" y="162"/>
                </a:lnTo>
                <a:lnTo>
                  <a:pt x="170" y="162"/>
                </a:lnTo>
                <a:lnTo>
                  <a:pt x="170" y="162"/>
                </a:lnTo>
                <a:lnTo>
                  <a:pt x="168" y="162"/>
                </a:lnTo>
                <a:lnTo>
                  <a:pt x="168" y="162"/>
                </a:lnTo>
                <a:lnTo>
                  <a:pt x="168" y="162"/>
                </a:lnTo>
                <a:lnTo>
                  <a:pt x="168" y="162"/>
                </a:lnTo>
                <a:lnTo>
                  <a:pt x="168" y="160"/>
                </a:lnTo>
                <a:lnTo>
                  <a:pt x="168" y="160"/>
                </a:lnTo>
                <a:lnTo>
                  <a:pt x="168" y="160"/>
                </a:lnTo>
                <a:lnTo>
                  <a:pt x="168" y="160"/>
                </a:lnTo>
                <a:lnTo>
                  <a:pt x="168" y="158"/>
                </a:lnTo>
                <a:lnTo>
                  <a:pt x="168" y="158"/>
                </a:lnTo>
                <a:lnTo>
                  <a:pt x="166" y="158"/>
                </a:lnTo>
                <a:lnTo>
                  <a:pt x="166" y="158"/>
                </a:lnTo>
                <a:lnTo>
                  <a:pt x="164" y="158"/>
                </a:lnTo>
                <a:lnTo>
                  <a:pt x="164" y="158"/>
                </a:lnTo>
                <a:lnTo>
                  <a:pt x="160" y="158"/>
                </a:lnTo>
                <a:lnTo>
                  <a:pt x="160" y="158"/>
                </a:lnTo>
                <a:lnTo>
                  <a:pt x="158" y="154"/>
                </a:lnTo>
                <a:lnTo>
                  <a:pt x="158" y="154"/>
                </a:lnTo>
                <a:lnTo>
                  <a:pt x="156" y="152"/>
                </a:lnTo>
                <a:lnTo>
                  <a:pt x="156" y="152"/>
                </a:lnTo>
                <a:lnTo>
                  <a:pt x="154" y="152"/>
                </a:lnTo>
                <a:lnTo>
                  <a:pt x="154" y="152"/>
                </a:lnTo>
                <a:lnTo>
                  <a:pt x="150" y="150"/>
                </a:lnTo>
                <a:lnTo>
                  <a:pt x="150" y="150"/>
                </a:lnTo>
                <a:lnTo>
                  <a:pt x="146" y="150"/>
                </a:lnTo>
                <a:lnTo>
                  <a:pt x="146" y="150"/>
                </a:lnTo>
                <a:lnTo>
                  <a:pt x="144" y="148"/>
                </a:lnTo>
                <a:lnTo>
                  <a:pt x="144" y="148"/>
                </a:lnTo>
                <a:lnTo>
                  <a:pt x="142" y="146"/>
                </a:lnTo>
                <a:lnTo>
                  <a:pt x="142" y="146"/>
                </a:lnTo>
                <a:lnTo>
                  <a:pt x="140" y="142"/>
                </a:lnTo>
                <a:lnTo>
                  <a:pt x="140" y="142"/>
                </a:lnTo>
                <a:lnTo>
                  <a:pt x="138" y="140"/>
                </a:lnTo>
                <a:lnTo>
                  <a:pt x="138" y="140"/>
                </a:lnTo>
                <a:lnTo>
                  <a:pt x="134" y="138"/>
                </a:lnTo>
                <a:lnTo>
                  <a:pt x="134" y="138"/>
                </a:lnTo>
                <a:lnTo>
                  <a:pt x="128" y="138"/>
                </a:lnTo>
                <a:lnTo>
                  <a:pt x="128" y="138"/>
                </a:lnTo>
                <a:lnTo>
                  <a:pt x="128" y="138"/>
                </a:lnTo>
                <a:lnTo>
                  <a:pt x="128" y="138"/>
                </a:lnTo>
                <a:lnTo>
                  <a:pt x="126" y="136"/>
                </a:lnTo>
                <a:lnTo>
                  <a:pt x="126" y="136"/>
                </a:lnTo>
                <a:lnTo>
                  <a:pt x="124" y="136"/>
                </a:lnTo>
                <a:lnTo>
                  <a:pt x="124" y="136"/>
                </a:lnTo>
                <a:lnTo>
                  <a:pt x="124" y="136"/>
                </a:lnTo>
                <a:lnTo>
                  <a:pt x="124" y="136"/>
                </a:lnTo>
                <a:lnTo>
                  <a:pt x="124" y="136"/>
                </a:lnTo>
                <a:lnTo>
                  <a:pt x="124" y="136"/>
                </a:lnTo>
                <a:lnTo>
                  <a:pt x="122" y="136"/>
                </a:lnTo>
                <a:lnTo>
                  <a:pt x="122" y="136"/>
                </a:lnTo>
                <a:lnTo>
                  <a:pt x="122" y="136"/>
                </a:lnTo>
                <a:lnTo>
                  <a:pt x="122" y="136"/>
                </a:lnTo>
                <a:lnTo>
                  <a:pt x="118" y="136"/>
                </a:lnTo>
                <a:lnTo>
                  <a:pt x="118" y="136"/>
                </a:lnTo>
                <a:lnTo>
                  <a:pt x="118" y="136"/>
                </a:lnTo>
                <a:lnTo>
                  <a:pt x="118" y="136"/>
                </a:lnTo>
                <a:lnTo>
                  <a:pt x="120" y="134"/>
                </a:lnTo>
                <a:lnTo>
                  <a:pt x="120" y="134"/>
                </a:lnTo>
                <a:lnTo>
                  <a:pt x="120" y="134"/>
                </a:lnTo>
                <a:lnTo>
                  <a:pt x="120" y="134"/>
                </a:lnTo>
                <a:lnTo>
                  <a:pt x="122" y="132"/>
                </a:lnTo>
                <a:lnTo>
                  <a:pt x="122" y="132"/>
                </a:lnTo>
                <a:lnTo>
                  <a:pt x="122" y="130"/>
                </a:lnTo>
                <a:lnTo>
                  <a:pt x="122" y="130"/>
                </a:lnTo>
                <a:lnTo>
                  <a:pt x="122" y="124"/>
                </a:lnTo>
                <a:lnTo>
                  <a:pt x="122" y="124"/>
                </a:lnTo>
                <a:lnTo>
                  <a:pt x="124" y="124"/>
                </a:lnTo>
                <a:lnTo>
                  <a:pt x="124" y="124"/>
                </a:lnTo>
                <a:lnTo>
                  <a:pt x="122" y="122"/>
                </a:lnTo>
                <a:lnTo>
                  <a:pt x="122" y="122"/>
                </a:lnTo>
                <a:lnTo>
                  <a:pt x="122" y="124"/>
                </a:lnTo>
                <a:lnTo>
                  <a:pt x="120" y="122"/>
                </a:lnTo>
                <a:lnTo>
                  <a:pt x="122" y="122"/>
                </a:lnTo>
                <a:lnTo>
                  <a:pt x="120" y="120"/>
                </a:lnTo>
                <a:lnTo>
                  <a:pt x="120" y="122"/>
                </a:lnTo>
                <a:lnTo>
                  <a:pt x="120" y="122"/>
                </a:lnTo>
                <a:lnTo>
                  <a:pt x="118" y="120"/>
                </a:lnTo>
                <a:lnTo>
                  <a:pt x="118" y="120"/>
                </a:lnTo>
                <a:lnTo>
                  <a:pt x="118" y="122"/>
                </a:lnTo>
                <a:lnTo>
                  <a:pt x="118" y="122"/>
                </a:lnTo>
                <a:lnTo>
                  <a:pt x="118" y="116"/>
                </a:lnTo>
                <a:lnTo>
                  <a:pt x="118" y="116"/>
                </a:lnTo>
                <a:lnTo>
                  <a:pt x="118" y="112"/>
                </a:lnTo>
                <a:lnTo>
                  <a:pt x="118" y="112"/>
                </a:lnTo>
                <a:lnTo>
                  <a:pt x="118" y="108"/>
                </a:lnTo>
                <a:lnTo>
                  <a:pt x="120" y="104"/>
                </a:lnTo>
                <a:lnTo>
                  <a:pt x="120" y="104"/>
                </a:lnTo>
                <a:lnTo>
                  <a:pt x="128" y="94"/>
                </a:lnTo>
                <a:lnTo>
                  <a:pt x="128" y="94"/>
                </a:lnTo>
                <a:lnTo>
                  <a:pt x="130" y="90"/>
                </a:lnTo>
                <a:lnTo>
                  <a:pt x="130" y="90"/>
                </a:lnTo>
                <a:lnTo>
                  <a:pt x="130" y="90"/>
                </a:lnTo>
                <a:lnTo>
                  <a:pt x="130" y="90"/>
                </a:lnTo>
                <a:lnTo>
                  <a:pt x="134" y="86"/>
                </a:lnTo>
                <a:lnTo>
                  <a:pt x="134" y="86"/>
                </a:lnTo>
                <a:lnTo>
                  <a:pt x="136" y="78"/>
                </a:lnTo>
                <a:lnTo>
                  <a:pt x="136" y="78"/>
                </a:lnTo>
                <a:lnTo>
                  <a:pt x="138" y="76"/>
                </a:lnTo>
                <a:lnTo>
                  <a:pt x="138" y="76"/>
                </a:lnTo>
                <a:lnTo>
                  <a:pt x="140" y="74"/>
                </a:lnTo>
                <a:lnTo>
                  <a:pt x="140" y="74"/>
                </a:lnTo>
                <a:lnTo>
                  <a:pt x="140" y="70"/>
                </a:lnTo>
                <a:lnTo>
                  <a:pt x="140" y="70"/>
                </a:lnTo>
                <a:lnTo>
                  <a:pt x="138" y="70"/>
                </a:lnTo>
                <a:lnTo>
                  <a:pt x="138" y="70"/>
                </a:lnTo>
                <a:lnTo>
                  <a:pt x="140" y="68"/>
                </a:lnTo>
                <a:lnTo>
                  <a:pt x="140" y="68"/>
                </a:lnTo>
                <a:lnTo>
                  <a:pt x="140" y="66"/>
                </a:lnTo>
                <a:lnTo>
                  <a:pt x="140" y="66"/>
                </a:lnTo>
                <a:lnTo>
                  <a:pt x="142" y="66"/>
                </a:lnTo>
                <a:lnTo>
                  <a:pt x="140" y="64"/>
                </a:lnTo>
                <a:lnTo>
                  <a:pt x="138" y="66"/>
                </a:lnTo>
                <a:lnTo>
                  <a:pt x="138" y="64"/>
                </a:lnTo>
                <a:lnTo>
                  <a:pt x="138" y="64"/>
                </a:lnTo>
                <a:lnTo>
                  <a:pt x="138" y="64"/>
                </a:lnTo>
                <a:lnTo>
                  <a:pt x="138" y="64"/>
                </a:lnTo>
                <a:lnTo>
                  <a:pt x="138" y="64"/>
                </a:lnTo>
                <a:lnTo>
                  <a:pt x="138" y="64"/>
                </a:lnTo>
                <a:lnTo>
                  <a:pt x="138" y="64"/>
                </a:lnTo>
                <a:lnTo>
                  <a:pt x="138" y="64"/>
                </a:lnTo>
                <a:lnTo>
                  <a:pt x="138" y="62"/>
                </a:lnTo>
                <a:lnTo>
                  <a:pt x="138" y="62"/>
                </a:lnTo>
                <a:lnTo>
                  <a:pt x="138" y="62"/>
                </a:lnTo>
                <a:lnTo>
                  <a:pt x="138" y="62"/>
                </a:lnTo>
                <a:lnTo>
                  <a:pt x="140" y="60"/>
                </a:lnTo>
                <a:lnTo>
                  <a:pt x="140" y="58"/>
                </a:lnTo>
                <a:lnTo>
                  <a:pt x="140" y="56"/>
                </a:lnTo>
                <a:lnTo>
                  <a:pt x="142" y="52"/>
                </a:lnTo>
                <a:lnTo>
                  <a:pt x="142" y="54"/>
                </a:lnTo>
                <a:lnTo>
                  <a:pt x="144" y="52"/>
                </a:lnTo>
                <a:lnTo>
                  <a:pt x="146" y="52"/>
                </a:lnTo>
                <a:lnTo>
                  <a:pt x="146" y="52"/>
                </a:lnTo>
                <a:lnTo>
                  <a:pt x="148" y="52"/>
                </a:lnTo>
                <a:lnTo>
                  <a:pt x="148" y="50"/>
                </a:lnTo>
                <a:lnTo>
                  <a:pt x="156" y="46"/>
                </a:lnTo>
                <a:lnTo>
                  <a:pt x="160" y="50"/>
                </a:lnTo>
                <a:lnTo>
                  <a:pt x="162" y="50"/>
                </a:lnTo>
                <a:lnTo>
                  <a:pt x="162" y="50"/>
                </a:lnTo>
                <a:lnTo>
                  <a:pt x="158" y="42"/>
                </a:lnTo>
                <a:lnTo>
                  <a:pt x="158" y="42"/>
                </a:lnTo>
                <a:lnTo>
                  <a:pt x="158" y="42"/>
                </a:lnTo>
                <a:lnTo>
                  <a:pt x="158" y="42"/>
                </a:lnTo>
                <a:lnTo>
                  <a:pt x="158" y="40"/>
                </a:lnTo>
                <a:lnTo>
                  <a:pt x="156" y="36"/>
                </a:lnTo>
                <a:lnTo>
                  <a:pt x="156" y="36"/>
                </a:lnTo>
                <a:lnTo>
                  <a:pt x="154" y="34"/>
                </a:lnTo>
                <a:lnTo>
                  <a:pt x="154" y="34"/>
                </a:lnTo>
                <a:lnTo>
                  <a:pt x="150" y="32"/>
                </a:lnTo>
                <a:lnTo>
                  <a:pt x="150" y="32"/>
                </a:lnTo>
                <a:lnTo>
                  <a:pt x="148" y="28"/>
                </a:lnTo>
                <a:lnTo>
                  <a:pt x="148" y="28"/>
                </a:lnTo>
                <a:lnTo>
                  <a:pt x="144" y="26"/>
                </a:lnTo>
                <a:lnTo>
                  <a:pt x="144" y="26"/>
                </a:lnTo>
                <a:lnTo>
                  <a:pt x="144" y="26"/>
                </a:lnTo>
                <a:lnTo>
                  <a:pt x="144" y="26"/>
                </a:lnTo>
                <a:lnTo>
                  <a:pt x="140" y="20"/>
                </a:lnTo>
                <a:lnTo>
                  <a:pt x="140" y="20"/>
                </a:lnTo>
                <a:lnTo>
                  <a:pt x="140" y="20"/>
                </a:lnTo>
                <a:lnTo>
                  <a:pt x="140" y="20"/>
                </a:lnTo>
                <a:lnTo>
                  <a:pt x="138" y="24"/>
                </a:lnTo>
                <a:lnTo>
                  <a:pt x="138" y="24"/>
                </a:lnTo>
                <a:lnTo>
                  <a:pt x="136" y="22"/>
                </a:lnTo>
                <a:lnTo>
                  <a:pt x="136" y="22"/>
                </a:lnTo>
                <a:lnTo>
                  <a:pt x="134" y="22"/>
                </a:lnTo>
                <a:lnTo>
                  <a:pt x="134" y="22"/>
                </a:lnTo>
                <a:lnTo>
                  <a:pt x="132" y="18"/>
                </a:lnTo>
                <a:lnTo>
                  <a:pt x="132" y="18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4"/>
                </a:lnTo>
                <a:lnTo>
                  <a:pt x="130" y="14"/>
                </a:lnTo>
                <a:lnTo>
                  <a:pt x="128" y="14"/>
                </a:lnTo>
                <a:lnTo>
                  <a:pt x="128" y="14"/>
                </a:lnTo>
                <a:lnTo>
                  <a:pt x="128" y="12"/>
                </a:lnTo>
                <a:lnTo>
                  <a:pt x="128" y="12"/>
                </a:lnTo>
                <a:lnTo>
                  <a:pt x="126" y="12"/>
                </a:lnTo>
                <a:lnTo>
                  <a:pt x="126" y="12"/>
                </a:lnTo>
                <a:lnTo>
                  <a:pt x="124" y="10"/>
                </a:lnTo>
                <a:lnTo>
                  <a:pt x="124" y="10"/>
                </a:lnTo>
                <a:lnTo>
                  <a:pt x="124" y="8"/>
                </a:lnTo>
                <a:lnTo>
                  <a:pt x="124" y="8"/>
                </a:lnTo>
                <a:lnTo>
                  <a:pt x="122" y="8"/>
                </a:lnTo>
                <a:lnTo>
                  <a:pt x="122" y="8"/>
                </a:lnTo>
                <a:lnTo>
                  <a:pt x="122" y="4"/>
                </a:lnTo>
                <a:lnTo>
                  <a:pt x="122" y="4"/>
                </a:lnTo>
                <a:lnTo>
                  <a:pt x="122" y="4"/>
                </a:lnTo>
                <a:lnTo>
                  <a:pt x="122" y="4"/>
                </a:lnTo>
                <a:lnTo>
                  <a:pt x="120" y="2"/>
                </a:lnTo>
                <a:lnTo>
                  <a:pt x="120" y="2"/>
                </a:lnTo>
                <a:lnTo>
                  <a:pt x="118" y="0"/>
                </a:lnTo>
                <a:lnTo>
                  <a:pt x="118" y="0"/>
                </a:lnTo>
                <a:lnTo>
                  <a:pt x="116" y="0"/>
                </a:lnTo>
                <a:lnTo>
                  <a:pt x="116" y="0"/>
                </a:lnTo>
                <a:lnTo>
                  <a:pt x="114" y="4"/>
                </a:lnTo>
                <a:lnTo>
                  <a:pt x="114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0" y="4"/>
                </a:lnTo>
                <a:lnTo>
                  <a:pt x="110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4" y="8"/>
                </a:lnTo>
                <a:lnTo>
                  <a:pt x="104" y="8"/>
                </a:lnTo>
                <a:lnTo>
                  <a:pt x="102" y="6"/>
                </a:lnTo>
                <a:lnTo>
                  <a:pt x="102" y="6"/>
                </a:lnTo>
                <a:lnTo>
                  <a:pt x="98" y="8"/>
                </a:lnTo>
                <a:lnTo>
                  <a:pt x="98" y="8"/>
                </a:lnTo>
                <a:lnTo>
                  <a:pt x="98" y="10"/>
                </a:lnTo>
                <a:lnTo>
                  <a:pt x="98" y="10"/>
                </a:lnTo>
                <a:lnTo>
                  <a:pt x="98" y="14"/>
                </a:lnTo>
                <a:lnTo>
                  <a:pt x="98" y="14"/>
                </a:lnTo>
                <a:lnTo>
                  <a:pt x="100" y="16"/>
                </a:lnTo>
                <a:lnTo>
                  <a:pt x="100" y="16"/>
                </a:lnTo>
                <a:lnTo>
                  <a:pt x="100" y="14"/>
                </a:lnTo>
                <a:lnTo>
                  <a:pt x="100" y="14"/>
                </a:lnTo>
                <a:lnTo>
                  <a:pt x="104" y="18"/>
                </a:lnTo>
                <a:lnTo>
                  <a:pt x="104" y="18"/>
                </a:lnTo>
                <a:lnTo>
                  <a:pt x="106" y="20"/>
                </a:lnTo>
                <a:lnTo>
                  <a:pt x="106" y="20"/>
                </a:lnTo>
                <a:lnTo>
                  <a:pt x="106" y="22"/>
                </a:lnTo>
                <a:lnTo>
                  <a:pt x="106" y="22"/>
                </a:lnTo>
                <a:lnTo>
                  <a:pt x="104" y="22"/>
                </a:lnTo>
                <a:lnTo>
                  <a:pt x="104" y="22"/>
                </a:lnTo>
                <a:lnTo>
                  <a:pt x="102" y="26"/>
                </a:lnTo>
                <a:lnTo>
                  <a:pt x="102" y="26"/>
                </a:lnTo>
                <a:lnTo>
                  <a:pt x="104" y="28"/>
                </a:lnTo>
                <a:lnTo>
                  <a:pt x="104" y="28"/>
                </a:lnTo>
                <a:lnTo>
                  <a:pt x="104" y="30"/>
                </a:lnTo>
                <a:lnTo>
                  <a:pt x="104" y="30"/>
                </a:lnTo>
                <a:lnTo>
                  <a:pt x="104" y="36"/>
                </a:lnTo>
                <a:lnTo>
                  <a:pt x="104" y="36"/>
                </a:lnTo>
                <a:lnTo>
                  <a:pt x="102" y="36"/>
                </a:lnTo>
                <a:lnTo>
                  <a:pt x="102" y="36"/>
                </a:lnTo>
                <a:lnTo>
                  <a:pt x="102" y="40"/>
                </a:lnTo>
                <a:lnTo>
                  <a:pt x="102" y="40"/>
                </a:lnTo>
                <a:lnTo>
                  <a:pt x="100" y="44"/>
                </a:lnTo>
                <a:lnTo>
                  <a:pt x="100" y="44"/>
                </a:lnTo>
                <a:lnTo>
                  <a:pt x="98" y="46"/>
                </a:lnTo>
                <a:lnTo>
                  <a:pt x="98" y="46"/>
                </a:lnTo>
                <a:lnTo>
                  <a:pt x="100" y="48"/>
                </a:lnTo>
                <a:lnTo>
                  <a:pt x="100" y="48"/>
                </a:lnTo>
                <a:lnTo>
                  <a:pt x="100" y="50"/>
                </a:lnTo>
                <a:lnTo>
                  <a:pt x="100" y="50"/>
                </a:lnTo>
                <a:lnTo>
                  <a:pt x="100" y="54"/>
                </a:lnTo>
                <a:lnTo>
                  <a:pt x="100" y="54"/>
                </a:lnTo>
                <a:lnTo>
                  <a:pt x="98" y="56"/>
                </a:lnTo>
                <a:lnTo>
                  <a:pt x="98" y="56"/>
                </a:lnTo>
                <a:lnTo>
                  <a:pt x="98" y="58"/>
                </a:lnTo>
                <a:lnTo>
                  <a:pt x="98" y="58"/>
                </a:lnTo>
                <a:lnTo>
                  <a:pt x="96" y="62"/>
                </a:lnTo>
                <a:lnTo>
                  <a:pt x="96" y="62"/>
                </a:lnTo>
                <a:lnTo>
                  <a:pt x="94" y="64"/>
                </a:lnTo>
                <a:lnTo>
                  <a:pt x="94" y="64"/>
                </a:lnTo>
                <a:lnTo>
                  <a:pt x="94" y="64"/>
                </a:lnTo>
                <a:lnTo>
                  <a:pt x="94" y="64"/>
                </a:lnTo>
                <a:lnTo>
                  <a:pt x="92" y="68"/>
                </a:lnTo>
                <a:lnTo>
                  <a:pt x="92" y="68"/>
                </a:lnTo>
                <a:lnTo>
                  <a:pt x="90" y="70"/>
                </a:lnTo>
                <a:lnTo>
                  <a:pt x="90" y="70"/>
                </a:lnTo>
                <a:lnTo>
                  <a:pt x="90" y="72"/>
                </a:lnTo>
                <a:lnTo>
                  <a:pt x="90" y="72"/>
                </a:lnTo>
                <a:lnTo>
                  <a:pt x="90" y="74"/>
                </a:lnTo>
                <a:lnTo>
                  <a:pt x="90" y="74"/>
                </a:lnTo>
                <a:lnTo>
                  <a:pt x="88" y="76"/>
                </a:lnTo>
                <a:lnTo>
                  <a:pt x="88" y="76"/>
                </a:lnTo>
                <a:lnTo>
                  <a:pt x="82" y="78"/>
                </a:lnTo>
                <a:lnTo>
                  <a:pt x="82" y="78"/>
                </a:lnTo>
                <a:lnTo>
                  <a:pt x="80" y="78"/>
                </a:lnTo>
                <a:lnTo>
                  <a:pt x="80" y="78"/>
                </a:lnTo>
                <a:lnTo>
                  <a:pt x="80" y="80"/>
                </a:lnTo>
                <a:lnTo>
                  <a:pt x="80" y="80"/>
                </a:lnTo>
                <a:lnTo>
                  <a:pt x="78" y="80"/>
                </a:lnTo>
                <a:lnTo>
                  <a:pt x="78" y="80"/>
                </a:lnTo>
                <a:lnTo>
                  <a:pt x="76" y="82"/>
                </a:lnTo>
                <a:lnTo>
                  <a:pt x="76" y="82"/>
                </a:lnTo>
                <a:lnTo>
                  <a:pt x="74" y="80"/>
                </a:lnTo>
                <a:lnTo>
                  <a:pt x="74" y="80"/>
                </a:lnTo>
                <a:lnTo>
                  <a:pt x="70" y="84"/>
                </a:lnTo>
                <a:lnTo>
                  <a:pt x="70" y="84"/>
                </a:lnTo>
                <a:lnTo>
                  <a:pt x="62" y="82"/>
                </a:lnTo>
                <a:lnTo>
                  <a:pt x="62" y="82"/>
                </a:lnTo>
                <a:lnTo>
                  <a:pt x="58" y="80"/>
                </a:lnTo>
                <a:lnTo>
                  <a:pt x="58" y="80"/>
                </a:lnTo>
                <a:lnTo>
                  <a:pt x="58" y="78"/>
                </a:lnTo>
                <a:lnTo>
                  <a:pt x="58" y="78"/>
                </a:lnTo>
                <a:lnTo>
                  <a:pt x="54" y="78"/>
                </a:lnTo>
                <a:lnTo>
                  <a:pt x="54" y="78"/>
                </a:lnTo>
                <a:lnTo>
                  <a:pt x="52" y="78"/>
                </a:lnTo>
                <a:lnTo>
                  <a:pt x="52" y="78"/>
                </a:lnTo>
                <a:lnTo>
                  <a:pt x="50" y="78"/>
                </a:lnTo>
                <a:lnTo>
                  <a:pt x="50" y="78"/>
                </a:lnTo>
                <a:lnTo>
                  <a:pt x="48" y="78"/>
                </a:lnTo>
                <a:lnTo>
                  <a:pt x="48" y="78"/>
                </a:lnTo>
                <a:lnTo>
                  <a:pt x="46" y="76"/>
                </a:lnTo>
                <a:lnTo>
                  <a:pt x="46" y="76"/>
                </a:lnTo>
                <a:lnTo>
                  <a:pt x="46" y="74"/>
                </a:lnTo>
                <a:lnTo>
                  <a:pt x="46" y="74"/>
                </a:lnTo>
                <a:lnTo>
                  <a:pt x="42" y="78"/>
                </a:lnTo>
                <a:lnTo>
                  <a:pt x="42" y="78"/>
                </a:lnTo>
                <a:lnTo>
                  <a:pt x="42" y="78"/>
                </a:lnTo>
                <a:lnTo>
                  <a:pt x="42" y="78"/>
                </a:lnTo>
                <a:lnTo>
                  <a:pt x="42" y="78"/>
                </a:lnTo>
                <a:lnTo>
                  <a:pt x="42" y="78"/>
                </a:lnTo>
                <a:lnTo>
                  <a:pt x="42" y="80"/>
                </a:lnTo>
                <a:lnTo>
                  <a:pt x="42" y="80"/>
                </a:lnTo>
                <a:lnTo>
                  <a:pt x="46" y="82"/>
                </a:lnTo>
                <a:lnTo>
                  <a:pt x="46" y="82"/>
                </a:lnTo>
                <a:lnTo>
                  <a:pt x="48" y="82"/>
                </a:lnTo>
                <a:lnTo>
                  <a:pt x="48" y="82"/>
                </a:lnTo>
                <a:lnTo>
                  <a:pt x="48" y="82"/>
                </a:lnTo>
                <a:lnTo>
                  <a:pt x="48" y="82"/>
                </a:lnTo>
                <a:lnTo>
                  <a:pt x="48" y="84"/>
                </a:lnTo>
                <a:lnTo>
                  <a:pt x="48" y="84"/>
                </a:lnTo>
                <a:lnTo>
                  <a:pt x="46" y="84"/>
                </a:lnTo>
                <a:lnTo>
                  <a:pt x="46" y="84"/>
                </a:lnTo>
                <a:lnTo>
                  <a:pt x="44" y="88"/>
                </a:lnTo>
                <a:lnTo>
                  <a:pt x="44" y="88"/>
                </a:lnTo>
                <a:lnTo>
                  <a:pt x="42" y="88"/>
                </a:lnTo>
                <a:lnTo>
                  <a:pt x="42" y="88"/>
                </a:lnTo>
                <a:lnTo>
                  <a:pt x="42" y="88"/>
                </a:lnTo>
                <a:lnTo>
                  <a:pt x="42" y="88"/>
                </a:lnTo>
                <a:lnTo>
                  <a:pt x="42" y="92"/>
                </a:lnTo>
                <a:lnTo>
                  <a:pt x="42" y="92"/>
                </a:lnTo>
                <a:lnTo>
                  <a:pt x="42" y="94"/>
                </a:lnTo>
                <a:lnTo>
                  <a:pt x="42" y="94"/>
                </a:lnTo>
                <a:lnTo>
                  <a:pt x="40" y="94"/>
                </a:lnTo>
                <a:lnTo>
                  <a:pt x="40" y="94"/>
                </a:lnTo>
                <a:lnTo>
                  <a:pt x="36" y="96"/>
                </a:lnTo>
                <a:lnTo>
                  <a:pt x="36" y="96"/>
                </a:lnTo>
                <a:lnTo>
                  <a:pt x="36" y="96"/>
                </a:lnTo>
                <a:lnTo>
                  <a:pt x="36" y="96"/>
                </a:lnTo>
                <a:lnTo>
                  <a:pt x="34" y="96"/>
                </a:lnTo>
                <a:lnTo>
                  <a:pt x="34" y="96"/>
                </a:lnTo>
                <a:lnTo>
                  <a:pt x="34" y="96"/>
                </a:lnTo>
                <a:lnTo>
                  <a:pt x="34" y="96"/>
                </a:lnTo>
                <a:lnTo>
                  <a:pt x="32" y="98"/>
                </a:lnTo>
                <a:lnTo>
                  <a:pt x="32" y="98"/>
                </a:lnTo>
                <a:lnTo>
                  <a:pt x="30" y="98"/>
                </a:lnTo>
                <a:lnTo>
                  <a:pt x="30" y="98"/>
                </a:lnTo>
                <a:lnTo>
                  <a:pt x="30" y="100"/>
                </a:lnTo>
                <a:lnTo>
                  <a:pt x="30" y="100"/>
                </a:lnTo>
                <a:lnTo>
                  <a:pt x="32" y="102"/>
                </a:lnTo>
                <a:lnTo>
                  <a:pt x="32" y="102"/>
                </a:lnTo>
                <a:lnTo>
                  <a:pt x="32" y="106"/>
                </a:lnTo>
                <a:lnTo>
                  <a:pt x="32" y="106"/>
                </a:lnTo>
                <a:lnTo>
                  <a:pt x="32" y="106"/>
                </a:lnTo>
                <a:lnTo>
                  <a:pt x="32" y="106"/>
                </a:lnTo>
                <a:lnTo>
                  <a:pt x="36" y="110"/>
                </a:lnTo>
                <a:lnTo>
                  <a:pt x="36" y="110"/>
                </a:lnTo>
                <a:lnTo>
                  <a:pt x="38" y="112"/>
                </a:lnTo>
                <a:lnTo>
                  <a:pt x="38" y="112"/>
                </a:lnTo>
                <a:lnTo>
                  <a:pt x="38" y="116"/>
                </a:lnTo>
                <a:lnTo>
                  <a:pt x="38" y="116"/>
                </a:lnTo>
                <a:lnTo>
                  <a:pt x="36" y="116"/>
                </a:lnTo>
                <a:lnTo>
                  <a:pt x="36" y="116"/>
                </a:lnTo>
                <a:lnTo>
                  <a:pt x="40" y="118"/>
                </a:lnTo>
                <a:lnTo>
                  <a:pt x="40" y="118"/>
                </a:lnTo>
                <a:lnTo>
                  <a:pt x="42" y="124"/>
                </a:lnTo>
                <a:lnTo>
                  <a:pt x="42" y="124"/>
                </a:lnTo>
                <a:lnTo>
                  <a:pt x="40" y="124"/>
                </a:lnTo>
                <a:lnTo>
                  <a:pt x="40" y="124"/>
                </a:lnTo>
                <a:lnTo>
                  <a:pt x="40" y="126"/>
                </a:lnTo>
                <a:lnTo>
                  <a:pt x="40" y="126"/>
                </a:lnTo>
                <a:lnTo>
                  <a:pt x="36" y="126"/>
                </a:lnTo>
                <a:lnTo>
                  <a:pt x="36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4" y="126"/>
                </a:lnTo>
                <a:lnTo>
                  <a:pt x="38" y="128"/>
                </a:lnTo>
                <a:lnTo>
                  <a:pt x="38" y="128"/>
                </a:lnTo>
                <a:lnTo>
                  <a:pt x="38" y="130"/>
                </a:lnTo>
                <a:lnTo>
                  <a:pt x="38" y="130"/>
                </a:lnTo>
                <a:lnTo>
                  <a:pt x="38" y="132"/>
                </a:lnTo>
                <a:lnTo>
                  <a:pt x="38" y="132"/>
                </a:lnTo>
                <a:lnTo>
                  <a:pt x="36" y="136"/>
                </a:lnTo>
                <a:lnTo>
                  <a:pt x="36" y="136"/>
                </a:lnTo>
                <a:lnTo>
                  <a:pt x="34" y="140"/>
                </a:lnTo>
                <a:lnTo>
                  <a:pt x="34" y="140"/>
                </a:lnTo>
                <a:lnTo>
                  <a:pt x="36" y="142"/>
                </a:lnTo>
                <a:lnTo>
                  <a:pt x="36" y="142"/>
                </a:lnTo>
                <a:lnTo>
                  <a:pt x="36" y="144"/>
                </a:lnTo>
                <a:lnTo>
                  <a:pt x="36" y="144"/>
                </a:lnTo>
                <a:lnTo>
                  <a:pt x="36" y="144"/>
                </a:lnTo>
                <a:lnTo>
                  <a:pt x="36" y="144"/>
                </a:lnTo>
                <a:lnTo>
                  <a:pt x="38" y="146"/>
                </a:lnTo>
                <a:lnTo>
                  <a:pt x="38" y="146"/>
                </a:lnTo>
                <a:lnTo>
                  <a:pt x="42" y="148"/>
                </a:lnTo>
                <a:lnTo>
                  <a:pt x="42" y="148"/>
                </a:lnTo>
                <a:lnTo>
                  <a:pt x="46" y="148"/>
                </a:lnTo>
                <a:lnTo>
                  <a:pt x="46" y="148"/>
                </a:lnTo>
                <a:lnTo>
                  <a:pt x="48" y="150"/>
                </a:lnTo>
                <a:lnTo>
                  <a:pt x="48" y="150"/>
                </a:lnTo>
                <a:lnTo>
                  <a:pt x="52" y="148"/>
                </a:lnTo>
                <a:lnTo>
                  <a:pt x="52" y="148"/>
                </a:lnTo>
                <a:lnTo>
                  <a:pt x="52" y="148"/>
                </a:lnTo>
                <a:lnTo>
                  <a:pt x="52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50"/>
                </a:lnTo>
                <a:lnTo>
                  <a:pt x="54" y="150"/>
                </a:lnTo>
                <a:lnTo>
                  <a:pt x="56" y="152"/>
                </a:lnTo>
                <a:lnTo>
                  <a:pt x="56" y="152"/>
                </a:lnTo>
                <a:lnTo>
                  <a:pt x="56" y="156"/>
                </a:lnTo>
                <a:lnTo>
                  <a:pt x="56" y="156"/>
                </a:lnTo>
                <a:lnTo>
                  <a:pt x="58" y="156"/>
                </a:lnTo>
                <a:lnTo>
                  <a:pt x="58" y="156"/>
                </a:lnTo>
                <a:lnTo>
                  <a:pt x="64" y="154"/>
                </a:lnTo>
                <a:lnTo>
                  <a:pt x="64" y="154"/>
                </a:lnTo>
                <a:lnTo>
                  <a:pt x="64" y="158"/>
                </a:lnTo>
                <a:lnTo>
                  <a:pt x="64" y="158"/>
                </a:lnTo>
                <a:lnTo>
                  <a:pt x="64" y="160"/>
                </a:lnTo>
                <a:lnTo>
                  <a:pt x="64" y="160"/>
                </a:lnTo>
                <a:lnTo>
                  <a:pt x="66" y="160"/>
                </a:lnTo>
                <a:lnTo>
                  <a:pt x="66" y="160"/>
                </a:lnTo>
                <a:lnTo>
                  <a:pt x="66" y="162"/>
                </a:lnTo>
                <a:lnTo>
                  <a:pt x="66" y="162"/>
                </a:lnTo>
                <a:lnTo>
                  <a:pt x="64" y="164"/>
                </a:lnTo>
                <a:lnTo>
                  <a:pt x="64" y="164"/>
                </a:lnTo>
                <a:lnTo>
                  <a:pt x="62" y="170"/>
                </a:lnTo>
                <a:lnTo>
                  <a:pt x="62" y="170"/>
                </a:lnTo>
                <a:lnTo>
                  <a:pt x="58" y="170"/>
                </a:lnTo>
                <a:lnTo>
                  <a:pt x="58" y="170"/>
                </a:lnTo>
                <a:lnTo>
                  <a:pt x="56" y="172"/>
                </a:lnTo>
                <a:lnTo>
                  <a:pt x="56" y="172"/>
                </a:lnTo>
                <a:lnTo>
                  <a:pt x="54" y="170"/>
                </a:lnTo>
                <a:lnTo>
                  <a:pt x="54" y="170"/>
                </a:lnTo>
                <a:lnTo>
                  <a:pt x="52" y="172"/>
                </a:lnTo>
                <a:lnTo>
                  <a:pt x="52" y="172"/>
                </a:lnTo>
                <a:lnTo>
                  <a:pt x="48" y="172"/>
                </a:lnTo>
                <a:lnTo>
                  <a:pt x="48" y="172"/>
                </a:lnTo>
                <a:lnTo>
                  <a:pt x="44" y="174"/>
                </a:lnTo>
                <a:lnTo>
                  <a:pt x="44" y="174"/>
                </a:lnTo>
                <a:lnTo>
                  <a:pt x="42" y="174"/>
                </a:lnTo>
                <a:lnTo>
                  <a:pt x="42" y="174"/>
                </a:lnTo>
                <a:lnTo>
                  <a:pt x="42" y="176"/>
                </a:lnTo>
                <a:lnTo>
                  <a:pt x="42" y="176"/>
                </a:lnTo>
                <a:lnTo>
                  <a:pt x="40" y="180"/>
                </a:lnTo>
                <a:lnTo>
                  <a:pt x="40" y="180"/>
                </a:lnTo>
                <a:lnTo>
                  <a:pt x="38" y="182"/>
                </a:lnTo>
                <a:lnTo>
                  <a:pt x="38" y="182"/>
                </a:lnTo>
                <a:lnTo>
                  <a:pt x="40" y="184"/>
                </a:lnTo>
                <a:lnTo>
                  <a:pt x="40" y="184"/>
                </a:lnTo>
                <a:lnTo>
                  <a:pt x="42" y="186"/>
                </a:lnTo>
                <a:lnTo>
                  <a:pt x="42" y="186"/>
                </a:lnTo>
                <a:lnTo>
                  <a:pt x="42" y="188"/>
                </a:lnTo>
                <a:lnTo>
                  <a:pt x="42" y="188"/>
                </a:lnTo>
                <a:lnTo>
                  <a:pt x="44" y="190"/>
                </a:lnTo>
                <a:lnTo>
                  <a:pt x="44" y="190"/>
                </a:lnTo>
                <a:lnTo>
                  <a:pt x="44" y="194"/>
                </a:lnTo>
                <a:lnTo>
                  <a:pt x="44" y="194"/>
                </a:lnTo>
                <a:lnTo>
                  <a:pt x="48" y="196"/>
                </a:lnTo>
                <a:lnTo>
                  <a:pt x="48" y="196"/>
                </a:lnTo>
                <a:lnTo>
                  <a:pt x="48" y="198"/>
                </a:lnTo>
                <a:lnTo>
                  <a:pt x="48" y="198"/>
                </a:lnTo>
                <a:lnTo>
                  <a:pt x="46" y="200"/>
                </a:lnTo>
                <a:lnTo>
                  <a:pt x="46" y="200"/>
                </a:lnTo>
                <a:lnTo>
                  <a:pt x="44" y="202"/>
                </a:lnTo>
                <a:lnTo>
                  <a:pt x="44" y="202"/>
                </a:lnTo>
                <a:lnTo>
                  <a:pt x="44" y="206"/>
                </a:lnTo>
                <a:lnTo>
                  <a:pt x="44" y="206"/>
                </a:lnTo>
                <a:lnTo>
                  <a:pt x="48" y="208"/>
                </a:lnTo>
                <a:lnTo>
                  <a:pt x="48" y="208"/>
                </a:lnTo>
                <a:lnTo>
                  <a:pt x="46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2"/>
                </a:lnTo>
                <a:lnTo>
                  <a:pt x="48" y="212"/>
                </a:lnTo>
                <a:lnTo>
                  <a:pt x="48" y="214"/>
                </a:lnTo>
                <a:lnTo>
                  <a:pt x="48" y="214"/>
                </a:lnTo>
                <a:lnTo>
                  <a:pt x="46" y="216"/>
                </a:lnTo>
                <a:lnTo>
                  <a:pt x="46" y="216"/>
                </a:lnTo>
                <a:lnTo>
                  <a:pt x="46" y="216"/>
                </a:lnTo>
                <a:lnTo>
                  <a:pt x="46" y="216"/>
                </a:lnTo>
                <a:lnTo>
                  <a:pt x="46" y="218"/>
                </a:lnTo>
                <a:lnTo>
                  <a:pt x="46" y="218"/>
                </a:lnTo>
                <a:lnTo>
                  <a:pt x="46" y="218"/>
                </a:lnTo>
                <a:lnTo>
                  <a:pt x="46" y="218"/>
                </a:lnTo>
                <a:lnTo>
                  <a:pt x="46" y="220"/>
                </a:lnTo>
                <a:lnTo>
                  <a:pt x="46" y="220"/>
                </a:lnTo>
                <a:lnTo>
                  <a:pt x="46" y="222"/>
                </a:lnTo>
                <a:lnTo>
                  <a:pt x="46" y="222"/>
                </a:lnTo>
                <a:lnTo>
                  <a:pt x="42" y="224"/>
                </a:lnTo>
                <a:lnTo>
                  <a:pt x="42" y="224"/>
                </a:lnTo>
                <a:lnTo>
                  <a:pt x="44" y="226"/>
                </a:lnTo>
                <a:lnTo>
                  <a:pt x="44" y="226"/>
                </a:lnTo>
                <a:lnTo>
                  <a:pt x="46" y="226"/>
                </a:lnTo>
                <a:lnTo>
                  <a:pt x="46" y="226"/>
                </a:lnTo>
                <a:lnTo>
                  <a:pt x="44" y="230"/>
                </a:lnTo>
                <a:lnTo>
                  <a:pt x="44" y="230"/>
                </a:lnTo>
                <a:lnTo>
                  <a:pt x="46" y="230"/>
                </a:lnTo>
                <a:lnTo>
                  <a:pt x="46" y="230"/>
                </a:lnTo>
                <a:lnTo>
                  <a:pt x="46" y="232"/>
                </a:lnTo>
                <a:lnTo>
                  <a:pt x="46" y="232"/>
                </a:lnTo>
                <a:lnTo>
                  <a:pt x="44" y="236"/>
                </a:lnTo>
                <a:lnTo>
                  <a:pt x="44" y="236"/>
                </a:lnTo>
                <a:lnTo>
                  <a:pt x="44" y="240"/>
                </a:lnTo>
                <a:lnTo>
                  <a:pt x="44" y="240"/>
                </a:lnTo>
                <a:lnTo>
                  <a:pt x="44" y="240"/>
                </a:lnTo>
                <a:lnTo>
                  <a:pt x="44" y="240"/>
                </a:lnTo>
                <a:lnTo>
                  <a:pt x="44" y="242"/>
                </a:lnTo>
                <a:lnTo>
                  <a:pt x="44" y="242"/>
                </a:lnTo>
                <a:lnTo>
                  <a:pt x="44" y="246"/>
                </a:lnTo>
                <a:lnTo>
                  <a:pt x="44" y="246"/>
                </a:lnTo>
                <a:lnTo>
                  <a:pt x="46" y="248"/>
                </a:lnTo>
                <a:lnTo>
                  <a:pt x="46" y="248"/>
                </a:lnTo>
                <a:lnTo>
                  <a:pt x="44" y="248"/>
                </a:lnTo>
                <a:lnTo>
                  <a:pt x="44" y="248"/>
                </a:lnTo>
                <a:lnTo>
                  <a:pt x="42" y="248"/>
                </a:lnTo>
                <a:lnTo>
                  <a:pt x="42" y="248"/>
                </a:lnTo>
                <a:lnTo>
                  <a:pt x="42" y="254"/>
                </a:lnTo>
                <a:lnTo>
                  <a:pt x="42" y="254"/>
                </a:lnTo>
                <a:lnTo>
                  <a:pt x="42" y="256"/>
                </a:lnTo>
                <a:lnTo>
                  <a:pt x="42" y="256"/>
                </a:lnTo>
                <a:lnTo>
                  <a:pt x="44" y="258"/>
                </a:lnTo>
                <a:lnTo>
                  <a:pt x="44" y="258"/>
                </a:lnTo>
                <a:lnTo>
                  <a:pt x="44" y="260"/>
                </a:lnTo>
                <a:lnTo>
                  <a:pt x="44" y="260"/>
                </a:lnTo>
                <a:lnTo>
                  <a:pt x="42" y="260"/>
                </a:lnTo>
                <a:lnTo>
                  <a:pt x="42" y="260"/>
                </a:lnTo>
                <a:lnTo>
                  <a:pt x="40" y="260"/>
                </a:lnTo>
                <a:lnTo>
                  <a:pt x="40" y="260"/>
                </a:lnTo>
                <a:lnTo>
                  <a:pt x="38" y="258"/>
                </a:lnTo>
                <a:lnTo>
                  <a:pt x="38" y="258"/>
                </a:lnTo>
                <a:lnTo>
                  <a:pt x="36" y="258"/>
                </a:lnTo>
                <a:lnTo>
                  <a:pt x="36" y="258"/>
                </a:lnTo>
                <a:lnTo>
                  <a:pt x="36" y="258"/>
                </a:lnTo>
                <a:lnTo>
                  <a:pt x="36" y="258"/>
                </a:lnTo>
                <a:lnTo>
                  <a:pt x="34" y="258"/>
                </a:lnTo>
                <a:lnTo>
                  <a:pt x="34" y="258"/>
                </a:lnTo>
                <a:lnTo>
                  <a:pt x="32" y="258"/>
                </a:lnTo>
                <a:lnTo>
                  <a:pt x="32" y="258"/>
                </a:lnTo>
                <a:lnTo>
                  <a:pt x="32" y="258"/>
                </a:lnTo>
                <a:lnTo>
                  <a:pt x="32" y="258"/>
                </a:lnTo>
                <a:lnTo>
                  <a:pt x="32" y="258"/>
                </a:lnTo>
                <a:lnTo>
                  <a:pt x="32" y="258"/>
                </a:lnTo>
                <a:lnTo>
                  <a:pt x="30" y="258"/>
                </a:lnTo>
                <a:lnTo>
                  <a:pt x="30" y="258"/>
                </a:lnTo>
                <a:lnTo>
                  <a:pt x="28" y="262"/>
                </a:lnTo>
                <a:lnTo>
                  <a:pt x="28" y="262"/>
                </a:lnTo>
                <a:lnTo>
                  <a:pt x="26" y="262"/>
                </a:lnTo>
                <a:lnTo>
                  <a:pt x="26" y="262"/>
                </a:lnTo>
                <a:lnTo>
                  <a:pt x="28" y="264"/>
                </a:lnTo>
                <a:lnTo>
                  <a:pt x="28" y="264"/>
                </a:lnTo>
                <a:lnTo>
                  <a:pt x="26" y="266"/>
                </a:lnTo>
                <a:lnTo>
                  <a:pt x="26" y="266"/>
                </a:lnTo>
                <a:lnTo>
                  <a:pt x="28" y="272"/>
                </a:lnTo>
                <a:lnTo>
                  <a:pt x="28" y="272"/>
                </a:lnTo>
                <a:lnTo>
                  <a:pt x="26" y="274"/>
                </a:lnTo>
                <a:lnTo>
                  <a:pt x="26" y="274"/>
                </a:lnTo>
                <a:lnTo>
                  <a:pt x="26" y="274"/>
                </a:lnTo>
                <a:lnTo>
                  <a:pt x="26" y="274"/>
                </a:lnTo>
                <a:lnTo>
                  <a:pt x="24" y="272"/>
                </a:lnTo>
                <a:lnTo>
                  <a:pt x="24" y="272"/>
                </a:lnTo>
                <a:lnTo>
                  <a:pt x="22" y="274"/>
                </a:lnTo>
                <a:lnTo>
                  <a:pt x="22" y="274"/>
                </a:lnTo>
                <a:lnTo>
                  <a:pt x="22" y="278"/>
                </a:lnTo>
                <a:lnTo>
                  <a:pt x="22" y="278"/>
                </a:lnTo>
                <a:lnTo>
                  <a:pt x="20" y="280"/>
                </a:lnTo>
                <a:lnTo>
                  <a:pt x="20" y="280"/>
                </a:lnTo>
                <a:lnTo>
                  <a:pt x="18" y="278"/>
                </a:lnTo>
                <a:lnTo>
                  <a:pt x="18" y="278"/>
                </a:lnTo>
                <a:lnTo>
                  <a:pt x="14" y="278"/>
                </a:lnTo>
                <a:lnTo>
                  <a:pt x="14" y="278"/>
                </a:lnTo>
                <a:lnTo>
                  <a:pt x="14" y="280"/>
                </a:lnTo>
                <a:lnTo>
                  <a:pt x="14" y="280"/>
                </a:lnTo>
                <a:lnTo>
                  <a:pt x="12" y="280"/>
                </a:lnTo>
                <a:lnTo>
                  <a:pt x="12" y="280"/>
                </a:lnTo>
                <a:lnTo>
                  <a:pt x="12" y="282"/>
                </a:lnTo>
                <a:lnTo>
                  <a:pt x="12" y="282"/>
                </a:lnTo>
                <a:lnTo>
                  <a:pt x="14" y="282"/>
                </a:lnTo>
                <a:lnTo>
                  <a:pt x="14" y="282"/>
                </a:lnTo>
                <a:lnTo>
                  <a:pt x="14" y="282"/>
                </a:lnTo>
                <a:lnTo>
                  <a:pt x="14" y="282"/>
                </a:lnTo>
                <a:lnTo>
                  <a:pt x="12" y="284"/>
                </a:lnTo>
                <a:lnTo>
                  <a:pt x="12" y="284"/>
                </a:lnTo>
                <a:lnTo>
                  <a:pt x="12" y="282"/>
                </a:lnTo>
                <a:lnTo>
                  <a:pt x="12" y="282"/>
                </a:lnTo>
                <a:lnTo>
                  <a:pt x="10" y="282"/>
                </a:lnTo>
                <a:lnTo>
                  <a:pt x="10" y="282"/>
                </a:lnTo>
                <a:lnTo>
                  <a:pt x="8" y="282"/>
                </a:lnTo>
                <a:lnTo>
                  <a:pt x="8" y="282"/>
                </a:lnTo>
                <a:lnTo>
                  <a:pt x="8" y="282"/>
                </a:lnTo>
                <a:lnTo>
                  <a:pt x="8" y="282"/>
                </a:lnTo>
                <a:lnTo>
                  <a:pt x="8" y="284"/>
                </a:lnTo>
                <a:lnTo>
                  <a:pt x="8" y="284"/>
                </a:lnTo>
                <a:lnTo>
                  <a:pt x="6" y="286"/>
                </a:lnTo>
                <a:lnTo>
                  <a:pt x="6" y="286"/>
                </a:lnTo>
                <a:lnTo>
                  <a:pt x="6" y="284"/>
                </a:lnTo>
                <a:lnTo>
                  <a:pt x="6" y="284"/>
                </a:lnTo>
                <a:lnTo>
                  <a:pt x="6" y="288"/>
                </a:lnTo>
                <a:lnTo>
                  <a:pt x="6" y="288"/>
                </a:lnTo>
                <a:lnTo>
                  <a:pt x="6" y="290"/>
                </a:lnTo>
                <a:lnTo>
                  <a:pt x="6" y="290"/>
                </a:lnTo>
                <a:lnTo>
                  <a:pt x="8" y="290"/>
                </a:lnTo>
                <a:lnTo>
                  <a:pt x="8" y="290"/>
                </a:lnTo>
                <a:lnTo>
                  <a:pt x="8" y="288"/>
                </a:lnTo>
                <a:lnTo>
                  <a:pt x="8" y="288"/>
                </a:lnTo>
                <a:lnTo>
                  <a:pt x="10" y="290"/>
                </a:lnTo>
                <a:lnTo>
                  <a:pt x="10" y="290"/>
                </a:lnTo>
                <a:lnTo>
                  <a:pt x="8" y="294"/>
                </a:lnTo>
                <a:lnTo>
                  <a:pt x="8" y="294"/>
                </a:lnTo>
                <a:lnTo>
                  <a:pt x="6" y="292"/>
                </a:lnTo>
                <a:lnTo>
                  <a:pt x="6" y="292"/>
                </a:lnTo>
                <a:lnTo>
                  <a:pt x="4" y="294"/>
                </a:lnTo>
                <a:lnTo>
                  <a:pt x="4" y="294"/>
                </a:lnTo>
                <a:lnTo>
                  <a:pt x="4" y="296"/>
                </a:lnTo>
                <a:lnTo>
                  <a:pt x="4" y="296"/>
                </a:lnTo>
                <a:lnTo>
                  <a:pt x="2" y="294"/>
                </a:lnTo>
                <a:lnTo>
                  <a:pt x="2" y="294"/>
                </a:lnTo>
                <a:lnTo>
                  <a:pt x="2" y="292"/>
                </a:lnTo>
                <a:lnTo>
                  <a:pt x="2" y="292"/>
                </a:lnTo>
                <a:lnTo>
                  <a:pt x="0" y="296"/>
                </a:lnTo>
                <a:lnTo>
                  <a:pt x="0" y="296"/>
                </a:lnTo>
                <a:lnTo>
                  <a:pt x="2" y="298"/>
                </a:lnTo>
                <a:lnTo>
                  <a:pt x="2" y="298"/>
                </a:lnTo>
                <a:lnTo>
                  <a:pt x="2" y="300"/>
                </a:lnTo>
                <a:lnTo>
                  <a:pt x="2" y="300"/>
                </a:lnTo>
                <a:lnTo>
                  <a:pt x="2" y="304"/>
                </a:lnTo>
                <a:lnTo>
                  <a:pt x="2" y="304"/>
                </a:lnTo>
                <a:lnTo>
                  <a:pt x="6" y="308"/>
                </a:lnTo>
                <a:lnTo>
                  <a:pt x="6" y="308"/>
                </a:lnTo>
                <a:lnTo>
                  <a:pt x="10" y="316"/>
                </a:lnTo>
                <a:lnTo>
                  <a:pt x="10" y="316"/>
                </a:lnTo>
                <a:lnTo>
                  <a:pt x="12" y="316"/>
                </a:lnTo>
                <a:lnTo>
                  <a:pt x="12" y="316"/>
                </a:lnTo>
                <a:lnTo>
                  <a:pt x="12" y="316"/>
                </a:lnTo>
                <a:lnTo>
                  <a:pt x="14" y="318"/>
                </a:lnTo>
                <a:lnTo>
                  <a:pt x="14" y="318"/>
                </a:lnTo>
                <a:lnTo>
                  <a:pt x="16" y="318"/>
                </a:lnTo>
                <a:lnTo>
                  <a:pt x="16" y="318"/>
                </a:lnTo>
                <a:lnTo>
                  <a:pt x="16" y="322"/>
                </a:lnTo>
                <a:lnTo>
                  <a:pt x="16" y="322"/>
                </a:lnTo>
                <a:lnTo>
                  <a:pt x="20" y="324"/>
                </a:lnTo>
                <a:lnTo>
                  <a:pt x="20" y="324"/>
                </a:lnTo>
                <a:lnTo>
                  <a:pt x="22" y="324"/>
                </a:lnTo>
                <a:lnTo>
                  <a:pt x="22" y="324"/>
                </a:lnTo>
                <a:lnTo>
                  <a:pt x="22" y="322"/>
                </a:lnTo>
                <a:lnTo>
                  <a:pt x="22" y="322"/>
                </a:lnTo>
                <a:lnTo>
                  <a:pt x="24" y="322"/>
                </a:lnTo>
                <a:lnTo>
                  <a:pt x="24" y="322"/>
                </a:lnTo>
                <a:lnTo>
                  <a:pt x="28" y="324"/>
                </a:lnTo>
                <a:lnTo>
                  <a:pt x="28" y="324"/>
                </a:lnTo>
                <a:close/>
                <a:moveTo>
                  <a:pt x="142" y="60"/>
                </a:moveTo>
                <a:lnTo>
                  <a:pt x="142" y="60"/>
                </a:lnTo>
                <a:lnTo>
                  <a:pt x="140" y="58"/>
                </a:lnTo>
                <a:lnTo>
                  <a:pt x="140" y="56"/>
                </a:lnTo>
                <a:lnTo>
                  <a:pt x="142" y="54"/>
                </a:lnTo>
                <a:lnTo>
                  <a:pt x="142" y="54"/>
                </a:lnTo>
                <a:lnTo>
                  <a:pt x="142" y="56"/>
                </a:lnTo>
                <a:lnTo>
                  <a:pt x="144" y="56"/>
                </a:lnTo>
                <a:lnTo>
                  <a:pt x="142" y="60"/>
                </a:lnTo>
                <a:lnTo>
                  <a:pt x="142" y="60"/>
                </a:lnTo>
                <a:close/>
                <a:moveTo>
                  <a:pt x="198" y="152"/>
                </a:moveTo>
                <a:lnTo>
                  <a:pt x="198" y="152"/>
                </a:lnTo>
                <a:lnTo>
                  <a:pt x="198" y="150"/>
                </a:lnTo>
                <a:lnTo>
                  <a:pt x="198" y="150"/>
                </a:lnTo>
                <a:lnTo>
                  <a:pt x="198" y="150"/>
                </a:lnTo>
                <a:lnTo>
                  <a:pt x="196" y="150"/>
                </a:lnTo>
                <a:lnTo>
                  <a:pt x="196" y="150"/>
                </a:lnTo>
                <a:lnTo>
                  <a:pt x="198" y="148"/>
                </a:lnTo>
                <a:lnTo>
                  <a:pt x="198" y="148"/>
                </a:lnTo>
                <a:lnTo>
                  <a:pt x="198" y="150"/>
                </a:lnTo>
                <a:lnTo>
                  <a:pt x="198" y="150"/>
                </a:lnTo>
                <a:lnTo>
                  <a:pt x="198" y="152"/>
                </a:lnTo>
                <a:lnTo>
                  <a:pt x="198" y="152"/>
                </a:lnTo>
                <a:close/>
                <a:moveTo>
                  <a:pt x="184" y="156"/>
                </a:moveTo>
                <a:lnTo>
                  <a:pt x="184" y="156"/>
                </a:lnTo>
                <a:lnTo>
                  <a:pt x="182" y="154"/>
                </a:lnTo>
                <a:lnTo>
                  <a:pt x="182" y="154"/>
                </a:lnTo>
                <a:lnTo>
                  <a:pt x="180" y="156"/>
                </a:lnTo>
                <a:lnTo>
                  <a:pt x="180" y="156"/>
                </a:lnTo>
                <a:lnTo>
                  <a:pt x="180" y="156"/>
                </a:lnTo>
                <a:lnTo>
                  <a:pt x="180" y="156"/>
                </a:lnTo>
                <a:lnTo>
                  <a:pt x="178" y="158"/>
                </a:lnTo>
                <a:lnTo>
                  <a:pt x="178" y="158"/>
                </a:lnTo>
                <a:lnTo>
                  <a:pt x="178" y="158"/>
                </a:lnTo>
                <a:lnTo>
                  <a:pt x="178" y="158"/>
                </a:lnTo>
                <a:lnTo>
                  <a:pt x="176" y="158"/>
                </a:lnTo>
                <a:lnTo>
                  <a:pt x="176" y="158"/>
                </a:lnTo>
                <a:lnTo>
                  <a:pt x="174" y="158"/>
                </a:lnTo>
                <a:lnTo>
                  <a:pt x="174" y="158"/>
                </a:lnTo>
                <a:lnTo>
                  <a:pt x="174" y="156"/>
                </a:lnTo>
                <a:lnTo>
                  <a:pt x="174" y="156"/>
                </a:lnTo>
                <a:lnTo>
                  <a:pt x="178" y="156"/>
                </a:lnTo>
                <a:lnTo>
                  <a:pt x="178" y="156"/>
                </a:lnTo>
                <a:lnTo>
                  <a:pt x="178" y="156"/>
                </a:lnTo>
                <a:lnTo>
                  <a:pt x="178" y="156"/>
                </a:lnTo>
                <a:lnTo>
                  <a:pt x="178" y="154"/>
                </a:lnTo>
                <a:lnTo>
                  <a:pt x="178" y="154"/>
                </a:lnTo>
                <a:lnTo>
                  <a:pt x="178" y="154"/>
                </a:lnTo>
                <a:lnTo>
                  <a:pt x="178" y="154"/>
                </a:lnTo>
                <a:lnTo>
                  <a:pt x="180" y="154"/>
                </a:lnTo>
                <a:lnTo>
                  <a:pt x="180" y="154"/>
                </a:lnTo>
                <a:lnTo>
                  <a:pt x="182" y="152"/>
                </a:lnTo>
                <a:lnTo>
                  <a:pt x="182" y="152"/>
                </a:lnTo>
                <a:lnTo>
                  <a:pt x="184" y="152"/>
                </a:lnTo>
                <a:lnTo>
                  <a:pt x="184" y="152"/>
                </a:lnTo>
                <a:lnTo>
                  <a:pt x="184" y="152"/>
                </a:lnTo>
                <a:lnTo>
                  <a:pt x="184" y="152"/>
                </a:lnTo>
                <a:lnTo>
                  <a:pt x="184" y="154"/>
                </a:lnTo>
                <a:lnTo>
                  <a:pt x="184" y="154"/>
                </a:lnTo>
                <a:lnTo>
                  <a:pt x="184" y="156"/>
                </a:lnTo>
                <a:lnTo>
                  <a:pt x="184" y="156"/>
                </a:lnTo>
                <a:lnTo>
                  <a:pt x="184" y="156"/>
                </a:lnTo>
                <a:close/>
                <a:moveTo>
                  <a:pt x="186" y="152"/>
                </a:moveTo>
                <a:lnTo>
                  <a:pt x="186" y="152"/>
                </a:lnTo>
                <a:lnTo>
                  <a:pt x="184" y="150"/>
                </a:lnTo>
                <a:lnTo>
                  <a:pt x="184" y="150"/>
                </a:lnTo>
                <a:lnTo>
                  <a:pt x="186" y="150"/>
                </a:lnTo>
                <a:lnTo>
                  <a:pt x="186" y="150"/>
                </a:lnTo>
                <a:lnTo>
                  <a:pt x="186" y="152"/>
                </a:lnTo>
                <a:lnTo>
                  <a:pt x="186" y="152"/>
                </a:lnTo>
                <a:close/>
                <a:moveTo>
                  <a:pt x="176" y="162"/>
                </a:moveTo>
                <a:lnTo>
                  <a:pt x="176" y="162"/>
                </a:lnTo>
                <a:lnTo>
                  <a:pt x="176" y="162"/>
                </a:lnTo>
                <a:lnTo>
                  <a:pt x="176" y="162"/>
                </a:lnTo>
                <a:lnTo>
                  <a:pt x="176" y="164"/>
                </a:lnTo>
                <a:lnTo>
                  <a:pt x="176" y="164"/>
                </a:lnTo>
                <a:lnTo>
                  <a:pt x="176" y="162"/>
                </a:lnTo>
                <a:lnTo>
                  <a:pt x="176" y="162"/>
                </a:lnTo>
                <a:lnTo>
                  <a:pt x="178" y="162"/>
                </a:lnTo>
                <a:lnTo>
                  <a:pt x="178" y="162"/>
                </a:lnTo>
                <a:lnTo>
                  <a:pt x="176" y="162"/>
                </a:lnTo>
                <a:lnTo>
                  <a:pt x="176" y="162"/>
                </a:lnTo>
                <a:close/>
                <a:moveTo>
                  <a:pt x="180" y="164"/>
                </a:moveTo>
                <a:lnTo>
                  <a:pt x="180" y="164"/>
                </a:lnTo>
                <a:lnTo>
                  <a:pt x="178" y="162"/>
                </a:lnTo>
                <a:lnTo>
                  <a:pt x="178" y="162"/>
                </a:lnTo>
                <a:lnTo>
                  <a:pt x="180" y="160"/>
                </a:lnTo>
                <a:lnTo>
                  <a:pt x="180" y="160"/>
                </a:lnTo>
                <a:lnTo>
                  <a:pt x="184" y="160"/>
                </a:lnTo>
                <a:lnTo>
                  <a:pt x="184" y="160"/>
                </a:lnTo>
                <a:lnTo>
                  <a:pt x="184" y="160"/>
                </a:lnTo>
                <a:lnTo>
                  <a:pt x="184" y="160"/>
                </a:lnTo>
                <a:lnTo>
                  <a:pt x="184" y="162"/>
                </a:lnTo>
                <a:lnTo>
                  <a:pt x="184" y="162"/>
                </a:lnTo>
                <a:lnTo>
                  <a:pt x="182" y="162"/>
                </a:lnTo>
                <a:lnTo>
                  <a:pt x="182" y="162"/>
                </a:lnTo>
                <a:lnTo>
                  <a:pt x="180" y="164"/>
                </a:lnTo>
                <a:lnTo>
                  <a:pt x="180" y="164"/>
                </a:lnTo>
                <a:close/>
                <a:moveTo>
                  <a:pt x="182" y="170"/>
                </a:moveTo>
                <a:lnTo>
                  <a:pt x="182" y="170"/>
                </a:lnTo>
                <a:lnTo>
                  <a:pt x="182" y="168"/>
                </a:lnTo>
                <a:lnTo>
                  <a:pt x="182" y="168"/>
                </a:lnTo>
                <a:lnTo>
                  <a:pt x="182" y="170"/>
                </a:lnTo>
                <a:lnTo>
                  <a:pt x="182" y="170"/>
                </a:lnTo>
                <a:close/>
                <a:moveTo>
                  <a:pt x="172" y="156"/>
                </a:moveTo>
                <a:lnTo>
                  <a:pt x="172" y="156"/>
                </a:lnTo>
                <a:lnTo>
                  <a:pt x="172" y="156"/>
                </a:lnTo>
                <a:lnTo>
                  <a:pt x="172" y="156"/>
                </a:lnTo>
                <a:lnTo>
                  <a:pt x="174" y="156"/>
                </a:lnTo>
                <a:lnTo>
                  <a:pt x="174" y="156"/>
                </a:lnTo>
                <a:lnTo>
                  <a:pt x="172" y="156"/>
                </a:lnTo>
                <a:lnTo>
                  <a:pt x="172" y="156"/>
                </a:lnTo>
                <a:close/>
                <a:moveTo>
                  <a:pt x="178" y="190"/>
                </a:moveTo>
                <a:lnTo>
                  <a:pt x="178" y="190"/>
                </a:lnTo>
                <a:lnTo>
                  <a:pt x="178" y="188"/>
                </a:lnTo>
                <a:lnTo>
                  <a:pt x="178" y="188"/>
                </a:lnTo>
                <a:lnTo>
                  <a:pt x="178" y="188"/>
                </a:lnTo>
                <a:lnTo>
                  <a:pt x="178" y="188"/>
                </a:lnTo>
                <a:lnTo>
                  <a:pt x="180" y="188"/>
                </a:lnTo>
                <a:lnTo>
                  <a:pt x="180" y="188"/>
                </a:lnTo>
                <a:lnTo>
                  <a:pt x="178" y="190"/>
                </a:lnTo>
                <a:lnTo>
                  <a:pt x="178" y="190"/>
                </a:lnTo>
                <a:close/>
                <a:moveTo>
                  <a:pt x="170" y="200"/>
                </a:moveTo>
                <a:lnTo>
                  <a:pt x="170" y="200"/>
                </a:lnTo>
                <a:lnTo>
                  <a:pt x="170" y="200"/>
                </a:lnTo>
                <a:lnTo>
                  <a:pt x="170" y="200"/>
                </a:lnTo>
                <a:lnTo>
                  <a:pt x="168" y="200"/>
                </a:lnTo>
                <a:lnTo>
                  <a:pt x="168" y="200"/>
                </a:lnTo>
                <a:lnTo>
                  <a:pt x="168" y="202"/>
                </a:lnTo>
                <a:lnTo>
                  <a:pt x="168" y="202"/>
                </a:lnTo>
                <a:lnTo>
                  <a:pt x="170" y="200"/>
                </a:lnTo>
                <a:lnTo>
                  <a:pt x="170" y="200"/>
                </a:lnTo>
                <a:close/>
                <a:moveTo>
                  <a:pt x="168" y="204"/>
                </a:moveTo>
                <a:lnTo>
                  <a:pt x="168" y="204"/>
                </a:lnTo>
                <a:lnTo>
                  <a:pt x="168" y="204"/>
                </a:lnTo>
                <a:lnTo>
                  <a:pt x="168" y="204"/>
                </a:lnTo>
                <a:lnTo>
                  <a:pt x="168" y="204"/>
                </a:lnTo>
                <a:lnTo>
                  <a:pt x="168" y="204"/>
                </a:lnTo>
                <a:lnTo>
                  <a:pt x="168" y="204"/>
                </a:lnTo>
                <a:lnTo>
                  <a:pt x="168" y="204"/>
                </a:lnTo>
                <a:close/>
                <a:moveTo>
                  <a:pt x="146" y="202"/>
                </a:moveTo>
                <a:lnTo>
                  <a:pt x="146" y="202"/>
                </a:lnTo>
                <a:lnTo>
                  <a:pt x="146" y="202"/>
                </a:lnTo>
                <a:lnTo>
                  <a:pt x="146" y="202"/>
                </a:lnTo>
                <a:lnTo>
                  <a:pt x="146" y="202"/>
                </a:lnTo>
                <a:lnTo>
                  <a:pt x="146" y="202"/>
                </a:lnTo>
                <a:close/>
                <a:moveTo>
                  <a:pt x="126" y="208"/>
                </a:moveTo>
                <a:lnTo>
                  <a:pt x="126" y="208"/>
                </a:lnTo>
                <a:lnTo>
                  <a:pt x="126" y="206"/>
                </a:lnTo>
                <a:lnTo>
                  <a:pt x="126" y="206"/>
                </a:lnTo>
                <a:lnTo>
                  <a:pt x="128" y="206"/>
                </a:lnTo>
                <a:lnTo>
                  <a:pt x="128" y="206"/>
                </a:lnTo>
                <a:lnTo>
                  <a:pt x="126" y="208"/>
                </a:lnTo>
                <a:lnTo>
                  <a:pt x="126" y="208"/>
                </a:lnTo>
                <a:close/>
                <a:moveTo>
                  <a:pt x="124" y="214"/>
                </a:moveTo>
                <a:lnTo>
                  <a:pt x="124" y="214"/>
                </a:lnTo>
                <a:lnTo>
                  <a:pt x="122" y="214"/>
                </a:lnTo>
                <a:lnTo>
                  <a:pt x="122" y="214"/>
                </a:lnTo>
                <a:lnTo>
                  <a:pt x="122" y="214"/>
                </a:lnTo>
                <a:lnTo>
                  <a:pt x="122" y="214"/>
                </a:lnTo>
                <a:lnTo>
                  <a:pt x="124" y="214"/>
                </a:lnTo>
                <a:lnTo>
                  <a:pt x="124" y="214"/>
                </a:lnTo>
                <a:close/>
                <a:moveTo>
                  <a:pt x="116" y="214"/>
                </a:moveTo>
                <a:lnTo>
                  <a:pt x="116" y="214"/>
                </a:lnTo>
                <a:lnTo>
                  <a:pt x="116" y="214"/>
                </a:lnTo>
                <a:lnTo>
                  <a:pt x="116" y="214"/>
                </a:lnTo>
                <a:lnTo>
                  <a:pt x="116" y="214"/>
                </a:lnTo>
                <a:lnTo>
                  <a:pt x="116" y="214"/>
                </a:lnTo>
                <a:lnTo>
                  <a:pt x="116" y="214"/>
                </a:lnTo>
                <a:lnTo>
                  <a:pt x="116" y="214"/>
                </a:lnTo>
                <a:close/>
                <a:moveTo>
                  <a:pt x="118" y="210"/>
                </a:move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lnTo>
                  <a:pt x="118" y="210"/>
                </a:lnTo>
                <a:close/>
                <a:moveTo>
                  <a:pt x="80" y="232"/>
                </a:moveTo>
                <a:lnTo>
                  <a:pt x="80" y="232"/>
                </a:lnTo>
                <a:lnTo>
                  <a:pt x="78" y="232"/>
                </a:lnTo>
                <a:lnTo>
                  <a:pt x="78" y="232"/>
                </a:lnTo>
                <a:lnTo>
                  <a:pt x="80" y="232"/>
                </a:lnTo>
                <a:lnTo>
                  <a:pt x="80" y="232"/>
                </a:lnTo>
                <a:close/>
                <a:moveTo>
                  <a:pt x="72" y="254"/>
                </a:moveTo>
                <a:lnTo>
                  <a:pt x="72" y="254"/>
                </a:lnTo>
                <a:lnTo>
                  <a:pt x="72" y="254"/>
                </a:lnTo>
                <a:lnTo>
                  <a:pt x="72" y="252"/>
                </a:lnTo>
                <a:lnTo>
                  <a:pt x="72" y="252"/>
                </a:lnTo>
                <a:lnTo>
                  <a:pt x="72" y="252"/>
                </a:lnTo>
                <a:lnTo>
                  <a:pt x="72" y="254"/>
                </a:lnTo>
                <a:lnTo>
                  <a:pt x="72" y="2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1" name="Freeform 105"/>
          <p:cNvSpPr>
            <a:spLocks noEditPoints="1"/>
          </p:cNvSpPr>
          <p:nvPr/>
        </p:nvSpPr>
        <p:spPr bwMode="auto">
          <a:xfrm>
            <a:off x="3634155" y="3463537"/>
            <a:ext cx="271920" cy="441313"/>
          </a:xfrm>
          <a:custGeom>
            <a:avLst/>
            <a:gdLst>
              <a:gd name="T0" fmla="*/ 114 w 122"/>
              <a:gd name="T1" fmla="*/ 112 h 198"/>
              <a:gd name="T2" fmla="*/ 108 w 122"/>
              <a:gd name="T3" fmla="*/ 100 h 198"/>
              <a:gd name="T4" fmla="*/ 114 w 122"/>
              <a:gd name="T5" fmla="*/ 80 h 198"/>
              <a:gd name="T6" fmla="*/ 120 w 122"/>
              <a:gd name="T7" fmla="*/ 68 h 198"/>
              <a:gd name="T8" fmla="*/ 112 w 122"/>
              <a:gd name="T9" fmla="*/ 50 h 198"/>
              <a:gd name="T10" fmla="*/ 112 w 122"/>
              <a:gd name="T11" fmla="*/ 40 h 198"/>
              <a:gd name="T12" fmla="*/ 102 w 122"/>
              <a:gd name="T13" fmla="*/ 34 h 198"/>
              <a:gd name="T14" fmla="*/ 98 w 122"/>
              <a:gd name="T15" fmla="*/ 22 h 198"/>
              <a:gd name="T16" fmla="*/ 90 w 122"/>
              <a:gd name="T17" fmla="*/ 12 h 198"/>
              <a:gd name="T18" fmla="*/ 80 w 122"/>
              <a:gd name="T19" fmla="*/ 4 h 198"/>
              <a:gd name="T20" fmla="*/ 70 w 122"/>
              <a:gd name="T21" fmla="*/ 0 h 198"/>
              <a:gd name="T22" fmla="*/ 72 w 122"/>
              <a:gd name="T23" fmla="*/ 22 h 198"/>
              <a:gd name="T24" fmla="*/ 64 w 122"/>
              <a:gd name="T25" fmla="*/ 28 h 198"/>
              <a:gd name="T26" fmla="*/ 52 w 122"/>
              <a:gd name="T27" fmla="*/ 38 h 198"/>
              <a:gd name="T28" fmla="*/ 44 w 122"/>
              <a:gd name="T29" fmla="*/ 44 h 198"/>
              <a:gd name="T30" fmla="*/ 34 w 122"/>
              <a:gd name="T31" fmla="*/ 44 h 198"/>
              <a:gd name="T32" fmla="*/ 26 w 122"/>
              <a:gd name="T33" fmla="*/ 56 h 198"/>
              <a:gd name="T34" fmla="*/ 16 w 122"/>
              <a:gd name="T35" fmla="*/ 66 h 198"/>
              <a:gd name="T36" fmla="*/ 2 w 122"/>
              <a:gd name="T37" fmla="*/ 72 h 198"/>
              <a:gd name="T38" fmla="*/ 8 w 122"/>
              <a:gd name="T39" fmla="*/ 88 h 198"/>
              <a:gd name="T40" fmla="*/ 16 w 122"/>
              <a:gd name="T41" fmla="*/ 94 h 198"/>
              <a:gd name="T42" fmla="*/ 12 w 122"/>
              <a:gd name="T43" fmla="*/ 100 h 198"/>
              <a:gd name="T44" fmla="*/ 14 w 122"/>
              <a:gd name="T45" fmla="*/ 124 h 198"/>
              <a:gd name="T46" fmla="*/ 10 w 122"/>
              <a:gd name="T47" fmla="*/ 144 h 198"/>
              <a:gd name="T48" fmla="*/ 12 w 122"/>
              <a:gd name="T49" fmla="*/ 152 h 198"/>
              <a:gd name="T50" fmla="*/ 16 w 122"/>
              <a:gd name="T51" fmla="*/ 160 h 198"/>
              <a:gd name="T52" fmla="*/ 16 w 122"/>
              <a:gd name="T53" fmla="*/ 174 h 198"/>
              <a:gd name="T54" fmla="*/ 30 w 122"/>
              <a:gd name="T55" fmla="*/ 176 h 198"/>
              <a:gd name="T56" fmla="*/ 42 w 122"/>
              <a:gd name="T57" fmla="*/ 188 h 198"/>
              <a:gd name="T58" fmla="*/ 44 w 122"/>
              <a:gd name="T59" fmla="*/ 198 h 198"/>
              <a:gd name="T60" fmla="*/ 54 w 122"/>
              <a:gd name="T61" fmla="*/ 196 h 198"/>
              <a:gd name="T62" fmla="*/ 58 w 122"/>
              <a:gd name="T63" fmla="*/ 188 h 198"/>
              <a:gd name="T64" fmla="*/ 60 w 122"/>
              <a:gd name="T65" fmla="*/ 182 h 198"/>
              <a:gd name="T66" fmla="*/ 62 w 122"/>
              <a:gd name="T67" fmla="*/ 178 h 198"/>
              <a:gd name="T68" fmla="*/ 76 w 122"/>
              <a:gd name="T69" fmla="*/ 180 h 198"/>
              <a:gd name="T70" fmla="*/ 94 w 122"/>
              <a:gd name="T71" fmla="*/ 180 h 198"/>
              <a:gd name="T72" fmla="*/ 108 w 122"/>
              <a:gd name="T73" fmla="*/ 170 h 198"/>
              <a:gd name="T74" fmla="*/ 114 w 122"/>
              <a:gd name="T75" fmla="*/ 154 h 198"/>
              <a:gd name="T76" fmla="*/ 120 w 122"/>
              <a:gd name="T77" fmla="*/ 138 h 198"/>
              <a:gd name="T78" fmla="*/ 120 w 122"/>
              <a:gd name="T79" fmla="*/ 124 h 198"/>
              <a:gd name="T80" fmla="*/ 86 w 122"/>
              <a:gd name="T81" fmla="*/ 90 h 198"/>
              <a:gd name="T82" fmla="*/ 60 w 122"/>
              <a:gd name="T83" fmla="*/ 108 h 198"/>
              <a:gd name="T84" fmla="*/ 56 w 122"/>
              <a:gd name="T85" fmla="*/ 112 h 198"/>
              <a:gd name="T86" fmla="*/ 50 w 122"/>
              <a:gd name="T87" fmla="*/ 122 h 198"/>
              <a:gd name="T88" fmla="*/ 32 w 122"/>
              <a:gd name="T89" fmla="*/ 126 h 198"/>
              <a:gd name="T90" fmla="*/ 30 w 122"/>
              <a:gd name="T91" fmla="*/ 136 h 198"/>
              <a:gd name="T92" fmla="*/ 26 w 122"/>
              <a:gd name="T93" fmla="*/ 146 h 198"/>
              <a:gd name="T94" fmla="*/ 26 w 122"/>
              <a:gd name="T95" fmla="*/ 152 h 198"/>
              <a:gd name="T96" fmla="*/ 16 w 122"/>
              <a:gd name="T97" fmla="*/ 150 h 198"/>
              <a:gd name="T98" fmla="*/ 24 w 122"/>
              <a:gd name="T99" fmla="*/ 134 h 198"/>
              <a:gd name="T100" fmla="*/ 30 w 122"/>
              <a:gd name="T101" fmla="*/ 118 h 198"/>
              <a:gd name="T102" fmla="*/ 34 w 122"/>
              <a:gd name="T103" fmla="*/ 104 h 198"/>
              <a:gd name="T104" fmla="*/ 48 w 122"/>
              <a:gd name="T105" fmla="*/ 86 h 198"/>
              <a:gd name="T106" fmla="*/ 54 w 122"/>
              <a:gd name="T107" fmla="*/ 78 h 198"/>
              <a:gd name="T108" fmla="*/ 50 w 122"/>
              <a:gd name="T109" fmla="*/ 62 h 198"/>
              <a:gd name="T110" fmla="*/ 62 w 122"/>
              <a:gd name="T111" fmla="*/ 48 h 198"/>
              <a:gd name="T112" fmla="*/ 64 w 122"/>
              <a:gd name="T113" fmla="*/ 54 h 198"/>
              <a:gd name="T114" fmla="*/ 68 w 122"/>
              <a:gd name="T115" fmla="*/ 52 h 198"/>
              <a:gd name="T116" fmla="*/ 72 w 122"/>
              <a:gd name="T117" fmla="*/ 44 h 198"/>
              <a:gd name="T118" fmla="*/ 76 w 122"/>
              <a:gd name="T119" fmla="*/ 60 h 198"/>
              <a:gd name="T120" fmla="*/ 90 w 122"/>
              <a:gd name="T121" fmla="*/ 8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" h="198">
                <a:moveTo>
                  <a:pt x="122" y="120"/>
                </a:moveTo>
                <a:lnTo>
                  <a:pt x="122" y="120"/>
                </a:lnTo>
                <a:lnTo>
                  <a:pt x="122" y="118"/>
                </a:lnTo>
                <a:lnTo>
                  <a:pt x="122" y="118"/>
                </a:lnTo>
                <a:lnTo>
                  <a:pt x="120" y="116"/>
                </a:lnTo>
                <a:lnTo>
                  <a:pt x="120" y="116"/>
                </a:lnTo>
                <a:lnTo>
                  <a:pt x="120" y="116"/>
                </a:lnTo>
                <a:lnTo>
                  <a:pt x="120" y="116"/>
                </a:lnTo>
                <a:lnTo>
                  <a:pt x="116" y="112"/>
                </a:lnTo>
                <a:lnTo>
                  <a:pt x="116" y="112"/>
                </a:lnTo>
                <a:lnTo>
                  <a:pt x="116" y="114"/>
                </a:lnTo>
                <a:lnTo>
                  <a:pt x="116" y="114"/>
                </a:lnTo>
                <a:lnTo>
                  <a:pt x="114" y="112"/>
                </a:lnTo>
                <a:lnTo>
                  <a:pt x="114" y="112"/>
                </a:lnTo>
                <a:lnTo>
                  <a:pt x="114" y="110"/>
                </a:lnTo>
                <a:lnTo>
                  <a:pt x="114" y="110"/>
                </a:lnTo>
                <a:lnTo>
                  <a:pt x="114" y="106"/>
                </a:lnTo>
                <a:lnTo>
                  <a:pt x="114" y="106"/>
                </a:lnTo>
                <a:lnTo>
                  <a:pt x="112" y="104"/>
                </a:lnTo>
                <a:lnTo>
                  <a:pt x="112" y="104"/>
                </a:lnTo>
                <a:lnTo>
                  <a:pt x="112" y="102"/>
                </a:lnTo>
                <a:lnTo>
                  <a:pt x="112" y="102"/>
                </a:lnTo>
                <a:lnTo>
                  <a:pt x="108" y="100"/>
                </a:lnTo>
                <a:lnTo>
                  <a:pt x="108" y="100"/>
                </a:lnTo>
                <a:lnTo>
                  <a:pt x="108" y="100"/>
                </a:lnTo>
                <a:lnTo>
                  <a:pt x="108" y="100"/>
                </a:lnTo>
                <a:lnTo>
                  <a:pt x="112" y="98"/>
                </a:lnTo>
                <a:lnTo>
                  <a:pt x="112" y="98"/>
                </a:lnTo>
                <a:lnTo>
                  <a:pt x="112" y="96"/>
                </a:lnTo>
                <a:lnTo>
                  <a:pt x="112" y="96"/>
                </a:lnTo>
                <a:lnTo>
                  <a:pt x="112" y="92"/>
                </a:lnTo>
                <a:lnTo>
                  <a:pt x="112" y="92"/>
                </a:lnTo>
                <a:lnTo>
                  <a:pt x="110" y="90"/>
                </a:lnTo>
                <a:lnTo>
                  <a:pt x="110" y="90"/>
                </a:lnTo>
                <a:lnTo>
                  <a:pt x="112" y="88"/>
                </a:lnTo>
                <a:lnTo>
                  <a:pt x="112" y="88"/>
                </a:lnTo>
                <a:lnTo>
                  <a:pt x="114" y="86"/>
                </a:lnTo>
                <a:lnTo>
                  <a:pt x="114" y="86"/>
                </a:lnTo>
                <a:lnTo>
                  <a:pt x="114" y="80"/>
                </a:lnTo>
                <a:lnTo>
                  <a:pt x="114" y="80"/>
                </a:lnTo>
                <a:lnTo>
                  <a:pt x="116" y="76"/>
                </a:lnTo>
                <a:lnTo>
                  <a:pt x="116" y="76"/>
                </a:lnTo>
                <a:lnTo>
                  <a:pt x="114" y="76"/>
                </a:lnTo>
                <a:lnTo>
                  <a:pt x="114" y="76"/>
                </a:lnTo>
                <a:lnTo>
                  <a:pt x="114" y="74"/>
                </a:lnTo>
                <a:lnTo>
                  <a:pt x="114" y="74"/>
                </a:lnTo>
                <a:lnTo>
                  <a:pt x="114" y="72"/>
                </a:lnTo>
                <a:lnTo>
                  <a:pt x="114" y="72"/>
                </a:lnTo>
                <a:lnTo>
                  <a:pt x="118" y="72"/>
                </a:lnTo>
                <a:lnTo>
                  <a:pt x="118" y="72"/>
                </a:lnTo>
                <a:lnTo>
                  <a:pt x="120" y="68"/>
                </a:lnTo>
                <a:lnTo>
                  <a:pt x="120" y="68"/>
                </a:lnTo>
                <a:lnTo>
                  <a:pt x="114" y="62"/>
                </a:lnTo>
                <a:lnTo>
                  <a:pt x="114" y="62"/>
                </a:lnTo>
                <a:lnTo>
                  <a:pt x="116" y="60"/>
                </a:lnTo>
                <a:lnTo>
                  <a:pt x="116" y="60"/>
                </a:lnTo>
                <a:lnTo>
                  <a:pt x="116" y="58"/>
                </a:lnTo>
                <a:lnTo>
                  <a:pt x="116" y="58"/>
                </a:lnTo>
                <a:lnTo>
                  <a:pt x="116" y="56"/>
                </a:lnTo>
                <a:lnTo>
                  <a:pt x="116" y="56"/>
                </a:lnTo>
                <a:lnTo>
                  <a:pt x="116" y="52"/>
                </a:lnTo>
                <a:lnTo>
                  <a:pt x="116" y="52"/>
                </a:lnTo>
                <a:lnTo>
                  <a:pt x="114" y="50"/>
                </a:lnTo>
                <a:lnTo>
                  <a:pt x="114" y="50"/>
                </a:lnTo>
                <a:lnTo>
                  <a:pt x="112" y="50"/>
                </a:lnTo>
                <a:lnTo>
                  <a:pt x="112" y="50"/>
                </a:lnTo>
                <a:lnTo>
                  <a:pt x="110" y="48"/>
                </a:lnTo>
                <a:lnTo>
                  <a:pt x="110" y="48"/>
                </a:lnTo>
                <a:lnTo>
                  <a:pt x="110" y="44"/>
                </a:lnTo>
                <a:lnTo>
                  <a:pt x="110" y="44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4" y="42"/>
                </a:lnTo>
                <a:lnTo>
                  <a:pt x="114" y="42"/>
                </a:lnTo>
                <a:lnTo>
                  <a:pt x="112" y="40"/>
                </a:lnTo>
                <a:lnTo>
                  <a:pt x="112" y="40"/>
                </a:lnTo>
                <a:lnTo>
                  <a:pt x="112" y="38"/>
                </a:lnTo>
                <a:lnTo>
                  <a:pt x="112" y="38"/>
                </a:lnTo>
                <a:lnTo>
                  <a:pt x="110" y="38"/>
                </a:lnTo>
                <a:lnTo>
                  <a:pt x="110" y="38"/>
                </a:lnTo>
                <a:lnTo>
                  <a:pt x="108" y="32"/>
                </a:lnTo>
                <a:lnTo>
                  <a:pt x="108" y="32"/>
                </a:lnTo>
                <a:lnTo>
                  <a:pt x="106" y="32"/>
                </a:lnTo>
                <a:lnTo>
                  <a:pt x="106" y="32"/>
                </a:lnTo>
                <a:lnTo>
                  <a:pt x="104" y="36"/>
                </a:lnTo>
                <a:lnTo>
                  <a:pt x="104" y="36"/>
                </a:lnTo>
                <a:lnTo>
                  <a:pt x="102" y="36"/>
                </a:lnTo>
                <a:lnTo>
                  <a:pt x="102" y="36"/>
                </a:lnTo>
                <a:lnTo>
                  <a:pt x="102" y="34"/>
                </a:lnTo>
                <a:lnTo>
                  <a:pt x="102" y="34"/>
                </a:lnTo>
                <a:lnTo>
                  <a:pt x="100" y="34"/>
                </a:lnTo>
                <a:lnTo>
                  <a:pt x="100" y="34"/>
                </a:lnTo>
                <a:lnTo>
                  <a:pt x="98" y="34"/>
                </a:lnTo>
                <a:lnTo>
                  <a:pt x="98" y="34"/>
                </a:lnTo>
                <a:lnTo>
                  <a:pt x="98" y="34"/>
                </a:lnTo>
                <a:lnTo>
                  <a:pt x="98" y="34"/>
                </a:lnTo>
                <a:lnTo>
                  <a:pt x="98" y="26"/>
                </a:lnTo>
                <a:lnTo>
                  <a:pt x="98" y="26"/>
                </a:lnTo>
                <a:lnTo>
                  <a:pt x="98" y="22"/>
                </a:lnTo>
                <a:lnTo>
                  <a:pt x="98" y="22"/>
                </a:lnTo>
                <a:lnTo>
                  <a:pt x="98" y="22"/>
                </a:lnTo>
                <a:lnTo>
                  <a:pt x="98" y="22"/>
                </a:lnTo>
                <a:lnTo>
                  <a:pt x="98" y="20"/>
                </a:lnTo>
                <a:lnTo>
                  <a:pt x="98" y="20"/>
                </a:lnTo>
                <a:lnTo>
                  <a:pt x="98" y="18"/>
                </a:lnTo>
                <a:lnTo>
                  <a:pt x="98" y="18"/>
                </a:lnTo>
                <a:lnTo>
                  <a:pt x="94" y="18"/>
                </a:lnTo>
                <a:lnTo>
                  <a:pt x="94" y="18"/>
                </a:lnTo>
                <a:lnTo>
                  <a:pt x="92" y="18"/>
                </a:lnTo>
                <a:lnTo>
                  <a:pt x="92" y="18"/>
                </a:lnTo>
                <a:lnTo>
                  <a:pt x="92" y="14"/>
                </a:lnTo>
                <a:lnTo>
                  <a:pt x="92" y="14"/>
                </a:lnTo>
                <a:lnTo>
                  <a:pt x="92" y="14"/>
                </a:lnTo>
                <a:lnTo>
                  <a:pt x="92" y="14"/>
                </a:lnTo>
                <a:lnTo>
                  <a:pt x="90" y="12"/>
                </a:lnTo>
                <a:lnTo>
                  <a:pt x="90" y="12"/>
                </a:lnTo>
                <a:lnTo>
                  <a:pt x="92" y="10"/>
                </a:lnTo>
                <a:lnTo>
                  <a:pt x="92" y="10"/>
                </a:lnTo>
                <a:lnTo>
                  <a:pt x="88" y="8"/>
                </a:lnTo>
                <a:lnTo>
                  <a:pt x="88" y="8"/>
                </a:lnTo>
                <a:lnTo>
                  <a:pt x="86" y="6"/>
                </a:lnTo>
                <a:lnTo>
                  <a:pt x="86" y="6"/>
                </a:lnTo>
                <a:lnTo>
                  <a:pt x="84" y="4"/>
                </a:lnTo>
                <a:lnTo>
                  <a:pt x="84" y="4"/>
                </a:lnTo>
                <a:lnTo>
                  <a:pt x="82" y="4"/>
                </a:lnTo>
                <a:lnTo>
                  <a:pt x="82" y="4"/>
                </a:lnTo>
                <a:lnTo>
                  <a:pt x="80" y="4"/>
                </a:lnTo>
                <a:lnTo>
                  <a:pt x="80" y="4"/>
                </a:lnTo>
                <a:lnTo>
                  <a:pt x="78" y="4"/>
                </a:lnTo>
                <a:lnTo>
                  <a:pt x="78" y="4"/>
                </a:lnTo>
                <a:lnTo>
                  <a:pt x="76" y="4"/>
                </a:lnTo>
                <a:lnTo>
                  <a:pt x="76" y="4"/>
                </a:lnTo>
                <a:lnTo>
                  <a:pt x="76" y="2"/>
                </a:lnTo>
                <a:lnTo>
                  <a:pt x="76" y="2"/>
                </a:lnTo>
                <a:lnTo>
                  <a:pt x="74" y="0"/>
                </a:lnTo>
                <a:lnTo>
                  <a:pt x="74" y="0"/>
                </a:lnTo>
                <a:lnTo>
                  <a:pt x="72" y="0"/>
                </a:lnTo>
                <a:lnTo>
                  <a:pt x="72" y="0"/>
                </a:lnTo>
                <a:lnTo>
                  <a:pt x="70" y="2"/>
                </a:lnTo>
                <a:lnTo>
                  <a:pt x="70" y="2"/>
                </a:lnTo>
                <a:lnTo>
                  <a:pt x="70" y="0"/>
                </a:lnTo>
                <a:lnTo>
                  <a:pt x="70" y="0"/>
                </a:lnTo>
                <a:lnTo>
                  <a:pt x="68" y="0"/>
                </a:lnTo>
                <a:lnTo>
                  <a:pt x="68" y="0"/>
                </a:lnTo>
                <a:lnTo>
                  <a:pt x="68" y="2"/>
                </a:lnTo>
                <a:lnTo>
                  <a:pt x="68" y="2"/>
                </a:lnTo>
                <a:lnTo>
                  <a:pt x="66" y="8"/>
                </a:lnTo>
                <a:lnTo>
                  <a:pt x="66" y="8"/>
                </a:lnTo>
                <a:lnTo>
                  <a:pt x="68" y="8"/>
                </a:lnTo>
                <a:lnTo>
                  <a:pt x="68" y="8"/>
                </a:lnTo>
                <a:lnTo>
                  <a:pt x="70" y="18"/>
                </a:lnTo>
                <a:lnTo>
                  <a:pt x="70" y="18"/>
                </a:lnTo>
                <a:lnTo>
                  <a:pt x="72" y="22"/>
                </a:lnTo>
                <a:lnTo>
                  <a:pt x="72" y="22"/>
                </a:lnTo>
                <a:lnTo>
                  <a:pt x="72" y="26"/>
                </a:lnTo>
                <a:lnTo>
                  <a:pt x="72" y="26"/>
                </a:lnTo>
                <a:lnTo>
                  <a:pt x="72" y="30"/>
                </a:lnTo>
                <a:lnTo>
                  <a:pt x="72" y="30"/>
                </a:lnTo>
                <a:lnTo>
                  <a:pt x="70" y="30"/>
                </a:lnTo>
                <a:lnTo>
                  <a:pt x="70" y="30"/>
                </a:lnTo>
                <a:lnTo>
                  <a:pt x="68" y="28"/>
                </a:lnTo>
                <a:lnTo>
                  <a:pt x="68" y="28"/>
                </a:lnTo>
                <a:lnTo>
                  <a:pt x="68" y="28"/>
                </a:lnTo>
                <a:lnTo>
                  <a:pt x="68" y="28"/>
                </a:lnTo>
                <a:lnTo>
                  <a:pt x="66" y="28"/>
                </a:lnTo>
                <a:lnTo>
                  <a:pt x="66" y="28"/>
                </a:lnTo>
                <a:lnTo>
                  <a:pt x="64" y="28"/>
                </a:lnTo>
                <a:lnTo>
                  <a:pt x="64" y="28"/>
                </a:lnTo>
                <a:lnTo>
                  <a:pt x="62" y="26"/>
                </a:lnTo>
                <a:lnTo>
                  <a:pt x="62" y="26"/>
                </a:lnTo>
                <a:lnTo>
                  <a:pt x="60" y="32"/>
                </a:lnTo>
                <a:lnTo>
                  <a:pt x="60" y="32"/>
                </a:lnTo>
                <a:lnTo>
                  <a:pt x="60" y="38"/>
                </a:lnTo>
                <a:lnTo>
                  <a:pt x="60" y="38"/>
                </a:lnTo>
                <a:lnTo>
                  <a:pt x="56" y="36"/>
                </a:lnTo>
                <a:lnTo>
                  <a:pt x="56" y="36"/>
                </a:lnTo>
                <a:lnTo>
                  <a:pt x="54" y="38"/>
                </a:lnTo>
                <a:lnTo>
                  <a:pt x="54" y="38"/>
                </a:lnTo>
                <a:lnTo>
                  <a:pt x="52" y="38"/>
                </a:lnTo>
                <a:lnTo>
                  <a:pt x="52" y="38"/>
                </a:lnTo>
                <a:lnTo>
                  <a:pt x="52" y="38"/>
                </a:lnTo>
                <a:lnTo>
                  <a:pt x="52" y="38"/>
                </a:lnTo>
                <a:lnTo>
                  <a:pt x="50" y="36"/>
                </a:lnTo>
                <a:lnTo>
                  <a:pt x="50" y="36"/>
                </a:lnTo>
                <a:lnTo>
                  <a:pt x="50" y="38"/>
                </a:lnTo>
                <a:lnTo>
                  <a:pt x="50" y="38"/>
                </a:lnTo>
                <a:lnTo>
                  <a:pt x="46" y="38"/>
                </a:lnTo>
                <a:lnTo>
                  <a:pt x="46" y="38"/>
                </a:lnTo>
                <a:lnTo>
                  <a:pt x="46" y="38"/>
                </a:lnTo>
                <a:lnTo>
                  <a:pt x="46" y="38"/>
                </a:lnTo>
                <a:lnTo>
                  <a:pt x="44" y="42"/>
                </a:lnTo>
                <a:lnTo>
                  <a:pt x="44" y="42"/>
                </a:lnTo>
                <a:lnTo>
                  <a:pt x="44" y="44"/>
                </a:lnTo>
                <a:lnTo>
                  <a:pt x="44" y="44"/>
                </a:lnTo>
                <a:lnTo>
                  <a:pt x="42" y="46"/>
                </a:lnTo>
                <a:lnTo>
                  <a:pt x="42" y="46"/>
                </a:lnTo>
                <a:lnTo>
                  <a:pt x="40" y="46"/>
                </a:lnTo>
                <a:lnTo>
                  <a:pt x="40" y="46"/>
                </a:lnTo>
                <a:lnTo>
                  <a:pt x="38" y="46"/>
                </a:lnTo>
                <a:lnTo>
                  <a:pt x="38" y="46"/>
                </a:lnTo>
                <a:lnTo>
                  <a:pt x="36" y="44"/>
                </a:lnTo>
                <a:lnTo>
                  <a:pt x="36" y="44"/>
                </a:lnTo>
                <a:lnTo>
                  <a:pt x="34" y="44"/>
                </a:lnTo>
                <a:lnTo>
                  <a:pt x="34" y="44"/>
                </a:lnTo>
                <a:lnTo>
                  <a:pt x="34" y="44"/>
                </a:lnTo>
                <a:lnTo>
                  <a:pt x="34" y="44"/>
                </a:lnTo>
                <a:lnTo>
                  <a:pt x="34" y="42"/>
                </a:lnTo>
                <a:lnTo>
                  <a:pt x="34" y="42"/>
                </a:lnTo>
                <a:lnTo>
                  <a:pt x="32" y="40"/>
                </a:lnTo>
                <a:lnTo>
                  <a:pt x="32" y="40"/>
                </a:lnTo>
                <a:lnTo>
                  <a:pt x="30" y="40"/>
                </a:lnTo>
                <a:lnTo>
                  <a:pt x="30" y="40"/>
                </a:lnTo>
                <a:lnTo>
                  <a:pt x="28" y="46"/>
                </a:lnTo>
                <a:lnTo>
                  <a:pt x="28" y="46"/>
                </a:lnTo>
                <a:lnTo>
                  <a:pt x="28" y="50"/>
                </a:lnTo>
                <a:lnTo>
                  <a:pt x="28" y="50"/>
                </a:lnTo>
                <a:lnTo>
                  <a:pt x="26" y="54"/>
                </a:lnTo>
                <a:lnTo>
                  <a:pt x="26" y="54"/>
                </a:lnTo>
                <a:lnTo>
                  <a:pt x="26" y="56"/>
                </a:lnTo>
                <a:lnTo>
                  <a:pt x="26" y="56"/>
                </a:lnTo>
                <a:lnTo>
                  <a:pt x="26" y="58"/>
                </a:lnTo>
                <a:lnTo>
                  <a:pt x="26" y="58"/>
                </a:lnTo>
                <a:lnTo>
                  <a:pt x="24" y="60"/>
                </a:lnTo>
                <a:lnTo>
                  <a:pt x="24" y="60"/>
                </a:lnTo>
                <a:lnTo>
                  <a:pt x="22" y="62"/>
                </a:lnTo>
                <a:lnTo>
                  <a:pt x="22" y="62"/>
                </a:lnTo>
                <a:lnTo>
                  <a:pt x="22" y="66"/>
                </a:lnTo>
                <a:lnTo>
                  <a:pt x="22" y="66"/>
                </a:lnTo>
                <a:lnTo>
                  <a:pt x="18" y="68"/>
                </a:lnTo>
                <a:lnTo>
                  <a:pt x="18" y="68"/>
                </a:lnTo>
                <a:lnTo>
                  <a:pt x="16" y="66"/>
                </a:lnTo>
                <a:lnTo>
                  <a:pt x="16" y="66"/>
                </a:lnTo>
                <a:lnTo>
                  <a:pt x="14" y="64"/>
                </a:lnTo>
                <a:lnTo>
                  <a:pt x="14" y="64"/>
                </a:lnTo>
                <a:lnTo>
                  <a:pt x="8" y="64"/>
                </a:lnTo>
                <a:lnTo>
                  <a:pt x="8" y="64"/>
                </a:lnTo>
                <a:lnTo>
                  <a:pt x="8" y="66"/>
                </a:lnTo>
                <a:lnTo>
                  <a:pt x="8" y="66"/>
                </a:lnTo>
                <a:lnTo>
                  <a:pt x="6" y="70"/>
                </a:lnTo>
                <a:lnTo>
                  <a:pt x="6" y="70"/>
                </a:lnTo>
                <a:lnTo>
                  <a:pt x="4" y="68"/>
                </a:lnTo>
                <a:lnTo>
                  <a:pt x="4" y="68"/>
                </a:lnTo>
                <a:lnTo>
                  <a:pt x="4" y="70"/>
                </a:lnTo>
                <a:lnTo>
                  <a:pt x="4" y="70"/>
                </a:lnTo>
                <a:lnTo>
                  <a:pt x="2" y="72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78"/>
                </a:lnTo>
                <a:lnTo>
                  <a:pt x="0" y="78"/>
                </a:lnTo>
                <a:lnTo>
                  <a:pt x="2" y="80"/>
                </a:lnTo>
                <a:lnTo>
                  <a:pt x="2" y="80"/>
                </a:lnTo>
                <a:lnTo>
                  <a:pt x="4" y="82"/>
                </a:lnTo>
                <a:lnTo>
                  <a:pt x="4" y="82"/>
                </a:lnTo>
                <a:lnTo>
                  <a:pt x="8" y="84"/>
                </a:lnTo>
                <a:lnTo>
                  <a:pt x="8" y="84"/>
                </a:lnTo>
                <a:lnTo>
                  <a:pt x="8" y="88"/>
                </a:lnTo>
                <a:lnTo>
                  <a:pt x="8" y="88"/>
                </a:lnTo>
                <a:lnTo>
                  <a:pt x="12" y="92"/>
                </a:lnTo>
                <a:lnTo>
                  <a:pt x="12" y="92"/>
                </a:lnTo>
                <a:lnTo>
                  <a:pt x="12" y="94"/>
                </a:lnTo>
                <a:lnTo>
                  <a:pt x="12" y="94"/>
                </a:lnTo>
                <a:lnTo>
                  <a:pt x="12" y="92"/>
                </a:lnTo>
                <a:lnTo>
                  <a:pt x="12" y="92"/>
                </a:lnTo>
                <a:lnTo>
                  <a:pt x="14" y="92"/>
                </a:lnTo>
                <a:lnTo>
                  <a:pt x="14" y="92"/>
                </a:lnTo>
                <a:lnTo>
                  <a:pt x="16" y="90"/>
                </a:lnTo>
                <a:lnTo>
                  <a:pt x="16" y="90"/>
                </a:lnTo>
                <a:lnTo>
                  <a:pt x="16" y="92"/>
                </a:lnTo>
                <a:lnTo>
                  <a:pt x="16" y="92"/>
                </a:lnTo>
                <a:lnTo>
                  <a:pt x="16" y="94"/>
                </a:lnTo>
                <a:lnTo>
                  <a:pt x="16" y="94"/>
                </a:lnTo>
                <a:lnTo>
                  <a:pt x="16" y="94"/>
                </a:lnTo>
                <a:lnTo>
                  <a:pt x="16" y="94"/>
                </a:lnTo>
                <a:lnTo>
                  <a:pt x="14" y="96"/>
                </a:lnTo>
                <a:lnTo>
                  <a:pt x="14" y="96"/>
                </a:lnTo>
                <a:lnTo>
                  <a:pt x="14" y="96"/>
                </a:lnTo>
                <a:lnTo>
                  <a:pt x="14" y="96"/>
                </a:lnTo>
                <a:lnTo>
                  <a:pt x="14" y="98"/>
                </a:lnTo>
                <a:lnTo>
                  <a:pt x="14" y="98"/>
                </a:lnTo>
                <a:lnTo>
                  <a:pt x="14" y="98"/>
                </a:lnTo>
                <a:lnTo>
                  <a:pt x="14" y="98"/>
                </a:lnTo>
                <a:lnTo>
                  <a:pt x="12" y="100"/>
                </a:lnTo>
                <a:lnTo>
                  <a:pt x="12" y="100"/>
                </a:lnTo>
                <a:lnTo>
                  <a:pt x="12" y="104"/>
                </a:lnTo>
                <a:lnTo>
                  <a:pt x="12" y="104"/>
                </a:lnTo>
                <a:lnTo>
                  <a:pt x="10" y="106"/>
                </a:lnTo>
                <a:lnTo>
                  <a:pt x="10" y="106"/>
                </a:lnTo>
                <a:lnTo>
                  <a:pt x="14" y="116"/>
                </a:lnTo>
                <a:lnTo>
                  <a:pt x="14" y="116"/>
                </a:lnTo>
                <a:lnTo>
                  <a:pt x="14" y="118"/>
                </a:lnTo>
                <a:lnTo>
                  <a:pt x="16" y="118"/>
                </a:lnTo>
                <a:lnTo>
                  <a:pt x="16" y="118"/>
                </a:lnTo>
                <a:lnTo>
                  <a:pt x="14" y="122"/>
                </a:lnTo>
                <a:lnTo>
                  <a:pt x="14" y="122"/>
                </a:lnTo>
                <a:lnTo>
                  <a:pt x="14" y="124"/>
                </a:lnTo>
                <a:lnTo>
                  <a:pt x="14" y="124"/>
                </a:lnTo>
                <a:lnTo>
                  <a:pt x="12" y="132"/>
                </a:lnTo>
                <a:lnTo>
                  <a:pt x="12" y="132"/>
                </a:lnTo>
                <a:lnTo>
                  <a:pt x="12" y="134"/>
                </a:lnTo>
                <a:lnTo>
                  <a:pt x="12" y="134"/>
                </a:lnTo>
                <a:lnTo>
                  <a:pt x="12" y="138"/>
                </a:lnTo>
                <a:lnTo>
                  <a:pt x="12" y="138"/>
                </a:lnTo>
                <a:lnTo>
                  <a:pt x="12" y="142"/>
                </a:lnTo>
                <a:lnTo>
                  <a:pt x="12" y="142"/>
                </a:lnTo>
                <a:lnTo>
                  <a:pt x="10" y="142"/>
                </a:lnTo>
                <a:lnTo>
                  <a:pt x="10" y="142"/>
                </a:lnTo>
                <a:lnTo>
                  <a:pt x="8" y="144"/>
                </a:lnTo>
                <a:lnTo>
                  <a:pt x="8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48"/>
                </a:lnTo>
                <a:lnTo>
                  <a:pt x="10" y="148"/>
                </a:lnTo>
                <a:lnTo>
                  <a:pt x="12" y="148"/>
                </a:lnTo>
                <a:lnTo>
                  <a:pt x="12" y="148"/>
                </a:lnTo>
                <a:lnTo>
                  <a:pt x="12" y="150"/>
                </a:lnTo>
                <a:lnTo>
                  <a:pt x="12" y="150"/>
                </a:lnTo>
                <a:lnTo>
                  <a:pt x="10" y="150"/>
                </a:lnTo>
                <a:lnTo>
                  <a:pt x="10" y="150"/>
                </a:lnTo>
                <a:lnTo>
                  <a:pt x="10" y="150"/>
                </a:lnTo>
                <a:lnTo>
                  <a:pt x="10" y="150"/>
                </a:lnTo>
                <a:lnTo>
                  <a:pt x="12" y="152"/>
                </a:lnTo>
                <a:lnTo>
                  <a:pt x="12" y="152"/>
                </a:lnTo>
                <a:lnTo>
                  <a:pt x="12" y="154"/>
                </a:lnTo>
                <a:lnTo>
                  <a:pt x="12" y="154"/>
                </a:lnTo>
                <a:lnTo>
                  <a:pt x="12" y="152"/>
                </a:lnTo>
                <a:lnTo>
                  <a:pt x="12" y="152"/>
                </a:lnTo>
                <a:lnTo>
                  <a:pt x="10" y="154"/>
                </a:lnTo>
                <a:lnTo>
                  <a:pt x="10" y="154"/>
                </a:lnTo>
                <a:lnTo>
                  <a:pt x="14" y="154"/>
                </a:lnTo>
                <a:lnTo>
                  <a:pt x="14" y="154"/>
                </a:lnTo>
                <a:lnTo>
                  <a:pt x="14" y="156"/>
                </a:lnTo>
                <a:lnTo>
                  <a:pt x="14" y="156"/>
                </a:lnTo>
                <a:lnTo>
                  <a:pt x="16" y="156"/>
                </a:lnTo>
                <a:lnTo>
                  <a:pt x="16" y="156"/>
                </a:lnTo>
                <a:lnTo>
                  <a:pt x="16" y="160"/>
                </a:lnTo>
                <a:lnTo>
                  <a:pt x="16" y="160"/>
                </a:lnTo>
                <a:lnTo>
                  <a:pt x="16" y="162"/>
                </a:lnTo>
                <a:lnTo>
                  <a:pt x="16" y="162"/>
                </a:lnTo>
                <a:lnTo>
                  <a:pt x="20" y="164"/>
                </a:lnTo>
                <a:lnTo>
                  <a:pt x="20" y="164"/>
                </a:lnTo>
                <a:lnTo>
                  <a:pt x="20" y="166"/>
                </a:lnTo>
                <a:lnTo>
                  <a:pt x="20" y="166"/>
                </a:lnTo>
                <a:lnTo>
                  <a:pt x="18" y="170"/>
                </a:lnTo>
                <a:lnTo>
                  <a:pt x="18" y="170"/>
                </a:lnTo>
                <a:lnTo>
                  <a:pt x="18" y="172"/>
                </a:lnTo>
                <a:lnTo>
                  <a:pt x="18" y="172"/>
                </a:lnTo>
                <a:lnTo>
                  <a:pt x="16" y="174"/>
                </a:lnTo>
                <a:lnTo>
                  <a:pt x="16" y="174"/>
                </a:lnTo>
                <a:lnTo>
                  <a:pt x="18" y="176"/>
                </a:lnTo>
                <a:lnTo>
                  <a:pt x="18" y="176"/>
                </a:lnTo>
                <a:lnTo>
                  <a:pt x="20" y="178"/>
                </a:lnTo>
                <a:lnTo>
                  <a:pt x="20" y="178"/>
                </a:lnTo>
                <a:lnTo>
                  <a:pt x="22" y="180"/>
                </a:lnTo>
                <a:lnTo>
                  <a:pt x="22" y="180"/>
                </a:lnTo>
                <a:lnTo>
                  <a:pt x="24" y="182"/>
                </a:lnTo>
                <a:lnTo>
                  <a:pt x="24" y="182"/>
                </a:lnTo>
                <a:lnTo>
                  <a:pt x="26" y="178"/>
                </a:lnTo>
                <a:lnTo>
                  <a:pt x="26" y="178"/>
                </a:lnTo>
                <a:lnTo>
                  <a:pt x="28" y="178"/>
                </a:lnTo>
                <a:lnTo>
                  <a:pt x="28" y="178"/>
                </a:lnTo>
                <a:lnTo>
                  <a:pt x="30" y="176"/>
                </a:lnTo>
                <a:lnTo>
                  <a:pt x="30" y="176"/>
                </a:lnTo>
                <a:lnTo>
                  <a:pt x="32" y="184"/>
                </a:lnTo>
                <a:lnTo>
                  <a:pt x="32" y="184"/>
                </a:lnTo>
                <a:lnTo>
                  <a:pt x="34" y="184"/>
                </a:lnTo>
                <a:lnTo>
                  <a:pt x="34" y="184"/>
                </a:lnTo>
                <a:lnTo>
                  <a:pt x="36" y="186"/>
                </a:lnTo>
                <a:lnTo>
                  <a:pt x="36" y="186"/>
                </a:lnTo>
                <a:lnTo>
                  <a:pt x="36" y="188"/>
                </a:lnTo>
                <a:lnTo>
                  <a:pt x="36" y="188"/>
                </a:lnTo>
                <a:lnTo>
                  <a:pt x="42" y="186"/>
                </a:lnTo>
                <a:lnTo>
                  <a:pt x="42" y="186"/>
                </a:lnTo>
                <a:lnTo>
                  <a:pt x="42" y="188"/>
                </a:lnTo>
                <a:lnTo>
                  <a:pt x="42" y="188"/>
                </a:lnTo>
                <a:lnTo>
                  <a:pt x="42" y="188"/>
                </a:lnTo>
                <a:lnTo>
                  <a:pt x="42" y="188"/>
                </a:lnTo>
                <a:lnTo>
                  <a:pt x="42" y="190"/>
                </a:lnTo>
                <a:lnTo>
                  <a:pt x="42" y="190"/>
                </a:lnTo>
                <a:lnTo>
                  <a:pt x="44" y="190"/>
                </a:lnTo>
                <a:lnTo>
                  <a:pt x="44" y="190"/>
                </a:lnTo>
                <a:lnTo>
                  <a:pt x="46" y="192"/>
                </a:lnTo>
                <a:lnTo>
                  <a:pt x="46" y="192"/>
                </a:lnTo>
                <a:lnTo>
                  <a:pt x="44" y="194"/>
                </a:lnTo>
                <a:lnTo>
                  <a:pt x="44" y="194"/>
                </a:lnTo>
                <a:lnTo>
                  <a:pt x="44" y="198"/>
                </a:lnTo>
                <a:lnTo>
                  <a:pt x="44" y="198"/>
                </a:lnTo>
                <a:lnTo>
                  <a:pt x="44" y="198"/>
                </a:lnTo>
                <a:lnTo>
                  <a:pt x="44" y="198"/>
                </a:lnTo>
                <a:lnTo>
                  <a:pt x="44" y="198"/>
                </a:lnTo>
                <a:lnTo>
                  <a:pt x="46" y="198"/>
                </a:lnTo>
                <a:lnTo>
                  <a:pt x="46" y="198"/>
                </a:lnTo>
                <a:lnTo>
                  <a:pt x="50" y="196"/>
                </a:lnTo>
                <a:lnTo>
                  <a:pt x="50" y="196"/>
                </a:lnTo>
                <a:lnTo>
                  <a:pt x="50" y="196"/>
                </a:lnTo>
                <a:lnTo>
                  <a:pt x="50" y="196"/>
                </a:lnTo>
                <a:lnTo>
                  <a:pt x="52" y="196"/>
                </a:lnTo>
                <a:lnTo>
                  <a:pt x="52" y="196"/>
                </a:lnTo>
                <a:lnTo>
                  <a:pt x="52" y="196"/>
                </a:lnTo>
                <a:lnTo>
                  <a:pt x="52" y="196"/>
                </a:lnTo>
                <a:lnTo>
                  <a:pt x="54" y="196"/>
                </a:lnTo>
                <a:lnTo>
                  <a:pt x="54" y="196"/>
                </a:lnTo>
                <a:lnTo>
                  <a:pt x="56" y="194"/>
                </a:lnTo>
                <a:lnTo>
                  <a:pt x="56" y="194"/>
                </a:lnTo>
                <a:lnTo>
                  <a:pt x="58" y="192"/>
                </a:lnTo>
                <a:lnTo>
                  <a:pt x="58" y="192"/>
                </a:lnTo>
                <a:lnTo>
                  <a:pt x="56" y="188"/>
                </a:lnTo>
                <a:lnTo>
                  <a:pt x="56" y="188"/>
                </a:lnTo>
                <a:lnTo>
                  <a:pt x="58" y="188"/>
                </a:lnTo>
                <a:lnTo>
                  <a:pt x="58" y="188"/>
                </a:lnTo>
                <a:lnTo>
                  <a:pt x="58" y="188"/>
                </a:lnTo>
                <a:lnTo>
                  <a:pt x="58" y="188"/>
                </a:lnTo>
                <a:lnTo>
                  <a:pt x="58" y="188"/>
                </a:lnTo>
                <a:lnTo>
                  <a:pt x="58" y="188"/>
                </a:lnTo>
                <a:lnTo>
                  <a:pt x="60" y="188"/>
                </a:lnTo>
                <a:lnTo>
                  <a:pt x="60" y="188"/>
                </a:lnTo>
                <a:lnTo>
                  <a:pt x="60" y="184"/>
                </a:lnTo>
                <a:lnTo>
                  <a:pt x="60" y="184"/>
                </a:lnTo>
                <a:lnTo>
                  <a:pt x="64" y="184"/>
                </a:lnTo>
                <a:lnTo>
                  <a:pt x="64" y="184"/>
                </a:lnTo>
                <a:lnTo>
                  <a:pt x="64" y="182"/>
                </a:lnTo>
                <a:lnTo>
                  <a:pt x="64" y="182"/>
                </a:lnTo>
                <a:lnTo>
                  <a:pt x="64" y="182"/>
                </a:lnTo>
                <a:lnTo>
                  <a:pt x="64" y="182"/>
                </a:lnTo>
                <a:lnTo>
                  <a:pt x="64" y="180"/>
                </a:lnTo>
                <a:lnTo>
                  <a:pt x="64" y="180"/>
                </a:lnTo>
                <a:lnTo>
                  <a:pt x="60" y="182"/>
                </a:lnTo>
                <a:lnTo>
                  <a:pt x="60" y="182"/>
                </a:lnTo>
                <a:lnTo>
                  <a:pt x="56" y="180"/>
                </a:lnTo>
                <a:lnTo>
                  <a:pt x="56" y="180"/>
                </a:lnTo>
                <a:lnTo>
                  <a:pt x="56" y="178"/>
                </a:lnTo>
                <a:lnTo>
                  <a:pt x="56" y="178"/>
                </a:lnTo>
                <a:lnTo>
                  <a:pt x="58" y="178"/>
                </a:lnTo>
                <a:lnTo>
                  <a:pt x="58" y="178"/>
                </a:lnTo>
                <a:lnTo>
                  <a:pt x="60" y="176"/>
                </a:lnTo>
                <a:lnTo>
                  <a:pt x="60" y="176"/>
                </a:lnTo>
                <a:lnTo>
                  <a:pt x="60" y="174"/>
                </a:lnTo>
                <a:lnTo>
                  <a:pt x="60" y="174"/>
                </a:lnTo>
                <a:lnTo>
                  <a:pt x="62" y="178"/>
                </a:lnTo>
                <a:lnTo>
                  <a:pt x="62" y="178"/>
                </a:lnTo>
                <a:lnTo>
                  <a:pt x="64" y="178"/>
                </a:lnTo>
                <a:lnTo>
                  <a:pt x="64" y="178"/>
                </a:lnTo>
                <a:lnTo>
                  <a:pt x="66" y="178"/>
                </a:lnTo>
                <a:lnTo>
                  <a:pt x="66" y="178"/>
                </a:lnTo>
                <a:lnTo>
                  <a:pt x="68" y="178"/>
                </a:lnTo>
                <a:lnTo>
                  <a:pt x="68" y="178"/>
                </a:lnTo>
                <a:lnTo>
                  <a:pt x="70" y="178"/>
                </a:lnTo>
                <a:lnTo>
                  <a:pt x="70" y="178"/>
                </a:lnTo>
                <a:lnTo>
                  <a:pt x="72" y="178"/>
                </a:lnTo>
                <a:lnTo>
                  <a:pt x="72" y="178"/>
                </a:lnTo>
                <a:lnTo>
                  <a:pt x="74" y="180"/>
                </a:lnTo>
                <a:lnTo>
                  <a:pt x="74" y="180"/>
                </a:lnTo>
                <a:lnTo>
                  <a:pt x="76" y="180"/>
                </a:lnTo>
                <a:lnTo>
                  <a:pt x="76" y="180"/>
                </a:lnTo>
                <a:lnTo>
                  <a:pt x="82" y="182"/>
                </a:lnTo>
                <a:lnTo>
                  <a:pt x="82" y="182"/>
                </a:lnTo>
                <a:lnTo>
                  <a:pt x="86" y="184"/>
                </a:lnTo>
                <a:lnTo>
                  <a:pt x="86" y="184"/>
                </a:lnTo>
                <a:lnTo>
                  <a:pt x="88" y="182"/>
                </a:lnTo>
                <a:lnTo>
                  <a:pt x="88" y="182"/>
                </a:lnTo>
                <a:lnTo>
                  <a:pt x="90" y="180"/>
                </a:lnTo>
                <a:lnTo>
                  <a:pt x="90" y="180"/>
                </a:lnTo>
                <a:lnTo>
                  <a:pt x="92" y="182"/>
                </a:lnTo>
                <a:lnTo>
                  <a:pt x="92" y="182"/>
                </a:lnTo>
                <a:lnTo>
                  <a:pt x="94" y="180"/>
                </a:lnTo>
                <a:lnTo>
                  <a:pt x="94" y="180"/>
                </a:lnTo>
                <a:lnTo>
                  <a:pt x="96" y="180"/>
                </a:lnTo>
                <a:lnTo>
                  <a:pt x="96" y="180"/>
                </a:lnTo>
                <a:lnTo>
                  <a:pt x="96" y="178"/>
                </a:lnTo>
                <a:lnTo>
                  <a:pt x="96" y="178"/>
                </a:lnTo>
                <a:lnTo>
                  <a:pt x="98" y="178"/>
                </a:lnTo>
                <a:lnTo>
                  <a:pt x="98" y="178"/>
                </a:lnTo>
                <a:lnTo>
                  <a:pt x="102" y="176"/>
                </a:lnTo>
                <a:lnTo>
                  <a:pt x="102" y="176"/>
                </a:lnTo>
                <a:lnTo>
                  <a:pt x="106" y="174"/>
                </a:lnTo>
                <a:lnTo>
                  <a:pt x="106" y="174"/>
                </a:lnTo>
                <a:lnTo>
                  <a:pt x="106" y="170"/>
                </a:lnTo>
                <a:lnTo>
                  <a:pt x="106" y="170"/>
                </a:lnTo>
                <a:lnTo>
                  <a:pt x="108" y="170"/>
                </a:lnTo>
                <a:lnTo>
                  <a:pt x="108" y="170"/>
                </a:lnTo>
                <a:lnTo>
                  <a:pt x="108" y="166"/>
                </a:lnTo>
                <a:lnTo>
                  <a:pt x="108" y="166"/>
                </a:lnTo>
                <a:lnTo>
                  <a:pt x="110" y="164"/>
                </a:lnTo>
                <a:lnTo>
                  <a:pt x="110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60"/>
                </a:lnTo>
                <a:lnTo>
                  <a:pt x="112" y="160"/>
                </a:lnTo>
                <a:lnTo>
                  <a:pt x="114" y="158"/>
                </a:lnTo>
                <a:lnTo>
                  <a:pt x="114" y="158"/>
                </a:lnTo>
                <a:lnTo>
                  <a:pt x="114" y="154"/>
                </a:lnTo>
                <a:lnTo>
                  <a:pt x="114" y="154"/>
                </a:lnTo>
                <a:lnTo>
                  <a:pt x="116" y="154"/>
                </a:lnTo>
                <a:lnTo>
                  <a:pt x="116" y="154"/>
                </a:lnTo>
                <a:lnTo>
                  <a:pt x="116" y="148"/>
                </a:lnTo>
                <a:lnTo>
                  <a:pt x="116" y="148"/>
                </a:lnTo>
                <a:lnTo>
                  <a:pt x="116" y="146"/>
                </a:lnTo>
                <a:lnTo>
                  <a:pt x="116" y="146"/>
                </a:lnTo>
                <a:lnTo>
                  <a:pt x="116" y="146"/>
                </a:lnTo>
                <a:lnTo>
                  <a:pt x="116" y="146"/>
                </a:lnTo>
                <a:lnTo>
                  <a:pt x="116" y="142"/>
                </a:lnTo>
                <a:lnTo>
                  <a:pt x="116" y="142"/>
                </a:lnTo>
                <a:lnTo>
                  <a:pt x="118" y="140"/>
                </a:lnTo>
                <a:lnTo>
                  <a:pt x="118" y="140"/>
                </a:lnTo>
                <a:lnTo>
                  <a:pt x="120" y="138"/>
                </a:lnTo>
                <a:lnTo>
                  <a:pt x="120" y="138"/>
                </a:lnTo>
                <a:lnTo>
                  <a:pt x="118" y="136"/>
                </a:lnTo>
                <a:lnTo>
                  <a:pt x="118" y="136"/>
                </a:lnTo>
                <a:lnTo>
                  <a:pt x="120" y="134"/>
                </a:lnTo>
                <a:lnTo>
                  <a:pt x="120" y="134"/>
                </a:lnTo>
                <a:lnTo>
                  <a:pt x="120" y="134"/>
                </a:lnTo>
                <a:lnTo>
                  <a:pt x="120" y="134"/>
                </a:lnTo>
                <a:lnTo>
                  <a:pt x="120" y="128"/>
                </a:lnTo>
                <a:lnTo>
                  <a:pt x="120" y="128"/>
                </a:lnTo>
                <a:lnTo>
                  <a:pt x="120" y="126"/>
                </a:lnTo>
                <a:lnTo>
                  <a:pt x="120" y="126"/>
                </a:lnTo>
                <a:lnTo>
                  <a:pt x="120" y="124"/>
                </a:lnTo>
                <a:lnTo>
                  <a:pt x="120" y="124"/>
                </a:lnTo>
                <a:lnTo>
                  <a:pt x="120" y="122"/>
                </a:lnTo>
                <a:lnTo>
                  <a:pt x="120" y="122"/>
                </a:lnTo>
                <a:lnTo>
                  <a:pt x="122" y="120"/>
                </a:lnTo>
                <a:lnTo>
                  <a:pt x="122" y="120"/>
                </a:lnTo>
                <a:close/>
                <a:moveTo>
                  <a:pt x="90" y="80"/>
                </a:moveTo>
                <a:lnTo>
                  <a:pt x="90" y="80"/>
                </a:lnTo>
                <a:lnTo>
                  <a:pt x="88" y="82"/>
                </a:lnTo>
                <a:lnTo>
                  <a:pt x="88" y="82"/>
                </a:lnTo>
                <a:lnTo>
                  <a:pt x="86" y="88"/>
                </a:lnTo>
                <a:lnTo>
                  <a:pt x="86" y="88"/>
                </a:lnTo>
                <a:lnTo>
                  <a:pt x="86" y="90"/>
                </a:lnTo>
                <a:lnTo>
                  <a:pt x="86" y="90"/>
                </a:lnTo>
                <a:lnTo>
                  <a:pt x="86" y="90"/>
                </a:lnTo>
                <a:lnTo>
                  <a:pt x="86" y="90"/>
                </a:lnTo>
                <a:lnTo>
                  <a:pt x="80" y="94"/>
                </a:lnTo>
                <a:lnTo>
                  <a:pt x="80" y="94"/>
                </a:lnTo>
                <a:lnTo>
                  <a:pt x="78" y="98"/>
                </a:lnTo>
                <a:lnTo>
                  <a:pt x="78" y="98"/>
                </a:lnTo>
                <a:lnTo>
                  <a:pt x="70" y="102"/>
                </a:lnTo>
                <a:lnTo>
                  <a:pt x="70" y="102"/>
                </a:lnTo>
                <a:lnTo>
                  <a:pt x="68" y="104"/>
                </a:lnTo>
                <a:lnTo>
                  <a:pt x="68" y="104"/>
                </a:lnTo>
                <a:lnTo>
                  <a:pt x="62" y="106"/>
                </a:lnTo>
                <a:lnTo>
                  <a:pt x="62" y="106"/>
                </a:lnTo>
                <a:lnTo>
                  <a:pt x="60" y="108"/>
                </a:lnTo>
                <a:lnTo>
                  <a:pt x="60" y="108"/>
                </a:lnTo>
                <a:lnTo>
                  <a:pt x="58" y="110"/>
                </a:lnTo>
                <a:lnTo>
                  <a:pt x="58" y="110"/>
                </a:lnTo>
                <a:lnTo>
                  <a:pt x="58" y="108"/>
                </a:lnTo>
                <a:lnTo>
                  <a:pt x="58" y="108"/>
                </a:lnTo>
                <a:lnTo>
                  <a:pt x="56" y="110"/>
                </a:lnTo>
                <a:lnTo>
                  <a:pt x="56" y="110"/>
                </a:lnTo>
                <a:lnTo>
                  <a:pt x="58" y="110"/>
                </a:lnTo>
                <a:lnTo>
                  <a:pt x="58" y="110"/>
                </a:lnTo>
                <a:lnTo>
                  <a:pt x="58" y="112"/>
                </a:lnTo>
                <a:lnTo>
                  <a:pt x="58" y="112"/>
                </a:lnTo>
                <a:lnTo>
                  <a:pt x="56" y="112"/>
                </a:lnTo>
                <a:lnTo>
                  <a:pt x="56" y="112"/>
                </a:lnTo>
                <a:lnTo>
                  <a:pt x="56" y="112"/>
                </a:lnTo>
                <a:lnTo>
                  <a:pt x="56" y="112"/>
                </a:lnTo>
                <a:lnTo>
                  <a:pt x="54" y="112"/>
                </a:lnTo>
                <a:lnTo>
                  <a:pt x="54" y="112"/>
                </a:lnTo>
                <a:lnTo>
                  <a:pt x="52" y="114"/>
                </a:lnTo>
                <a:lnTo>
                  <a:pt x="52" y="114"/>
                </a:lnTo>
                <a:lnTo>
                  <a:pt x="52" y="118"/>
                </a:lnTo>
                <a:lnTo>
                  <a:pt x="52" y="118"/>
                </a:lnTo>
                <a:lnTo>
                  <a:pt x="52" y="118"/>
                </a:lnTo>
                <a:lnTo>
                  <a:pt x="52" y="118"/>
                </a:lnTo>
                <a:lnTo>
                  <a:pt x="52" y="122"/>
                </a:lnTo>
                <a:lnTo>
                  <a:pt x="52" y="122"/>
                </a:lnTo>
                <a:lnTo>
                  <a:pt x="50" y="122"/>
                </a:lnTo>
                <a:lnTo>
                  <a:pt x="50" y="122"/>
                </a:lnTo>
                <a:lnTo>
                  <a:pt x="46" y="122"/>
                </a:lnTo>
                <a:lnTo>
                  <a:pt x="46" y="122"/>
                </a:lnTo>
                <a:lnTo>
                  <a:pt x="44" y="122"/>
                </a:lnTo>
                <a:lnTo>
                  <a:pt x="44" y="122"/>
                </a:lnTo>
                <a:lnTo>
                  <a:pt x="44" y="124"/>
                </a:lnTo>
                <a:lnTo>
                  <a:pt x="44" y="124"/>
                </a:lnTo>
                <a:lnTo>
                  <a:pt x="42" y="124"/>
                </a:lnTo>
                <a:lnTo>
                  <a:pt x="42" y="124"/>
                </a:lnTo>
                <a:lnTo>
                  <a:pt x="40" y="122"/>
                </a:lnTo>
                <a:lnTo>
                  <a:pt x="40" y="122"/>
                </a:lnTo>
                <a:lnTo>
                  <a:pt x="36" y="126"/>
                </a:lnTo>
                <a:lnTo>
                  <a:pt x="36" y="126"/>
                </a:lnTo>
                <a:lnTo>
                  <a:pt x="32" y="126"/>
                </a:lnTo>
                <a:lnTo>
                  <a:pt x="32" y="126"/>
                </a:lnTo>
                <a:lnTo>
                  <a:pt x="32" y="128"/>
                </a:lnTo>
                <a:lnTo>
                  <a:pt x="32" y="128"/>
                </a:lnTo>
                <a:lnTo>
                  <a:pt x="30" y="132"/>
                </a:lnTo>
                <a:lnTo>
                  <a:pt x="30" y="132"/>
                </a:lnTo>
                <a:lnTo>
                  <a:pt x="30" y="134"/>
                </a:lnTo>
                <a:lnTo>
                  <a:pt x="30" y="134"/>
                </a:lnTo>
                <a:lnTo>
                  <a:pt x="32" y="136"/>
                </a:lnTo>
                <a:lnTo>
                  <a:pt x="32" y="136"/>
                </a:lnTo>
                <a:lnTo>
                  <a:pt x="32" y="138"/>
                </a:lnTo>
                <a:lnTo>
                  <a:pt x="32" y="138"/>
                </a:lnTo>
                <a:lnTo>
                  <a:pt x="30" y="136"/>
                </a:lnTo>
                <a:lnTo>
                  <a:pt x="30" y="136"/>
                </a:lnTo>
                <a:lnTo>
                  <a:pt x="30" y="136"/>
                </a:lnTo>
                <a:lnTo>
                  <a:pt x="30" y="136"/>
                </a:lnTo>
                <a:lnTo>
                  <a:pt x="30" y="138"/>
                </a:lnTo>
                <a:lnTo>
                  <a:pt x="30" y="138"/>
                </a:lnTo>
                <a:lnTo>
                  <a:pt x="30" y="138"/>
                </a:lnTo>
                <a:lnTo>
                  <a:pt x="30" y="138"/>
                </a:lnTo>
                <a:lnTo>
                  <a:pt x="30" y="140"/>
                </a:lnTo>
                <a:lnTo>
                  <a:pt x="30" y="140"/>
                </a:lnTo>
                <a:lnTo>
                  <a:pt x="30" y="140"/>
                </a:lnTo>
                <a:lnTo>
                  <a:pt x="30" y="140"/>
                </a:lnTo>
                <a:lnTo>
                  <a:pt x="24" y="144"/>
                </a:lnTo>
                <a:lnTo>
                  <a:pt x="24" y="144"/>
                </a:lnTo>
                <a:lnTo>
                  <a:pt x="26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8"/>
                </a:lnTo>
                <a:lnTo>
                  <a:pt x="26" y="148"/>
                </a:lnTo>
                <a:lnTo>
                  <a:pt x="26" y="150"/>
                </a:lnTo>
                <a:lnTo>
                  <a:pt x="26" y="150"/>
                </a:lnTo>
                <a:lnTo>
                  <a:pt x="28" y="150"/>
                </a:lnTo>
                <a:lnTo>
                  <a:pt x="28" y="150"/>
                </a:lnTo>
                <a:lnTo>
                  <a:pt x="26" y="152"/>
                </a:lnTo>
                <a:lnTo>
                  <a:pt x="26" y="152"/>
                </a:lnTo>
                <a:lnTo>
                  <a:pt x="26" y="152"/>
                </a:lnTo>
                <a:lnTo>
                  <a:pt x="26" y="152"/>
                </a:lnTo>
                <a:lnTo>
                  <a:pt x="24" y="154"/>
                </a:lnTo>
                <a:lnTo>
                  <a:pt x="24" y="154"/>
                </a:lnTo>
                <a:lnTo>
                  <a:pt x="24" y="156"/>
                </a:lnTo>
                <a:lnTo>
                  <a:pt x="24" y="156"/>
                </a:lnTo>
                <a:lnTo>
                  <a:pt x="24" y="156"/>
                </a:lnTo>
                <a:lnTo>
                  <a:pt x="24" y="156"/>
                </a:lnTo>
                <a:lnTo>
                  <a:pt x="22" y="152"/>
                </a:lnTo>
                <a:lnTo>
                  <a:pt x="22" y="152"/>
                </a:lnTo>
                <a:lnTo>
                  <a:pt x="22" y="152"/>
                </a:lnTo>
                <a:lnTo>
                  <a:pt x="22" y="152"/>
                </a:lnTo>
                <a:lnTo>
                  <a:pt x="18" y="152"/>
                </a:lnTo>
                <a:lnTo>
                  <a:pt x="18" y="152"/>
                </a:lnTo>
                <a:lnTo>
                  <a:pt x="16" y="150"/>
                </a:lnTo>
                <a:lnTo>
                  <a:pt x="16" y="150"/>
                </a:lnTo>
                <a:lnTo>
                  <a:pt x="18" y="146"/>
                </a:lnTo>
                <a:lnTo>
                  <a:pt x="18" y="146"/>
                </a:lnTo>
                <a:lnTo>
                  <a:pt x="18" y="144"/>
                </a:lnTo>
                <a:lnTo>
                  <a:pt x="18" y="144"/>
                </a:lnTo>
                <a:lnTo>
                  <a:pt x="20" y="140"/>
                </a:lnTo>
                <a:lnTo>
                  <a:pt x="20" y="140"/>
                </a:lnTo>
                <a:lnTo>
                  <a:pt x="22" y="138"/>
                </a:lnTo>
                <a:lnTo>
                  <a:pt x="22" y="138"/>
                </a:lnTo>
                <a:lnTo>
                  <a:pt x="22" y="134"/>
                </a:lnTo>
                <a:lnTo>
                  <a:pt x="22" y="134"/>
                </a:lnTo>
                <a:lnTo>
                  <a:pt x="24" y="134"/>
                </a:lnTo>
                <a:lnTo>
                  <a:pt x="24" y="134"/>
                </a:lnTo>
                <a:lnTo>
                  <a:pt x="24" y="132"/>
                </a:lnTo>
                <a:lnTo>
                  <a:pt x="24" y="132"/>
                </a:lnTo>
                <a:lnTo>
                  <a:pt x="24" y="130"/>
                </a:lnTo>
                <a:lnTo>
                  <a:pt x="24" y="130"/>
                </a:lnTo>
                <a:lnTo>
                  <a:pt x="26" y="130"/>
                </a:lnTo>
                <a:lnTo>
                  <a:pt x="26" y="130"/>
                </a:lnTo>
                <a:lnTo>
                  <a:pt x="26" y="130"/>
                </a:lnTo>
                <a:lnTo>
                  <a:pt x="26" y="130"/>
                </a:lnTo>
                <a:lnTo>
                  <a:pt x="28" y="126"/>
                </a:lnTo>
                <a:lnTo>
                  <a:pt x="28" y="126"/>
                </a:lnTo>
                <a:lnTo>
                  <a:pt x="28" y="122"/>
                </a:lnTo>
                <a:lnTo>
                  <a:pt x="28" y="122"/>
                </a:lnTo>
                <a:lnTo>
                  <a:pt x="30" y="118"/>
                </a:lnTo>
                <a:lnTo>
                  <a:pt x="30" y="118"/>
                </a:lnTo>
                <a:lnTo>
                  <a:pt x="28" y="116"/>
                </a:lnTo>
                <a:lnTo>
                  <a:pt x="28" y="116"/>
                </a:lnTo>
                <a:lnTo>
                  <a:pt x="26" y="112"/>
                </a:lnTo>
                <a:lnTo>
                  <a:pt x="26" y="112"/>
                </a:lnTo>
                <a:lnTo>
                  <a:pt x="28" y="108"/>
                </a:lnTo>
                <a:lnTo>
                  <a:pt x="28" y="108"/>
                </a:lnTo>
                <a:lnTo>
                  <a:pt x="30" y="108"/>
                </a:lnTo>
                <a:lnTo>
                  <a:pt x="30" y="108"/>
                </a:lnTo>
                <a:lnTo>
                  <a:pt x="32" y="106"/>
                </a:lnTo>
                <a:lnTo>
                  <a:pt x="32" y="106"/>
                </a:lnTo>
                <a:lnTo>
                  <a:pt x="34" y="104"/>
                </a:lnTo>
                <a:lnTo>
                  <a:pt x="34" y="104"/>
                </a:lnTo>
                <a:lnTo>
                  <a:pt x="34" y="100"/>
                </a:lnTo>
                <a:lnTo>
                  <a:pt x="34" y="100"/>
                </a:lnTo>
                <a:lnTo>
                  <a:pt x="36" y="98"/>
                </a:lnTo>
                <a:lnTo>
                  <a:pt x="36" y="98"/>
                </a:lnTo>
                <a:lnTo>
                  <a:pt x="40" y="94"/>
                </a:lnTo>
                <a:lnTo>
                  <a:pt x="40" y="94"/>
                </a:lnTo>
                <a:lnTo>
                  <a:pt x="44" y="92"/>
                </a:lnTo>
                <a:lnTo>
                  <a:pt x="44" y="92"/>
                </a:lnTo>
                <a:lnTo>
                  <a:pt x="44" y="90"/>
                </a:lnTo>
                <a:lnTo>
                  <a:pt x="44" y="90"/>
                </a:lnTo>
                <a:lnTo>
                  <a:pt x="46" y="88"/>
                </a:lnTo>
                <a:lnTo>
                  <a:pt x="46" y="88"/>
                </a:lnTo>
                <a:lnTo>
                  <a:pt x="48" y="86"/>
                </a:lnTo>
                <a:lnTo>
                  <a:pt x="48" y="86"/>
                </a:lnTo>
                <a:lnTo>
                  <a:pt x="48" y="88"/>
                </a:lnTo>
                <a:lnTo>
                  <a:pt x="48" y="88"/>
                </a:lnTo>
                <a:lnTo>
                  <a:pt x="54" y="84"/>
                </a:lnTo>
                <a:lnTo>
                  <a:pt x="54" y="84"/>
                </a:lnTo>
                <a:lnTo>
                  <a:pt x="54" y="84"/>
                </a:lnTo>
                <a:lnTo>
                  <a:pt x="54" y="84"/>
                </a:lnTo>
                <a:lnTo>
                  <a:pt x="54" y="84"/>
                </a:lnTo>
                <a:lnTo>
                  <a:pt x="54" y="84"/>
                </a:lnTo>
                <a:lnTo>
                  <a:pt x="56" y="82"/>
                </a:lnTo>
                <a:lnTo>
                  <a:pt x="56" y="82"/>
                </a:lnTo>
                <a:lnTo>
                  <a:pt x="54" y="78"/>
                </a:lnTo>
                <a:lnTo>
                  <a:pt x="54" y="78"/>
                </a:lnTo>
                <a:lnTo>
                  <a:pt x="54" y="76"/>
                </a:lnTo>
                <a:lnTo>
                  <a:pt x="54" y="76"/>
                </a:lnTo>
                <a:lnTo>
                  <a:pt x="50" y="72"/>
                </a:lnTo>
                <a:lnTo>
                  <a:pt x="50" y="72"/>
                </a:lnTo>
                <a:lnTo>
                  <a:pt x="48" y="70"/>
                </a:lnTo>
                <a:lnTo>
                  <a:pt x="48" y="70"/>
                </a:lnTo>
                <a:lnTo>
                  <a:pt x="48" y="68"/>
                </a:lnTo>
                <a:lnTo>
                  <a:pt x="48" y="68"/>
                </a:lnTo>
                <a:lnTo>
                  <a:pt x="48" y="66"/>
                </a:lnTo>
                <a:lnTo>
                  <a:pt x="48" y="66"/>
                </a:lnTo>
                <a:lnTo>
                  <a:pt x="50" y="64"/>
                </a:lnTo>
                <a:lnTo>
                  <a:pt x="50" y="64"/>
                </a:lnTo>
                <a:lnTo>
                  <a:pt x="50" y="62"/>
                </a:lnTo>
                <a:lnTo>
                  <a:pt x="50" y="62"/>
                </a:lnTo>
                <a:lnTo>
                  <a:pt x="48" y="58"/>
                </a:lnTo>
                <a:lnTo>
                  <a:pt x="48" y="58"/>
                </a:lnTo>
                <a:lnTo>
                  <a:pt x="52" y="54"/>
                </a:lnTo>
                <a:lnTo>
                  <a:pt x="52" y="54"/>
                </a:lnTo>
                <a:lnTo>
                  <a:pt x="54" y="52"/>
                </a:lnTo>
                <a:lnTo>
                  <a:pt x="54" y="52"/>
                </a:lnTo>
                <a:lnTo>
                  <a:pt x="56" y="56"/>
                </a:lnTo>
                <a:lnTo>
                  <a:pt x="56" y="56"/>
                </a:lnTo>
                <a:lnTo>
                  <a:pt x="60" y="54"/>
                </a:lnTo>
                <a:lnTo>
                  <a:pt x="60" y="54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2" y="48"/>
                </a:lnTo>
                <a:lnTo>
                  <a:pt x="64" y="48"/>
                </a:lnTo>
                <a:lnTo>
                  <a:pt x="64" y="48"/>
                </a:lnTo>
                <a:lnTo>
                  <a:pt x="64" y="48"/>
                </a:lnTo>
                <a:lnTo>
                  <a:pt x="64" y="48"/>
                </a:lnTo>
                <a:lnTo>
                  <a:pt x="64" y="48"/>
                </a:lnTo>
                <a:lnTo>
                  <a:pt x="64" y="48"/>
                </a:lnTo>
                <a:lnTo>
                  <a:pt x="64" y="50"/>
                </a:lnTo>
                <a:lnTo>
                  <a:pt x="64" y="50"/>
                </a:lnTo>
                <a:lnTo>
                  <a:pt x="64" y="52"/>
                </a:lnTo>
                <a:lnTo>
                  <a:pt x="64" y="52"/>
                </a:lnTo>
                <a:lnTo>
                  <a:pt x="64" y="54"/>
                </a:lnTo>
                <a:lnTo>
                  <a:pt x="64" y="54"/>
                </a:lnTo>
                <a:lnTo>
                  <a:pt x="64" y="54"/>
                </a:lnTo>
                <a:lnTo>
                  <a:pt x="64" y="54"/>
                </a:lnTo>
                <a:lnTo>
                  <a:pt x="66" y="54"/>
                </a:lnTo>
                <a:lnTo>
                  <a:pt x="66" y="54"/>
                </a:lnTo>
                <a:lnTo>
                  <a:pt x="66" y="56"/>
                </a:lnTo>
                <a:lnTo>
                  <a:pt x="66" y="56"/>
                </a:lnTo>
                <a:lnTo>
                  <a:pt x="68" y="56"/>
                </a:lnTo>
                <a:lnTo>
                  <a:pt x="68" y="56"/>
                </a:lnTo>
                <a:lnTo>
                  <a:pt x="70" y="52"/>
                </a:lnTo>
                <a:lnTo>
                  <a:pt x="70" y="52"/>
                </a:lnTo>
                <a:lnTo>
                  <a:pt x="68" y="52"/>
                </a:lnTo>
                <a:lnTo>
                  <a:pt x="68" y="52"/>
                </a:lnTo>
                <a:lnTo>
                  <a:pt x="68" y="50"/>
                </a:lnTo>
                <a:lnTo>
                  <a:pt x="68" y="50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6"/>
                </a:lnTo>
                <a:lnTo>
                  <a:pt x="70" y="44"/>
                </a:lnTo>
                <a:lnTo>
                  <a:pt x="70" y="44"/>
                </a:lnTo>
                <a:lnTo>
                  <a:pt x="70" y="42"/>
                </a:lnTo>
                <a:lnTo>
                  <a:pt x="70" y="42"/>
                </a:lnTo>
                <a:lnTo>
                  <a:pt x="70" y="42"/>
                </a:lnTo>
                <a:lnTo>
                  <a:pt x="70" y="42"/>
                </a:lnTo>
                <a:lnTo>
                  <a:pt x="72" y="44"/>
                </a:lnTo>
                <a:lnTo>
                  <a:pt x="72" y="44"/>
                </a:lnTo>
                <a:lnTo>
                  <a:pt x="74" y="44"/>
                </a:lnTo>
                <a:lnTo>
                  <a:pt x="74" y="44"/>
                </a:lnTo>
                <a:lnTo>
                  <a:pt x="76" y="46"/>
                </a:lnTo>
                <a:lnTo>
                  <a:pt x="76" y="46"/>
                </a:lnTo>
                <a:lnTo>
                  <a:pt x="76" y="50"/>
                </a:lnTo>
                <a:lnTo>
                  <a:pt x="76" y="50"/>
                </a:lnTo>
                <a:lnTo>
                  <a:pt x="76" y="54"/>
                </a:lnTo>
                <a:lnTo>
                  <a:pt x="76" y="54"/>
                </a:lnTo>
                <a:lnTo>
                  <a:pt x="74" y="56"/>
                </a:lnTo>
                <a:lnTo>
                  <a:pt x="74" y="56"/>
                </a:lnTo>
                <a:lnTo>
                  <a:pt x="76" y="60"/>
                </a:lnTo>
                <a:lnTo>
                  <a:pt x="76" y="60"/>
                </a:lnTo>
                <a:lnTo>
                  <a:pt x="78" y="64"/>
                </a:lnTo>
                <a:lnTo>
                  <a:pt x="78" y="64"/>
                </a:lnTo>
                <a:lnTo>
                  <a:pt x="80" y="66"/>
                </a:lnTo>
                <a:lnTo>
                  <a:pt x="80" y="66"/>
                </a:lnTo>
                <a:lnTo>
                  <a:pt x="80" y="68"/>
                </a:lnTo>
                <a:lnTo>
                  <a:pt x="80" y="68"/>
                </a:lnTo>
                <a:lnTo>
                  <a:pt x="86" y="70"/>
                </a:lnTo>
                <a:lnTo>
                  <a:pt x="86" y="70"/>
                </a:lnTo>
                <a:lnTo>
                  <a:pt x="88" y="72"/>
                </a:lnTo>
                <a:lnTo>
                  <a:pt x="88" y="72"/>
                </a:lnTo>
                <a:lnTo>
                  <a:pt x="90" y="74"/>
                </a:lnTo>
                <a:lnTo>
                  <a:pt x="90" y="74"/>
                </a:lnTo>
                <a:lnTo>
                  <a:pt x="90" y="80"/>
                </a:lnTo>
                <a:lnTo>
                  <a:pt x="90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5" name="Freeform 109"/>
          <p:cNvSpPr>
            <a:spLocks/>
          </p:cNvSpPr>
          <p:nvPr/>
        </p:nvSpPr>
        <p:spPr bwMode="auto">
          <a:xfrm>
            <a:off x="4633123" y="3515240"/>
            <a:ext cx="333375" cy="368300"/>
          </a:xfrm>
          <a:custGeom>
            <a:avLst/>
            <a:gdLst>
              <a:gd name="T0" fmla="*/ 196 w 210"/>
              <a:gd name="T1" fmla="*/ 224 h 232"/>
              <a:gd name="T2" fmla="*/ 186 w 210"/>
              <a:gd name="T3" fmla="*/ 222 h 232"/>
              <a:gd name="T4" fmla="*/ 166 w 210"/>
              <a:gd name="T5" fmla="*/ 228 h 232"/>
              <a:gd name="T6" fmla="*/ 148 w 210"/>
              <a:gd name="T7" fmla="*/ 200 h 232"/>
              <a:gd name="T8" fmla="*/ 140 w 210"/>
              <a:gd name="T9" fmla="*/ 186 h 232"/>
              <a:gd name="T10" fmla="*/ 128 w 210"/>
              <a:gd name="T11" fmla="*/ 176 h 232"/>
              <a:gd name="T12" fmla="*/ 126 w 210"/>
              <a:gd name="T13" fmla="*/ 186 h 232"/>
              <a:gd name="T14" fmla="*/ 112 w 210"/>
              <a:gd name="T15" fmla="*/ 182 h 232"/>
              <a:gd name="T16" fmla="*/ 98 w 210"/>
              <a:gd name="T17" fmla="*/ 168 h 232"/>
              <a:gd name="T18" fmla="*/ 96 w 210"/>
              <a:gd name="T19" fmla="*/ 150 h 232"/>
              <a:gd name="T20" fmla="*/ 78 w 210"/>
              <a:gd name="T21" fmla="*/ 138 h 232"/>
              <a:gd name="T22" fmla="*/ 58 w 210"/>
              <a:gd name="T23" fmla="*/ 132 h 232"/>
              <a:gd name="T24" fmla="*/ 52 w 210"/>
              <a:gd name="T25" fmla="*/ 112 h 232"/>
              <a:gd name="T26" fmla="*/ 34 w 210"/>
              <a:gd name="T27" fmla="*/ 114 h 232"/>
              <a:gd name="T28" fmla="*/ 16 w 210"/>
              <a:gd name="T29" fmla="*/ 104 h 232"/>
              <a:gd name="T30" fmla="*/ 12 w 210"/>
              <a:gd name="T31" fmla="*/ 82 h 232"/>
              <a:gd name="T32" fmla="*/ 34 w 210"/>
              <a:gd name="T33" fmla="*/ 72 h 232"/>
              <a:gd name="T34" fmla="*/ 20 w 210"/>
              <a:gd name="T35" fmla="*/ 56 h 232"/>
              <a:gd name="T36" fmla="*/ 0 w 210"/>
              <a:gd name="T37" fmla="*/ 42 h 232"/>
              <a:gd name="T38" fmla="*/ 4 w 210"/>
              <a:gd name="T39" fmla="*/ 28 h 232"/>
              <a:gd name="T40" fmla="*/ 18 w 210"/>
              <a:gd name="T41" fmla="*/ 24 h 232"/>
              <a:gd name="T42" fmla="*/ 26 w 210"/>
              <a:gd name="T43" fmla="*/ 18 h 232"/>
              <a:gd name="T44" fmla="*/ 34 w 210"/>
              <a:gd name="T45" fmla="*/ 18 h 232"/>
              <a:gd name="T46" fmla="*/ 42 w 210"/>
              <a:gd name="T47" fmla="*/ 8 h 232"/>
              <a:gd name="T48" fmla="*/ 52 w 210"/>
              <a:gd name="T49" fmla="*/ 6 h 232"/>
              <a:gd name="T50" fmla="*/ 64 w 210"/>
              <a:gd name="T51" fmla="*/ 0 h 232"/>
              <a:gd name="T52" fmla="*/ 70 w 210"/>
              <a:gd name="T53" fmla="*/ 8 h 232"/>
              <a:gd name="T54" fmla="*/ 76 w 210"/>
              <a:gd name="T55" fmla="*/ 14 h 232"/>
              <a:gd name="T56" fmla="*/ 78 w 210"/>
              <a:gd name="T57" fmla="*/ 22 h 232"/>
              <a:gd name="T58" fmla="*/ 74 w 210"/>
              <a:gd name="T59" fmla="*/ 24 h 232"/>
              <a:gd name="T60" fmla="*/ 66 w 210"/>
              <a:gd name="T61" fmla="*/ 36 h 232"/>
              <a:gd name="T62" fmla="*/ 54 w 210"/>
              <a:gd name="T63" fmla="*/ 46 h 232"/>
              <a:gd name="T64" fmla="*/ 58 w 210"/>
              <a:gd name="T65" fmla="*/ 50 h 232"/>
              <a:gd name="T66" fmla="*/ 64 w 210"/>
              <a:gd name="T67" fmla="*/ 46 h 232"/>
              <a:gd name="T68" fmla="*/ 70 w 210"/>
              <a:gd name="T69" fmla="*/ 42 h 232"/>
              <a:gd name="T70" fmla="*/ 72 w 210"/>
              <a:gd name="T71" fmla="*/ 48 h 232"/>
              <a:gd name="T72" fmla="*/ 72 w 210"/>
              <a:gd name="T73" fmla="*/ 54 h 232"/>
              <a:gd name="T74" fmla="*/ 84 w 210"/>
              <a:gd name="T75" fmla="*/ 58 h 232"/>
              <a:gd name="T76" fmla="*/ 80 w 210"/>
              <a:gd name="T77" fmla="*/ 68 h 232"/>
              <a:gd name="T78" fmla="*/ 86 w 210"/>
              <a:gd name="T79" fmla="*/ 66 h 232"/>
              <a:gd name="T80" fmla="*/ 90 w 210"/>
              <a:gd name="T81" fmla="*/ 64 h 232"/>
              <a:gd name="T82" fmla="*/ 94 w 210"/>
              <a:gd name="T83" fmla="*/ 64 h 232"/>
              <a:gd name="T84" fmla="*/ 92 w 210"/>
              <a:gd name="T85" fmla="*/ 58 h 232"/>
              <a:gd name="T86" fmla="*/ 86 w 210"/>
              <a:gd name="T87" fmla="*/ 60 h 232"/>
              <a:gd name="T88" fmla="*/ 84 w 210"/>
              <a:gd name="T89" fmla="*/ 50 h 232"/>
              <a:gd name="T90" fmla="*/ 98 w 210"/>
              <a:gd name="T91" fmla="*/ 46 h 232"/>
              <a:gd name="T92" fmla="*/ 102 w 210"/>
              <a:gd name="T93" fmla="*/ 42 h 232"/>
              <a:gd name="T94" fmla="*/ 106 w 210"/>
              <a:gd name="T95" fmla="*/ 40 h 232"/>
              <a:gd name="T96" fmla="*/ 106 w 210"/>
              <a:gd name="T97" fmla="*/ 48 h 232"/>
              <a:gd name="T98" fmla="*/ 108 w 210"/>
              <a:gd name="T99" fmla="*/ 70 h 232"/>
              <a:gd name="T100" fmla="*/ 118 w 210"/>
              <a:gd name="T101" fmla="*/ 78 h 232"/>
              <a:gd name="T102" fmla="*/ 132 w 210"/>
              <a:gd name="T103" fmla="*/ 90 h 232"/>
              <a:gd name="T104" fmla="*/ 158 w 210"/>
              <a:gd name="T105" fmla="*/ 92 h 232"/>
              <a:gd name="T106" fmla="*/ 174 w 210"/>
              <a:gd name="T107" fmla="*/ 108 h 232"/>
              <a:gd name="T108" fmla="*/ 170 w 210"/>
              <a:gd name="T109" fmla="*/ 122 h 232"/>
              <a:gd name="T110" fmla="*/ 170 w 210"/>
              <a:gd name="T111" fmla="*/ 158 h 232"/>
              <a:gd name="T112" fmla="*/ 172 w 210"/>
              <a:gd name="T113" fmla="*/ 166 h 232"/>
              <a:gd name="T114" fmla="*/ 178 w 210"/>
              <a:gd name="T115" fmla="*/ 180 h 232"/>
              <a:gd name="T116" fmla="*/ 186 w 210"/>
              <a:gd name="T117" fmla="*/ 194 h 232"/>
              <a:gd name="T118" fmla="*/ 202 w 210"/>
              <a:gd name="T119" fmla="*/ 204 h 232"/>
              <a:gd name="T120" fmla="*/ 206 w 210"/>
              <a:gd name="T121" fmla="*/ 21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" h="232">
                <a:moveTo>
                  <a:pt x="206" y="232"/>
                </a:moveTo>
                <a:lnTo>
                  <a:pt x="206" y="232"/>
                </a:lnTo>
                <a:lnTo>
                  <a:pt x="204" y="232"/>
                </a:lnTo>
                <a:lnTo>
                  <a:pt x="204" y="232"/>
                </a:lnTo>
                <a:lnTo>
                  <a:pt x="202" y="230"/>
                </a:lnTo>
                <a:lnTo>
                  <a:pt x="202" y="230"/>
                </a:lnTo>
                <a:lnTo>
                  <a:pt x="202" y="230"/>
                </a:lnTo>
                <a:lnTo>
                  <a:pt x="202" y="230"/>
                </a:lnTo>
                <a:lnTo>
                  <a:pt x="200" y="230"/>
                </a:lnTo>
                <a:lnTo>
                  <a:pt x="200" y="230"/>
                </a:lnTo>
                <a:lnTo>
                  <a:pt x="198" y="230"/>
                </a:lnTo>
                <a:lnTo>
                  <a:pt x="198" y="230"/>
                </a:lnTo>
                <a:lnTo>
                  <a:pt x="198" y="226"/>
                </a:lnTo>
                <a:lnTo>
                  <a:pt x="198" y="226"/>
                </a:lnTo>
                <a:lnTo>
                  <a:pt x="196" y="226"/>
                </a:lnTo>
                <a:lnTo>
                  <a:pt x="196" y="226"/>
                </a:lnTo>
                <a:lnTo>
                  <a:pt x="196" y="224"/>
                </a:lnTo>
                <a:lnTo>
                  <a:pt x="196" y="224"/>
                </a:lnTo>
                <a:lnTo>
                  <a:pt x="196" y="224"/>
                </a:lnTo>
                <a:lnTo>
                  <a:pt x="196" y="224"/>
                </a:lnTo>
                <a:lnTo>
                  <a:pt x="194" y="224"/>
                </a:lnTo>
                <a:lnTo>
                  <a:pt x="194" y="224"/>
                </a:lnTo>
                <a:lnTo>
                  <a:pt x="192" y="224"/>
                </a:lnTo>
                <a:lnTo>
                  <a:pt x="192" y="224"/>
                </a:lnTo>
                <a:lnTo>
                  <a:pt x="192" y="224"/>
                </a:lnTo>
                <a:lnTo>
                  <a:pt x="192" y="224"/>
                </a:lnTo>
                <a:lnTo>
                  <a:pt x="190" y="226"/>
                </a:lnTo>
                <a:lnTo>
                  <a:pt x="190" y="226"/>
                </a:lnTo>
                <a:lnTo>
                  <a:pt x="188" y="224"/>
                </a:lnTo>
                <a:lnTo>
                  <a:pt x="188" y="224"/>
                </a:lnTo>
                <a:lnTo>
                  <a:pt x="188" y="222"/>
                </a:lnTo>
                <a:lnTo>
                  <a:pt x="188" y="222"/>
                </a:lnTo>
                <a:lnTo>
                  <a:pt x="188" y="222"/>
                </a:lnTo>
                <a:lnTo>
                  <a:pt x="188" y="222"/>
                </a:lnTo>
                <a:lnTo>
                  <a:pt x="186" y="222"/>
                </a:lnTo>
                <a:lnTo>
                  <a:pt x="186" y="222"/>
                </a:lnTo>
                <a:lnTo>
                  <a:pt x="186" y="222"/>
                </a:lnTo>
                <a:lnTo>
                  <a:pt x="186" y="222"/>
                </a:lnTo>
                <a:lnTo>
                  <a:pt x="182" y="228"/>
                </a:lnTo>
                <a:lnTo>
                  <a:pt x="182" y="228"/>
                </a:lnTo>
                <a:lnTo>
                  <a:pt x="182" y="232"/>
                </a:lnTo>
                <a:lnTo>
                  <a:pt x="182" y="232"/>
                </a:lnTo>
                <a:lnTo>
                  <a:pt x="180" y="230"/>
                </a:lnTo>
                <a:lnTo>
                  <a:pt x="180" y="230"/>
                </a:lnTo>
                <a:lnTo>
                  <a:pt x="178" y="230"/>
                </a:lnTo>
                <a:lnTo>
                  <a:pt x="178" y="230"/>
                </a:lnTo>
                <a:lnTo>
                  <a:pt x="176" y="232"/>
                </a:lnTo>
                <a:lnTo>
                  <a:pt x="176" y="232"/>
                </a:lnTo>
                <a:lnTo>
                  <a:pt x="172" y="230"/>
                </a:lnTo>
                <a:lnTo>
                  <a:pt x="172" y="230"/>
                </a:lnTo>
                <a:lnTo>
                  <a:pt x="168" y="230"/>
                </a:lnTo>
                <a:lnTo>
                  <a:pt x="168" y="230"/>
                </a:lnTo>
                <a:lnTo>
                  <a:pt x="166" y="228"/>
                </a:lnTo>
                <a:lnTo>
                  <a:pt x="166" y="228"/>
                </a:lnTo>
                <a:lnTo>
                  <a:pt x="162" y="228"/>
                </a:lnTo>
                <a:lnTo>
                  <a:pt x="162" y="228"/>
                </a:lnTo>
                <a:lnTo>
                  <a:pt x="158" y="228"/>
                </a:lnTo>
                <a:lnTo>
                  <a:pt x="158" y="228"/>
                </a:lnTo>
                <a:lnTo>
                  <a:pt x="156" y="224"/>
                </a:lnTo>
                <a:lnTo>
                  <a:pt x="156" y="224"/>
                </a:lnTo>
                <a:lnTo>
                  <a:pt x="156" y="224"/>
                </a:lnTo>
                <a:lnTo>
                  <a:pt x="154" y="222"/>
                </a:lnTo>
                <a:lnTo>
                  <a:pt x="154" y="222"/>
                </a:lnTo>
                <a:lnTo>
                  <a:pt x="154" y="216"/>
                </a:lnTo>
                <a:lnTo>
                  <a:pt x="154" y="216"/>
                </a:lnTo>
                <a:lnTo>
                  <a:pt x="156" y="212"/>
                </a:lnTo>
                <a:lnTo>
                  <a:pt x="156" y="212"/>
                </a:lnTo>
                <a:lnTo>
                  <a:pt x="154" y="206"/>
                </a:lnTo>
                <a:lnTo>
                  <a:pt x="154" y="206"/>
                </a:lnTo>
                <a:lnTo>
                  <a:pt x="152" y="206"/>
                </a:lnTo>
                <a:lnTo>
                  <a:pt x="152" y="206"/>
                </a:lnTo>
                <a:lnTo>
                  <a:pt x="148" y="200"/>
                </a:lnTo>
                <a:lnTo>
                  <a:pt x="148" y="200"/>
                </a:lnTo>
                <a:lnTo>
                  <a:pt x="148" y="202"/>
                </a:lnTo>
                <a:lnTo>
                  <a:pt x="148" y="202"/>
                </a:lnTo>
                <a:lnTo>
                  <a:pt x="146" y="200"/>
                </a:lnTo>
                <a:lnTo>
                  <a:pt x="146" y="200"/>
                </a:lnTo>
                <a:lnTo>
                  <a:pt x="146" y="198"/>
                </a:lnTo>
                <a:lnTo>
                  <a:pt x="146" y="198"/>
                </a:lnTo>
                <a:lnTo>
                  <a:pt x="146" y="198"/>
                </a:lnTo>
                <a:lnTo>
                  <a:pt x="146" y="198"/>
                </a:lnTo>
                <a:lnTo>
                  <a:pt x="144" y="196"/>
                </a:lnTo>
                <a:lnTo>
                  <a:pt x="144" y="196"/>
                </a:lnTo>
                <a:lnTo>
                  <a:pt x="144" y="194"/>
                </a:lnTo>
                <a:lnTo>
                  <a:pt x="144" y="194"/>
                </a:lnTo>
                <a:lnTo>
                  <a:pt x="142" y="190"/>
                </a:lnTo>
                <a:lnTo>
                  <a:pt x="142" y="190"/>
                </a:lnTo>
                <a:lnTo>
                  <a:pt x="140" y="188"/>
                </a:lnTo>
                <a:lnTo>
                  <a:pt x="140" y="188"/>
                </a:lnTo>
                <a:lnTo>
                  <a:pt x="140" y="186"/>
                </a:lnTo>
                <a:lnTo>
                  <a:pt x="140" y="186"/>
                </a:lnTo>
                <a:lnTo>
                  <a:pt x="138" y="184"/>
                </a:lnTo>
                <a:lnTo>
                  <a:pt x="138" y="184"/>
                </a:lnTo>
                <a:lnTo>
                  <a:pt x="136" y="182"/>
                </a:lnTo>
                <a:lnTo>
                  <a:pt x="136" y="182"/>
                </a:lnTo>
                <a:lnTo>
                  <a:pt x="132" y="184"/>
                </a:lnTo>
                <a:lnTo>
                  <a:pt x="132" y="184"/>
                </a:lnTo>
                <a:lnTo>
                  <a:pt x="130" y="184"/>
                </a:lnTo>
                <a:lnTo>
                  <a:pt x="130" y="184"/>
                </a:lnTo>
                <a:lnTo>
                  <a:pt x="132" y="182"/>
                </a:lnTo>
                <a:lnTo>
                  <a:pt x="132" y="182"/>
                </a:lnTo>
                <a:lnTo>
                  <a:pt x="134" y="178"/>
                </a:lnTo>
                <a:lnTo>
                  <a:pt x="134" y="178"/>
                </a:lnTo>
                <a:lnTo>
                  <a:pt x="132" y="176"/>
                </a:lnTo>
                <a:lnTo>
                  <a:pt x="132" y="176"/>
                </a:lnTo>
                <a:lnTo>
                  <a:pt x="130" y="176"/>
                </a:lnTo>
                <a:lnTo>
                  <a:pt x="130" y="176"/>
                </a:lnTo>
                <a:lnTo>
                  <a:pt x="128" y="176"/>
                </a:lnTo>
                <a:lnTo>
                  <a:pt x="128" y="176"/>
                </a:lnTo>
                <a:lnTo>
                  <a:pt x="128" y="174"/>
                </a:lnTo>
                <a:lnTo>
                  <a:pt x="128" y="174"/>
                </a:lnTo>
                <a:lnTo>
                  <a:pt x="126" y="176"/>
                </a:lnTo>
                <a:lnTo>
                  <a:pt x="126" y="176"/>
                </a:lnTo>
                <a:lnTo>
                  <a:pt x="126" y="178"/>
                </a:lnTo>
                <a:lnTo>
                  <a:pt x="126" y="178"/>
                </a:lnTo>
                <a:lnTo>
                  <a:pt x="124" y="180"/>
                </a:lnTo>
                <a:lnTo>
                  <a:pt x="124" y="180"/>
                </a:lnTo>
                <a:lnTo>
                  <a:pt x="122" y="182"/>
                </a:lnTo>
                <a:lnTo>
                  <a:pt x="122" y="182"/>
                </a:lnTo>
                <a:lnTo>
                  <a:pt x="124" y="182"/>
                </a:lnTo>
                <a:lnTo>
                  <a:pt x="124" y="182"/>
                </a:lnTo>
                <a:lnTo>
                  <a:pt x="124" y="182"/>
                </a:lnTo>
                <a:lnTo>
                  <a:pt x="124" y="182"/>
                </a:lnTo>
                <a:lnTo>
                  <a:pt x="126" y="182"/>
                </a:lnTo>
                <a:lnTo>
                  <a:pt x="126" y="182"/>
                </a:lnTo>
                <a:lnTo>
                  <a:pt x="126" y="186"/>
                </a:lnTo>
                <a:lnTo>
                  <a:pt x="126" y="186"/>
                </a:lnTo>
                <a:lnTo>
                  <a:pt x="126" y="186"/>
                </a:lnTo>
                <a:lnTo>
                  <a:pt x="126" y="186"/>
                </a:lnTo>
                <a:lnTo>
                  <a:pt x="126" y="186"/>
                </a:lnTo>
                <a:lnTo>
                  <a:pt x="122" y="186"/>
                </a:lnTo>
                <a:lnTo>
                  <a:pt x="122" y="186"/>
                </a:lnTo>
                <a:lnTo>
                  <a:pt x="120" y="186"/>
                </a:lnTo>
                <a:lnTo>
                  <a:pt x="120" y="186"/>
                </a:lnTo>
                <a:lnTo>
                  <a:pt x="120" y="186"/>
                </a:lnTo>
                <a:lnTo>
                  <a:pt x="120" y="186"/>
                </a:lnTo>
                <a:lnTo>
                  <a:pt x="118" y="184"/>
                </a:lnTo>
                <a:lnTo>
                  <a:pt x="118" y="184"/>
                </a:lnTo>
                <a:lnTo>
                  <a:pt x="116" y="182"/>
                </a:lnTo>
                <a:lnTo>
                  <a:pt x="116" y="182"/>
                </a:lnTo>
                <a:lnTo>
                  <a:pt x="114" y="180"/>
                </a:lnTo>
                <a:lnTo>
                  <a:pt x="114" y="180"/>
                </a:lnTo>
                <a:lnTo>
                  <a:pt x="112" y="182"/>
                </a:lnTo>
                <a:lnTo>
                  <a:pt x="112" y="182"/>
                </a:lnTo>
                <a:lnTo>
                  <a:pt x="110" y="180"/>
                </a:lnTo>
                <a:lnTo>
                  <a:pt x="110" y="180"/>
                </a:lnTo>
                <a:lnTo>
                  <a:pt x="110" y="176"/>
                </a:lnTo>
                <a:lnTo>
                  <a:pt x="110" y="176"/>
                </a:lnTo>
                <a:lnTo>
                  <a:pt x="110" y="176"/>
                </a:lnTo>
                <a:lnTo>
                  <a:pt x="110" y="176"/>
                </a:lnTo>
                <a:lnTo>
                  <a:pt x="110" y="174"/>
                </a:lnTo>
                <a:lnTo>
                  <a:pt x="110" y="174"/>
                </a:lnTo>
                <a:lnTo>
                  <a:pt x="110" y="172"/>
                </a:lnTo>
                <a:lnTo>
                  <a:pt x="110" y="172"/>
                </a:lnTo>
                <a:lnTo>
                  <a:pt x="110" y="170"/>
                </a:lnTo>
                <a:lnTo>
                  <a:pt x="110" y="170"/>
                </a:lnTo>
                <a:lnTo>
                  <a:pt x="106" y="170"/>
                </a:lnTo>
                <a:lnTo>
                  <a:pt x="106" y="170"/>
                </a:lnTo>
                <a:lnTo>
                  <a:pt x="102" y="166"/>
                </a:lnTo>
                <a:lnTo>
                  <a:pt x="102" y="166"/>
                </a:lnTo>
                <a:lnTo>
                  <a:pt x="98" y="168"/>
                </a:lnTo>
                <a:lnTo>
                  <a:pt x="98" y="168"/>
                </a:lnTo>
                <a:lnTo>
                  <a:pt x="98" y="166"/>
                </a:lnTo>
                <a:lnTo>
                  <a:pt x="98" y="166"/>
                </a:lnTo>
                <a:lnTo>
                  <a:pt x="96" y="168"/>
                </a:lnTo>
                <a:lnTo>
                  <a:pt x="96" y="168"/>
                </a:lnTo>
                <a:lnTo>
                  <a:pt x="92" y="166"/>
                </a:lnTo>
                <a:lnTo>
                  <a:pt x="92" y="166"/>
                </a:lnTo>
                <a:lnTo>
                  <a:pt x="92" y="164"/>
                </a:lnTo>
                <a:lnTo>
                  <a:pt x="92" y="164"/>
                </a:lnTo>
                <a:lnTo>
                  <a:pt x="92" y="160"/>
                </a:lnTo>
                <a:lnTo>
                  <a:pt x="92" y="160"/>
                </a:lnTo>
                <a:lnTo>
                  <a:pt x="90" y="158"/>
                </a:lnTo>
                <a:lnTo>
                  <a:pt x="90" y="158"/>
                </a:lnTo>
                <a:lnTo>
                  <a:pt x="92" y="154"/>
                </a:lnTo>
                <a:lnTo>
                  <a:pt x="92" y="154"/>
                </a:lnTo>
                <a:lnTo>
                  <a:pt x="94" y="152"/>
                </a:lnTo>
                <a:lnTo>
                  <a:pt x="94" y="152"/>
                </a:lnTo>
                <a:lnTo>
                  <a:pt x="96" y="150"/>
                </a:lnTo>
                <a:lnTo>
                  <a:pt x="96" y="150"/>
                </a:lnTo>
                <a:lnTo>
                  <a:pt x="94" y="148"/>
                </a:lnTo>
                <a:lnTo>
                  <a:pt x="94" y="148"/>
                </a:lnTo>
                <a:lnTo>
                  <a:pt x="94" y="146"/>
                </a:lnTo>
                <a:lnTo>
                  <a:pt x="94" y="146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4" y="142"/>
                </a:lnTo>
                <a:lnTo>
                  <a:pt x="94" y="142"/>
                </a:lnTo>
                <a:lnTo>
                  <a:pt x="86" y="140"/>
                </a:lnTo>
                <a:lnTo>
                  <a:pt x="86" y="140"/>
                </a:lnTo>
                <a:lnTo>
                  <a:pt x="84" y="138"/>
                </a:lnTo>
                <a:lnTo>
                  <a:pt x="84" y="138"/>
                </a:lnTo>
                <a:lnTo>
                  <a:pt x="84" y="136"/>
                </a:lnTo>
                <a:lnTo>
                  <a:pt x="84" y="136"/>
                </a:lnTo>
                <a:lnTo>
                  <a:pt x="78" y="138"/>
                </a:lnTo>
                <a:lnTo>
                  <a:pt x="78" y="138"/>
                </a:lnTo>
                <a:lnTo>
                  <a:pt x="74" y="136"/>
                </a:lnTo>
                <a:lnTo>
                  <a:pt x="74" y="136"/>
                </a:lnTo>
                <a:lnTo>
                  <a:pt x="74" y="136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76" y="132"/>
                </a:lnTo>
                <a:lnTo>
                  <a:pt x="76" y="132"/>
                </a:lnTo>
                <a:lnTo>
                  <a:pt x="72" y="130"/>
                </a:lnTo>
                <a:lnTo>
                  <a:pt x="72" y="130"/>
                </a:lnTo>
                <a:lnTo>
                  <a:pt x="66" y="130"/>
                </a:lnTo>
                <a:lnTo>
                  <a:pt x="66" y="130"/>
                </a:lnTo>
                <a:lnTo>
                  <a:pt x="64" y="134"/>
                </a:lnTo>
                <a:lnTo>
                  <a:pt x="64" y="134"/>
                </a:lnTo>
                <a:lnTo>
                  <a:pt x="62" y="134"/>
                </a:lnTo>
                <a:lnTo>
                  <a:pt x="62" y="134"/>
                </a:lnTo>
                <a:lnTo>
                  <a:pt x="58" y="132"/>
                </a:lnTo>
                <a:lnTo>
                  <a:pt x="58" y="132"/>
                </a:lnTo>
                <a:lnTo>
                  <a:pt x="58" y="132"/>
                </a:lnTo>
                <a:lnTo>
                  <a:pt x="58" y="132"/>
                </a:lnTo>
                <a:lnTo>
                  <a:pt x="58" y="132"/>
                </a:lnTo>
                <a:lnTo>
                  <a:pt x="58" y="128"/>
                </a:lnTo>
                <a:lnTo>
                  <a:pt x="58" y="128"/>
                </a:lnTo>
                <a:lnTo>
                  <a:pt x="60" y="126"/>
                </a:lnTo>
                <a:lnTo>
                  <a:pt x="60" y="126"/>
                </a:lnTo>
                <a:lnTo>
                  <a:pt x="56" y="122"/>
                </a:lnTo>
                <a:lnTo>
                  <a:pt x="56" y="122"/>
                </a:lnTo>
                <a:lnTo>
                  <a:pt x="56" y="122"/>
                </a:lnTo>
                <a:lnTo>
                  <a:pt x="56" y="122"/>
                </a:lnTo>
                <a:lnTo>
                  <a:pt x="52" y="120"/>
                </a:lnTo>
                <a:lnTo>
                  <a:pt x="52" y="120"/>
                </a:lnTo>
                <a:lnTo>
                  <a:pt x="52" y="120"/>
                </a:lnTo>
                <a:lnTo>
                  <a:pt x="52" y="120"/>
                </a:lnTo>
                <a:lnTo>
                  <a:pt x="54" y="116"/>
                </a:lnTo>
                <a:lnTo>
                  <a:pt x="54" y="116"/>
                </a:lnTo>
                <a:lnTo>
                  <a:pt x="52" y="112"/>
                </a:lnTo>
                <a:lnTo>
                  <a:pt x="52" y="112"/>
                </a:lnTo>
                <a:lnTo>
                  <a:pt x="50" y="112"/>
                </a:lnTo>
                <a:lnTo>
                  <a:pt x="50" y="112"/>
                </a:lnTo>
                <a:lnTo>
                  <a:pt x="48" y="112"/>
                </a:lnTo>
                <a:lnTo>
                  <a:pt x="48" y="112"/>
                </a:lnTo>
                <a:lnTo>
                  <a:pt x="46" y="112"/>
                </a:lnTo>
                <a:lnTo>
                  <a:pt x="46" y="112"/>
                </a:lnTo>
                <a:lnTo>
                  <a:pt x="44" y="112"/>
                </a:lnTo>
                <a:lnTo>
                  <a:pt x="44" y="112"/>
                </a:lnTo>
                <a:lnTo>
                  <a:pt x="42" y="112"/>
                </a:lnTo>
                <a:lnTo>
                  <a:pt x="42" y="112"/>
                </a:lnTo>
                <a:lnTo>
                  <a:pt x="40" y="114"/>
                </a:lnTo>
                <a:lnTo>
                  <a:pt x="40" y="114"/>
                </a:lnTo>
                <a:lnTo>
                  <a:pt x="38" y="116"/>
                </a:lnTo>
                <a:lnTo>
                  <a:pt x="38" y="116"/>
                </a:lnTo>
                <a:lnTo>
                  <a:pt x="36" y="118"/>
                </a:lnTo>
                <a:lnTo>
                  <a:pt x="36" y="118"/>
                </a:lnTo>
                <a:lnTo>
                  <a:pt x="34" y="114"/>
                </a:lnTo>
                <a:lnTo>
                  <a:pt x="34" y="114"/>
                </a:lnTo>
                <a:lnTo>
                  <a:pt x="34" y="112"/>
                </a:lnTo>
                <a:lnTo>
                  <a:pt x="34" y="112"/>
                </a:lnTo>
                <a:lnTo>
                  <a:pt x="32" y="112"/>
                </a:lnTo>
                <a:lnTo>
                  <a:pt x="32" y="112"/>
                </a:lnTo>
                <a:lnTo>
                  <a:pt x="32" y="112"/>
                </a:lnTo>
                <a:lnTo>
                  <a:pt x="32" y="112"/>
                </a:lnTo>
                <a:lnTo>
                  <a:pt x="26" y="110"/>
                </a:lnTo>
                <a:lnTo>
                  <a:pt x="26" y="110"/>
                </a:lnTo>
                <a:lnTo>
                  <a:pt x="26" y="108"/>
                </a:lnTo>
                <a:lnTo>
                  <a:pt x="26" y="108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16" y="104"/>
                </a:lnTo>
                <a:lnTo>
                  <a:pt x="16" y="104"/>
                </a:lnTo>
                <a:lnTo>
                  <a:pt x="10" y="100"/>
                </a:lnTo>
                <a:lnTo>
                  <a:pt x="10" y="100"/>
                </a:lnTo>
                <a:lnTo>
                  <a:pt x="12" y="96"/>
                </a:lnTo>
                <a:lnTo>
                  <a:pt x="12" y="96"/>
                </a:lnTo>
                <a:lnTo>
                  <a:pt x="10" y="96"/>
                </a:lnTo>
                <a:lnTo>
                  <a:pt x="10" y="96"/>
                </a:lnTo>
                <a:lnTo>
                  <a:pt x="10" y="94"/>
                </a:lnTo>
                <a:lnTo>
                  <a:pt x="10" y="94"/>
                </a:lnTo>
                <a:lnTo>
                  <a:pt x="10" y="92"/>
                </a:lnTo>
                <a:lnTo>
                  <a:pt x="10" y="92"/>
                </a:lnTo>
                <a:lnTo>
                  <a:pt x="10" y="90"/>
                </a:lnTo>
                <a:lnTo>
                  <a:pt x="10" y="90"/>
                </a:lnTo>
                <a:lnTo>
                  <a:pt x="12" y="88"/>
                </a:lnTo>
                <a:lnTo>
                  <a:pt x="12" y="88"/>
                </a:lnTo>
                <a:lnTo>
                  <a:pt x="12" y="84"/>
                </a:lnTo>
                <a:lnTo>
                  <a:pt x="12" y="84"/>
                </a:lnTo>
                <a:lnTo>
                  <a:pt x="12" y="82"/>
                </a:lnTo>
                <a:lnTo>
                  <a:pt x="12" y="82"/>
                </a:lnTo>
                <a:lnTo>
                  <a:pt x="14" y="80"/>
                </a:lnTo>
                <a:lnTo>
                  <a:pt x="14" y="80"/>
                </a:lnTo>
                <a:lnTo>
                  <a:pt x="18" y="80"/>
                </a:lnTo>
                <a:lnTo>
                  <a:pt x="18" y="80"/>
                </a:lnTo>
                <a:lnTo>
                  <a:pt x="20" y="82"/>
                </a:lnTo>
                <a:lnTo>
                  <a:pt x="20" y="82"/>
                </a:lnTo>
                <a:lnTo>
                  <a:pt x="22" y="84"/>
                </a:lnTo>
                <a:lnTo>
                  <a:pt x="22" y="84"/>
                </a:lnTo>
                <a:lnTo>
                  <a:pt x="22" y="86"/>
                </a:lnTo>
                <a:lnTo>
                  <a:pt x="22" y="86"/>
                </a:lnTo>
                <a:lnTo>
                  <a:pt x="28" y="84"/>
                </a:lnTo>
                <a:lnTo>
                  <a:pt x="28" y="84"/>
                </a:lnTo>
                <a:lnTo>
                  <a:pt x="30" y="80"/>
                </a:lnTo>
                <a:lnTo>
                  <a:pt x="30" y="80"/>
                </a:lnTo>
                <a:lnTo>
                  <a:pt x="32" y="80"/>
                </a:lnTo>
                <a:lnTo>
                  <a:pt x="32" y="80"/>
                </a:lnTo>
                <a:lnTo>
                  <a:pt x="34" y="72"/>
                </a:lnTo>
                <a:lnTo>
                  <a:pt x="34" y="72"/>
                </a:lnTo>
                <a:lnTo>
                  <a:pt x="32" y="66"/>
                </a:lnTo>
                <a:lnTo>
                  <a:pt x="32" y="66"/>
                </a:lnTo>
                <a:lnTo>
                  <a:pt x="30" y="66"/>
                </a:lnTo>
                <a:lnTo>
                  <a:pt x="30" y="66"/>
                </a:lnTo>
                <a:lnTo>
                  <a:pt x="32" y="62"/>
                </a:lnTo>
                <a:lnTo>
                  <a:pt x="32" y="62"/>
                </a:lnTo>
                <a:lnTo>
                  <a:pt x="30" y="62"/>
                </a:lnTo>
                <a:lnTo>
                  <a:pt x="30" y="62"/>
                </a:lnTo>
                <a:lnTo>
                  <a:pt x="32" y="60"/>
                </a:lnTo>
                <a:lnTo>
                  <a:pt x="32" y="60"/>
                </a:lnTo>
                <a:lnTo>
                  <a:pt x="32" y="58"/>
                </a:lnTo>
                <a:lnTo>
                  <a:pt x="32" y="58"/>
                </a:lnTo>
                <a:lnTo>
                  <a:pt x="30" y="52"/>
                </a:lnTo>
                <a:lnTo>
                  <a:pt x="30" y="52"/>
                </a:lnTo>
                <a:lnTo>
                  <a:pt x="26" y="54"/>
                </a:lnTo>
                <a:lnTo>
                  <a:pt x="26" y="54"/>
                </a:lnTo>
                <a:lnTo>
                  <a:pt x="20" y="56"/>
                </a:lnTo>
                <a:lnTo>
                  <a:pt x="20" y="56"/>
                </a:lnTo>
                <a:lnTo>
                  <a:pt x="18" y="58"/>
                </a:lnTo>
                <a:lnTo>
                  <a:pt x="18" y="58"/>
                </a:lnTo>
                <a:lnTo>
                  <a:pt x="12" y="58"/>
                </a:lnTo>
                <a:lnTo>
                  <a:pt x="12" y="58"/>
                </a:lnTo>
                <a:lnTo>
                  <a:pt x="10" y="56"/>
                </a:lnTo>
                <a:lnTo>
                  <a:pt x="10" y="56"/>
                </a:lnTo>
                <a:lnTo>
                  <a:pt x="10" y="52"/>
                </a:lnTo>
                <a:lnTo>
                  <a:pt x="10" y="52"/>
                </a:lnTo>
                <a:lnTo>
                  <a:pt x="8" y="50"/>
                </a:lnTo>
                <a:lnTo>
                  <a:pt x="8" y="50"/>
                </a:lnTo>
                <a:lnTo>
                  <a:pt x="4" y="48"/>
                </a:lnTo>
                <a:lnTo>
                  <a:pt x="4" y="48"/>
                </a:lnTo>
                <a:lnTo>
                  <a:pt x="2" y="44"/>
                </a:lnTo>
                <a:lnTo>
                  <a:pt x="2" y="44"/>
                </a:lnTo>
                <a:lnTo>
                  <a:pt x="0" y="42"/>
                </a:lnTo>
                <a:lnTo>
                  <a:pt x="0" y="42"/>
                </a:lnTo>
                <a:lnTo>
                  <a:pt x="0" y="42"/>
                </a:lnTo>
                <a:lnTo>
                  <a:pt x="0" y="42"/>
                </a:lnTo>
                <a:lnTo>
                  <a:pt x="0" y="40"/>
                </a:lnTo>
                <a:lnTo>
                  <a:pt x="0" y="40"/>
                </a:lnTo>
                <a:lnTo>
                  <a:pt x="2" y="36"/>
                </a:lnTo>
                <a:lnTo>
                  <a:pt x="2" y="36"/>
                </a:lnTo>
                <a:lnTo>
                  <a:pt x="2" y="34"/>
                </a:lnTo>
                <a:lnTo>
                  <a:pt x="2" y="34"/>
                </a:lnTo>
                <a:lnTo>
                  <a:pt x="2" y="30"/>
                </a:lnTo>
                <a:lnTo>
                  <a:pt x="2" y="30"/>
                </a:lnTo>
                <a:lnTo>
                  <a:pt x="2" y="26"/>
                </a:lnTo>
                <a:lnTo>
                  <a:pt x="2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4" y="30"/>
                </a:lnTo>
                <a:lnTo>
                  <a:pt x="4" y="30"/>
                </a:lnTo>
                <a:lnTo>
                  <a:pt x="6" y="28"/>
                </a:lnTo>
                <a:lnTo>
                  <a:pt x="6" y="28"/>
                </a:lnTo>
                <a:lnTo>
                  <a:pt x="6" y="30"/>
                </a:lnTo>
                <a:lnTo>
                  <a:pt x="6" y="30"/>
                </a:lnTo>
                <a:lnTo>
                  <a:pt x="6" y="28"/>
                </a:lnTo>
                <a:lnTo>
                  <a:pt x="8" y="28"/>
                </a:lnTo>
                <a:lnTo>
                  <a:pt x="8" y="28"/>
                </a:lnTo>
                <a:lnTo>
                  <a:pt x="12" y="30"/>
                </a:lnTo>
                <a:lnTo>
                  <a:pt x="12" y="30"/>
                </a:lnTo>
                <a:lnTo>
                  <a:pt x="16" y="28"/>
                </a:lnTo>
                <a:lnTo>
                  <a:pt x="16" y="28"/>
                </a:lnTo>
                <a:lnTo>
                  <a:pt x="18" y="26"/>
                </a:lnTo>
                <a:lnTo>
                  <a:pt x="18" y="26"/>
                </a:lnTo>
                <a:lnTo>
                  <a:pt x="18" y="24"/>
                </a:lnTo>
                <a:lnTo>
                  <a:pt x="18" y="24"/>
                </a:lnTo>
                <a:lnTo>
                  <a:pt x="18" y="24"/>
                </a:lnTo>
                <a:lnTo>
                  <a:pt x="18" y="24"/>
                </a:lnTo>
                <a:lnTo>
                  <a:pt x="18" y="22"/>
                </a:lnTo>
                <a:lnTo>
                  <a:pt x="18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4" y="20"/>
                </a:lnTo>
                <a:lnTo>
                  <a:pt x="24" y="20"/>
                </a:lnTo>
                <a:lnTo>
                  <a:pt x="24" y="20"/>
                </a:lnTo>
                <a:lnTo>
                  <a:pt x="24" y="20"/>
                </a:lnTo>
                <a:lnTo>
                  <a:pt x="26" y="18"/>
                </a:lnTo>
                <a:lnTo>
                  <a:pt x="26" y="18"/>
                </a:lnTo>
                <a:lnTo>
                  <a:pt x="26" y="20"/>
                </a:lnTo>
                <a:lnTo>
                  <a:pt x="26" y="20"/>
                </a:lnTo>
                <a:lnTo>
                  <a:pt x="28" y="20"/>
                </a:lnTo>
                <a:lnTo>
                  <a:pt x="28" y="20"/>
                </a:lnTo>
                <a:lnTo>
                  <a:pt x="28" y="20"/>
                </a:lnTo>
                <a:lnTo>
                  <a:pt x="28" y="20"/>
                </a:lnTo>
                <a:lnTo>
                  <a:pt x="28" y="20"/>
                </a:lnTo>
                <a:lnTo>
                  <a:pt x="28" y="20"/>
                </a:lnTo>
                <a:lnTo>
                  <a:pt x="30" y="18"/>
                </a:lnTo>
                <a:lnTo>
                  <a:pt x="30" y="18"/>
                </a:lnTo>
                <a:lnTo>
                  <a:pt x="30" y="18"/>
                </a:lnTo>
                <a:lnTo>
                  <a:pt x="30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4" y="18"/>
                </a:lnTo>
                <a:lnTo>
                  <a:pt x="34" y="18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4"/>
                </a:lnTo>
                <a:lnTo>
                  <a:pt x="36" y="14"/>
                </a:lnTo>
                <a:lnTo>
                  <a:pt x="38" y="14"/>
                </a:lnTo>
                <a:lnTo>
                  <a:pt x="40" y="12"/>
                </a:lnTo>
                <a:lnTo>
                  <a:pt x="40" y="12"/>
                </a:lnTo>
                <a:lnTo>
                  <a:pt x="40" y="10"/>
                </a:lnTo>
                <a:lnTo>
                  <a:pt x="40" y="10"/>
                </a:lnTo>
                <a:lnTo>
                  <a:pt x="40" y="10"/>
                </a:lnTo>
                <a:lnTo>
                  <a:pt x="40" y="10"/>
                </a:lnTo>
                <a:lnTo>
                  <a:pt x="42" y="10"/>
                </a:lnTo>
                <a:lnTo>
                  <a:pt x="42" y="10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4" y="8"/>
                </a:lnTo>
                <a:lnTo>
                  <a:pt x="44" y="8"/>
                </a:lnTo>
                <a:lnTo>
                  <a:pt x="46" y="8"/>
                </a:lnTo>
                <a:lnTo>
                  <a:pt x="46" y="8"/>
                </a:lnTo>
                <a:lnTo>
                  <a:pt x="48" y="6"/>
                </a:lnTo>
                <a:lnTo>
                  <a:pt x="48" y="6"/>
                </a:lnTo>
                <a:lnTo>
                  <a:pt x="48" y="6"/>
                </a:lnTo>
                <a:lnTo>
                  <a:pt x="48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0" y="6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4" y="4"/>
                </a:lnTo>
                <a:lnTo>
                  <a:pt x="54" y="4"/>
                </a:lnTo>
                <a:lnTo>
                  <a:pt x="56" y="6"/>
                </a:lnTo>
                <a:lnTo>
                  <a:pt x="56" y="6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60" y="4"/>
                </a:lnTo>
                <a:lnTo>
                  <a:pt x="60" y="4"/>
                </a:lnTo>
                <a:lnTo>
                  <a:pt x="62" y="4"/>
                </a:lnTo>
                <a:lnTo>
                  <a:pt x="62" y="4"/>
                </a:lnTo>
                <a:lnTo>
                  <a:pt x="64" y="2"/>
                </a:lnTo>
                <a:lnTo>
                  <a:pt x="64" y="2"/>
                </a:lnTo>
                <a:lnTo>
                  <a:pt x="64" y="2"/>
                </a:lnTo>
                <a:lnTo>
                  <a:pt x="64" y="2"/>
                </a:lnTo>
                <a:lnTo>
                  <a:pt x="64" y="0"/>
                </a:lnTo>
                <a:lnTo>
                  <a:pt x="64" y="0"/>
                </a:lnTo>
                <a:lnTo>
                  <a:pt x="64" y="2"/>
                </a:lnTo>
                <a:lnTo>
                  <a:pt x="64" y="2"/>
                </a:lnTo>
                <a:lnTo>
                  <a:pt x="66" y="4"/>
                </a:lnTo>
                <a:lnTo>
                  <a:pt x="66" y="4"/>
                </a:lnTo>
                <a:lnTo>
                  <a:pt x="68" y="4"/>
                </a:lnTo>
                <a:lnTo>
                  <a:pt x="68" y="4"/>
                </a:lnTo>
                <a:lnTo>
                  <a:pt x="68" y="6"/>
                </a:lnTo>
                <a:lnTo>
                  <a:pt x="68" y="6"/>
                </a:lnTo>
                <a:lnTo>
                  <a:pt x="68" y="4"/>
                </a:lnTo>
                <a:lnTo>
                  <a:pt x="68" y="4"/>
                </a:lnTo>
                <a:lnTo>
                  <a:pt x="70" y="6"/>
                </a:lnTo>
                <a:lnTo>
                  <a:pt x="70" y="6"/>
                </a:lnTo>
                <a:lnTo>
                  <a:pt x="70" y="6"/>
                </a:lnTo>
                <a:lnTo>
                  <a:pt x="70" y="6"/>
                </a:lnTo>
                <a:lnTo>
                  <a:pt x="70" y="6"/>
                </a:lnTo>
                <a:lnTo>
                  <a:pt x="70" y="6"/>
                </a:lnTo>
                <a:lnTo>
                  <a:pt x="70" y="8"/>
                </a:lnTo>
                <a:lnTo>
                  <a:pt x="70" y="8"/>
                </a:lnTo>
                <a:lnTo>
                  <a:pt x="70" y="8"/>
                </a:lnTo>
                <a:lnTo>
                  <a:pt x="70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8"/>
                </a:lnTo>
                <a:lnTo>
                  <a:pt x="72" y="10"/>
                </a:lnTo>
                <a:lnTo>
                  <a:pt x="72" y="10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6" y="12"/>
                </a:lnTo>
                <a:lnTo>
                  <a:pt x="76" y="12"/>
                </a:lnTo>
                <a:lnTo>
                  <a:pt x="76" y="14"/>
                </a:lnTo>
                <a:lnTo>
                  <a:pt x="76" y="14"/>
                </a:lnTo>
                <a:lnTo>
                  <a:pt x="76" y="16"/>
                </a:lnTo>
                <a:lnTo>
                  <a:pt x="76" y="16"/>
                </a:lnTo>
                <a:lnTo>
                  <a:pt x="76" y="16"/>
                </a:lnTo>
                <a:lnTo>
                  <a:pt x="76" y="16"/>
                </a:lnTo>
                <a:lnTo>
                  <a:pt x="76" y="16"/>
                </a:lnTo>
                <a:lnTo>
                  <a:pt x="76" y="16"/>
                </a:lnTo>
                <a:lnTo>
                  <a:pt x="76" y="16"/>
                </a:lnTo>
                <a:lnTo>
                  <a:pt x="76" y="16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18"/>
                </a:lnTo>
                <a:lnTo>
                  <a:pt x="78" y="20"/>
                </a:lnTo>
                <a:lnTo>
                  <a:pt x="78" y="20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4"/>
                </a:lnTo>
                <a:lnTo>
                  <a:pt x="78" y="24"/>
                </a:lnTo>
                <a:lnTo>
                  <a:pt x="78" y="26"/>
                </a:lnTo>
                <a:lnTo>
                  <a:pt x="78" y="26"/>
                </a:lnTo>
                <a:lnTo>
                  <a:pt x="78" y="26"/>
                </a:lnTo>
                <a:lnTo>
                  <a:pt x="78" y="26"/>
                </a:lnTo>
                <a:lnTo>
                  <a:pt x="76" y="26"/>
                </a:lnTo>
                <a:lnTo>
                  <a:pt x="76" y="26"/>
                </a:lnTo>
                <a:lnTo>
                  <a:pt x="76" y="26"/>
                </a:lnTo>
                <a:lnTo>
                  <a:pt x="76" y="26"/>
                </a:lnTo>
                <a:lnTo>
                  <a:pt x="76" y="24"/>
                </a:lnTo>
                <a:lnTo>
                  <a:pt x="76" y="24"/>
                </a:lnTo>
                <a:lnTo>
                  <a:pt x="76" y="24"/>
                </a:lnTo>
                <a:lnTo>
                  <a:pt x="76" y="24"/>
                </a:lnTo>
                <a:lnTo>
                  <a:pt x="76" y="24"/>
                </a:lnTo>
                <a:lnTo>
                  <a:pt x="76" y="24"/>
                </a:lnTo>
                <a:lnTo>
                  <a:pt x="74" y="24"/>
                </a:lnTo>
                <a:lnTo>
                  <a:pt x="74" y="24"/>
                </a:lnTo>
                <a:lnTo>
                  <a:pt x="74" y="24"/>
                </a:lnTo>
                <a:lnTo>
                  <a:pt x="74" y="24"/>
                </a:lnTo>
                <a:lnTo>
                  <a:pt x="74" y="24"/>
                </a:lnTo>
                <a:lnTo>
                  <a:pt x="74" y="24"/>
                </a:lnTo>
                <a:lnTo>
                  <a:pt x="72" y="24"/>
                </a:lnTo>
                <a:lnTo>
                  <a:pt x="72" y="24"/>
                </a:lnTo>
                <a:lnTo>
                  <a:pt x="72" y="24"/>
                </a:lnTo>
                <a:lnTo>
                  <a:pt x="72" y="24"/>
                </a:lnTo>
                <a:lnTo>
                  <a:pt x="70" y="28"/>
                </a:lnTo>
                <a:lnTo>
                  <a:pt x="70" y="28"/>
                </a:lnTo>
                <a:lnTo>
                  <a:pt x="68" y="30"/>
                </a:lnTo>
                <a:lnTo>
                  <a:pt x="68" y="30"/>
                </a:lnTo>
                <a:lnTo>
                  <a:pt x="68" y="32"/>
                </a:lnTo>
                <a:lnTo>
                  <a:pt x="68" y="32"/>
                </a:lnTo>
                <a:lnTo>
                  <a:pt x="68" y="36"/>
                </a:lnTo>
                <a:lnTo>
                  <a:pt x="68" y="36"/>
                </a:lnTo>
                <a:lnTo>
                  <a:pt x="66" y="36"/>
                </a:lnTo>
                <a:lnTo>
                  <a:pt x="66" y="36"/>
                </a:lnTo>
                <a:lnTo>
                  <a:pt x="66" y="38"/>
                </a:lnTo>
                <a:lnTo>
                  <a:pt x="66" y="38"/>
                </a:lnTo>
                <a:lnTo>
                  <a:pt x="64" y="38"/>
                </a:lnTo>
                <a:lnTo>
                  <a:pt x="64" y="38"/>
                </a:lnTo>
                <a:lnTo>
                  <a:pt x="64" y="38"/>
                </a:lnTo>
                <a:lnTo>
                  <a:pt x="64" y="38"/>
                </a:lnTo>
                <a:lnTo>
                  <a:pt x="62" y="40"/>
                </a:lnTo>
                <a:lnTo>
                  <a:pt x="62" y="40"/>
                </a:lnTo>
                <a:lnTo>
                  <a:pt x="60" y="44"/>
                </a:lnTo>
                <a:lnTo>
                  <a:pt x="60" y="44"/>
                </a:lnTo>
                <a:lnTo>
                  <a:pt x="58" y="44"/>
                </a:lnTo>
                <a:lnTo>
                  <a:pt x="58" y="44"/>
                </a:lnTo>
                <a:lnTo>
                  <a:pt x="58" y="48"/>
                </a:lnTo>
                <a:lnTo>
                  <a:pt x="58" y="48"/>
                </a:lnTo>
                <a:lnTo>
                  <a:pt x="60" y="44"/>
                </a:lnTo>
                <a:lnTo>
                  <a:pt x="60" y="44"/>
                </a:lnTo>
                <a:lnTo>
                  <a:pt x="54" y="46"/>
                </a:lnTo>
                <a:lnTo>
                  <a:pt x="54" y="46"/>
                </a:lnTo>
                <a:lnTo>
                  <a:pt x="52" y="46"/>
                </a:lnTo>
                <a:lnTo>
                  <a:pt x="52" y="46"/>
                </a:lnTo>
                <a:lnTo>
                  <a:pt x="52" y="48"/>
                </a:lnTo>
                <a:lnTo>
                  <a:pt x="52" y="48"/>
                </a:lnTo>
                <a:lnTo>
                  <a:pt x="52" y="48"/>
                </a:lnTo>
                <a:lnTo>
                  <a:pt x="52" y="48"/>
                </a:lnTo>
                <a:lnTo>
                  <a:pt x="52" y="50"/>
                </a:lnTo>
                <a:lnTo>
                  <a:pt x="54" y="48"/>
                </a:lnTo>
                <a:lnTo>
                  <a:pt x="54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8" y="48"/>
                </a:lnTo>
                <a:lnTo>
                  <a:pt x="58" y="48"/>
                </a:lnTo>
                <a:lnTo>
                  <a:pt x="58" y="50"/>
                </a:lnTo>
                <a:lnTo>
                  <a:pt x="58" y="50"/>
                </a:lnTo>
                <a:lnTo>
                  <a:pt x="58" y="52"/>
                </a:lnTo>
                <a:lnTo>
                  <a:pt x="58" y="52"/>
                </a:lnTo>
                <a:lnTo>
                  <a:pt x="58" y="52"/>
                </a:lnTo>
                <a:lnTo>
                  <a:pt x="58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2" y="52"/>
                </a:lnTo>
                <a:lnTo>
                  <a:pt x="62" y="50"/>
                </a:lnTo>
                <a:lnTo>
                  <a:pt x="62" y="50"/>
                </a:lnTo>
                <a:lnTo>
                  <a:pt x="60" y="48"/>
                </a:lnTo>
                <a:lnTo>
                  <a:pt x="60" y="48"/>
                </a:lnTo>
                <a:lnTo>
                  <a:pt x="62" y="48"/>
                </a:lnTo>
                <a:lnTo>
                  <a:pt x="62" y="48"/>
                </a:lnTo>
                <a:lnTo>
                  <a:pt x="62" y="46"/>
                </a:lnTo>
                <a:lnTo>
                  <a:pt x="62" y="46"/>
                </a:lnTo>
                <a:lnTo>
                  <a:pt x="64" y="46"/>
                </a:lnTo>
                <a:lnTo>
                  <a:pt x="64" y="46"/>
                </a:lnTo>
                <a:lnTo>
                  <a:pt x="66" y="44"/>
                </a:lnTo>
                <a:lnTo>
                  <a:pt x="66" y="44"/>
                </a:lnTo>
                <a:lnTo>
                  <a:pt x="64" y="42"/>
                </a:lnTo>
                <a:lnTo>
                  <a:pt x="64" y="42"/>
                </a:lnTo>
                <a:lnTo>
                  <a:pt x="66" y="42"/>
                </a:lnTo>
                <a:lnTo>
                  <a:pt x="66" y="42"/>
                </a:lnTo>
                <a:lnTo>
                  <a:pt x="68" y="42"/>
                </a:lnTo>
                <a:lnTo>
                  <a:pt x="68" y="42"/>
                </a:lnTo>
                <a:lnTo>
                  <a:pt x="68" y="42"/>
                </a:lnTo>
                <a:lnTo>
                  <a:pt x="68" y="42"/>
                </a:lnTo>
                <a:lnTo>
                  <a:pt x="68" y="40"/>
                </a:lnTo>
                <a:lnTo>
                  <a:pt x="68" y="40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0" y="42"/>
                </a:lnTo>
                <a:lnTo>
                  <a:pt x="70" y="42"/>
                </a:lnTo>
                <a:lnTo>
                  <a:pt x="68" y="42"/>
                </a:lnTo>
                <a:lnTo>
                  <a:pt x="68" y="42"/>
                </a:lnTo>
                <a:lnTo>
                  <a:pt x="68" y="42"/>
                </a:lnTo>
                <a:lnTo>
                  <a:pt x="68" y="42"/>
                </a:lnTo>
                <a:lnTo>
                  <a:pt x="68" y="44"/>
                </a:lnTo>
                <a:lnTo>
                  <a:pt x="68" y="44"/>
                </a:lnTo>
                <a:lnTo>
                  <a:pt x="70" y="44"/>
                </a:lnTo>
                <a:lnTo>
                  <a:pt x="70" y="44"/>
                </a:lnTo>
                <a:lnTo>
                  <a:pt x="68" y="46"/>
                </a:lnTo>
                <a:lnTo>
                  <a:pt x="70" y="46"/>
                </a:lnTo>
                <a:lnTo>
                  <a:pt x="70" y="46"/>
                </a:lnTo>
                <a:lnTo>
                  <a:pt x="72" y="46"/>
                </a:lnTo>
                <a:lnTo>
                  <a:pt x="72" y="46"/>
                </a:lnTo>
                <a:lnTo>
                  <a:pt x="72" y="48"/>
                </a:lnTo>
                <a:lnTo>
                  <a:pt x="72" y="48"/>
                </a:lnTo>
                <a:lnTo>
                  <a:pt x="72" y="48"/>
                </a:lnTo>
                <a:lnTo>
                  <a:pt x="72" y="48"/>
                </a:lnTo>
                <a:lnTo>
                  <a:pt x="70" y="50"/>
                </a:lnTo>
                <a:lnTo>
                  <a:pt x="70" y="50"/>
                </a:lnTo>
                <a:lnTo>
                  <a:pt x="70" y="48"/>
                </a:lnTo>
                <a:lnTo>
                  <a:pt x="70" y="48"/>
                </a:lnTo>
                <a:lnTo>
                  <a:pt x="68" y="50"/>
                </a:lnTo>
                <a:lnTo>
                  <a:pt x="68" y="50"/>
                </a:lnTo>
                <a:lnTo>
                  <a:pt x="68" y="48"/>
                </a:lnTo>
                <a:lnTo>
                  <a:pt x="68" y="48"/>
                </a:lnTo>
                <a:lnTo>
                  <a:pt x="68" y="48"/>
                </a:lnTo>
                <a:lnTo>
                  <a:pt x="66" y="50"/>
                </a:lnTo>
                <a:lnTo>
                  <a:pt x="66" y="50"/>
                </a:lnTo>
                <a:lnTo>
                  <a:pt x="66" y="52"/>
                </a:lnTo>
                <a:lnTo>
                  <a:pt x="68" y="54"/>
                </a:lnTo>
                <a:lnTo>
                  <a:pt x="68" y="54"/>
                </a:lnTo>
                <a:lnTo>
                  <a:pt x="70" y="54"/>
                </a:lnTo>
                <a:lnTo>
                  <a:pt x="70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6"/>
                </a:lnTo>
                <a:lnTo>
                  <a:pt x="72" y="56"/>
                </a:lnTo>
                <a:lnTo>
                  <a:pt x="76" y="58"/>
                </a:lnTo>
                <a:lnTo>
                  <a:pt x="76" y="58"/>
                </a:lnTo>
                <a:lnTo>
                  <a:pt x="80" y="58"/>
                </a:lnTo>
                <a:lnTo>
                  <a:pt x="80" y="58"/>
                </a:lnTo>
                <a:lnTo>
                  <a:pt x="80" y="56"/>
                </a:lnTo>
                <a:lnTo>
                  <a:pt x="80" y="56"/>
                </a:lnTo>
                <a:lnTo>
                  <a:pt x="82" y="56"/>
                </a:lnTo>
                <a:lnTo>
                  <a:pt x="82" y="56"/>
                </a:lnTo>
                <a:lnTo>
                  <a:pt x="82" y="56"/>
                </a:lnTo>
                <a:lnTo>
                  <a:pt x="82" y="56"/>
                </a:lnTo>
                <a:lnTo>
                  <a:pt x="82" y="58"/>
                </a:lnTo>
                <a:lnTo>
                  <a:pt x="82" y="58"/>
                </a:lnTo>
                <a:lnTo>
                  <a:pt x="84" y="58"/>
                </a:lnTo>
                <a:lnTo>
                  <a:pt x="84" y="58"/>
                </a:lnTo>
                <a:lnTo>
                  <a:pt x="84" y="60"/>
                </a:lnTo>
                <a:lnTo>
                  <a:pt x="84" y="60"/>
                </a:lnTo>
                <a:lnTo>
                  <a:pt x="84" y="62"/>
                </a:lnTo>
                <a:lnTo>
                  <a:pt x="84" y="62"/>
                </a:lnTo>
                <a:lnTo>
                  <a:pt x="82" y="62"/>
                </a:lnTo>
                <a:lnTo>
                  <a:pt x="82" y="62"/>
                </a:lnTo>
                <a:lnTo>
                  <a:pt x="82" y="64"/>
                </a:lnTo>
                <a:lnTo>
                  <a:pt x="82" y="64"/>
                </a:lnTo>
                <a:lnTo>
                  <a:pt x="82" y="64"/>
                </a:lnTo>
                <a:lnTo>
                  <a:pt x="82" y="64"/>
                </a:lnTo>
                <a:lnTo>
                  <a:pt x="80" y="66"/>
                </a:lnTo>
                <a:lnTo>
                  <a:pt x="80" y="66"/>
                </a:lnTo>
                <a:lnTo>
                  <a:pt x="82" y="66"/>
                </a:lnTo>
                <a:lnTo>
                  <a:pt x="82" y="66"/>
                </a:lnTo>
                <a:lnTo>
                  <a:pt x="80" y="66"/>
                </a:lnTo>
                <a:lnTo>
                  <a:pt x="80" y="68"/>
                </a:lnTo>
                <a:lnTo>
                  <a:pt x="80" y="68"/>
                </a:lnTo>
                <a:lnTo>
                  <a:pt x="80" y="68"/>
                </a:lnTo>
                <a:lnTo>
                  <a:pt x="80" y="68"/>
                </a:lnTo>
                <a:lnTo>
                  <a:pt x="80" y="70"/>
                </a:lnTo>
                <a:lnTo>
                  <a:pt x="80" y="70"/>
                </a:lnTo>
                <a:lnTo>
                  <a:pt x="80" y="72"/>
                </a:lnTo>
                <a:lnTo>
                  <a:pt x="80" y="72"/>
                </a:lnTo>
                <a:lnTo>
                  <a:pt x="80" y="72"/>
                </a:lnTo>
                <a:lnTo>
                  <a:pt x="80" y="72"/>
                </a:lnTo>
                <a:lnTo>
                  <a:pt x="82" y="70"/>
                </a:lnTo>
                <a:lnTo>
                  <a:pt x="82" y="70"/>
                </a:lnTo>
                <a:lnTo>
                  <a:pt x="82" y="70"/>
                </a:lnTo>
                <a:lnTo>
                  <a:pt x="82" y="70"/>
                </a:lnTo>
                <a:lnTo>
                  <a:pt x="82" y="68"/>
                </a:lnTo>
                <a:lnTo>
                  <a:pt x="82" y="68"/>
                </a:lnTo>
                <a:lnTo>
                  <a:pt x="84" y="68"/>
                </a:lnTo>
                <a:lnTo>
                  <a:pt x="84" y="68"/>
                </a:lnTo>
                <a:lnTo>
                  <a:pt x="84" y="66"/>
                </a:lnTo>
                <a:lnTo>
                  <a:pt x="84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4"/>
                </a:lnTo>
                <a:lnTo>
                  <a:pt x="86" y="64"/>
                </a:lnTo>
                <a:lnTo>
                  <a:pt x="84" y="64"/>
                </a:lnTo>
                <a:lnTo>
                  <a:pt x="84" y="64"/>
                </a:lnTo>
                <a:lnTo>
                  <a:pt x="86" y="64"/>
                </a:lnTo>
                <a:lnTo>
                  <a:pt x="86" y="64"/>
                </a:lnTo>
                <a:lnTo>
                  <a:pt x="86" y="62"/>
                </a:lnTo>
                <a:lnTo>
                  <a:pt x="86" y="62"/>
                </a:lnTo>
                <a:lnTo>
                  <a:pt x="88" y="62"/>
                </a:lnTo>
                <a:lnTo>
                  <a:pt x="88" y="62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90" y="64"/>
                </a:lnTo>
                <a:lnTo>
                  <a:pt x="90" y="64"/>
                </a:lnTo>
                <a:lnTo>
                  <a:pt x="90" y="62"/>
                </a:lnTo>
                <a:lnTo>
                  <a:pt x="90" y="62"/>
                </a:lnTo>
                <a:lnTo>
                  <a:pt x="92" y="64"/>
                </a:lnTo>
                <a:lnTo>
                  <a:pt x="92" y="64"/>
                </a:lnTo>
                <a:lnTo>
                  <a:pt x="92" y="64"/>
                </a:lnTo>
                <a:lnTo>
                  <a:pt x="92" y="64"/>
                </a:lnTo>
                <a:lnTo>
                  <a:pt x="90" y="66"/>
                </a:lnTo>
                <a:lnTo>
                  <a:pt x="90" y="66"/>
                </a:lnTo>
                <a:lnTo>
                  <a:pt x="90" y="66"/>
                </a:lnTo>
                <a:lnTo>
                  <a:pt x="90" y="66"/>
                </a:lnTo>
                <a:lnTo>
                  <a:pt x="92" y="66"/>
                </a:lnTo>
                <a:lnTo>
                  <a:pt x="92" y="66"/>
                </a:lnTo>
                <a:lnTo>
                  <a:pt x="92" y="66"/>
                </a:lnTo>
                <a:lnTo>
                  <a:pt x="92" y="66"/>
                </a:lnTo>
                <a:lnTo>
                  <a:pt x="94" y="66"/>
                </a:lnTo>
                <a:lnTo>
                  <a:pt x="94" y="66"/>
                </a:lnTo>
                <a:lnTo>
                  <a:pt x="94" y="64"/>
                </a:lnTo>
                <a:lnTo>
                  <a:pt x="94" y="64"/>
                </a:lnTo>
                <a:lnTo>
                  <a:pt x="94" y="64"/>
                </a:lnTo>
                <a:lnTo>
                  <a:pt x="94" y="64"/>
                </a:lnTo>
                <a:lnTo>
                  <a:pt x="94" y="62"/>
                </a:lnTo>
                <a:lnTo>
                  <a:pt x="94" y="62"/>
                </a:lnTo>
                <a:lnTo>
                  <a:pt x="94" y="62"/>
                </a:lnTo>
                <a:lnTo>
                  <a:pt x="94" y="62"/>
                </a:lnTo>
                <a:lnTo>
                  <a:pt x="94" y="60"/>
                </a:lnTo>
                <a:lnTo>
                  <a:pt x="94" y="60"/>
                </a:lnTo>
                <a:lnTo>
                  <a:pt x="94" y="60"/>
                </a:lnTo>
                <a:lnTo>
                  <a:pt x="94" y="60"/>
                </a:lnTo>
                <a:lnTo>
                  <a:pt x="94" y="60"/>
                </a:lnTo>
                <a:lnTo>
                  <a:pt x="94" y="60"/>
                </a:lnTo>
                <a:lnTo>
                  <a:pt x="94" y="58"/>
                </a:lnTo>
                <a:lnTo>
                  <a:pt x="94" y="58"/>
                </a:lnTo>
                <a:lnTo>
                  <a:pt x="94" y="58"/>
                </a:lnTo>
                <a:lnTo>
                  <a:pt x="94" y="58"/>
                </a:lnTo>
                <a:lnTo>
                  <a:pt x="92" y="58"/>
                </a:lnTo>
                <a:lnTo>
                  <a:pt x="92" y="58"/>
                </a:lnTo>
                <a:lnTo>
                  <a:pt x="92" y="60"/>
                </a:lnTo>
                <a:lnTo>
                  <a:pt x="92" y="60"/>
                </a:lnTo>
                <a:lnTo>
                  <a:pt x="90" y="60"/>
                </a:lnTo>
                <a:lnTo>
                  <a:pt x="90" y="60"/>
                </a:lnTo>
                <a:lnTo>
                  <a:pt x="90" y="60"/>
                </a:lnTo>
                <a:lnTo>
                  <a:pt x="90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6" y="60"/>
                </a:lnTo>
                <a:lnTo>
                  <a:pt x="86" y="60"/>
                </a:lnTo>
                <a:lnTo>
                  <a:pt x="86" y="60"/>
                </a:lnTo>
                <a:lnTo>
                  <a:pt x="86" y="60"/>
                </a:lnTo>
                <a:lnTo>
                  <a:pt x="86" y="60"/>
                </a:lnTo>
                <a:lnTo>
                  <a:pt x="86" y="60"/>
                </a:lnTo>
                <a:lnTo>
                  <a:pt x="86" y="58"/>
                </a:lnTo>
                <a:lnTo>
                  <a:pt x="86" y="58"/>
                </a:lnTo>
                <a:lnTo>
                  <a:pt x="86" y="58"/>
                </a:lnTo>
                <a:lnTo>
                  <a:pt x="86" y="58"/>
                </a:lnTo>
                <a:lnTo>
                  <a:pt x="86" y="56"/>
                </a:lnTo>
                <a:lnTo>
                  <a:pt x="86" y="56"/>
                </a:lnTo>
                <a:lnTo>
                  <a:pt x="86" y="56"/>
                </a:lnTo>
                <a:lnTo>
                  <a:pt x="86" y="56"/>
                </a:lnTo>
                <a:lnTo>
                  <a:pt x="86" y="56"/>
                </a:lnTo>
                <a:lnTo>
                  <a:pt x="86" y="56"/>
                </a:lnTo>
                <a:lnTo>
                  <a:pt x="84" y="56"/>
                </a:lnTo>
                <a:lnTo>
                  <a:pt x="84" y="56"/>
                </a:lnTo>
                <a:lnTo>
                  <a:pt x="84" y="54"/>
                </a:lnTo>
                <a:lnTo>
                  <a:pt x="84" y="54"/>
                </a:lnTo>
                <a:lnTo>
                  <a:pt x="84" y="52"/>
                </a:lnTo>
                <a:lnTo>
                  <a:pt x="84" y="52"/>
                </a:lnTo>
                <a:lnTo>
                  <a:pt x="84" y="50"/>
                </a:lnTo>
                <a:lnTo>
                  <a:pt x="84" y="50"/>
                </a:lnTo>
                <a:lnTo>
                  <a:pt x="86" y="52"/>
                </a:lnTo>
                <a:lnTo>
                  <a:pt x="86" y="52"/>
                </a:lnTo>
                <a:lnTo>
                  <a:pt x="88" y="50"/>
                </a:lnTo>
                <a:lnTo>
                  <a:pt x="88" y="50"/>
                </a:lnTo>
                <a:lnTo>
                  <a:pt x="90" y="50"/>
                </a:lnTo>
                <a:lnTo>
                  <a:pt x="90" y="50"/>
                </a:lnTo>
                <a:lnTo>
                  <a:pt x="92" y="48"/>
                </a:lnTo>
                <a:lnTo>
                  <a:pt x="92" y="48"/>
                </a:lnTo>
                <a:lnTo>
                  <a:pt x="92" y="48"/>
                </a:lnTo>
                <a:lnTo>
                  <a:pt x="92" y="48"/>
                </a:lnTo>
                <a:lnTo>
                  <a:pt x="94" y="48"/>
                </a:lnTo>
                <a:lnTo>
                  <a:pt x="94" y="48"/>
                </a:lnTo>
                <a:lnTo>
                  <a:pt x="96" y="48"/>
                </a:lnTo>
                <a:lnTo>
                  <a:pt x="96" y="48"/>
                </a:lnTo>
                <a:lnTo>
                  <a:pt x="96" y="48"/>
                </a:lnTo>
                <a:lnTo>
                  <a:pt x="96" y="48"/>
                </a:lnTo>
                <a:lnTo>
                  <a:pt x="98" y="46"/>
                </a:lnTo>
                <a:lnTo>
                  <a:pt x="98" y="46"/>
                </a:lnTo>
                <a:lnTo>
                  <a:pt x="98" y="46"/>
                </a:lnTo>
                <a:lnTo>
                  <a:pt x="98" y="46"/>
                </a:lnTo>
                <a:lnTo>
                  <a:pt x="100" y="46"/>
                </a:lnTo>
                <a:lnTo>
                  <a:pt x="100" y="46"/>
                </a:lnTo>
                <a:lnTo>
                  <a:pt x="100" y="46"/>
                </a:lnTo>
                <a:lnTo>
                  <a:pt x="100" y="46"/>
                </a:lnTo>
                <a:lnTo>
                  <a:pt x="100" y="44"/>
                </a:lnTo>
                <a:lnTo>
                  <a:pt x="100" y="44"/>
                </a:lnTo>
                <a:lnTo>
                  <a:pt x="100" y="44"/>
                </a:lnTo>
                <a:lnTo>
                  <a:pt x="100" y="44"/>
                </a:lnTo>
                <a:lnTo>
                  <a:pt x="102" y="44"/>
                </a:lnTo>
                <a:lnTo>
                  <a:pt x="102" y="44"/>
                </a:lnTo>
                <a:lnTo>
                  <a:pt x="102" y="42"/>
                </a:lnTo>
                <a:lnTo>
                  <a:pt x="102" y="42"/>
                </a:lnTo>
                <a:lnTo>
                  <a:pt x="102" y="42"/>
                </a:lnTo>
                <a:lnTo>
                  <a:pt x="102" y="42"/>
                </a:lnTo>
                <a:lnTo>
                  <a:pt x="102" y="42"/>
                </a:lnTo>
                <a:lnTo>
                  <a:pt x="102" y="42"/>
                </a:lnTo>
                <a:lnTo>
                  <a:pt x="104" y="42"/>
                </a:lnTo>
                <a:lnTo>
                  <a:pt x="104" y="42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4" y="40"/>
                </a:lnTo>
                <a:lnTo>
                  <a:pt x="106" y="40"/>
                </a:lnTo>
                <a:lnTo>
                  <a:pt x="106" y="40"/>
                </a:lnTo>
                <a:lnTo>
                  <a:pt x="106" y="38"/>
                </a:lnTo>
                <a:lnTo>
                  <a:pt x="106" y="38"/>
                </a:lnTo>
                <a:lnTo>
                  <a:pt x="106" y="40"/>
                </a:lnTo>
                <a:lnTo>
                  <a:pt x="106" y="40"/>
                </a:lnTo>
                <a:lnTo>
                  <a:pt x="106" y="40"/>
                </a:lnTo>
                <a:lnTo>
                  <a:pt x="106" y="40"/>
                </a:lnTo>
                <a:lnTo>
                  <a:pt x="106" y="40"/>
                </a:lnTo>
                <a:lnTo>
                  <a:pt x="106" y="40"/>
                </a:lnTo>
                <a:lnTo>
                  <a:pt x="106" y="40"/>
                </a:lnTo>
                <a:lnTo>
                  <a:pt x="106" y="40"/>
                </a:lnTo>
                <a:lnTo>
                  <a:pt x="104" y="42"/>
                </a:lnTo>
                <a:lnTo>
                  <a:pt x="104" y="42"/>
                </a:lnTo>
                <a:lnTo>
                  <a:pt x="104" y="42"/>
                </a:lnTo>
                <a:lnTo>
                  <a:pt x="104" y="42"/>
                </a:lnTo>
                <a:lnTo>
                  <a:pt x="104" y="44"/>
                </a:lnTo>
                <a:lnTo>
                  <a:pt x="104" y="44"/>
                </a:lnTo>
                <a:lnTo>
                  <a:pt x="104" y="46"/>
                </a:lnTo>
                <a:lnTo>
                  <a:pt x="104" y="46"/>
                </a:lnTo>
                <a:lnTo>
                  <a:pt x="104" y="46"/>
                </a:lnTo>
                <a:lnTo>
                  <a:pt x="104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6"/>
                </a:lnTo>
                <a:lnTo>
                  <a:pt x="106" y="48"/>
                </a:lnTo>
                <a:lnTo>
                  <a:pt x="106" y="48"/>
                </a:lnTo>
                <a:lnTo>
                  <a:pt x="108" y="48"/>
                </a:lnTo>
                <a:lnTo>
                  <a:pt x="108" y="48"/>
                </a:lnTo>
                <a:lnTo>
                  <a:pt x="108" y="48"/>
                </a:lnTo>
                <a:lnTo>
                  <a:pt x="108" y="48"/>
                </a:lnTo>
                <a:lnTo>
                  <a:pt x="110" y="48"/>
                </a:lnTo>
                <a:lnTo>
                  <a:pt x="110" y="48"/>
                </a:lnTo>
                <a:lnTo>
                  <a:pt x="106" y="50"/>
                </a:lnTo>
                <a:lnTo>
                  <a:pt x="106" y="50"/>
                </a:lnTo>
                <a:lnTo>
                  <a:pt x="104" y="56"/>
                </a:lnTo>
                <a:lnTo>
                  <a:pt x="104" y="56"/>
                </a:lnTo>
                <a:lnTo>
                  <a:pt x="108" y="60"/>
                </a:lnTo>
                <a:lnTo>
                  <a:pt x="108" y="60"/>
                </a:lnTo>
                <a:lnTo>
                  <a:pt x="108" y="64"/>
                </a:lnTo>
                <a:lnTo>
                  <a:pt x="108" y="64"/>
                </a:lnTo>
                <a:lnTo>
                  <a:pt x="106" y="68"/>
                </a:lnTo>
                <a:lnTo>
                  <a:pt x="106" y="68"/>
                </a:lnTo>
                <a:lnTo>
                  <a:pt x="108" y="70"/>
                </a:lnTo>
                <a:lnTo>
                  <a:pt x="108" y="70"/>
                </a:lnTo>
                <a:lnTo>
                  <a:pt x="110" y="72"/>
                </a:lnTo>
                <a:lnTo>
                  <a:pt x="110" y="72"/>
                </a:lnTo>
                <a:lnTo>
                  <a:pt x="112" y="74"/>
                </a:lnTo>
                <a:lnTo>
                  <a:pt x="112" y="74"/>
                </a:lnTo>
                <a:lnTo>
                  <a:pt x="112" y="74"/>
                </a:lnTo>
                <a:lnTo>
                  <a:pt x="112" y="74"/>
                </a:lnTo>
                <a:lnTo>
                  <a:pt x="112" y="76"/>
                </a:lnTo>
                <a:lnTo>
                  <a:pt x="112" y="76"/>
                </a:lnTo>
                <a:lnTo>
                  <a:pt x="112" y="76"/>
                </a:lnTo>
                <a:lnTo>
                  <a:pt x="112" y="76"/>
                </a:lnTo>
                <a:lnTo>
                  <a:pt x="114" y="78"/>
                </a:lnTo>
                <a:lnTo>
                  <a:pt x="114" y="78"/>
                </a:lnTo>
                <a:lnTo>
                  <a:pt x="114" y="78"/>
                </a:lnTo>
                <a:lnTo>
                  <a:pt x="114" y="78"/>
                </a:lnTo>
                <a:lnTo>
                  <a:pt x="116" y="78"/>
                </a:lnTo>
                <a:lnTo>
                  <a:pt x="116" y="78"/>
                </a:lnTo>
                <a:lnTo>
                  <a:pt x="118" y="78"/>
                </a:lnTo>
                <a:lnTo>
                  <a:pt x="118" y="78"/>
                </a:lnTo>
                <a:lnTo>
                  <a:pt x="118" y="80"/>
                </a:lnTo>
                <a:lnTo>
                  <a:pt x="118" y="80"/>
                </a:lnTo>
                <a:lnTo>
                  <a:pt x="118" y="82"/>
                </a:lnTo>
                <a:lnTo>
                  <a:pt x="118" y="82"/>
                </a:lnTo>
                <a:lnTo>
                  <a:pt x="118" y="84"/>
                </a:lnTo>
                <a:lnTo>
                  <a:pt x="118" y="84"/>
                </a:lnTo>
                <a:lnTo>
                  <a:pt x="118" y="86"/>
                </a:lnTo>
                <a:lnTo>
                  <a:pt x="118" y="86"/>
                </a:lnTo>
                <a:lnTo>
                  <a:pt x="120" y="88"/>
                </a:lnTo>
                <a:lnTo>
                  <a:pt x="120" y="88"/>
                </a:lnTo>
                <a:lnTo>
                  <a:pt x="126" y="88"/>
                </a:lnTo>
                <a:lnTo>
                  <a:pt x="126" y="88"/>
                </a:lnTo>
                <a:lnTo>
                  <a:pt x="128" y="88"/>
                </a:lnTo>
                <a:lnTo>
                  <a:pt x="128" y="88"/>
                </a:lnTo>
                <a:lnTo>
                  <a:pt x="130" y="88"/>
                </a:lnTo>
                <a:lnTo>
                  <a:pt x="130" y="88"/>
                </a:lnTo>
                <a:lnTo>
                  <a:pt x="132" y="90"/>
                </a:lnTo>
                <a:lnTo>
                  <a:pt x="132" y="90"/>
                </a:lnTo>
                <a:lnTo>
                  <a:pt x="134" y="90"/>
                </a:lnTo>
                <a:lnTo>
                  <a:pt x="134" y="90"/>
                </a:lnTo>
                <a:lnTo>
                  <a:pt x="138" y="90"/>
                </a:lnTo>
                <a:lnTo>
                  <a:pt x="138" y="90"/>
                </a:lnTo>
                <a:lnTo>
                  <a:pt x="138" y="90"/>
                </a:lnTo>
                <a:lnTo>
                  <a:pt x="138" y="90"/>
                </a:lnTo>
                <a:lnTo>
                  <a:pt x="142" y="92"/>
                </a:lnTo>
                <a:lnTo>
                  <a:pt x="142" y="92"/>
                </a:lnTo>
                <a:lnTo>
                  <a:pt x="148" y="94"/>
                </a:lnTo>
                <a:lnTo>
                  <a:pt x="148" y="94"/>
                </a:lnTo>
                <a:lnTo>
                  <a:pt x="152" y="92"/>
                </a:lnTo>
                <a:lnTo>
                  <a:pt x="152" y="92"/>
                </a:lnTo>
                <a:lnTo>
                  <a:pt x="154" y="92"/>
                </a:lnTo>
                <a:lnTo>
                  <a:pt x="154" y="92"/>
                </a:lnTo>
                <a:lnTo>
                  <a:pt x="156" y="92"/>
                </a:lnTo>
                <a:lnTo>
                  <a:pt x="156" y="92"/>
                </a:lnTo>
                <a:lnTo>
                  <a:pt x="158" y="92"/>
                </a:lnTo>
                <a:lnTo>
                  <a:pt x="158" y="92"/>
                </a:lnTo>
                <a:lnTo>
                  <a:pt x="160" y="92"/>
                </a:lnTo>
                <a:lnTo>
                  <a:pt x="160" y="92"/>
                </a:lnTo>
                <a:lnTo>
                  <a:pt x="160" y="94"/>
                </a:lnTo>
                <a:lnTo>
                  <a:pt x="160" y="94"/>
                </a:lnTo>
                <a:lnTo>
                  <a:pt x="162" y="96"/>
                </a:lnTo>
                <a:lnTo>
                  <a:pt x="162" y="96"/>
                </a:lnTo>
                <a:lnTo>
                  <a:pt x="166" y="100"/>
                </a:lnTo>
                <a:lnTo>
                  <a:pt x="166" y="100"/>
                </a:lnTo>
                <a:lnTo>
                  <a:pt x="168" y="102"/>
                </a:lnTo>
                <a:lnTo>
                  <a:pt x="168" y="102"/>
                </a:lnTo>
                <a:lnTo>
                  <a:pt x="168" y="104"/>
                </a:lnTo>
                <a:lnTo>
                  <a:pt x="168" y="104"/>
                </a:lnTo>
                <a:lnTo>
                  <a:pt x="170" y="110"/>
                </a:lnTo>
                <a:lnTo>
                  <a:pt x="170" y="110"/>
                </a:lnTo>
                <a:lnTo>
                  <a:pt x="172" y="110"/>
                </a:lnTo>
                <a:lnTo>
                  <a:pt x="172" y="110"/>
                </a:lnTo>
                <a:lnTo>
                  <a:pt x="174" y="108"/>
                </a:lnTo>
                <a:lnTo>
                  <a:pt x="174" y="108"/>
                </a:lnTo>
                <a:lnTo>
                  <a:pt x="176" y="106"/>
                </a:lnTo>
                <a:lnTo>
                  <a:pt x="176" y="106"/>
                </a:lnTo>
                <a:lnTo>
                  <a:pt x="176" y="108"/>
                </a:lnTo>
                <a:lnTo>
                  <a:pt x="176" y="108"/>
                </a:lnTo>
                <a:lnTo>
                  <a:pt x="174" y="110"/>
                </a:lnTo>
                <a:lnTo>
                  <a:pt x="174" y="110"/>
                </a:lnTo>
                <a:lnTo>
                  <a:pt x="174" y="110"/>
                </a:lnTo>
                <a:lnTo>
                  <a:pt x="174" y="110"/>
                </a:lnTo>
                <a:lnTo>
                  <a:pt x="174" y="112"/>
                </a:lnTo>
                <a:lnTo>
                  <a:pt x="174" y="112"/>
                </a:lnTo>
                <a:lnTo>
                  <a:pt x="174" y="116"/>
                </a:lnTo>
                <a:lnTo>
                  <a:pt x="174" y="116"/>
                </a:lnTo>
                <a:lnTo>
                  <a:pt x="172" y="118"/>
                </a:lnTo>
                <a:lnTo>
                  <a:pt x="172" y="118"/>
                </a:lnTo>
                <a:lnTo>
                  <a:pt x="172" y="120"/>
                </a:lnTo>
                <a:lnTo>
                  <a:pt x="172" y="120"/>
                </a:lnTo>
                <a:lnTo>
                  <a:pt x="170" y="122"/>
                </a:lnTo>
                <a:lnTo>
                  <a:pt x="170" y="122"/>
                </a:lnTo>
                <a:lnTo>
                  <a:pt x="172" y="132"/>
                </a:lnTo>
                <a:lnTo>
                  <a:pt x="172" y="132"/>
                </a:lnTo>
                <a:lnTo>
                  <a:pt x="174" y="134"/>
                </a:lnTo>
                <a:lnTo>
                  <a:pt x="174" y="134"/>
                </a:lnTo>
                <a:lnTo>
                  <a:pt x="176" y="136"/>
                </a:lnTo>
                <a:lnTo>
                  <a:pt x="176" y="136"/>
                </a:lnTo>
                <a:lnTo>
                  <a:pt x="174" y="140"/>
                </a:lnTo>
                <a:lnTo>
                  <a:pt x="174" y="140"/>
                </a:lnTo>
                <a:lnTo>
                  <a:pt x="172" y="148"/>
                </a:lnTo>
                <a:lnTo>
                  <a:pt x="172" y="148"/>
                </a:lnTo>
                <a:lnTo>
                  <a:pt x="172" y="150"/>
                </a:lnTo>
                <a:lnTo>
                  <a:pt x="172" y="150"/>
                </a:lnTo>
                <a:lnTo>
                  <a:pt x="172" y="154"/>
                </a:lnTo>
                <a:lnTo>
                  <a:pt x="172" y="154"/>
                </a:lnTo>
                <a:lnTo>
                  <a:pt x="172" y="156"/>
                </a:lnTo>
                <a:lnTo>
                  <a:pt x="172" y="156"/>
                </a:lnTo>
                <a:lnTo>
                  <a:pt x="170" y="158"/>
                </a:lnTo>
                <a:lnTo>
                  <a:pt x="170" y="158"/>
                </a:lnTo>
                <a:lnTo>
                  <a:pt x="168" y="160"/>
                </a:lnTo>
                <a:lnTo>
                  <a:pt x="168" y="160"/>
                </a:lnTo>
                <a:lnTo>
                  <a:pt x="170" y="162"/>
                </a:lnTo>
                <a:lnTo>
                  <a:pt x="170" y="162"/>
                </a:lnTo>
                <a:lnTo>
                  <a:pt x="170" y="164"/>
                </a:lnTo>
                <a:lnTo>
                  <a:pt x="170" y="164"/>
                </a:lnTo>
                <a:lnTo>
                  <a:pt x="172" y="164"/>
                </a:lnTo>
                <a:lnTo>
                  <a:pt x="172" y="164"/>
                </a:lnTo>
                <a:lnTo>
                  <a:pt x="172" y="166"/>
                </a:lnTo>
                <a:lnTo>
                  <a:pt x="172" y="166"/>
                </a:lnTo>
                <a:lnTo>
                  <a:pt x="170" y="166"/>
                </a:lnTo>
                <a:lnTo>
                  <a:pt x="170" y="166"/>
                </a:lnTo>
                <a:lnTo>
                  <a:pt x="170" y="166"/>
                </a:lnTo>
                <a:lnTo>
                  <a:pt x="170" y="166"/>
                </a:lnTo>
                <a:lnTo>
                  <a:pt x="170" y="166"/>
                </a:lnTo>
                <a:lnTo>
                  <a:pt x="170" y="166"/>
                </a:lnTo>
                <a:lnTo>
                  <a:pt x="172" y="166"/>
                </a:lnTo>
                <a:lnTo>
                  <a:pt x="172" y="166"/>
                </a:lnTo>
                <a:lnTo>
                  <a:pt x="172" y="168"/>
                </a:lnTo>
                <a:lnTo>
                  <a:pt x="172" y="168"/>
                </a:lnTo>
                <a:lnTo>
                  <a:pt x="172" y="168"/>
                </a:lnTo>
                <a:lnTo>
                  <a:pt x="172" y="168"/>
                </a:lnTo>
                <a:lnTo>
                  <a:pt x="170" y="170"/>
                </a:lnTo>
                <a:lnTo>
                  <a:pt x="170" y="170"/>
                </a:lnTo>
                <a:lnTo>
                  <a:pt x="174" y="170"/>
                </a:lnTo>
                <a:lnTo>
                  <a:pt x="174" y="170"/>
                </a:lnTo>
                <a:lnTo>
                  <a:pt x="174" y="172"/>
                </a:lnTo>
                <a:lnTo>
                  <a:pt x="174" y="172"/>
                </a:lnTo>
                <a:lnTo>
                  <a:pt x="176" y="172"/>
                </a:lnTo>
                <a:lnTo>
                  <a:pt x="176" y="172"/>
                </a:lnTo>
                <a:lnTo>
                  <a:pt x="176" y="176"/>
                </a:lnTo>
                <a:lnTo>
                  <a:pt x="176" y="176"/>
                </a:lnTo>
                <a:lnTo>
                  <a:pt x="178" y="178"/>
                </a:lnTo>
                <a:lnTo>
                  <a:pt x="178" y="178"/>
                </a:lnTo>
                <a:lnTo>
                  <a:pt x="178" y="180"/>
                </a:lnTo>
                <a:lnTo>
                  <a:pt x="178" y="180"/>
                </a:lnTo>
                <a:lnTo>
                  <a:pt x="180" y="182"/>
                </a:lnTo>
                <a:lnTo>
                  <a:pt x="180" y="182"/>
                </a:lnTo>
                <a:lnTo>
                  <a:pt x="178" y="186"/>
                </a:lnTo>
                <a:lnTo>
                  <a:pt x="178" y="186"/>
                </a:lnTo>
                <a:lnTo>
                  <a:pt x="178" y="188"/>
                </a:lnTo>
                <a:lnTo>
                  <a:pt x="178" y="188"/>
                </a:lnTo>
                <a:lnTo>
                  <a:pt x="176" y="190"/>
                </a:lnTo>
                <a:lnTo>
                  <a:pt x="176" y="190"/>
                </a:lnTo>
                <a:lnTo>
                  <a:pt x="178" y="192"/>
                </a:lnTo>
                <a:lnTo>
                  <a:pt x="178" y="192"/>
                </a:lnTo>
                <a:lnTo>
                  <a:pt x="182" y="194"/>
                </a:lnTo>
                <a:lnTo>
                  <a:pt x="182" y="194"/>
                </a:lnTo>
                <a:lnTo>
                  <a:pt x="182" y="196"/>
                </a:lnTo>
                <a:lnTo>
                  <a:pt x="182" y="196"/>
                </a:lnTo>
                <a:lnTo>
                  <a:pt x="184" y="196"/>
                </a:lnTo>
                <a:lnTo>
                  <a:pt x="184" y="196"/>
                </a:lnTo>
                <a:lnTo>
                  <a:pt x="186" y="194"/>
                </a:lnTo>
                <a:lnTo>
                  <a:pt x="186" y="194"/>
                </a:lnTo>
                <a:lnTo>
                  <a:pt x="190" y="192"/>
                </a:lnTo>
                <a:lnTo>
                  <a:pt x="190" y="192"/>
                </a:lnTo>
                <a:lnTo>
                  <a:pt x="190" y="192"/>
                </a:lnTo>
                <a:lnTo>
                  <a:pt x="190" y="192"/>
                </a:lnTo>
                <a:lnTo>
                  <a:pt x="190" y="198"/>
                </a:lnTo>
                <a:lnTo>
                  <a:pt x="190" y="198"/>
                </a:lnTo>
                <a:lnTo>
                  <a:pt x="192" y="200"/>
                </a:lnTo>
                <a:lnTo>
                  <a:pt x="192" y="200"/>
                </a:lnTo>
                <a:lnTo>
                  <a:pt x="194" y="200"/>
                </a:lnTo>
                <a:lnTo>
                  <a:pt x="194" y="200"/>
                </a:lnTo>
                <a:lnTo>
                  <a:pt x="196" y="202"/>
                </a:lnTo>
                <a:lnTo>
                  <a:pt x="196" y="202"/>
                </a:lnTo>
                <a:lnTo>
                  <a:pt x="196" y="204"/>
                </a:lnTo>
                <a:lnTo>
                  <a:pt x="196" y="204"/>
                </a:lnTo>
                <a:lnTo>
                  <a:pt x="202" y="202"/>
                </a:lnTo>
                <a:lnTo>
                  <a:pt x="202" y="202"/>
                </a:lnTo>
                <a:lnTo>
                  <a:pt x="202" y="204"/>
                </a:lnTo>
                <a:lnTo>
                  <a:pt x="202" y="204"/>
                </a:lnTo>
                <a:lnTo>
                  <a:pt x="202" y="206"/>
                </a:lnTo>
                <a:lnTo>
                  <a:pt x="202" y="206"/>
                </a:lnTo>
                <a:lnTo>
                  <a:pt x="204" y="206"/>
                </a:lnTo>
                <a:lnTo>
                  <a:pt x="204" y="206"/>
                </a:lnTo>
                <a:lnTo>
                  <a:pt x="206" y="208"/>
                </a:lnTo>
                <a:lnTo>
                  <a:pt x="206" y="208"/>
                </a:lnTo>
                <a:lnTo>
                  <a:pt x="206" y="208"/>
                </a:lnTo>
                <a:lnTo>
                  <a:pt x="206" y="208"/>
                </a:lnTo>
                <a:lnTo>
                  <a:pt x="204" y="210"/>
                </a:lnTo>
                <a:lnTo>
                  <a:pt x="204" y="210"/>
                </a:lnTo>
                <a:lnTo>
                  <a:pt x="204" y="212"/>
                </a:lnTo>
                <a:lnTo>
                  <a:pt x="204" y="212"/>
                </a:lnTo>
                <a:lnTo>
                  <a:pt x="204" y="214"/>
                </a:lnTo>
                <a:lnTo>
                  <a:pt x="204" y="214"/>
                </a:lnTo>
                <a:lnTo>
                  <a:pt x="204" y="214"/>
                </a:lnTo>
                <a:lnTo>
                  <a:pt x="204" y="214"/>
                </a:lnTo>
                <a:lnTo>
                  <a:pt x="206" y="216"/>
                </a:lnTo>
                <a:lnTo>
                  <a:pt x="206" y="216"/>
                </a:lnTo>
                <a:lnTo>
                  <a:pt x="206" y="216"/>
                </a:lnTo>
                <a:lnTo>
                  <a:pt x="206" y="216"/>
                </a:lnTo>
                <a:lnTo>
                  <a:pt x="206" y="222"/>
                </a:lnTo>
                <a:lnTo>
                  <a:pt x="206" y="222"/>
                </a:lnTo>
                <a:lnTo>
                  <a:pt x="208" y="222"/>
                </a:lnTo>
                <a:lnTo>
                  <a:pt x="208" y="222"/>
                </a:lnTo>
                <a:lnTo>
                  <a:pt x="210" y="224"/>
                </a:lnTo>
                <a:lnTo>
                  <a:pt x="210" y="224"/>
                </a:lnTo>
                <a:lnTo>
                  <a:pt x="208" y="226"/>
                </a:lnTo>
                <a:lnTo>
                  <a:pt x="208" y="226"/>
                </a:lnTo>
                <a:lnTo>
                  <a:pt x="208" y="228"/>
                </a:lnTo>
                <a:lnTo>
                  <a:pt x="208" y="228"/>
                </a:lnTo>
                <a:lnTo>
                  <a:pt x="206" y="232"/>
                </a:lnTo>
                <a:lnTo>
                  <a:pt x="206" y="2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9" name="Freeform 113"/>
          <p:cNvSpPr>
            <a:spLocks/>
          </p:cNvSpPr>
          <p:nvPr/>
        </p:nvSpPr>
        <p:spPr bwMode="auto">
          <a:xfrm>
            <a:off x="5739703" y="3490591"/>
            <a:ext cx="272450" cy="437706"/>
          </a:xfrm>
          <a:custGeom>
            <a:avLst/>
            <a:gdLst>
              <a:gd name="T0" fmla="*/ 14 w 122"/>
              <a:gd name="T1" fmla="*/ 188 h 196"/>
              <a:gd name="T2" fmla="*/ 14 w 122"/>
              <a:gd name="T3" fmla="*/ 180 h 196"/>
              <a:gd name="T4" fmla="*/ 16 w 122"/>
              <a:gd name="T5" fmla="*/ 170 h 196"/>
              <a:gd name="T6" fmla="*/ 12 w 122"/>
              <a:gd name="T7" fmla="*/ 164 h 196"/>
              <a:gd name="T8" fmla="*/ 6 w 122"/>
              <a:gd name="T9" fmla="*/ 154 h 196"/>
              <a:gd name="T10" fmla="*/ 2 w 122"/>
              <a:gd name="T11" fmla="*/ 146 h 196"/>
              <a:gd name="T12" fmla="*/ 14 w 122"/>
              <a:gd name="T13" fmla="*/ 132 h 196"/>
              <a:gd name="T14" fmla="*/ 22 w 122"/>
              <a:gd name="T15" fmla="*/ 120 h 196"/>
              <a:gd name="T16" fmla="*/ 32 w 122"/>
              <a:gd name="T17" fmla="*/ 112 h 196"/>
              <a:gd name="T18" fmla="*/ 24 w 122"/>
              <a:gd name="T19" fmla="*/ 106 h 196"/>
              <a:gd name="T20" fmla="*/ 20 w 122"/>
              <a:gd name="T21" fmla="*/ 86 h 196"/>
              <a:gd name="T22" fmla="*/ 24 w 122"/>
              <a:gd name="T23" fmla="*/ 78 h 196"/>
              <a:gd name="T24" fmla="*/ 26 w 122"/>
              <a:gd name="T25" fmla="*/ 70 h 196"/>
              <a:gd name="T26" fmla="*/ 24 w 122"/>
              <a:gd name="T27" fmla="*/ 54 h 196"/>
              <a:gd name="T28" fmla="*/ 20 w 122"/>
              <a:gd name="T29" fmla="*/ 52 h 196"/>
              <a:gd name="T30" fmla="*/ 24 w 122"/>
              <a:gd name="T31" fmla="*/ 44 h 196"/>
              <a:gd name="T32" fmla="*/ 20 w 122"/>
              <a:gd name="T33" fmla="*/ 36 h 196"/>
              <a:gd name="T34" fmla="*/ 28 w 122"/>
              <a:gd name="T35" fmla="*/ 12 h 196"/>
              <a:gd name="T36" fmla="*/ 30 w 122"/>
              <a:gd name="T37" fmla="*/ 8 h 196"/>
              <a:gd name="T38" fmla="*/ 34 w 122"/>
              <a:gd name="T39" fmla="*/ 0 h 196"/>
              <a:gd name="T40" fmla="*/ 38 w 122"/>
              <a:gd name="T41" fmla="*/ 12 h 196"/>
              <a:gd name="T42" fmla="*/ 48 w 122"/>
              <a:gd name="T43" fmla="*/ 14 h 196"/>
              <a:gd name="T44" fmla="*/ 56 w 122"/>
              <a:gd name="T45" fmla="*/ 16 h 196"/>
              <a:gd name="T46" fmla="*/ 66 w 122"/>
              <a:gd name="T47" fmla="*/ 6 h 196"/>
              <a:gd name="T48" fmla="*/ 70 w 122"/>
              <a:gd name="T49" fmla="*/ 10 h 196"/>
              <a:gd name="T50" fmla="*/ 76 w 122"/>
              <a:gd name="T51" fmla="*/ 8 h 196"/>
              <a:gd name="T52" fmla="*/ 82 w 122"/>
              <a:gd name="T53" fmla="*/ 14 h 196"/>
              <a:gd name="T54" fmla="*/ 90 w 122"/>
              <a:gd name="T55" fmla="*/ 10 h 196"/>
              <a:gd name="T56" fmla="*/ 94 w 122"/>
              <a:gd name="T57" fmla="*/ 18 h 196"/>
              <a:gd name="T58" fmla="*/ 88 w 122"/>
              <a:gd name="T59" fmla="*/ 26 h 196"/>
              <a:gd name="T60" fmla="*/ 90 w 122"/>
              <a:gd name="T61" fmla="*/ 40 h 196"/>
              <a:gd name="T62" fmla="*/ 92 w 122"/>
              <a:gd name="T63" fmla="*/ 46 h 196"/>
              <a:gd name="T64" fmla="*/ 106 w 122"/>
              <a:gd name="T65" fmla="*/ 48 h 196"/>
              <a:gd name="T66" fmla="*/ 112 w 122"/>
              <a:gd name="T67" fmla="*/ 52 h 196"/>
              <a:gd name="T68" fmla="*/ 120 w 122"/>
              <a:gd name="T69" fmla="*/ 58 h 196"/>
              <a:gd name="T70" fmla="*/ 118 w 122"/>
              <a:gd name="T71" fmla="*/ 72 h 196"/>
              <a:gd name="T72" fmla="*/ 104 w 122"/>
              <a:gd name="T73" fmla="*/ 72 h 196"/>
              <a:gd name="T74" fmla="*/ 96 w 122"/>
              <a:gd name="T75" fmla="*/ 80 h 196"/>
              <a:gd name="T76" fmla="*/ 100 w 122"/>
              <a:gd name="T77" fmla="*/ 96 h 196"/>
              <a:gd name="T78" fmla="*/ 100 w 122"/>
              <a:gd name="T79" fmla="*/ 106 h 196"/>
              <a:gd name="T80" fmla="*/ 102 w 122"/>
              <a:gd name="T81" fmla="*/ 118 h 196"/>
              <a:gd name="T82" fmla="*/ 98 w 122"/>
              <a:gd name="T83" fmla="*/ 124 h 196"/>
              <a:gd name="T84" fmla="*/ 100 w 122"/>
              <a:gd name="T85" fmla="*/ 134 h 196"/>
              <a:gd name="T86" fmla="*/ 100 w 122"/>
              <a:gd name="T87" fmla="*/ 146 h 196"/>
              <a:gd name="T88" fmla="*/ 98 w 122"/>
              <a:gd name="T89" fmla="*/ 156 h 196"/>
              <a:gd name="T90" fmla="*/ 92 w 122"/>
              <a:gd name="T91" fmla="*/ 160 h 196"/>
              <a:gd name="T92" fmla="*/ 88 w 122"/>
              <a:gd name="T93" fmla="*/ 158 h 196"/>
              <a:gd name="T94" fmla="*/ 82 w 122"/>
              <a:gd name="T95" fmla="*/ 166 h 196"/>
              <a:gd name="T96" fmla="*/ 70 w 122"/>
              <a:gd name="T97" fmla="*/ 172 h 196"/>
              <a:gd name="T98" fmla="*/ 64 w 122"/>
              <a:gd name="T99" fmla="*/ 176 h 196"/>
              <a:gd name="T100" fmla="*/ 64 w 122"/>
              <a:gd name="T101" fmla="*/ 184 h 196"/>
              <a:gd name="T102" fmla="*/ 62 w 122"/>
              <a:gd name="T103" fmla="*/ 186 h 196"/>
              <a:gd name="T104" fmla="*/ 56 w 122"/>
              <a:gd name="T105" fmla="*/ 188 h 196"/>
              <a:gd name="T106" fmla="*/ 58 w 122"/>
              <a:gd name="T107" fmla="*/ 196 h 196"/>
              <a:gd name="T108" fmla="*/ 54 w 122"/>
              <a:gd name="T109" fmla="*/ 188 h 196"/>
              <a:gd name="T110" fmla="*/ 40 w 122"/>
              <a:gd name="T111" fmla="*/ 190 h 196"/>
              <a:gd name="T112" fmla="*/ 24 w 122"/>
              <a:gd name="T113" fmla="*/ 18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2" h="196">
                <a:moveTo>
                  <a:pt x="20" y="194"/>
                </a:moveTo>
                <a:lnTo>
                  <a:pt x="20" y="194"/>
                </a:lnTo>
                <a:lnTo>
                  <a:pt x="18" y="194"/>
                </a:lnTo>
                <a:lnTo>
                  <a:pt x="18" y="194"/>
                </a:lnTo>
                <a:lnTo>
                  <a:pt x="14" y="194"/>
                </a:lnTo>
                <a:lnTo>
                  <a:pt x="14" y="194"/>
                </a:lnTo>
                <a:lnTo>
                  <a:pt x="16" y="192"/>
                </a:lnTo>
                <a:lnTo>
                  <a:pt x="16" y="192"/>
                </a:lnTo>
                <a:lnTo>
                  <a:pt x="14" y="188"/>
                </a:lnTo>
                <a:lnTo>
                  <a:pt x="14" y="188"/>
                </a:lnTo>
                <a:lnTo>
                  <a:pt x="10" y="188"/>
                </a:lnTo>
                <a:lnTo>
                  <a:pt x="10" y="188"/>
                </a:lnTo>
                <a:lnTo>
                  <a:pt x="10" y="186"/>
                </a:lnTo>
                <a:lnTo>
                  <a:pt x="10" y="186"/>
                </a:lnTo>
                <a:lnTo>
                  <a:pt x="12" y="184"/>
                </a:lnTo>
                <a:lnTo>
                  <a:pt x="12" y="184"/>
                </a:lnTo>
                <a:lnTo>
                  <a:pt x="12" y="180"/>
                </a:lnTo>
                <a:lnTo>
                  <a:pt x="12" y="180"/>
                </a:lnTo>
                <a:lnTo>
                  <a:pt x="14" y="180"/>
                </a:lnTo>
                <a:lnTo>
                  <a:pt x="14" y="180"/>
                </a:lnTo>
                <a:lnTo>
                  <a:pt x="14" y="176"/>
                </a:lnTo>
                <a:lnTo>
                  <a:pt x="14" y="176"/>
                </a:lnTo>
                <a:lnTo>
                  <a:pt x="16" y="178"/>
                </a:lnTo>
                <a:lnTo>
                  <a:pt x="16" y="178"/>
                </a:lnTo>
                <a:lnTo>
                  <a:pt x="16" y="178"/>
                </a:lnTo>
                <a:lnTo>
                  <a:pt x="16" y="178"/>
                </a:lnTo>
                <a:lnTo>
                  <a:pt x="18" y="174"/>
                </a:lnTo>
                <a:lnTo>
                  <a:pt x="18" y="174"/>
                </a:lnTo>
                <a:lnTo>
                  <a:pt x="16" y="170"/>
                </a:lnTo>
                <a:lnTo>
                  <a:pt x="16" y="170"/>
                </a:lnTo>
                <a:lnTo>
                  <a:pt x="16" y="168"/>
                </a:lnTo>
                <a:lnTo>
                  <a:pt x="16" y="168"/>
                </a:lnTo>
                <a:lnTo>
                  <a:pt x="14" y="166"/>
                </a:lnTo>
                <a:lnTo>
                  <a:pt x="14" y="166"/>
                </a:lnTo>
                <a:lnTo>
                  <a:pt x="14" y="164"/>
                </a:lnTo>
                <a:lnTo>
                  <a:pt x="14" y="164"/>
                </a:lnTo>
                <a:lnTo>
                  <a:pt x="14" y="164"/>
                </a:lnTo>
                <a:lnTo>
                  <a:pt x="14" y="164"/>
                </a:lnTo>
                <a:lnTo>
                  <a:pt x="12" y="164"/>
                </a:lnTo>
                <a:lnTo>
                  <a:pt x="12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0"/>
                </a:lnTo>
                <a:lnTo>
                  <a:pt x="10" y="160"/>
                </a:lnTo>
                <a:lnTo>
                  <a:pt x="6" y="154"/>
                </a:lnTo>
                <a:lnTo>
                  <a:pt x="6" y="154"/>
                </a:lnTo>
                <a:lnTo>
                  <a:pt x="6" y="154"/>
                </a:lnTo>
                <a:lnTo>
                  <a:pt x="6" y="154"/>
                </a:lnTo>
                <a:lnTo>
                  <a:pt x="4" y="154"/>
                </a:lnTo>
                <a:lnTo>
                  <a:pt x="4" y="154"/>
                </a:lnTo>
                <a:lnTo>
                  <a:pt x="2" y="152"/>
                </a:lnTo>
                <a:lnTo>
                  <a:pt x="2" y="152"/>
                </a:lnTo>
                <a:lnTo>
                  <a:pt x="0" y="152"/>
                </a:lnTo>
                <a:lnTo>
                  <a:pt x="0" y="152"/>
                </a:lnTo>
                <a:lnTo>
                  <a:pt x="2" y="148"/>
                </a:lnTo>
                <a:lnTo>
                  <a:pt x="2" y="148"/>
                </a:lnTo>
                <a:lnTo>
                  <a:pt x="2" y="146"/>
                </a:lnTo>
                <a:lnTo>
                  <a:pt x="2" y="146"/>
                </a:lnTo>
                <a:lnTo>
                  <a:pt x="4" y="144"/>
                </a:lnTo>
                <a:lnTo>
                  <a:pt x="4" y="144"/>
                </a:lnTo>
                <a:lnTo>
                  <a:pt x="6" y="142"/>
                </a:lnTo>
                <a:lnTo>
                  <a:pt x="6" y="142"/>
                </a:lnTo>
                <a:lnTo>
                  <a:pt x="8" y="136"/>
                </a:lnTo>
                <a:lnTo>
                  <a:pt x="8" y="136"/>
                </a:lnTo>
                <a:lnTo>
                  <a:pt x="14" y="132"/>
                </a:lnTo>
                <a:lnTo>
                  <a:pt x="14" y="132"/>
                </a:lnTo>
                <a:lnTo>
                  <a:pt x="14" y="132"/>
                </a:lnTo>
                <a:lnTo>
                  <a:pt x="14" y="132"/>
                </a:lnTo>
                <a:lnTo>
                  <a:pt x="18" y="126"/>
                </a:lnTo>
                <a:lnTo>
                  <a:pt x="18" y="126"/>
                </a:lnTo>
                <a:lnTo>
                  <a:pt x="16" y="124"/>
                </a:lnTo>
                <a:lnTo>
                  <a:pt x="16" y="124"/>
                </a:lnTo>
                <a:lnTo>
                  <a:pt x="20" y="120"/>
                </a:lnTo>
                <a:lnTo>
                  <a:pt x="20" y="120"/>
                </a:lnTo>
                <a:lnTo>
                  <a:pt x="20" y="120"/>
                </a:lnTo>
                <a:lnTo>
                  <a:pt x="20" y="120"/>
                </a:lnTo>
                <a:lnTo>
                  <a:pt x="22" y="120"/>
                </a:lnTo>
                <a:lnTo>
                  <a:pt x="22" y="120"/>
                </a:lnTo>
                <a:lnTo>
                  <a:pt x="26" y="120"/>
                </a:lnTo>
                <a:lnTo>
                  <a:pt x="26" y="120"/>
                </a:lnTo>
                <a:lnTo>
                  <a:pt x="30" y="122"/>
                </a:lnTo>
                <a:lnTo>
                  <a:pt x="30" y="122"/>
                </a:lnTo>
                <a:lnTo>
                  <a:pt x="32" y="120"/>
                </a:lnTo>
                <a:lnTo>
                  <a:pt x="32" y="120"/>
                </a:lnTo>
                <a:lnTo>
                  <a:pt x="34" y="118"/>
                </a:lnTo>
                <a:lnTo>
                  <a:pt x="34" y="118"/>
                </a:lnTo>
                <a:lnTo>
                  <a:pt x="32" y="112"/>
                </a:lnTo>
                <a:lnTo>
                  <a:pt x="32" y="112"/>
                </a:lnTo>
                <a:lnTo>
                  <a:pt x="32" y="112"/>
                </a:lnTo>
                <a:lnTo>
                  <a:pt x="32" y="112"/>
                </a:lnTo>
                <a:lnTo>
                  <a:pt x="28" y="108"/>
                </a:lnTo>
                <a:lnTo>
                  <a:pt x="28" y="108"/>
                </a:lnTo>
                <a:lnTo>
                  <a:pt x="28" y="108"/>
                </a:lnTo>
                <a:lnTo>
                  <a:pt x="28" y="108"/>
                </a:lnTo>
                <a:lnTo>
                  <a:pt x="26" y="110"/>
                </a:lnTo>
                <a:lnTo>
                  <a:pt x="26" y="110"/>
                </a:lnTo>
                <a:lnTo>
                  <a:pt x="24" y="106"/>
                </a:lnTo>
                <a:lnTo>
                  <a:pt x="24" y="106"/>
                </a:lnTo>
                <a:lnTo>
                  <a:pt x="22" y="100"/>
                </a:lnTo>
                <a:lnTo>
                  <a:pt x="22" y="100"/>
                </a:lnTo>
                <a:lnTo>
                  <a:pt x="22" y="98"/>
                </a:lnTo>
                <a:lnTo>
                  <a:pt x="22" y="98"/>
                </a:lnTo>
                <a:lnTo>
                  <a:pt x="22" y="96"/>
                </a:lnTo>
                <a:lnTo>
                  <a:pt x="22" y="96"/>
                </a:lnTo>
                <a:lnTo>
                  <a:pt x="22" y="90"/>
                </a:lnTo>
                <a:lnTo>
                  <a:pt x="22" y="90"/>
                </a:lnTo>
                <a:lnTo>
                  <a:pt x="20" y="86"/>
                </a:lnTo>
                <a:lnTo>
                  <a:pt x="20" y="86"/>
                </a:lnTo>
                <a:lnTo>
                  <a:pt x="20" y="84"/>
                </a:lnTo>
                <a:lnTo>
                  <a:pt x="20" y="84"/>
                </a:lnTo>
                <a:lnTo>
                  <a:pt x="22" y="82"/>
                </a:lnTo>
                <a:lnTo>
                  <a:pt x="22" y="82"/>
                </a:lnTo>
                <a:lnTo>
                  <a:pt x="24" y="82"/>
                </a:lnTo>
                <a:lnTo>
                  <a:pt x="24" y="82"/>
                </a:lnTo>
                <a:lnTo>
                  <a:pt x="24" y="80"/>
                </a:lnTo>
                <a:lnTo>
                  <a:pt x="24" y="80"/>
                </a:lnTo>
                <a:lnTo>
                  <a:pt x="24" y="78"/>
                </a:lnTo>
                <a:lnTo>
                  <a:pt x="24" y="78"/>
                </a:lnTo>
                <a:lnTo>
                  <a:pt x="24" y="78"/>
                </a:lnTo>
                <a:lnTo>
                  <a:pt x="24" y="78"/>
                </a:lnTo>
                <a:lnTo>
                  <a:pt x="22" y="78"/>
                </a:lnTo>
                <a:lnTo>
                  <a:pt x="22" y="78"/>
                </a:lnTo>
                <a:lnTo>
                  <a:pt x="22" y="76"/>
                </a:lnTo>
                <a:lnTo>
                  <a:pt x="22" y="76"/>
                </a:lnTo>
                <a:lnTo>
                  <a:pt x="24" y="74"/>
                </a:lnTo>
                <a:lnTo>
                  <a:pt x="24" y="74"/>
                </a:lnTo>
                <a:lnTo>
                  <a:pt x="26" y="70"/>
                </a:lnTo>
                <a:lnTo>
                  <a:pt x="26" y="70"/>
                </a:lnTo>
                <a:lnTo>
                  <a:pt x="26" y="66"/>
                </a:lnTo>
                <a:lnTo>
                  <a:pt x="26" y="66"/>
                </a:lnTo>
                <a:lnTo>
                  <a:pt x="26" y="64"/>
                </a:lnTo>
                <a:lnTo>
                  <a:pt x="26" y="64"/>
                </a:lnTo>
                <a:lnTo>
                  <a:pt x="24" y="60"/>
                </a:lnTo>
                <a:lnTo>
                  <a:pt x="24" y="60"/>
                </a:lnTo>
                <a:lnTo>
                  <a:pt x="24" y="58"/>
                </a:lnTo>
                <a:lnTo>
                  <a:pt x="24" y="58"/>
                </a:lnTo>
                <a:lnTo>
                  <a:pt x="24" y="54"/>
                </a:lnTo>
                <a:lnTo>
                  <a:pt x="24" y="54"/>
                </a:lnTo>
                <a:lnTo>
                  <a:pt x="22" y="54"/>
                </a:lnTo>
                <a:lnTo>
                  <a:pt x="22" y="54"/>
                </a:lnTo>
                <a:lnTo>
                  <a:pt x="22" y="54"/>
                </a:lnTo>
                <a:lnTo>
                  <a:pt x="22" y="54"/>
                </a:lnTo>
                <a:lnTo>
                  <a:pt x="22" y="54"/>
                </a:lnTo>
                <a:lnTo>
                  <a:pt x="22" y="54"/>
                </a:lnTo>
                <a:lnTo>
                  <a:pt x="20" y="52"/>
                </a:lnTo>
                <a:lnTo>
                  <a:pt x="20" y="52"/>
                </a:lnTo>
                <a:lnTo>
                  <a:pt x="20" y="52"/>
                </a:lnTo>
                <a:lnTo>
                  <a:pt x="20" y="52"/>
                </a:lnTo>
                <a:lnTo>
                  <a:pt x="20" y="50"/>
                </a:lnTo>
                <a:lnTo>
                  <a:pt x="20" y="50"/>
                </a:lnTo>
                <a:lnTo>
                  <a:pt x="20" y="50"/>
                </a:lnTo>
                <a:lnTo>
                  <a:pt x="20" y="50"/>
                </a:lnTo>
                <a:lnTo>
                  <a:pt x="22" y="46"/>
                </a:lnTo>
                <a:lnTo>
                  <a:pt x="22" y="46"/>
                </a:lnTo>
                <a:lnTo>
                  <a:pt x="24" y="46"/>
                </a:lnTo>
                <a:lnTo>
                  <a:pt x="24" y="46"/>
                </a:lnTo>
                <a:lnTo>
                  <a:pt x="24" y="44"/>
                </a:lnTo>
                <a:lnTo>
                  <a:pt x="24" y="44"/>
                </a:lnTo>
                <a:lnTo>
                  <a:pt x="24" y="42"/>
                </a:lnTo>
                <a:lnTo>
                  <a:pt x="24" y="42"/>
                </a:lnTo>
                <a:lnTo>
                  <a:pt x="24" y="38"/>
                </a:lnTo>
                <a:lnTo>
                  <a:pt x="24" y="38"/>
                </a:lnTo>
                <a:lnTo>
                  <a:pt x="22" y="38"/>
                </a:lnTo>
                <a:lnTo>
                  <a:pt x="22" y="38"/>
                </a:lnTo>
                <a:lnTo>
                  <a:pt x="20" y="38"/>
                </a:lnTo>
                <a:lnTo>
                  <a:pt x="20" y="38"/>
                </a:lnTo>
                <a:lnTo>
                  <a:pt x="20" y="36"/>
                </a:lnTo>
                <a:lnTo>
                  <a:pt x="20" y="36"/>
                </a:lnTo>
                <a:lnTo>
                  <a:pt x="20" y="36"/>
                </a:lnTo>
                <a:lnTo>
                  <a:pt x="20" y="36"/>
                </a:lnTo>
                <a:lnTo>
                  <a:pt x="22" y="28"/>
                </a:lnTo>
                <a:lnTo>
                  <a:pt x="22" y="28"/>
                </a:lnTo>
                <a:lnTo>
                  <a:pt x="24" y="22"/>
                </a:lnTo>
                <a:lnTo>
                  <a:pt x="24" y="22"/>
                </a:lnTo>
                <a:lnTo>
                  <a:pt x="24" y="18"/>
                </a:lnTo>
                <a:lnTo>
                  <a:pt x="24" y="18"/>
                </a:lnTo>
                <a:lnTo>
                  <a:pt x="28" y="12"/>
                </a:lnTo>
                <a:lnTo>
                  <a:pt x="28" y="12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28" y="8"/>
                </a:lnTo>
                <a:lnTo>
                  <a:pt x="30" y="8"/>
                </a:lnTo>
                <a:lnTo>
                  <a:pt x="30" y="8"/>
                </a:lnTo>
                <a:lnTo>
                  <a:pt x="30" y="6"/>
                </a:lnTo>
                <a:lnTo>
                  <a:pt x="30" y="6"/>
                </a:lnTo>
                <a:lnTo>
                  <a:pt x="30" y="2"/>
                </a:lnTo>
                <a:lnTo>
                  <a:pt x="30" y="2"/>
                </a:lnTo>
                <a:lnTo>
                  <a:pt x="30" y="0"/>
                </a:lnTo>
                <a:lnTo>
                  <a:pt x="30" y="0"/>
                </a:lnTo>
                <a:lnTo>
                  <a:pt x="32" y="2"/>
                </a:lnTo>
                <a:lnTo>
                  <a:pt x="32" y="2"/>
                </a:lnTo>
                <a:lnTo>
                  <a:pt x="34" y="0"/>
                </a:lnTo>
                <a:lnTo>
                  <a:pt x="34" y="0"/>
                </a:lnTo>
                <a:lnTo>
                  <a:pt x="34" y="6"/>
                </a:lnTo>
                <a:lnTo>
                  <a:pt x="34" y="6"/>
                </a:lnTo>
                <a:lnTo>
                  <a:pt x="34" y="8"/>
                </a:lnTo>
                <a:lnTo>
                  <a:pt x="34" y="8"/>
                </a:lnTo>
                <a:lnTo>
                  <a:pt x="36" y="8"/>
                </a:lnTo>
                <a:lnTo>
                  <a:pt x="36" y="8"/>
                </a:lnTo>
                <a:lnTo>
                  <a:pt x="38" y="10"/>
                </a:lnTo>
                <a:lnTo>
                  <a:pt x="38" y="10"/>
                </a:lnTo>
                <a:lnTo>
                  <a:pt x="38" y="12"/>
                </a:lnTo>
                <a:lnTo>
                  <a:pt x="38" y="12"/>
                </a:lnTo>
                <a:lnTo>
                  <a:pt x="42" y="12"/>
                </a:lnTo>
                <a:lnTo>
                  <a:pt x="42" y="12"/>
                </a:lnTo>
                <a:lnTo>
                  <a:pt x="46" y="12"/>
                </a:lnTo>
                <a:lnTo>
                  <a:pt x="46" y="12"/>
                </a:lnTo>
                <a:lnTo>
                  <a:pt x="46" y="14"/>
                </a:lnTo>
                <a:lnTo>
                  <a:pt x="46" y="14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50" y="14"/>
                </a:lnTo>
                <a:lnTo>
                  <a:pt x="50" y="14"/>
                </a:lnTo>
                <a:lnTo>
                  <a:pt x="50" y="14"/>
                </a:lnTo>
                <a:lnTo>
                  <a:pt x="50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6" y="16"/>
                </a:lnTo>
                <a:lnTo>
                  <a:pt x="56" y="16"/>
                </a:lnTo>
                <a:lnTo>
                  <a:pt x="60" y="14"/>
                </a:lnTo>
                <a:lnTo>
                  <a:pt x="60" y="14"/>
                </a:lnTo>
                <a:lnTo>
                  <a:pt x="60" y="14"/>
                </a:lnTo>
                <a:lnTo>
                  <a:pt x="60" y="14"/>
                </a:lnTo>
                <a:lnTo>
                  <a:pt x="62" y="16"/>
                </a:lnTo>
                <a:lnTo>
                  <a:pt x="62" y="16"/>
                </a:lnTo>
                <a:lnTo>
                  <a:pt x="64" y="10"/>
                </a:lnTo>
                <a:lnTo>
                  <a:pt x="64" y="10"/>
                </a:lnTo>
                <a:lnTo>
                  <a:pt x="66" y="6"/>
                </a:lnTo>
                <a:lnTo>
                  <a:pt x="66" y="6"/>
                </a:lnTo>
                <a:lnTo>
                  <a:pt x="68" y="6"/>
                </a:lnTo>
                <a:lnTo>
                  <a:pt x="68" y="6"/>
                </a:lnTo>
                <a:lnTo>
                  <a:pt x="68" y="6"/>
                </a:lnTo>
                <a:lnTo>
                  <a:pt x="68" y="6"/>
                </a:lnTo>
                <a:lnTo>
                  <a:pt x="68" y="8"/>
                </a:lnTo>
                <a:lnTo>
                  <a:pt x="68" y="8"/>
                </a:lnTo>
                <a:lnTo>
                  <a:pt x="68" y="10"/>
                </a:lnTo>
                <a:lnTo>
                  <a:pt x="68" y="10"/>
                </a:lnTo>
                <a:lnTo>
                  <a:pt x="70" y="10"/>
                </a:lnTo>
                <a:lnTo>
                  <a:pt x="70" y="10"/>
                </a:lnTo>
                <a:lnTo>
                  <a:pt x="72" y="10"/>
                </a:lnTo>
                <a:lnTo>
                  <a:pt x="72" y="10"/>
                </a:lnTo>
                <a:lnTo>
                  <a:pt x="72" y="8"/>
                </a:lnTo>
                <a:lnTo>
                  <a:pt x="72" y="8"/>
                </a:lnTo>
                <a:lnTo>
                  <a:pt x="74" y="8"/>
                </a:lnTo>
                <a:lnTo>
                  <a:pt x="74" y="8"/>
                </a:lnTo>
                <a:lnTo>
                  <a:pt x="74" y="10"/>
                </a:lnTo>
                <a:lnTo>
                  <a:pt x="74" y="10"/>
                </a:lnTo>
                <a:lnTo>
                  <a:pt x="76" y="8"/>
                </a:lnTo>
                <a:lnTo>
                  <a:pt x="76" y="8"/>
                </a:lnTo>
                <a:lnTo>
                  <a:pt x="76" y="10"/>
                </a:lnTo>
                <a:lnTo>
                  <a:pt x="76" y="10"/>
                </a:lnTo>
                <a:lnTo>
                  <a:pt x="78" y="10"/>
                </a:lnTo>
                <a:lnTo>
                  <a:pt x="78" y="10"/>
                </a:lnTo>
                <a:lnTo>
                  <a:pt x="78" y="14"/>
                </a:lnTo>
                <a:lnTo>
                  <a:pt x="78" y="14"/>
                </a:lnTo>
                <a:lnTo>
                  <a:pt x="80" y="14"/>
                </a:lnTo>
                <a:lnTo>
                  <a:pt x="80" y="14"/>
                </a:lnTo>
                <a:lnTo>
                  <a:pt x="82" y="14"/>
                </a:lnTo>
                <a:lnTo>
                  <a:pt x="82" y="14"/>
                </a:lnTo>
                <a:lnTo>
                  <a:pt x="84" y="16"/>
                </a:lnTo>
                <a:lnTo>
                  <a:pt x="84" y="16"/>
                </a:lnTo>
                <a:lnTo>
                  <a:pt x="84" y="16"/>
                </a:lnTo>
                <a:lnTo>
                  <a:pt x="84" y="16"/>
                </a:lnTo>
                <a:lnTo>
                  <a:pt x="86" y="16"/>
                </a:lnTo>
                <a:lnTo>
                  <a:pt x="86" y="16"/>
                </a:lnTo>
                <a:lnTo>
                  <a:pt x="88" y="12"/>
                </a:lnTo>
                <a:lnTo>
                  <a:pt x="88" y="12"/>
                </a:lnTo>
                <a:lnTo>
                  <a:pt x="90" y="10"/>
                </a:lnTo>
                <a:lnTo>
                  <a:pt x="90" y="10"/>
                </a:lnTo>
                <a:lnTo>
                  <a:pt x="90" y="10"/>
                </a:lnTo>
                <a:lnTo>
                  <a:pt x="90" y="10"/>
                </a:lnTo>
                <a:lnTo>
                  <a:pt x="92" y="12"/>
                </a:lnTo>
                <a:lnTo>
                  <a:pt x="92" y="12"/>
                </a:lnTo>
                <a:lnTo>
                  <a:pt x="94" y="14"/>
                </a:lnTo>
                <a:lnTo>
                  <a:pt x="94" y="14"/>
                </a:lnTo>
                <a:lnTo>
                  <a:pt x="90" y="16"/>
                </a:lnTo>
                <a:lnTo>
                  <a:pt x="90" y="16"/>
                </a:lnTo>
                <a:lnTo>
                  <a:pt x="94" y="18"/>
                </a:lnTo>
                <a:lnTo>
                  <a:pt x="94" y="18"/>
                </a:lnTo>
                <a:lnTo>
                  <a:pt x="96" y="22"/>
                </a:lnTo>
                <a:lnTo>
                  <a:pt x="96" y="22"/>
                </a:lnTo>
                <a:lnTo>
                  <a:pt x="96" y="24"/>
                </a:lnTo>
                <a:lnTo>
                  <a:pt x="96" y="24"/>
                </a:lnTo>
                <a:lnTo>
                  <a:pt x="94" y="26"/>
                </a:lnTo>
                <a:lnTo>
                  <a:pt x="94" y="26"/>
                </a:lnTo>
                <a:lnTo>
                  <a:pt x="92" y="28"/>
                </a:lnTo>
                <a:lnTo>
                  <a:pt x="92" y="28"/>
                </a:lnTo>
                <a:lnTo>
                  <a:pt x="88" y="26"/>
                </a:lnTo>
                <a:lnTo>
                  <a:pt x="88" y="26"/>
                </a:lnTo>
                <a:lnTo>
                  <a:pt x="88" y="26"/>
                </a:lnTo>
                <a:lnTo>
                  <a:pt x="88" y="26"/>
                </a:lnTo>
                <a:lnTo>
                  <a:pt x="92" y="28"/>
                </a:lnTo>
                <a:lnTo>
                  <a:pt x="92" y="28"/>
                </a:lnTo>
                <a:lnTo>
                  <a:pt x="94" y="32"/>
                </a:lnTo>
                <a:lnTo>
                  <a:pt x="94" y="32"/>
                </a:lnTo>
                <a:lnTo>
                  <a:pt x="92" y="34"/>
                </a:lnTo>
                <a:lnTo>
                  <a:pt x="92" y="34"/>
                </a:lnTo>
                <a:lnTo>
                  <a:pt x="90" y="40"/>
                </a:lnTo>
                <a:lnTo>
                  <a:pt x="90" y="40"/>
                </a:lnTo>
                <a:lnTo>
                  <a:pt x="90" y="42"/>
                </a:lnTo>
                <a:lnTo>
                  <a:pt x="90" y="42"/>
                </a:lnTo>
                <a:lnTo>
                  <a:pt x="90" y="42"/>
                </a:lnTo>
                <a:lnTo>
                  <a:pt x="90" y="42"/>
                </a:lnTo>
                <a:lnTo>
                  <a:pt x="90" y="44"/>
                </a:lnTo>
                <a:lnTo>
                  <a:pt x="90" y="44"/>
                </a:lnTo>
                <a:lnTo>
                  <a:pt x="92" y="44"/>
                </a:lnTo>
                <a:lnTo>
                  <a:pt x="92" y="44"/>
                </a:lnTo>
                <a:lnTo>
                  <a:pt x="92" y="46"/>
                </a:lnTo>
                <a:lnTo>
                  <a:pt x="92" y="46"/>
                </a:lnTo>
                <a:lnTo>
                  <a:pt x="94" y="46"/>
                </a:lnTo>
                <a:lnTo>
                  <a:pt x="94" y="46"/>
                </a:lnTo>
                <a:lnTo>
                  <a:pt x="98" y="48"/>
                </a:lnTo>
                <a:lnTo>
                  <a:pt x="98" y="48"/>
                </a:lnTo>
                <a:lnTo>
                  <a:pt x="100" y="48"/>
                </a:lnTo>
                <a:lnTo>
                  <a:pt x="100" y="48"/>
                </a:lnTo>
                <a:lnTo>
                  <a:pt x="102" y="50"/>
                </a:lnTo>
                <a:lnTo>
                  <a:pt x="102" y="50"/>
                </a:lnTo>
                <a:lnTo>
                  <a:pt x="106" y="48"/>
                </a:lnTo>
                <a:lnTo>
                  <a:pt x="106" y="48"/>
                </a:lnTo>
                <a:lnTo>
                  <a:pt x="108" y="48"/>
                </a:lnTo>
                <a:lnTo>
                  <a:pt x="108" y="48"/>
                </a:lnTo>
                <a:lnTo>
                  <a:pt x="108" y="48"/>
                </a:lnTo>
                <a:lnTo>
                  <a:pt x="108" y="48"/>
                </a:lnTo>
                <a:lnTo>
                  <a:pt x="110" y="50"/>
                </a:lnTo>
                <a:lnTo>
                  <a:pt x="110" y="50"/>
                </a:lnTo>
                <a:lnTo>
                  <a:pt x="110" y="50"/>
                </a:lnTo>
                <a:lnTo>
                  <a:pt x="110" y="50"/>
                </a:lnTo>
                <a:lnTo>
                  <a:pt x="112" y="52"/>
                </a:lnTo>
                <a:lnTo>
                  <a:pt x="112" y="52"/>
                </a:lnTo>
                <a:lnTo>
                  <a:pt x="110" y="56"/>
                </a:lnTo>
                <a:lnTo>
                  <a:pt x="110" y="56"/>
                </a:lnTo>
                <a:lnTo>
                  <a:pt x="114" y="56"/>
                </a:lnTo>
                <a:lnTo>
                  <a:pt x="114" y="56"/>
                </a:lnTo>
                <a:lnTo>
                  <a:pt x="116" y="56"/>
                </a:lnTo>
                <a:lnTo>
                  <a:pt x="116" y="56"/>
                </a:lnTo>
                <a:lnTo>
                  <a:pt x="120" y="54"/>
                </a:lnTo>
                <a:lnTo>
                  <a:pt x="120" y="54"/>
                </a:lnTo>
                <a:lnTo>
                  <a:pt x="120" y="58"/>
                </a:lnTo>
                <a:lnTo>
                  <a:pt x="120" y="58"/>
                </a:lnTo>
                <a:lnTo>
                  <a:pt x="118" y="60"/>
                </a:lnTo>
                <a:lnTo>
                  <a:pt x="118" y="60"/>
                </a:lnTo>
                <a:lnTo>
                  <a:pt x="120" y="60"/>
                </a:lnTo>
                <a:lnTo>
                  <a:pt x="120" y="60"/>
                </a:lnTo>
                <a:lnTo>
                  <a:pt x="122" y="62"/>
                </a:lnTo>
                <a:lnTo>
                  <a:pt x="122" y="62"/>
                </a:lnTo>
                <a:lnTo>
                  <a:pt x="118" y="66"/>
                </a:lnTo>
                <a:lnTo>
                  <a:pt x="118" y="66"/>
                </a:lnTo>
                <a:lnTo>
                  <a:pt x="118" y="72"/>
                </a:lnTo>
                <a:lnTo>
                  <a:pt x="118" y="72"/>
                </a:lnTo>
                <a:lnTo>
                  <a:pt x="114" y="72"/>
                </a:lnTo>
                <a:lnTo>
                  <a:pt x="114" y="72"/>
                </a:lnTo>
                <a:lnTo>
                  <a:pt x="112" y="72"/>
                </a:lnTo>
                <a:lnTo>
                  <a:pt x="112" y="72"/>
                </a:lnTo>
                <a:lnTo>
                  <a:pt x="108" y="72"/>
                </a:lnTo>
                <a:lnTo>
                  <a:pt x="108" y="72"/>
                </a:lnTo>
                <a:lnTo>
                  <a:pt x="108" y="72"/>
                </a:lnTo>
                <a:lnTo>
                  <a:pt x="108" y="72"/>
                </a:lnTo>
                <a:lnTo>
                  <a:pt x="104" y="72"/>
                </a:lnTo>
                <a:lnTo>
                  <a:pt x="104" y="72"/>
                </a:lnTo>
                <a:lnTo>
                  <a:pt x="102" y="74"/>
                </a:lnTo>
                <a:lnTo>
                  <a:pt x="102" y="74"/>
                </a:lnTo>
                <a:lnTo>
                  <a:pt x="100" y="74"/>
                </a:lnTo>
                <a:lnTo>
                  <a:pt x="100" y="74"/>
                </a:lnTo>
                <a:lnTo>
                  <a:pt x="98" y="74"/>
                </a:lnTo>
                <a:lnTo>
                  <a:pt x="98" y="74"/>
                </a:lnTo>
                <a:lnTo>
                  <a:pt x="96" y="76"/>
                </a:lnTo>
                <a:lnTo>
                  <a:pt x="96" y="76"/>
                </a:lnTo>
                <a:lnTo>
                  <a:pt x="96" y="80"/>
                </a:lnTo>
                <a:lnTo>
                  <a:pt x="96" y="80"/>
                </a:lnTo>
                <a:lnTo>
                  <a:pt x="94" y="84"/>
                </a:lnTo>
                <a:lnTo>
                  <a:pt x="94" y="84"/>
                </a:lnTo>
                <a:lnTo>
                  <a:pt x="94" y="84"/>
                </a:lnTo>
                <a:lnTo>
                  <a:pt x="94" y="84"/>
                </a:lnTo>
                <a:lnTo>
                  <a:pt x="98" y="88"/>
                </a:lnTo>
                <a:lnTo>
                  <a:pt x="98" y="88"/>
                </a:lnTo>
                <a:lnTo>
                  <a:pt x="98" y="90"/>
                </a:lnTo>
                <a:lnTo>
                  <a:pt x="98" y="90"/>
                </a:lnTo>
                <a:lnTo>
                  <a:pt x="100" y="96"/>
                </a:lnTo>
                <a:lnTo>
                  <a:pt x="100" y="96"/>
                </a:lnTo>
                <a:lnTo>
                  <a:pt x="102" y="98"/>
                </a:lnTo>
                <a:lnTo>
                  <a:pt x="102" y="98"/>
                </a:lnTo>
                <a:lnTo>
                  <a:pt x="104" y="100"/>
                </a:lnTo>
                <a:lnTo>
                  <a:pt x="104" y="100"/>
                </a:lnTo>
                <a:lnTo>
                  <a:pt x="100" y="102"/>
                </a:lnTo>
                <a:lnTo>
                  <a:pt x="100" y="102"/>
                </a:lnTo>
                <a:lnTo>
                  <a:pt x="98" y="104"/>
                </a:lnTo>
                <a:lnTo>
                  <a:pt x="98" y="104"/>
                </a:lnTo>
                <a:lnTo>
                  <a:pt x="100" y="106"/>
                </a:lnTo>
                <a:lnTo>
                  <a:pt x="100" y="106"/>
                </a:lnTo>
                <a:lnTo>
                  <a:pt x="102" y="110"/>
                </a:lnTo>
                <a:lnTo>
                  <a:pt x="102" y="110"/>
                </a:lnTo>
                <a:lnTo>
                  <a:pt x="102" y="112"/>
                </a:lnTo>
                <a:lnTo>
                  <a:pt x="102" y="112"/>
                </a:lnTo>
                <a:lnTo>
                  <a:pt x="104" y="114"/>
                </a:lnTo>
                <a:lnTo>
                  <a:pt x="104" y="114"/>
                </a:lnTo>
                <a:lnTo>
                  <a:pt x="104" y="116"/>
                </a:lnTo>
                <a:lnTo>
                  <a:pt x="104" y="116"/>
                </a:lnTo>
                <a:lnTo>
                  <a:pt x="102" y="118"/>
                </a:lnTo>
                <a:lnTo>
                  <a:pt x="102" y="118"/>
                </a:lnTo>
                <a:lnTo>
                  <a:pt x="100" y="118"/>
                </a:lnTo>
                <a:lnTo>
                  <a:pt x="100" y="118"/>
                </a:lnTo>
                <a:lnTo>
                  <a:pt x="100" y="120"/>
                </a:lnTo>
                <a:lnTo>
                  <a:pt x="100" y="120"/>
                </a:lnTo>
                <a:lnTo>
                  <a:pt x="102" y="120"/>
                </a:lnTo>
                <a:lnTo>
                  <a:pt x="102" y="120"/>
                </a:lnTo>
                <a:lnTo>
                  <a:pt x="100" y="122"/>
                </a:lnTo>
                <a:lnTo>
                  <a:pt x="100" y="122"/>
                </a:lnTo>
                <a:lnTo>
                  <a:pt x="98" y="124"/>
                </a:lnTo>
                <a:lnTo>
                  <a:pt x="98" y="124"/>
                </a:lnTo>
                <a:lnTo>
                  <a:pt x="98" y="126"/>
                </a:lnTo>
                <a:lnTo>
                  <a:pt x="98" y="126"/>
                </a:lnTo>
                <a:lnTo>
                  <a:pt x="98" y="126"/>
                </a:lnTo>
                <a:lnTo>
                  <a:pt x="100" y="128"/>
                </a:lnTo>
                <a:lnTo>
                  <a:pt x="100" y="128"/>
                </a:lnTo>
                <a:lnTo>
                  <a:pt x="100" y="130"/>
                </a:lnTo>
                <a:lnTo>
                  <a:pt x="100" y="130"/>
                </a:lnTo>
                <a:lnTo>
                  <a:pt x="100" y="132"/>
                </a:lnTo>
                <a:lnTo>
                  <a:pt x="100" y="132"/>
                </a:lnTo>
                <a:lnTo>
                  <a:pt x="100" y="134"/>
                </a:lnTo>
                <a:lnTo>
                  <a:pt x="100" y="134"/>
                </a:lnTo>
                <a:lnTo>
                  <a:pt x="100" y="136"/>
                </a:lnTo>
                <a:lnTo>
                  <a:pt x="100" y="136"/>
                </a:lnTo>
                <a:lnTo>
                  <a:pt x="100" y="140"/>
                </a:lnTo>
                <a:lnTo>
                  <a:pt x="100" y="140"/>
                </a:lnTo>
                <a:lnTo>
                  <a:pt x="98" y="142"/>
                </a:lnTo>
                <a:lnTo>
                  <a:pt x="98" y="142"/>
                </a:lnTo>
                <a:lnTo>
                  <a:pt x="100" y="144"/>
                </a:lnTo>
                <a:lnTo>
                  <a:pt x="100" y="144"/>
                </a:lnTo>
                <a:lnTo>
                  <a:pt x="100" y="146"/>
                </a:lnTo>
                <a:lnTo>
                  <a:pt x="100" y="146"/>
                </a:lnTo>
                <a:lnTo>
                  <a:pt x="102" y="150"/>
                </a:lnTo>
                <a:lnTo>
                  <a:pt x="102" y="150"/>
                </a:lnTo>
                <a:lnTo>
                  <a:pt x="98" y="148"/>
                </a:lnTo>
                <a:lnTo>
                  <a:pt x="98" y="148"/>
                </a:lnTo>
                <a:lnTo>
                  <a:pt x="98" y="150"/>
                </a:lnTo>
                <a:lnTo>
                  <a:pt x="98" y="150"/>
                </a:lnTo>
                <a:lnTo>
                  <a:pt x="98" y="154"/>
                </a:lnTo>
                <a:lnTo>
                  <a:pt x="98" y="154"/>
                </a:lnTo>
                <a:lnTo>
                  <a:pt x="98" y="156"/>
                </a:lnTo>
                <a:lnTo>
                  <a:pt x="98" y="156"/>
                </a:lnTo>
                <a:lnTo>
                  <a:pt x="98" y="160"/>
                </a:lnTo>
                <a:lnTo>
                  <a:pt x="98" y="160"/>
                </a:lnTo>
                <a:lnTo>
                  <a:pt x="98" y="162"/>
                </a:lnTo>
                <a:lnTo>
                  <a:pt x="98" y="162"/>
                </a:lnTo>
                <a:lnTo>
                  <a:pt x="98" y="162"/>
                </a:lnTo>
                <a:lnTo>
                  <a:pt x="98" y="162"/>
                </a:lnTo>
                <a:lnTo>
                  <a:pt x="96" y="160"/>
                </a:lnTo>
                <a:lnTo>
                  <a:pt x="96" y="160"/>
                </a:lnTo>
                <a:lnTo>
                  <a:pt x="92" y="160"/>
                </a:lnTo>
                <a:lnTo>
                  <a:pt x="92" y="160"/>
                </a:lnTo>
                <a:lnTo>
                  <a:pt x="92" y="160"/>
                </a:lnTo>
                <a:lnTo>
                  <a:pt x="92" y="160"/>
                </a:lnTo>
                <a:lnTo>
                  <a:pt x="90" y="160"/>
                </a:lnTo>
                <a:lnTo>
                  <a:pt x="90" y="160"/>
                </a:lnTo>
                <a:lnTo>
                  <a:pt x="90" y="160"/>
                </a:lnTo>
                <a:lnTo>
                  <a:pt x="90" y="160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6" y="160"/>
                </a:lnTo>
                <a:lnTo>
                  <a:pt x="86" y="160"/>
                </a:lnTo>
                <a:lnTo>
                  <a:pt x="84" y="160"/>
                </a:lnTo>
                <a:lnTo>
                  <a:pt x="84" y="160"/>
                </a:lnTo>
                <a:lnTo>
                  <a:pt x="82" y="162"/>
                </a:lnTo>
                <a:lnTo>
                  <a:pt x="82" y="162"/>
                </a:lnTo>
                <a:lnTo>
                  <a:pt x="82" y="166"/>
                </a:lnTo>
                <a:lnTo>
                  <a:pt x="82" y="166"/>
                </a:lnTo>
                <a:lnTo>
                  <a:pt x="80" y="166"/>
                </a:lnTo>
                <a:lnTo>
                  <a:pt x="80" y="166"/>
                </a:lnTo>
                <a:lnTo>
                  <a:pt x="78" y="168"/>
                </a:lnTo>
                <a:lnTo>
                  <a:pt x="78" y="168"/>
                </a:lnTo>
                <a:lnTo>
                  <a:pt x="76" y="170"/>
                </a:lnTo>
                <a:lnTo>
                  <a:pt x="76" y="170"/>
                </a:lnTo>
                <a:lnTo>
                  <a:pt x="72" y="172"/>
                </a:lnTo>
                <a:lnTo>
                  <a:pt x="72" y="172"/>
                </a:lnTo>
                <a:lnTo>
                  <a:pt x="70" y="172"/>
                </a:lnTo>
                <a:lnTo>
                  <a:pt x="70" y="172"/>
                </a:lnTo>
                <a:lnTo>
                  <a:pt x="70" y="172"/>
                </a:lnTo>
                <a:lnTo>
                  <a:pt x="70" y="172"/>
                </a:lnTo>
                <a:lnTo>
                  <a:pt x="68" y="170"/>
                </a:lnTo>
                <a:lnTo>
                  <a:pt x="68" y="170"/>
                </a:lnTo>
                <a:lnTo>
                  <a:pt x="66" y="172"/>
                </a:lnTo>
                <a:lnTo>
                  <a:pt x="66" y="172"/>
                </a:lnTo>
                <a:lnTo>
                  <a:pt x="66" y="174"/>
                </a:lnTo>
                <a:lnTo>
                  <a:pt x="66" y="174"/>
                </a:lnTo>
                <a:lnTo>
                  <a:pt x="64" y="176"/>
                </a:lnTo>
                <a:lnTo>
                  <a:pt x="64" y="176"/>
                </a:lnTo>
                <a:lnTo>
                  <a:pt x="64" y="176"/>
                </a:lnTo>
                <a:lnTo>
                  <a:pt x="64" y="176"/>
                </a:lnTo>
                <a:lnTo>
                  <a:pt x="62" y="176"/>
                </a:lnTo>
                <a:lnTo>
                  <a:pt x="62" y="176"/>
                </a:lnTo>
                <a:lnTo>
                  <a:pt x="62" y="180"/>
                </a:lnTo>
                <a:lnTo>
                  <a:pt x="62" y="180"/>
                </a:lnTo>
                <a:lnTo>
                  <a:pt x="64" y="184"/>
                </a:lnTo>
                <a:lnTo>
                  <a:pt x="64" y="184"/>
                </a:lnTo>
                <a:lnTo>
                  <a:pt x="64" y="184"/>
                </a:lnTo>
                <a:lnTo>
                  <a:pt x="64" y="184"/>
                </a:lnTo>
                <a:lnTo>
                  <a:pt x="66" y="184"/>
                </a:lnTo>
                <a:lnTo>
                  <a:pt x="66" y="184"/>
                </a:lnTo>
                <a:lnTo>
                  <a:pt x="64" y="184"/>
                </a:lnTo>
                <a:lnTo>
                  <a:pt x="64" y="184"/>
                </a:lnTo>
                <a:lnTo>
                  <a:pt x="62" y="184"/>
                </a:lnTo>
                <a:lnTo>
                  <a:pt x="62" y="184"/>
                </a:lnTo>
                <a:lnTo>
                  <a:pt x="62" y="186"/>
                </a:lnTo>
                <a:lnTo>
                  <a:pt x="62" y="186"/>
                </a:lnTo>
                <a:lnTo>
                  <a:pt x="62" y="186"/>
                </a:lnTo>
                <a:lnTo>
                  <a:pt x="62" y="186"/>
                </a:lnTo>
                <a:lnTo>
                  <a:pt x="60" y="186"/>
                </a:lnTo>
                <a:lnTo>
                  <a:pt x="60" y="186"/>
                </a:lnTo>
                <a:lnTo>
                  <a:pt x="60" y="184"/>
                </a:lnTo>
                <a:lnTo>
                  <a:pt x="60" y="184"/>
                </a:lnTo>
                <a:lnTo>
                  <a:pt x="58" y="184"/>
                </a:lnTo>
                <a:lnTo>
                  <a:pt x="58" y="184"/>
                </a:lnTo>
                <a:lnTo>
                  <a:pt x="58" y="186"/>
                </a:lnTo>
                <a:lnTo>
                  <a:pt x="58" y="186"/>
                </a:lnTo>
                <a:lnTo>
                  <a:pt x="56" y="188"/>
                </a:lnTo>
                <a:lnTo>
                  <a:pt x="56" y="188"/>
                </a:lnTo>
                <a:lnTo>
                  <a:pt x="56" y="190"/>
                </a:lnTo>
                <a:lnTo>
                  <a:pt x="56" y="190"/>
                </a:lnTo>
                <a:lnTo>
                  <a:pt x="58" y="190"/>
                </a:lnTo>
                <a:lnTo>
                  <a:pt x="58" y="190"/>
                </a:lnTo>
                <a:lnTo>
                  <a:pt x="60" y="192"/>
                </a:lnTo>
                <a:lnTo>
                  <a:pt x="60" y="192"/>
                </a:lnTo>
                <a:lnTo>
                  <a:pt x="60" y="194"/>
                </a:lnTo>
                <a:lnTo>
                  <a:pt x="60" y="194"/>
                </a:lnTo>
                <a:lnTo>
                  <a:pt x="58" y="196"/>
                </a:lnTo>
                <a:lnTo>
                  <a:pt x="58" y="196"/>
                </a:lnTo>
                <a:lnTo>
                  <a:pt x="56" y="196"/>
                </a:lnTo>
                <a:lnTo>
                  <a:pt x="56" y="196"/>
                </a:lnTo>
                <a:lnTo>
                  <a:pt x="56" y="194"/>
                </a:lnTo>
                <a:lnTo>
                  <a:pt x="56" y="194"/>
                </a:lnTo>
                <a:lnTo>
                  <a:pt x="56" y="194"/>
                </a:lnTo>
                <a:lnTo>
                  <a:pt x="56" y="194"/>
                </a:lnTo>
                <a:lnTo>
                  <a:pt x="54" y="190"/>
                </a:lnTo>
                <a:lnTo>
                  <a:pt x="54" y="190"/>
                </a:lnTo>
                <a:lnTo>
                  <a:pt x="54" y="188"/>
                </a:lnTo>
                <a:lnTo>
                  <a:pt x="54" y="188"/>
                </a:lnTo>
                <a:lnTo>
                  <a:pt x="52" y="190"/>
                </a:lnTo>
                <a:lnTo>
                  <a:pt x="52" y="190"/>
                </a:lnTo>
                <a:lnTo>
                  <a:pt x="48" y="186"/>
                </a:lnTo>
                <a:lnTo>
                  <a:pt x="48" y="186"/>
                </a:lnTo>
                <a:lnTo>
                  <a:pt x="46" y="190"/>
                </a:lnTo>
                <a:lnTo>
                  <a:pt x="46" y="190"/>
                </a:lnTo>
                <a:lnTo>
                  <a:pt x="42" y="190"/>
                </a:lnTo>
                <a:lnTo>
                  <a:pt x="42" y="190"/>
                </a:lnTo>
                <a:lnTo>
                  <a:pt x="40" y="190"/>
                </a:lnTo>
                <a:lnTo>
                  <a:pt x="40" y="190"/>
                </a:lnTo>
                <a:lnTo>
                  <a:pt x="38" y="192"/>
                </a:lnTo>
                <a:lnTo>
                  <a:pt x="38" y="192"/>
                </a:lnTo>
                <a:lnTo>
                  <a:pt x="36" y="190"/>
                </a:lnTo>
                <a:lnTo>
                  <a:pt x="36" y="190"/>
                </a:lnTo>
                <a:lnTo>
                  <a:pt x="32" y="188"/>
                </a:lnTo>
                <a:lnTo>
                  <a:pt x="32" y="188"/>
                </a:lnTo>
                <a:lnTo>
                  <a:pt x="26" y="188"/>
                </a:lnTo>
                <a:lnTo>
                  <a:pt x="26" y="188"/>
                </a:lnTo>
                <a:lnTo>
                  <a:pt x="24" y="188"/>
                </a:lnTo>
                <a:lnTo>
                  <a:pt x="24" y="188"/>
                </a:lnTo>
                <a:lnTo>
                  <a:pt x="22" y="188"/>
                </a:lnTo>
                <a:lnTo>
                  <a:pt x="22" y="188"/>
                </a:lnTo>
                <a:lnTo>
                  <a:pt x="22" y="190"/>
                </a:lnTo>
                <a:lnTo>
                  <a:pt x="22" y="190"/>
                </a:lnTo>
                <a:lnTo>
                  <a:pt x="20" y="194"/>
                </a:lnTo>
                <a:lnTo>
                  <a:pt x="20" y="1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" name="Freeform 117"/>
          <p:cNvSpPr>
            <a:spLocks/>
          </p:cNvSpPr>
          <p:nvPr/>
        </p:nvSpPr>
        <p:spPr bwMode="auto">
          <a:xfrm>
            <a:off x="6742621" y="3515240"/>
            <a:ext cx="276987" cy="415481"/>
          </a:xfrm>
          <a:custGeom>
            <a:avLst/>
            <a:gdLst>
              <a:gd name="T0" fmla="*/ 56 w 112"/>
              <a:gd name="T1" fmla="*/ 80 h 168"/>
              <a:gd name="T2" fmla="*/ 56 w 112"/>
              <a:gd name="T3" fmla="*/ 86 h 168"/>
              <a:gd name="T4" fmla="*/ 60 w 112"/>
              <a:gd name="T5" fmla="*/ 86 h 168"/>
              <a:gd name="T6" fmla="*/ 58 w 112"/>
              <a:gd name="T7" fmla="*/ 94 h 168"/>
              <a:gd name="T8" fmla="*/ 58 w 112"/>
              <a:gd name="T9" fmla="*/ 96 h 168"/>
              <a:gd name="T10" fmla="*/ 62 w 112"/>
              <a:gd name="T11" fmla="*/ 98 h 168"/>
              <a:gd name="T12" fmla="*/ 64 w 112"/>
              <a:gd name="T13" fmla="*/ 100 h 168"/>
              <a:gd name="T14" fmla="*/ 60 w 112"/>
              <a:gd name="T15" fmla="*/ 100 h 168"/>
              <a:gd name="T16" fmla="*/ 58 w 112"/>
              <a:gd name="T17" fmla="*/ 106 h 168"/>
              <a:gd name="T18" fmla="*/ 54 w 112"/>
              <a:gd name="T19" fmla="*/ 116 h 168"/>
              <a:gd name="T20" fmla="*/ 52 w 112"/>
              <a:gd name="T21" fmla="*/ 116 h 168"/>
              <a:gd name="T22" fmla="*/ 48 w 112"/>
              <a:gd name="T23" fmla="*/ 116 h 168"/>
              <a:gd name="T24" fmla="*/ 46 w 112"/>
              <a:gd name="T25" fmla="*/ 122 h 168"/>
              <a:gd name="T26" fmla="*/ 46 w 112"/>
              <a:gd name="T27" fmla="*/ 126 h 168"/>
              <a:gd name="T28" fmla="*/ 42 w 112"/>
              <a:gd name="T29" fmla="*/ 130 h 168"/>
              <a:gd name="T30" fmla="*/ 38 w 112"/>
              <a:gd name="T31" fmla="*/ 134 h 168"/>
              <a:gd name="T32" fmla="*/ 36 w 112"/>
              <a:gd name="T33" fmla="*/ 136 h 168"/>
              <a:gd name="T34" fmla="*/ 26 w 112"/>
              <a:gd name="T35" fmla="*/ 144 h 168"/>
              <a:gd name="T36" fmla="*/ 14 w 112"/>
              <a:gd name="T37" fmla="*/ 154 h 168"/>
              <a:gd name="T38" fmla="*/ 6 w 112"/>
              <a:gd name="T39" fmla="*/ 156 h 168"/>
              <a:gd name="T40" fmla="*/ 2 w 112"/>
              <a:gd name="T41" fmla="*/ 158 h 168"/>
              <a:gd name="T42" fmla="*/ 2 w 112"/>
              <a:gd name="T43" fmla="*/ 160 h 168"/>
              <a:gd name="T44" fmla="*/ 6 w 112"/>
              <a:gd name="T45" fmla="*/ 166 h 168"/>
              <a:gd name="T46" fmla="*/ 10 w 112"/>
              <a:gd name="T47" fmla="*/ 164 h 168"/>
              <a:gd name="T48" fmla="*/ 18 w 112"/>
              <a:gd name="T49" fmla="*/ 164 h 168"/>
              <a:gd name="T50" fmla="*/ 28 w 112"/>
              <a:gd name="T51" fmla="*/ 158 h 168"/>
              <a:gd name="T52" fmla="*/ 36 w 112"/>
              <a:gd name="T53" fmla="*/ 158 h 168"/>
              <a:gd name="T54" fmla="*/ 44 w 112"/>
              <a:gd name="T55" fmla="*/ 154 h 168"/>
              <a:gd name="T56" fmla="*/ 50 w 112"/>
              <a:gd name="T57" fmla="*/ 154 h 168"/>
              <a:gd name="T58" fmla="*/ 62 w 112"/>
              <a:gd name="T59" fmla="*/ 150 h 168"/>
              <a:gd name="T60" fmla="*/ 70 w 112"/>
              <a:gd name="T61" fmla="*/ 154 h 168"/>
              <a:gd name="T62" fmla="*/ 86 w 112"/>
              <a:gd name="T63" fmla="*/ 144 h 168"/>
              <a:gd name="T64" fmla="*/ 98 w 112"/>
              <a:gd name="T65" fmla="*/ 140 h 168"/>
              <a:gd name="T66" fmla="*/ 98 w 112"/>
              <a:gd name="T67" fmla="*/ 134 h 168"/>
              <a:gd name="T68" fmla="*/ 98 w 112"/>
              <a:gd name="T69" fmla="*/ 118 h 168"/>
              <a:gd name="T70" fmla="*/ 96 w 112"/>
              <a:gd name="T71" fmla="*/ 108 h 168"/>
              <a:gd name="T72" fmla="*/ 98 w 112"/>
              <a:gd name="T73" fmla="*/ 102 h 168"/>
              <a:gd name="T74" fmla="*/ 96 w 112"/>
              <a:gd name="T75" fmla="*/ 94 h 168"/>
              <a:gd name="T76" fmla="*/ 104 w 112"/>
              <a:gd name="T77" fmla="*/ 70 h 168"/>
              <a:gd name="T78" fmla="*/ 106 w 112"/>
              <a:gd name="T79" fmla="*/ 62 h 168"/>
              <a:gd name="T80" fmla="*/ 108 w 112"/>
              <a:gd name="T81" fmla="*/ 58 h 168"/>
              <a:gd name="T82" fmla="*/ 102 w 112"/>
              <a:gd name="T83" fmla="*/ 42 h 168"/>
              <a:gd name="T84" fmla="*/ 98 w 112"/>
              <a:gd name="T85" fmla="*/ 30 h 168"/>
              <a:gd name="T86" fmla="*/ 88 w 112"/>
              <a:gd name="T87" fmla="*/ 26 h 168"/>
              <a:gd name="T88" fmla="*/ 86 w 112"/>
              <a:gd name="T89" fmla="*/ 18 h 168"/>
              <a:gd name="T90" fmla="*/ 82 w 112"/>
              <a:gd name="T91" fmla="*/ 22 h 168"/>
              <a:gd name="T92" fmla="*/ 78 w 112"/>
              <a:gd name="T93" fmla="*/ 28 h 168"/>
              <a:gd name="T94" fmla="*/ 72 w 112"/>
              <a:gd name="T95" fmla="*/ 22 h 168"/>
              <a:gd name="T96" fmla="*/ 68 w 112"/>
              <a:gd name="T97" fmla="*/ 12 h 168"/>
              <a:gd name="T98" fmla="*/ 56 w 112"/>
              <a:gd name="T99" fmla="*/ 8 h 168"/>
              <a:gd name="T100" fmla="*/ 48 w 112"/>
              <a:gd name="T101" fmla="*/ 2 h 168"/>
              <a:gd name="T102" fmla="*/ 42 w 112"/>
              <a:gd name="T103" fmla="*/ 2 h 168"/>
              <a:gd name="T104" fmla="*/ 44 w 112"/>
              <a:gd name="T105" fmla="*/ 14 h 168"/>
              <a:gd name="T106" fmla="*/ 50 w 112"/>
              <a:gd name="T107" fmla="*/ 20 h 168"/>
              <a:gd name="T108" fmla="*/ 56 w 112"/>
              <a:gd name="T109" fmla="*/ 24 h 168"/>
              <a:gd name="T110" fmla="*/ 62 w 112"/>
              <a:gd name="T111" fmla="*/ 28 h 168"/>
              <a:gd name="T112" fmla="*/ 60 w 112"/>
              <a:gd name="T113" fmla="*/ 32 h 168"/>
              <a:gd name="T114" fmla="*/ 56 w 112"/>
              <a:gd name="T115" fmla="*/ 52 h 168"/>
              <a:gd name="T116" fmla="*/ 62 w 112"/>
              <a:gd name="T117" fmla="*/ 6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2" h="168">
                <a:moveTo>
                  <a:pt x="54" y="76"/>
                </a:moveTo>
                <a:lnTo>
                  <a:pt x="54" y="76"/>
                </a:lnTo>
                <a:lnTo>
                  <a:pt x="54" y="78"/>
                </a:lnTo>
                <a:lnTo>
                  <a:pt x="54" y="78"/>
                </a:lnTo>
                <a:lnTo>
                  <a:pt x="56" y="78"/>
                </a:lnTo>
                <a:lnTo>
                  <a:pt x="56" y="78"/>
                </a:lnTo>
                <a:lnTo>
                  <a:pt x="56" y="80"/>
                </a:lnTo>
                <a:lnTo>
                  <a:pt x="54" y="80"/>
                </a:lnTo>
                <a:lnTo>
                  <a:pt x="54" y="82"/>
                </a:lnTo>
                <a:lnTo>
                  <a:pt x="56" y="80"/>
                </a:lnTo>
                <a:lnTo>
                  <a:pt x="56" y="80"/>
                </a:lnTo>
                <a:lnTo>
                  <a:pt x="56" y="82"/>
                </a:lnTo>
                <a:lnTo>
                  <a:pt x="56" y="82"/>
                </a:lnTo>
                <a:lnTo>
                  <a:pt x="56" y="82"/>
                </a:lnTo>
                <a:lnTo>
                  <a:pt x="56" y="84"/>
                </a:lnTo>
                <a:lnTo>
                  <a:pt x="56" y="84"/>
                </a:lnTo>
                <a:lnTo>
                  <a:pt x="54" y="86"/>
                </a:lnTo>
                <a:lnTo>
                  <a:pt x="56" y="86"/>
                </a:lnTo>
                <a:lnTo>
                  <a:pt x="56" y="84"/>
                </a:lnTo>
                <a:lnTo>
                  <a:pt x="56" y="84"/>
                </a:lnTo>
                <a:lnTo>
                  <a:pt x="56" y="86"/>
                </a:lnTo>
                <a:lnTo>
                  <a:pt x="56" y="86"/>
                </a:lnTo>
                <a:lnTo>
                  <a:pt x="56" y="84"/>
                </a:lnTo>
                <a:lnTo>
                  <a:pt x="56" y="84"/>
                </a:lnTo>
                <a:lnTo>
                  <a:pt x="58" y="84"/>
                </a:lnTo>
                <a:lnTo>
                  <a:pt x="58" y="84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60" y="86"/>
                </a:lnTo>
                <a:lnTo>
                  <a:pt x="58" y="86"/>
                </a:lnTo>
                <a:lnTo>
                  <a:pt x="60" y="86"/>
                </a:lnTo>
                <a:lnTo>
                  <a:pt x="60" y="86"/>
                </a:lnTo>
                <a:lnTo>
                  <a:pt x="60" y="86"/>
                </a:lnTo>
                <a:lnTo>
                  <a:pt x="60" y="86"/>
                </a:lnTo>
                <a:lnTo>
                  <a:pt x="60" y="88"/>
                </a:lnTo>
                <a:lnTo>
                  <a:pt x="60" y="86"/>
                </a:lnTo>
                <a:lnTo>
                  <a:pt x="62" y="90"/>
                </a:lnTo>
                <a:lnTo>
                  <a:pt x="60" y="90"/>
                </a:lnTo>
                <a:lnTo>
                  <a:pt x="60" y="94"/>
                </a:lnTo>
                <a:lnTo>
                  <a:pt x="60" y="94"/>
                </a:lnTo>
                <a:lnTo>
                  <a:pt x="60" y="92"/>
                </a:lnTo>
                <a:lnTo>
                  <a:pt x="58" y="92"/>
                </a:lnTo>
                <a:lnTo>
                  <a:pt x="58" y="94"/>
                </a:lnTo>
                <a:lnTo>
                  <a:pt x="58" y="94"/>
                </a:lnTo>
                <a:lnTo>
                  <a:pt x="58" y="94"/>
                </a:lnTo>
                <a:lnTo>
                  <a:pt x="56" y="94"/>
                </a:lnTo>
                <a:lnTo>
                  <a:pt x="56" y="92"/>
                </a:lnTo>
                <a:lnTo>
                  <a:pt x="56" y="92"/>
                </a:lnTo>
                <a:lnTo>
                  <a:pt x="56" y="94"/>
                </a:lnTo>
                <a:lnTo>
                  <a:pt x="58" y="94"/>
                </a:lnTo>
                <a:lnTo>
                  <a:pt x="58" y="96"/>
                </a:lnTo>
                <a:lnTo>
                  <a:pt x="60" y="96"/>
                </a:lnTo>
                <a:lnTo>
                  <a:pt x="60" y="98"/>
                </a:lnTo>
                <a:lnTo>
                  <a:pt x="58" y="96"/>
                </a:lnTo>
                <a:lnTo>
                  <a:pt x="58" y="96"/>
                </a:lnTo>
                <a:lnTo>
                  <a:pt x="56" y="96"/>
                </a:lnTo>
                <a:lnTo>
                  <a:pt x="56" y="98"/>
                </a:lnTo>
                <a:lnTo>
                  <a:pt x="58" y="100"/>
                </a:lnTo>
                <a:lnTo>
                  <a:pt x="60" y="98"/>
                </a:lnTo>
                <a:lnTo>
                  <a:pt x="60" y="100"/>
                </a:lnTo>
                <a:lnTo>
                  <a:pt x="60" y="100"/>
                </a:lnTo>
                <a:lnTo>
                  <a:pt x="60" y="98"/>
                </a:lnTo>
                <a:lnTo>
                  <a:pt x="60" y="98"/>
                </a:lnTo>
                <a:lnTo>
                  <a:pt x="62" y="98"/>
                </a:lnTo>
                <a:lnTo>
                  <a:pt x="62" y="98"/>
                </a:lnTo>
                <a:lnTo>
                  <a:pt x="62" y="98"/>
                </a:lnTo>
                <a:lnTo>
                  <a:pt x="64" y="98"/>
                </a:lnTo>
                <a:lnTo>
                  <a:pt x="64" y="98"/>
                </a:lnTo>
                <a:lnTo>
                  <a:pt x="62" y="100"/>
                </a:lnTo>
                <a:lnTo>
                  <a:pt x="62" y="100"/>
                </a:lnTo>
                <a:lnTo>
                  <a:pt x="62" y="98"/>
                </a:lnTo>
                <a:lnTo>
                  <a:pt x="62" y="98"/>
                </a:lnTo>
                <a:lnTo>
                  <a:pt x="60" y="100"/>
                </a:lnTo>
                <a:lnTo>
                  <a:pt x="60" y="100"/>
                </a:lnTo>
                <a:lnTo>
                  <a:pt x="64" y="100"/>
                </a:lnTo>
                <a:lnTo>
                  <a:pt x="64" y="100"/>
                </a:lnTo>
                <a:lnTo>
                  <a:pt x="64" y="100"/>
                </a:lnTo>
                <a:lnTo>
                  <a:pt x="64" y="100"/>
                </a:lnTo>
                <a:lnTo>
                  <a:pt x="62" y="100"/>
                </a:lnTo>
                <a:lnTo>
                  <a:pt x="62" y="100"/>
                </a:lnTo>
                <a:lnTo>
                  <a:pt x="60" y="100"/>
                </a:lnTo>
                <a:lnTo>
                  <a:pt x="62" y="102"/>
                </a:lnTo>
                <a:lnTo>
                  <a:pt x="60" y="104"/>
                </a:lnTo>
                <a:lnTo>
                  <a:pt x="62" y="104"/>
                </a:lnTo>
                <a:lnTo>
                  <a:pt x="62" y="104"/>
                </a:lnTo>
                <a:lnTo>
                  <a:pt x="60" y="104"/>
                </a:lnTo>
                <a:lnTo>
                  <a:pt x="60" y="100"/>
                </a:lnTo>
                <a:lnTo>
                  <a:pt x="58" y="100"/>
                </a:lnTo>
                <a:lnTo>
                  <a:pt x="58" y="100"/>
                </a:lnTo>
                <a:lnTo>
                  <a:pt x="56" y="98"/>
                </a:lnTo>
                <a:lnTo>
                  <a:pt x="58" y="104"/>
                </a:lnTo>
                <a:lnTo>
                  <a:pt x="56" y="104"/>
                </a:lnTo>
                <a:lnTo>
                  <a:pt x="56" y="98"/>
                </a:lnTo>
                <a:lnTo>
                  <a:pt x="52" y="96"/>
                </a:lnTo>
                <a:lnTo>
                  <a:pt x="54" y="106"/>
                </a:lnTo>
                <a:lnTo>
                  <a:pt x="54" y="106"/>
                </a:lnTo>
                <a:lnTo>
                  <a:pt x="58" y="106"/>
                </a:lnTo>
                <a:lnTo>
                  <a:pt x="58" y="106"/>
                </a:lnTo>
                <a:lnTo>
                  <a:pt x="60" y="106"/>
                </a:lnTo>
                <a:lnTo>
                  <a:pt x="60" y="106"/>
                </a:lnTo>
                <a:lnTo>
                  <a:pt x="58" y="110"/>
                </a:lnTo>
                <a:lnTo>
                  <a:pt x="58" y="110"/>
                </a:lnTo>
                <a:lnTo>
                  <a:pt x="56" y="114"/>
                </a:lnTo>
                <a:lnTo>
                  <a:pt x="54" y="114"/>
                </a:lnTo>
                <a:lnTo>
                  <a:pt x="54" y="114"/>
                </a:lnTo>
                <a:lnTo>
                  <a:pt x="54" y="116"/>
                </a:lnTo>
                <a:lnTo>
                  <a:pt x="54" y="116"/>
                </a:lnTo>
                <a:lnTo>
                  <a:pt x="54" y="116"/>
                </a:lnTo>
                <a:lnTo>
                  <a:pt x="54" y="116"/>
                </a:lnTo>
                <a:lnTo>
                  <a:pt x="54" y="116"/>
                </a:lnTo>
                <a:lnTo>
                  <a:pt x="52" y="116"/>
                </a:lnTo>
                <a:lnTo>
                  <a:pt x="52" y="116"/>
                </a:lnTo>
                <a:lnTo>
                  <a:pt x="52" y="114"/>
                </a:lnTo>
                <a:lnTo>
                  <a:pt x="52" y="114"/>
                </a:lnTo>
                <a:lnTo>
                  <a:pt x="52" y="114"/>
                </a:lnTo>
                <a:lnTo>
                  <a:pt x="52" y="116"/>
                </a:lnTo>
                <a:lnTo>
                  <a:pt x="52" y="116"/>
                </a:lnTo>
                <a:lnTo>
                  <a:pt x="52" y="116"/>
                </a:lnTo>
                <a:lnTo>
                  <a:pt x="52" y="116"/>
                </a:lnTo>
                <a:lnTo>
                  <a:pt x="52" y="116"/>
                </a:lnTo>
                <a:lnTo>
                  <a:pt x="52" y="116"/>
                </a:lnTo>
                <a:lnTo>
                  <a:pt x="50" y="116"/>
                </a:lnTo>
                <a:lnTo>
                  <a:pt x="50" y="116"/>
                </a:lnTo>
                <a:lnTo>
                  <a:pt x="50" y="116"/>
                </a:lnTo>
                <a:lnTo>
                  <a:pt x="50" y="116"/>
                </a:lnTo>
                <a:lnTo>
                  <a:pt x="50" y="116"/>
                </a:lnTo>
                <a:lnTo>
                  <a:pt x="50" y="116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48" y="116"/>
                </a:lnTo>
                <a:lnTo>
                  <a:pt x="48" y="116"/>
                </a:lnTo>
                <a:lnTo>
                  <a:pt x="48" y="118"/>
                </a:lnTo>
                <a:lnTo>
                  <a:pt x="48" y="118"/>
                </a:lnTo>
                <a:lnTo>
                  <a:pt x="48" y="120"/>
                </a:lnTo>
                <a:lnTo>
                  <a:pt x="48" y="120"/>
                </a:lnTo>
                <a:lnTo>
                  <a:pt x="48" y="120"/>
                </a:lnTo>
                <a:lnTo>
                  <a:pt x="48" y="122"/>
                </a:lnTo>
                <a:lnTo>
                  <a:pt x="48" y="122"/>
                </a:lnTo>
                <a:lnTo>
                  <a:pt x="48" y="122"/>
                </a:lnTo>
                <a:lnTo>
                  <a:pt x="48" y="124"/>
                </a:lnTo>
                <a:lnTo>
                  <a:pt x="46" y="122"/>
                </a:lnTo>
                <a:lnTo>
                  <a:pt x="46" y="124"/>
                </a:lnTo>
                <a:lnTo>
                  <a:pt x="46" y="124"/>
                </a:lnTo>
                <a:lnTo>
                  <a:pt x="48" y="124"/>
                </a:lnTo>
                <a:lnTo>
                  <a:pt x="48" y="126"/>
                </a:lnTo>
                <a:lnTo>
                  <a:pt x="46" y="126"/>
                </a:lnTo>
                <a:lnTo>
                  <a:pt x="46" y="126"/>
                </a:lnTo>
                <a:lnTo>
                  <a:pt x="46" y="126"/>
                </a:lnTo>
                <a:lnTo>
                  <a:pt x="46" y="124"/>
                </a:lnTo>
                <a:lnTo>
                  <a:pt x="46" y="124"/>
                </a:lnTo>
                <a:lnTo>
                  <a:pt x="44" y="126"/>
                </a:lnTo>
                <a:lnTo>
                  <a:pt x="46" y="126"/>
                </a:lnTo>
                <a:lnTo>
                  <a:pt x="46" y="126"/>
                </a:lnTo>
                <a:lnTo>
                  <a:pt x="46" y="126"/>
                </a:lnTo>
                <a:lnTo>
                  <a:pt x="44" y="128"/>
                </a:lnTo>
                <a:lnTo>
                  <a:pt x="44" y="128"/>
                </a:lnTo>
                <a:lnTo>
                  <a:pt x="44" y="128"/>
                </a:lnTo>
                <a:lnTo>
                  <a:pt x="44" y="128"/>
                </a:lnTo>
                <a:lnTo>
                  <a:pt x="44" y="128"/>
                </a:lnTo>
                <a:lnTo>
                  <a:pt x="44" y="130"/>
                </a:lnTo>
                <a:lnTo>
                  <a:pt x="42" y="130"/>
                </a:lnTo>
                <a:lnTo>
                  <a:pt x="42" y="130"/>
                </a:lnTo>
                <a:lnTo>
                  <a:pt x="42" y="130"/>
                </a:lnTo>
                <a:lnTo>
                  <a:pt x="42" y="130"/>
                </a:lnTo>
                <a:lnTo>
                  <a:pt x="40" y="132"/>
                </a:lnTo>
                <a:lnTo>
                  <a:pt x="40" y="132"/>
                </a:lnTo>
                <a:lnTo>
                  <a:pt x="38" y="132"/>
                </a:lnTo>
                <a:lnTo>
                  <a:pt x="40" y="134"/>
                </a:lnTo>
                <a:lnTo>
                  <a:pt x="40" y="134"/>
                </a:lnTo>
                <a:lnTo>
                  <a:pt x="40" y="134"/>
                </a:lnTo>
                <a:lnTo>
                  <a:pt x="40" y="134"/>
                </a:lnTo>
                <a:lnTo>
                  <a:pt x="38" y="134"/>
                </a:lnTo>
                <a:lnTo>
                  <a:pt x="40" y="134"/>
                </a:lnTo>
                <a:lnTo>
                  <a:pt x="38" y="134"/>
                </a:lnTo>
                <a:lnTo>
                  <a:pt x="38" y="134"/>
                </a:lnTo>
                <a:lnTo>
                  <a:pt x="38" y="136"/>
                </a:lnTo>
                <a:lnTo>
                  <a:pt x="38" y="136"/>
                </a:lnTo>
                <a:lnTo>
                  <a:pt x="38" y="136"/>
                </a:lnTo>
                <a:lnTo>
                  <a:pt x="38" y="136"/>
                </a:lnTo>
                <a:lnTo>
                  <a:pt x="38" y="136"/>
                </a:lnTo>
                <a:lnTo>
                  <a:pt x="38" y="136"/>
                </a:lnTo>
                <a:lnTo>
                  <a:pt x="38" y="136"/>
                </a:lnTo>
                <a:lnTo>
                  <a:pt x="38" y="136"/>
                </a:lnTo>
                <a:lnTo>
                  <a:pt x="36" y="136"/>
                </a:lnTo>
                <a:lnTo>
                  <a:pt x="36" y="136"/>
                </a:lnTo>
                <a:lnTo>
                  <a:pt x="34" y="136"/>
                </a:lnTo>
                <a:lnTo>
                  <a:pt x="34" y="136"/>
                </a:lnTo>
                <a:lnTo>
                  <a:pt x="34" y="138"/>
                </a:lnTo>
                <a:lnTo>
                  <a:pt x="34" y="138"/>
                </a:lnTo>
                <a:lnTo>
                  <a:pt x="32" y="140"/>
                </a:lnTo>
                <a:lnTo>
                  <a:pt x="32" y="140"/>
                </a:lnTo>
                <a:lnTo>
                  <a:pt x="30" y="144"/>
                </a:lnTo>
                <a:lnTo>
                  <a:pt x="30" y="144"/>
                </a:lnTo>
                <a:lnTo>
                  <a:pt x="28" y="144"/>
                </a:lnTo>
                <a:lnTo>
                  <a:pt x="28" y="144"/>
                </a:lnTo>
                <a:lnTo>
                  <a:pt x="26" y="144"/>
                </a:lnTo>
                <a:lnTo>
                  <a:pt x="26" y="144"/>
                </a:lnTo>
                <a:lnTo>
                  <a:pt x="26" y="146"/>
                </a:lnTo>
                <a:lnTo>
                  <a:pt x="26" y="146"/>
                </a:lnTo>
                <a:lnTo>
                  <a:pt x="22" y="152"/>
                </a:lnTo>
                <a:lnTo>
                  <a:pt x="22" y="152"/>
                </a:lnTo>
                <a:lnTo>
                  <a:pt x="18" y="152"/>
                </a:lnTo>
                <a:lnTo>
                  <a:pt x="18" y="152"/>
                </a:lnTo>
                <a:lnTo>
                  <a:pt x="16" y="154"/>
                </a:lnTo>
                <a:lnTo>
                  <a:pt x="16" y="154"/>
                </a:lnTo>
                <a:lnTo>
                  <a:pt x="14" y="154"/>
                </a:lnTo>
                <a:lnTo>
                  <a:pt x="14" y="154"/>
                </a:lnTo>
                <a:lnTo>
                  <a:pt x="12" y="154"/>
                </a:lnTo>
                <a:lnTo>
                  <a:pt x="12" y="154"/>
                </a:lnTo>
                <a:lnTo>
                  <a:pt x="10" y="154"/>
                </a:lnTo>
                <a:lnTo>
                  <a:pt x="10" y="154"/>
                </a:lnTo>
                <a:lnTo>
                  <a:pt x="10" y="156"/>
                </a:lnTo>
                <a:lnTo>
                  <a:pt x="10" y="156"/>
                </a:lnTo>
                <a:lnTo>
                  <a:pt x="8" y="158"/>
                </a:lnTo>
                <a:lnTo>
                  <a:pt x="8" y="158"/>
                </a:lnTo>
                <a:lnTo>
                  <a:pt x="6" y="158"/>
                </a:lnTo>
                <a:lnTo>
                  <a:pt x="6" y="158"/>
                </a:lnTo>
                <a:lnTo>
                  <a:pt x="6" y="156"/>
                </a:lnTo>
                <a:lnTo>
                  <a:pt x="6" y="156"/>
                </a:lnTo>
                <a:lnTo>
                  <a:pt x="6" y="156"/>
                </a:lnTo>
                <a:lnTo>
                  <a:pt x="6" y="156"/>
                </a:lnTo>
                <a:lnTo>
                  <a:pt x="6" y="156"/>
                </a:lnTo>
                <a:lnTo>
                  <a:pt x="6" y="156"/>
                </a:lnTo>
                <a:lnTo>
                  <a:pt x="4" y="156"/>
                </a:lnTo>
                <a:lnTo>
                  <a:pt x="4" y="156"/>
                </a:lnTo>
                <a:lnTo>
                  <a:pt x="4" y="156"/>
                </a:lnTo>
                <a:lnTo>
                  <a:pt x="4" y="156"/>
                </a:lnTo>
                <a:lnTo>
                  <a:pt x="2" y="158"/>
                </a:lnTo>
                <a:lnTo>
                  <a:pt x="2" y="158"/>
                </a:lnTo>
                <a:lnTo>
                  <a:pt x="2" y="158"/>
                </a:lnTo>
                <a:lnTo>
                  <a:pt x="2" y="158"/>
                </a:lnTo>
                <a:lnTo>
                  <a:pt x="0" y="158"/>
                </a:lnTo>
                <a:lnTo>
                  <a:pt x="0" y="158"/>
                </a:lnTo>
                <a:lnTo>
                  <a:pt x="0" y="158"/>
                </a:lnTo>
                <a:lnTo>
                  <a:pt x="0" y="158"/>
                </a:lnTo>
                <a:lnTo>
                  <a:pt x="2" y="160"/>
                </a:lnTo>
                <a:lnTo>
                  <a:pt x="2" y="160"/>
                </a:lnTo>
                <a:lnTo>
                  <a:pt x="2" y="160"/>
                </a:lnTo>
                <a:lnTo>
                  <a:pt x="2" y="160"/>
                </a:lnTo>
                <a:lnTo>
                  <a:pt x="2" y="160"/>
                </a:lnTo>
                <a:lnTo>
                  <a:pt x="2" y="160"/>
                </a:lnTo>
                <a:lnTo>
                  <a:pt x="0" y="162"/>
                </a:lnTo>
                <a:lnTo>
                  <a:pt x="0" y="162"/>
                </a:lnTo>
                <a:lnTo>
                  <a:pt x="2" y="164"/>
                </a:lnTo>
                <a:lnTo>
                  <a:pt x="2" y="164"/>
                </a:lnTo>
                <a:lnTo>
                  <a:pt x="2" y="164"/>
                </a:lnTo>
                <a:lnTo>
                  <a:pt x="2" y="164"/>
                </a:lnTo>
                <a:lnTo>
                  <a:pt x="4" y="168"/>
                </a:lnTo>
                <a:lnTo>
                  <a:pt x="4" y="168"/>
                </a:lnTo>
                <a:lnTo>
                  <a:pt x="6" y="166"/>
                </a:lnTo>
                <a:lnTo>
                  <a:pt x="6" y="166"/>
                </a:lnTo>
                <a:lnTo>
                  <a:pt x="6" y="166"/>
                </a:lnTo>
                <a:lnTo>
                  <a:pt x="6" y="166"/>
                </a:lnTo>
                <a:lnTo>
                  <a:pt x="8" y="166"/>
                </a:lnTo>
                <a:lnTo>
                  <a:pt x="8" y="166"/>
                </a:lnTo>
                <a:lnTo>
                  <a:pt x="8" y="166"/>
                </a:lnTo>
                <a:lnTo>
                  <a:pt x="8" y="166"/>
                </a:lnTo>
                <a:lnTo>
                  <a:pt x="8" y="166"/>
                </a:lnTo>
                <a:lnTo>
                  <a:pt x="8" y="166"/>
                </a:lnTo>
                <a:lnTo>
                  <a:pt x="8" y="166"/>
                </a:lnTo>
                <a:lnTo>
                  <a:pt x="8" y="166"/>
                </a:lnTo>
                <a:lnTo>
                  <a:pt x="10" y="164"/>
                </a:lnTo>
                <a:lnTo>
                  <a:pt x="10" y="164"/>
                </a:lnTo>
                <a:lnTo>
                  <a:pt x="10" y="166"/>
                </a:lnTo>
                <a:lnTo>
                  <a:pt x="10" y="166"/>
                </a:lnTo>
                <a:lnTo>
                  <a:pt x="10" y="166"/>
                </a:lnTo>
                <a:lnTo>
                  <a:pt x="10" y="166"/>
                </a:lnTo>
                <a:lnTo>
                  <a:pt x="14" y="166"/>
                </a:lnTo>
                <a:lnTo>
                  <a:pt x="14" y="166"/>
                </a:lnTo>
                <a:lnTo>
                  <a:pt x="16" y="166"/>
                </a:lnTo>
                <a:lnTo>
                  <a:pt x="16" y="166"/>
                </a:lnTo>
                <a:lnTo>
                  <a:pt x="18" y="164"/>
                </a:lnTo>
                <a:lnTo>
                  <a:pt x="18" y="164"/>
                </a:lnTo>
                <a:lnTo>
                  <a:pt x="20" y="164"/>
                </a:lnTo>
                <a:lnTo>
                  <a:pt x="20" y="164"/>
                </a:lnTo>
                <a:lnTo>
                  <a:pt x="20" y="160"/>
                </a:lnTo>
                <a:lnTo>
                  <a:pt x="20" y="160"/>
                </a:lnTo>
                <a:lnTo>
                  <a:pt x="22" y="160"/>
                </a:lnTo>
                <a:lnTo>
                  <a:pt x="22" y="160"/>
                </a:lnTo>
                <a:lnTo>
                  <a:pt x="26" y="158"/>
                </a:lnTo>
                <a:lnTo>
                  <a:pt x="26" y="158"/>
                </a:lnTo>
                <a:lnTo>
                  <a:pt x="28" y="158"/>
                </a:lnTo>
                <a:lnTo>
                  <a:pt x="28" y="158"/>
                </a:lnTo>
                <a:lnTo>
                  <a:pt x="28" y="158"/>
                </a:lnTo>
                <a:lnTo>
                  <a:pt x="28" y="158"/>
                </a:lnTo>
                <a:lnTo>
                  <a:pt x="30" y="158"/>
                </a:lnTo>
                <a:lnTo>
                  <a:pt x="30" y="158"/>
                </a:lnTo>
                <a:lnTo>
                  <a:pt x="32" y="158"/>
                </a:lnTo>
                <a:lnTo>
                  <a:pt x="32" y="158"/>
                </a:lnTo>
                <a:lnTo>
                  <a:pt x="34" y="160"/>
                </a:lnTo>
                <a:lnTo>
                  <a:pt x="34" y="160"/>
                </a:lnTo>
                <a:lnTo>
                  <a:pt x="36" y="160"/>
                </a:lnTo>
                <a:lnTo>
                  <a:pt x="36" y="160"/>
                </a:lnTo>
                <a:lnTo>
                  <a:pt x="36" y="158"/>
                </a:lnTo>
                <a:lnTo>
                  <a:pt x="36" y="158"/>
                </a:lnTo>
                <a:lnTo>
                  <a:pt x="38" y="158"/>
                </a:lnTo>
                <a:lnTo>
                  <a:pt x="38" y="158"/>
                </a:lnTo>
                <a:lnTo>
                  <a:pt x="40" y="158"/>
                </a:lnTo>
                <a:lnTo>
                  <a:pt x="40" y="158"/>
                </a:lnTo>
                <a:lnTo>
                  <a:pt x="40" y="156"/>
                </a:lnTo>
                <a:lnTo>
                  <a:pt x="40" y="156"/>
                </a:lnTo>
                <a:lnTo>
                  <a:pt x="42" y="154"/>
                </a:lnTo>
                <a:lnTo>
                  <a:pt x="42" y="154"/>
                </a:lnTo>
                <a:lnTo>
                  <a:pt x="42" y="154"/>
                </a:lnTo>
                <a:lnTo>
                  <a:pt x="42" y="154"/>
                </a:lnTo>
                <a:lnTo>
                  <a:pt x="44" y="154"/>
                </a:lnTo>
                <a:lnTo>
                  <a:pt x="44" y="154"/>
                </a:lnTo>
                <a:lnTo>
                  <a:pt x="46" y="154"/>
                </a:lnTo>
                <a:lnTo>
                  <a:pt x="46" y="154"/>
                </a:lnTo>
                <a:lnTo>
                  <a:pt x="46" y="154"/>
                </a:lnTo>
                <a:lnTo>
                  <a:pt x="46" y="154"/>
                </a:lnTo>
                <a:lnTo>
                  <a:pt x="48" y="154"/>
                </a:lnTo>
                <a:lnTo>
                  <a:pt x="48" y="154"/>
                </a:lnTo>
                <a:lnTo>
                  <a:pt x="50" y="154"/>
                </a:lnTo>
                <a:lnTo>
                  <a:pt x="50" y="154"/>
                </a:lnTo>
                <a:lnTo>
                  <a:pt x="50" y="154"/>
                </a:lnTo>
                <a:lnTo>
                  <a:pt x="50" y="154"/>
                </a:lnTo>
                <a:lnTo>
                  <a:pt x="52" y="154"/>
                </a:lnTo>
                <a:lnTo>
                  <a:pt x="52" y="154"/>
                </a:lnTo>
                <a:lnTo>
                  <a:pt x="54" y="152"/>
                </a:lnTo>
                <a:lnTo>
                  <a:pt x="54" y="152"/>
                </a:lnTo>
                <a:lnTo>
                  <a:pt x="54" y="152"/>
                </a:lnTo>
                <a:lnTo>
                  <a:pt x="54" y="152"/>
                </a:lnTo>
                <a:lnTo>
                  <a:pt x="56" y="152"/>
                </a:lnTo>
                <a:lnTo>
                  <a:pt x="56" y="152"/>
                </a:lnTo>
                <a:lnTo>
                  <a:pt x="58" y="150"/>
                </a:lnTo>
                <a:lnTo>
                  <a:pt x="58" y="150"/>
                </a:lnTo>
                <a:lnTo>
                  <a:pt x="62" y="150"/>
                </a:lnTo>
                <a:lnTo>
                  <a:pt x="62" y="150"/>
                </a:lnTo>
                <a:lnTo>
                  <a:pt x="64" y="150"/>
                </a:lnTo>
                <a:lnTo>
                  <a:pt x="64" y="150"/>
                </a:lnTo>
                <a:lnTo>
                  <a:pt x="66" y="148"/>
                </a:lnTo>
                <a:lnTo>
                  <a:pt x="66" y="148"/>
                </a:lnTo>
                <a:lnTo>
                  <a:pt x="68" y="150"/>
                </a:lnTo>
                <a:lnTo>
                  <a:pt x="68" y="150"/>
                </a:lnTo>
                <a:lnTo>
                  <a:pt x="70" y="150"/>
                </a:lnTo>
                <a:lnTo>
                  <a:pt x="70" y="150"/>
                </a:lnTo>
                <a:lnTo>
                  <a:pt x="70" y="154"/>
                </a:lnTo>
                <a:lnTo>
                  <a:pt x="70" y="154"/>
                </a:lnTo>
                <a:lnTo>
                  <a:pt x="74" y="150"/>
                </a:lnTo>
                <a:lnTo>
                  <a:pt x="74" y="150"/>
                </a:lnTo>
                <a:lnTo>
                  <a:pt x="78" y="148"/>
                </a:lnTo>
                <a:lnTo>
                  <a:pt x="78" y="148"/>
                </a:lnTo>
                <a:lnTo>
                  <a:pt x="80" y="146"/>
                </a:lnTo>
                <a:lnTo>
                  <a:pt x="80" y="146"/>
                </a:lnTo>
                <a:lnTo>
                  <a:pt x="84" y="144"/>
                </a:lnTo>
                <a:lnTo>
                  <a:pt x="84" y="144"/>
                </a:lnTo>
                <a:lnTo>
                  <a:pt x="86" y="144"/>
                </a:lnTo>
                <a:lnTo>
                  <a:pt x="86" y="144"/>
                </a:lnTo>
                <a:lnTo>
                  <a:pt x="86" y="144"/>
                </a:lnTo>
                <a:lnTo>
                  <a:pt x="86" y="144"/>
                </a:lnTo>
                <a:lnTo>
                  <a:pt x="88" y="144"/>
                </a:lnTo>
                <a:lnTo>
                  <a:pt x="88" y="144"/>
                </a:lnTo>
                <a:lnTo>
                  <a:pt x="90" y="142"/>
                </a:lnTo>
                <a:lnTo>
                  <a:pt x="90" y="142"/>
                </a:lnTo>
                <a:lnTo>
                  <a:pt x="96" y="144"/>
                </a:lnTo>
                <a:lnTo>
                  <a:pt x="96" y="144"/>
                </a:lnTo>
                <a:lnTo>
                  <a:pt x="96" y="142"/>
                </a:lnTo>
                <a:lnTo>
                  <a:pt x="96" y="142"/>
                </a:lnTo>
                <a:lnTo>
                  <a:pt x="98" y="140"/>
                </a:lnTo>
                <a:lnTo>
                  <a:pt x="98" y="140"/>
                </a:lnTo>
                <a:lnTo>
                  <a:pt x="100" y="138"/>
                </a:lnTo>
                <a:lnTo>
                  <a:pt x="100" y="138"/>
                </a:lnTo>
                <a:lnTo>
                  <a:pt x="100" y="138"/>
                </a:lnTo>
                <a:lnTo>
                  <a:pt x="100" y="138"/>
                </a:lnTo>
                <a:lnTo>
                  <a:pt x="100" y="136"/>
                </a:lnTo>
                <a:lnTo>
                  <a:pt x="100" y="136"/>
                </a:lnTo>
                <a:lnTo>
                  <a:pt x="98" y="136"/>
                </a:lnTo>
                <a:lnTo>
                  <a:pt x="98" y="136"/>
                </a:lnTo>
                <a:lnTo>
                  <a:pt x="98" y="136"/>
                </a:lnTo>
                <a:lnTo>
                  <a:pt x="98" y="136"/>
                </a:lnTo>
                <a:lnTo>
                  <a:pt x="98" y="134"/>
                </a:lnTo>
                <a:lnTo>
                  <a:pt x="98" y="134"/>
                </a:lnTo>
                <a:lnTo>
                  <a:pt x="100" y="132"/>
                </a:lnTo>
                <a:lnTo>
                  <a:pt x="100" y="132"/>
                </a:lnTo>
                <a:lnTo>
                  <a:pt x="100" y="128"/>
                </a:lnTo>
                <a:lnTo>
                  <a:pt x="100" y="128"/>
                </a:lnTo>
                <a:lnTo>
                  <a:pt x="100" y="124"/>
                </a:lnTo>
                <a:lnTo>
                  <a:pt x="100" y="124"/>
                </a:lnTo>
                <a:lnTo>
                  <a:pt x="100" y="122"/>
                </a:lnTo>
                <a:lnTo>
                  <a:pt x="100" y="122"/>
                </a:lnTo>
                <a:lnTo>
                  <a:pt x="98" y="118"/>
                </a:lnTo>
                <a:lnTo>
                  <a:pt x="98" y="118"/>
                </a:lnTo>
                <a:lnTo>
                  <a:pt x="100" y="116"/>
                </a:lnTo>
                <a:lnTo>
                  <a:pt x="100" y="116"/>
                </a:lnTo>
                <a:lnTo>
                  <a:pt x="100" y="112"/>
                </a:lnTo>
                <a:lnTo>
                  <a:pt x="100" y="112"/>
                </a:lnTo>
                <a:lnTo>
                  <a:pt x="98" y="112"/>
                </a:lnTo>
                <a:lnTo>
                  <a:pt x="98" y="112"/>
                </a:lnTo>
                <a:lnTo>
                  <a:pt x="98" y="112"/>
                </a:lnTo>
                <a:lnTo>
                  <a:pt x="98" y="112"/>
                </a:lnTo>
                <a:lnTo>
                  <a:pt x="96" y="110"/>
                </a:lnTo>
                <a:lnTo>
                  <a:pt x="96" y="110"/>
                </a:lnTo>
                <a:lnTo>
                  <a:pt x="96" y="108"/>
                </a:lnTo>
                <a:lnTo>
                  <a:pt x="96" y="108"/>
                </a:lnTo>
                <a:lnTo>
                  <a:pt x="96" y="108"/>
                </a:lnTo>
                <a:lnTo>
                  <a:pt x="96" y="108"/>
                </a:lnTo>
                <a:lnTo>
                  <a:pt x="94" y="108"/>
                </a:lnTo>
                <a:lnTo>
                  <a:pt x="94" y="108"/>
                </a:lnTo>
                <a:lnTo>
                  <a:pt x="96" y="108"/>
                </a:lnTo>
                <a:lnTo>
                  <a:pt x="96" y="108"/>
                </a:lnTo>
                <a:lnTo>
                  <a:pt x="96" y="104"/>
                </a:lnTo>
                <a:lnTo>
                  <a:pt x="96" y="104"/>
                </a:lnTo>
                <a:lnTo>
                  <a:pt x="98" y="102"/>
                </a:lnTo>
                <a:lnTo>
                  <a:pt x="98" y="102"/>
                </a:lnTo>
                <a:lnTo>
                  <a:pt x="98" y="100"/>
                </a:lnTo>
                <a:lnTo>
                  <a:pt x="98" y="100"/>
                </a:lnTo>
                <a:lnTo>
                  <a:pt x="100" y="100"/>
                </a:lnTo>
                <a:lnTo>
                  <a:pt x="100" y="100"/>
                </a:lnTo>
                <a:lnTo>
                  <a:pt x="98" y="96"/>
                </a:lnTo>
                <a:lnTo>
                  <a:pt x="98" y="96"/>
                </a:lnTo>
                <a:lnTo>
                  <a:pt x="96" y="96"/>
                </a:lnTo>
                <a:lnTo>
                  <a:pt x="96" y="96"/>
                </a:lnTo>
                <a:lnTo>
                  <a:pt x="96" y="94"/>
                </a:lnTo>
                <a:lnTo>
                  <a:pt x="96" y="94"/>
                </a:lnTo>
                <a:lnTo>
                  <a:pt x="96" y="94"/>
                </a:lnTo>
                <a:lnTo>
                  <a:pt x="96" y="94"/>
                </a:lnTo>
                <a:lnTo>
                  <a:pt x="96" y="94"/>
                </a:lnTo>
                <a:lnTo>
                  <a:pt x="96" y="94"/>
                </a:lnTo>
                <a:lnTo>
                  <a:pt x="98" y="86"/>
                </a:lnTo>
                <a:lnTo>
                  <a:pt x="98" y="86"/>
                </a:lnTo>
                <a:lnTo>
                  <a:pt x="100" y="78"/>
                </a:lnTo>
                <a:lnTo>
                  <a:pt x="100" y="78"/>
                </a:lnTo>
                <a:lnTo>
                  <a:pt x="98" y="74"/>
                </a:lnTo>
                <a:lnTo>
                  <a:pt x="98" y="74"/>
                </a:lnTo>
                <a:lnTo>
                  <a:pt x="104" y="70"/>
                </a:lnTo>
                <a:lnTo>
                  <a:pt x="104" y="70"/>
                </a:lnTo>
                <a:lnTo>
                  <a:pt x="102" y="66"/>
                </a:lnTo>
                <a:lnTo>
                  <a:pt x="102" y="66"/>
                </a:lnTo>
                <a:lnTo>
                  <a:pt x="104" y="64"/>
                </a:lnTo>
                <a:lnTo>
                  <a:pt x="104" y="64"/>
                </a:lnTo>
                <a:lnTo>
                  <a:pt x="104" y="64"/>
                </a:lnTo>
                <a:lnTo>
                  <a:pt x="104" y="64"/>
                </a:lnTo>
                <a:lnTo>
                  <a:pt x="104" y="64"/>
                </a:lnTo>
                <a:lnTo>
                  <a:pt x="104" y="64"/>
                </a:lnTo>
                <a:lnTo>
                  <a:pt x="104" y="64"/>
                </a:lnTo>
                <a:lnTo>
                  <a:pt x="104" y="64"/>
                </a:lnTo>
                <a:lnTo>
                  <a:pt x="106" y="62"/>
                </a:lnTo>
                <a:lnTo>
                  <a:pt x="106" y="62"/>
                </a:lnTo>
                <a:lnTo>
                  <a:pt x="104" y="60"/>
                </a:lnTo>
                <a:lnTo>
                  <a:pt x="104" y="60"/>
                </a:lnTo>
                <a:lnTo>
                  <a:pt x="106" y="58"/>
                </a:lnTo>
                <a:lnTo>
                  <a:pt x="106" y="58"/>
                </a:lnTo>
                <a:lnTo>
                  <a:pt x="108" y="58"/>
                </a:lnTo>
                <a:lnTo>
                  <a:pt x="108" y="58"/>
                </a:lnTo>
                <a:lnTo>
                  <a:pt x="108" y="58"/>
                </a:lnTo>
                <a:lnTo>
                  <a:pt x="108" y="58"/>
                </a:lnTo>
                <a:lnTo>
                  <a:pt x="108" y="58"/>
                </a:lnTo>
                <a:lnTo>
                  <a:pt x="108" y="58"/>
                </a:lnTo>
                <a:lnTo>
                  <a:pt x="112" y="54"/>
                </a:lnTo>
                <a:lnTo>
                  <a:pt x="112" y="54"/>
                </a:lnTo>
                <a:lnTo>
                  <a:pt x="110" y="48"/>
                </a:lnTo>
                <a:lnTo>
                  <a:pt x="110" y="48"/>
                </a:lnTo>
                <a:lnTo>
                  <a:pt x="108" y="48"/>
                </a:lnTo>
                <a:lnTo>
                  <a:pt x="108" y="48"/>
                </a:lnTo>
                <a:lnTo>
                  <a:pt x="104" y="42"/>
                </a:lnTo>
                <a:lnTo>
                  <a:pt x="104" y="42"/>
                </a:lnTo>
                <a:lnTo>
                  <a:pt x="104" y="42"/>
                </a:lnTo>
                <a:lnTo>
                  <a:pt x="104" y="42"/>
                </a:lnTo>
                <a:lnTo>
                  <a:pt x="102" y="42"/>
                </a:lnTo>
                <a:lnTo>
                  <a:pt x="102" y="42"/>
                </a:lnTo>
                <a:lnTo>
                  <a:pt x="102" y="40"/>
                </a:lnTo>
                <a:lnTo>
                  <a:pt x="102" y="40"/>
                </a:lnTo>
                <a:lnTo>
                  <a:pt x="102" y="38"/>
                </a:lnTo>
                <a:lnTo>
                  <a:pt x="102" y="38"/>
                </a:lnTo>
                <a:lnTo>
                  <a:pt x="100" y="38"/>
                </a:lnTo>
                <a:lnTo>
                  <a:pt x="100" y="38"/>
                </a:lnTo>
                <a:lnTo>
                  <a:pt x="100" y="34"/>
                </a:lnTo>
                <a:lnTo>
                  <a:pt x="100" y="34"/>
                </a:lnTo>
                <a:lnTo>
                  <a:pt x="98" y="30"/>
                </a:lnTo>
                <a:lnTo>
                  <a:pt x="98" y="30"/>
                </a:lnTo>
                <a:lnTo>
                  <a:pt x="96" y="30"/>
                </a:lnTo>
                <a:lnTo>
                  <a:pt x="96" y="30"/>
                </a:lnTo>
                <a:lnTo>
                  <a:pt x="96" y="28"/>
                </a:lnTo>
                <a:lnTo>
                  <a:pt x="96" y="28"/>
                </a:lnTo>
                <a:lnTo>
                  <a:pt x="94" y="26"/>
                </a:lnTo>
                <a:lnTo>
                  <a:pt x="94" y="26"/>
                </a:lnTo>
                <a:lnTo>
                  <a:pt x="92" y="24"/>
                </a:lnTo>
                <a:lnTo>
                  <a:pt x="92" y="24"/>
                </a:lnTo>
                <a:lnTo>
                  <a:pt x="90" y="26"/>
                </a:lnTo>
                <a:lnTo>
                  <a:pt x="90" y="26"/>
                </a:lnTo>
                <a:lnTo>
                  <a:pt x="88" y="26"/>
                </a:lnTo>
                <a:lnTo>
                  <a:pt x="88" y="26"/>
                </a:lnTo>
                <a:lnTo>
                  <a:pt x="88" y="24"/>
                </a:lnTo>
                <a:lnTo>
                  <a:pt x="88" y="24"/>
                </a:lnTo>
                <a:lnTo>
                  <a:pt x="90" y="20"/>
                </a:lnTo>
                <a:lnTo>
                  <a:pt x="90" y="20"/>
                </a:lnTo>
                <a:lnTo>
                  <a:pt x="90" y="16"/>
                </a:lnTo>
                <a:lnTo>
                  <a:pt x="90" y="16"/>
                </a:lnTo>
                <a:lnTo>
                  <a:pt x="86" y="16"/>
                </a:lnTo>
                <a:lnTo>
                  <a:pt x="86" y="16"/>
                </a:lnTo>
                <a:lnTo>
                  <a:pt x="86" y="18"/>
                </a:lnTo>
                <a:lnTo>
                  <a:pt x="86" y="18"/>
                </a:lnTo>
                <a:lnTo>
                  <a:pt x="84" y="16"/>
                </a:lnTo>
                <a:lnTo>
                  <a:pt x="84" y="16"/>
                </a:lnTo>
                <a:lnTo>
                  <a:pt x="82" y="16"/>
                </a:lnTo>
                <a:lnTo>
                  <a:pt x="82" y="16"/>
                </a:lnTo>
                <a:lnTo>
                  <a:pt x="84" y="20"/>
                </a:lnTo>
                <a:lnTo>
                  <a:pt x="84" y="20"/>
                </a:lnTo>
                <a:lnTo>
                  <a:pt x="82" y="20"/>
                </a:lnTo>
                <a:lnTo>
                  <a:pt x="82" y="20"/>
                </a:lnTo>
                <a:lnTo>
                  <a:pt x="80" y="24"/>
                </a:lnTo>
                <a:lnTo>
                  <a:pt x="80" y="24"/>
                </a:lnTo>
                <a:lnTo>
                  <a:pt x="82" y="22"/>
                </a:lnTo>
                <a:lnTo>
                  <a:pt x="82" y="22"/>
                </a:lnTo>
                <a:lnTo>
                  <a:pt x="82" y="24"/>
                </a:lnTo>
                <a:lnTo>
                  <a:pt x="82" y="24"/>
                </a:lnTo>
                <a:lnTo>
                  <a:pt x="84" y="24"/>
                </a:lnTo>
                <a:lnTo>
                  <a:pt x="84" y="24"/>
                </a:lnTo>
                <a:lnTo>
                  <a:pt x="84" y="26"/>
                </a:lnTo>
                <a:lnTo>
                  <a:pt x="84" y="26"/>
                </a:lnTo>
                <a:lnTo>
                  <a:pt x="84" y="28"/>
                </a:lnTo>
                <a:lnTo>
                  <a:pt x="82" y="28"/>
                </a:lnTo>
                <a:lnTo>
                  <a:pt x="82" y="28"/>
                </a:lnTo>
                <a:lnTo>
                  <a:pt x="78" y="28"/>
                </a:lnTo>
                <a:lnTo>
                  <a:pt x="78" y="28"/>
                </a:lnTo>
                <a:lnTo>
                  <a:pt x="78" y="28"/>
                </a:lnTo>
                <a:lnTo>
                  <a:pt x="78" y="28"/>
                </a:lnTo>
                <a:lnTo>
                  <a:pt x="76" y="28"/>
                </a:lnTo>
                <a:lnTo>
                  <a:pt x="76" y="28"/>
                </a:lnTo>
                <a:lnTo>
                  <a:pt x="76" y="26"/>
                </a:lnTo>
                <a:lnTo>
                  <a:pt x="76" y="26"/>
                </a:lnTo>
                <a:lnTo>
                  <a:pt x="74" y="24"/>
                </a:lnTo>
                <a:lnTo>
                  <a:pt x="74" y="24"/>
                </a:lnTo>
                <a:lnTo>
                  <a:pt x="72" y="22"/>
                </a:lnTo>
                <a:lnTo>
                  <a:pt x="72" y="22"/>
                </a:lnTo>
                <a:lnTo>
                  <a:pt x="70" y="22"/>
                </a:lnTo>
                <a:lnTo>
                  <a:pt x="70" y="22"/>
                </a:lnTo>
                <a:lnTo>
                  <a:pt x="68" y="22"/>
                </a:lnTo>
                <a:lnTo>
                  <a:pt x="68" y="22"/>
                </a:lnTo>
                <a:lnTo>
                  <a:pt x="68" y="18"/>
                </a:lnTo>
                <a:lnTo>
                  <a:pt x="68" y="18"/>
                </a:lnTo>
                <a:lnTo>
                  <a:pt x="68" y="16"/>
                </a:lnTo>
                <a:lnTo>
                  <a:pt x="68" y="16"/>
                </a:lnTo>
                <a:lnTo>
                  <a:pt x="68" y="14"/>
                </a:lnTo>
                <a:lnTo>
                  <a:pt x="68" y="14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68" y="12"/>
                </a:lnTo>
                <a:lnTo>
                  <a:pt x="64" y="10"/>
                </a:lnTo>
                <a:lnTo>
                  <a:pt x="64" y="10"/>
                </a:lnTo>
                <a:lnTo>
                  <a:pt x="60" y="8"/>
                </a:lnTo>
                <a:lnTo>
                  <a:pt x="60" y="8"/>
                </a:lnTo>
                <a:lnTo>
                  <a:pt x="56" y="10"/>
                </a:lnTo>
                <a:lnTo>
                  <a:pt x="56" y="10"/>
                </a:lnTo>
                <a:lnTo>
                  <a:pt x="56" y="8"/>
                </a:lnTo>
                <a:lnTo>
                  <a:pt x="56" y="8"/>
                </a:lnTo>
                <a:lnTo>
                  <a:pt x="54" y="8"/>
                </a:lnTo>
                <a:lnTo>
                  <a:pt x="54" y="8"/>
                </a:lnTo>
                <a:lnTo>
                  <a:pt x="50" y="8"/>
                </a:lnTo>
                <a:lnTo>
                  <a:pt x="50" y="8"/>
                </a:lnTo>
                <a:lnTo>
                  <a:pt x="50" y="6"/>
                </a:lnTo>
                <a:lnTo>
                  <a:pt x="50" y="6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48" y="2"/>
                </a:lnTo>
                <a:lnTo>
                  <a:pt x="48" y="2"/>
                </a:lnTo>
                <a:lnTo>
                  <a:pt x="48" y="0"/>
                </a:lnTo>
                <a:lnTo>
                  <a:pt x="48" y="0"/>
                </a:lnTo>
                <a:lnTo>
                  <a:pt x="46" y="0"/>
                </a:lnTo>
                <a:lnTo>
                  <a:pt x="46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2" y="2"/>
                </a:lnTo>
                <a:lnTo>
                  <a:pt x="42" y="2"/>
                </a:lnTo>
                <a:lnTo>
                  <a:pt x="40" y="2"/>
                </a:lnTo>
                <a:lnTo>
                  <a:pt x="40" y="2"/>
                </a:lnTo>
                <a:lnTo>
                  <a:pt x="42" y="4"/>
                </a:lnTo>
                <a:lnTo>
                  <a:pt x="42" y="4"/>
                </a:lnTo>
                <a:lnTo>
                  <a:pt x="44" y="4"/>
                </a:lnTo>
                <a:lnTo>
                  <a:pt x="44" y="4"/>
                </a:lnTo>
                <a:lnTo>
                  <a:pt x="44" y="8"/>
                </a:lnTo>
                <a:lnTo>
                  <a:pt x="44" y="8"/>
                </a:lnTo>
                <a:lnTo>
                  <a:pt x="46" y="14"/>
                </a:lnTo>
                <a:lnTo>
                  <a:pt x="46" y="14"/>
                </a:lnTo>
                <a:lnTo>
                  <a:pt x="44" y="14"/>
                </a:lnTo>
                <a:lnTo>
                  <a:pt x="44" y="14"/>
                </a:lnTo>
                <a:lnTo>
                  <a:pt x="44" y="18"/>
                </a:lnTo>
                <a:lnTo>
                  <a:pt x="44" y="18"/>
                </a:lnTo>
                <a:lnTo>
                  <a:pt x="46" y="20"/>
                </a:lnTo>
                <a:lnTo>
                  <a:pt x="46" y="20"/>
                </a:lnTo>
                <a:lnTo>
                  <a:pt x="46" y="20"/>
                </a:lnTo>
                <a:lnTo>
                  <a:pt x="46" y="20"/>
                </a:lnTo>
                <a:lnTo>
                  <a:pt x="48" y="20"/>
                </a:lnTo>
                <a:lnTo>
                  <a:pt x="48" y="20"/>
                </a:lnTo>
                <a:lnTo>
                  <a:pt x="50" y="20"/>
                </a:lnTo>
                <a:lnTo>
                  <a:pt x="50" y="20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2" y="22"/>
                </a:lnTo>
                <a:lnTo>
                  <a:pt x="54" y="22"/>
                </a:lnTo>
                <a:lnTo>
                  <a:pt x="54" y="22"/>
                </a:lnTo>
                <a:lnTo>
                  <a:pt x="54" y="22"/>
                </a:lnTo>
                <a:lnTo>
                  <a:pt x="54" y="22"/>
                </a:lnTo>
                <a:lnTo>
                  <a:pt x="56" y="24"/>
                </a:lnTo>
                <a:lnTo>
                  <a:pt x="56" y="24"/>
                </a:lnTo>
                <a:lnTo>
                  <a:pt x="56" y="24"/>
                </a:lnTo>
                <a:lnTo>
                  <a:pt x="56" y="24"/>
                </a:lnTo>
                <a:lnTo>
                  <a:pt x="60" y="24"/>
                </a:lnTo>
                <a:lnTo>
                  <a:pt x="60" y="24"/>
                </a:lnTo>
                <a:lnTo>
                  <a:pt x="62" y="26"/>
                </a:lnTo>
                <a:lnTo>
                  <a:pt x="62" y="26"/>
                </a:lnTo>
                <a:lnTo>
                  <a:pt x="64" y="26"/>
                </a:lnTo>
                <a:lnTo>
                  <a:pt x="64" y="26"/>
                </a:lnTo>
                <a:lnTo>
                  <a:pt x="64" y="28"/>
                </a:lnTo>
                <a:lnTo>
                  <a:pt x="64" y="28"/>
                </a:lnTo>
                <a:lnTo>
                  <a:pt x="62" y="28"/>
                </a:lnTo>
                <a:lnTo>
                  <a:pt x="62" y="28"/>
                </a:lnTo>
                <a:lnTo>
                  <a:pt x="60" y="28"/>
                </a:lnTo>
                <a:lnTo>
                  <a:pt x="60" y="28"/>
                </a:lnTo>
                <a:lnTo>
                  <a:pt x="58" y="28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8" y="34"/>
                </a:lnTo>
                <a:lnTo>
                  <a:pt x="58" y="34"/>
                </a:lnTo>
                <a:lnTo>
                  <a:pt x="60" y="32"/>
                </a:lnTo>
                <a:lnTo>
                  <a:pt x="60" y="32"/>
                </a:lnTo>
                <a:lnTo>
                  <a:pt x="60" y="34"/>
                </a:lnTo>
                <a:lnTo>
                  <a:pt x="60" y="34"/>
                </a:lnTo>
                <a:lnTo>
                  <a:pt x="58" y="42"/>
                </a:lnTo>
                <a:lnTo>
                  <a:pt x="58" y="42"/>
                </a:lnTo>
                <a:lnTo>
                  <a:pt x="56" y="42"/>
                </a:lnTo>
                <a:lnTo>
                  <a:pt x="56" y="42"/>
                </a:lnTo>
                <a:lnTo>
                  <a:pt x="56" y="46"/>
                </a:lnTo>
                <a:lnTo>
                  <a:pt x="56" y="46"/>
                </a:lnTo>
                <a:lnTo>
                  <a:pt x="56" y="50"/>
                </a:lnTo>
                <a:lnTo>
                  <a:pt x="56" y="50"/>
                </a:lnTo>
                <a:lnTo>
                  <a:pt x="56" y="52"/>
                </a:lnTo>
                <a:lnTo>
                  <a:pt x="56" y="52"/>
                </a:lnTo>
                <a:lnTo>
                  <a:pt x="60" y="56"/>
                </a:lnTo>
                <a:lnTo>
                  <a:pt x="60" y="56"/>
                </a:lnTo>
                <a:lnTo>
                  <a:pt x="60" y="60"/>
                </a:lnTo>
                <a:lnTo>
                  <a:pt x="60" y="60"/>
                </a:lnTo>
                <a:lnTo>
                  <a:pt x="60" y="60"/>
                </a:lnTo>
                <a:lnTo>
                  <a:pt x="60" y="60"/>
                </a:lnTo>
                <a:lnTo>
                  <a:pt x="62" y="62"/>
                </a:lnTo>
                <a:lnTo>
                  <a:pt x="62" y="62"/>
                </a:lnTo>
                <a:lnTo>
                  <a:pt x="62" y="62"/>
                </a:lnTo>
                <a:lnTo>
                  <a:pt x="62" y="62"/>
                </a:lnTo>
                <a:lnTo>
                  <a:pt x="62" y="62"/>
                </a:lnTo>
                <a:lnTo>
                  <a:pt x="62" y="62"/>
                </a:lnTo>
                <a:lnTo>
                  <a:pt x="62" y="68"/>
                </a:lnTo>
                <a:lnTo>
                  <a:pt x="62" y="68"/>
                </a:lnTo>
                <a:lnTo>
                  <a:pt x="60" y="68"/>
                </a:lnTo>
                <a:lnTo>
                  <a:pt x="60" y="68"/>
                </a:lnTo>
                <a:lnTo>
                  <a:pt x="60" y="72"/>
                </a:lnTo>
                <a:lnTo>
                  <a:pt x="54" y="76"/>
                </a:lnTo>
                <a:lnTo>
                  <a:pt x="5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247087" y="503616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和歌山県</a:t>
            </a: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1368497" y="503616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兵庫県</a:t>
            </a: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2419374" y="503616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鳥取県</a:t>
            </a: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3470251" y="503616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岡山県</a:t>
            </a:r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4521128" y="503616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島根県</a:t>
            </a: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5572006" y="503616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広島県</a:t>
            </a: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6622883" y="503616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山口県</a:t>
            </a:r>
          </a:p>
        </p:txBody>
      </p:sp>
      <p:sp>
        <p:nvSpPr>
          <p:cNvPr id="174" name="Freeform 121"/>
          <p:cNvSpPr>
            <a:spLocks/>
          </p:cNvSpPr>
          <p:nvPr/>
        </p:nvSpPr>
        <p:spPr bwMode="auto">
          <a:xfrm>
            <a:off x="488191" y="4568532"/>
            <a:ext cx="322263" cy="387483"/>
          </a:xfrm>
          <a:custGeom>
            <a:avLst/>
            <a:gdLst>
              <a:gd name="T0" fmla="*/ 162 w 168"/>
              <a:gd name="T1" fmla="*/ 156 h 202"/>
              <a:gd name="T2" fmla="*/ 156 w 168"/>
              <a:gd name="T3" fmla="*/ 158 h 202"/>
              <a:gd name="T4" fmla="*/ 156 w 168"/>
              <a:gd name="T5" fmla="*/ 162 h 202"/>
              <a:gd name="T6" fmla="*/ 154 w 168"/>
              <a:gd name="T7" fmla="*/ 168 h 202"/>
              <a:gd name="T8" fmla="*/ 158 w 168"/>
              <a:gd name="T9" fmla="*/ 170 h 202"/>
              <a:gd name="T10" fmla="*/ 150 w 168"/>
              <a:gd name="T11" fmla="*/ 176 h 202"/>
              <a:gd name="T12" fmla="*/ 152 w 168"/>
              <a:gd name="T13" fmla="*/ 178 h 202"/>
              <a:gd name="T14" fmla="*/ 144 w 168"/>
              <a:gd name="T15" fmla="*/ 182 h 202"/>
              <a:gd name="T16" fmla="*/ 138 w 168"/>
              <a:gd name="T17" fmla="*/ 186 h 202"/>
              <a:gd name="T18" fmla="*/ 130 w 168"/>
              <a:gd name="T19" fmla="*/ 194 h 202"/>
              <a:gd name="T20" fmla="*/ 130 w 168"/>
              <a:gd name="T21" fmla="*/ 200 h 202"/>
              <a:gd name="T22" fmla="*/ 126 w 168"/>
              <a:gd name="T23" fmla="*/ 198 h 202"/>
              <a:gd name="T24" fmla="*/ 122 w 168"/>
              <a:gd name="T25" fmla="*/ 192 h 202"/>
              <a:gd name="T26" fmla="*/ 114 w 168"/>
              <a:gd name="T27" fmla="*/ 190 h 202"/>
              <a:gd name="T28" fmla="*/ 100 w 168"/>
              <a:gd name="T29" fmla="*/ 188 h 202"/>
              <a:gd name="T30" fmla="*/ 92 w 168"/>
              <a:gd name="T31" fmla="*/ 188 h 202"/>
              <a:gd name="T32" fmla="*/ 80 w 168"/>
              <a:gd name="T33" fmla="*/ 184 h 202"/>
              <a:gd name="T34" fmla="*/ 74 w 168"/>
              <a:gd name="T35" fmla="*/ 178 h 202"/>
              <a:gd name="T36" fmla="*/ 66 w 168"/>
              <a:gd name="T37" fmla="*/ 174 h 202"/>
              <a:gd name="T38" fmla="*/ 58 w 168"/>
              <a:gd name="T39" fmla="*/ 170 h 202"/>
              <a:gd name="T40" fmla="*/ 60 w 168"/>
              <a:gd name="T41" fmla="*/ 162 h 202"/>
              <a:gd name="T42" fmla="*/ 54 w 168"/>
              <a:gd name="T43" fmla="*/ 156 h 202"/>
              <a:gd name="T44" fmla="*/ 50 w 168"/>
              <a:gd name="T45" fmla="*/ 150 h 202"/>
              <a:gd name="T46" fmla="*/ 54 w 168"/>
              <a:gd name="T47" fmla="*/ 150 h 202"/>
              <a:gd name="T48" fmla="*/ 58 w 168"/>
              <a:gd name="T49" fmla="*/ 146 h 202"/>
              <a:gd name="T50" fmla="*/ 58 w 168"/>
              <a:gd name="T51" fmla="*/ 144 h 202"/>
              <a:gd name="T52" fmla="*/ 52 w 168"/>
              <a:gd name="T53" fmla="*/ 138 h 202"/>
              <a:gd name="T54" fmla="*/ 40 w 168"/>
              <a:gd name="T55" fmla="*/ 130 h 202"/>
              <a:gd name="T56" fmla="*/ 28 w 168"/>
              <a:gd name="T57" fmla="*/ 122 h 202"/>
              <a:gd name="T58" fmla="*/ 20 w 168"/>
              <a:gd name="T59" fmla="*/ 114 h 202"/>
              <a:gd name="T60" fmla="*/ 4 w 168"/>
              <a:gd name="T61" fmla="*/ 106 h 202"/>
              <a:gd name="T62" fmla="*/ 2 w 168"/>
              <a:gd name="T63" fmla="*/ 102 h 202"/>
              <a:gd name="T64" fmla="*/ 4 w 168"/>
              <a:gd name="T65" fmla="*/ 98 h 202"/>
              <a:gd name="T66" fmla="*/ 6 w 168"/>
              <a:gd name="T67" fmla="*/ 94 h 202"/>
              <a:gd name="T68" fmla="*/ 6 w 168"/>
              <a:gd name="T69" fmla="*/ 92 h 202"/>
              <a:gd name="T70" fmla="*/ 4 w 168"/>
              <a:gd name="T71" fmla="*/ 86 h 202"/>
              <a:gd name="T72" fmla="*/ 10 w 168"/>
              <a:gd name="T73" fmla="*/ 84 h 202"/>
              <a:gd name="T74" fmla="*/ 14 w 168"/>
              <a:gd name="T75" fmla="*/ 78 h 202"/>
              <a:gd name="T76" fmla="*/ 18 w 168"/>
              <a:gd name="T77" fmla="*/ 74 h 202"/>
              <a:gd name="T78" fmla="*/ 10 w 168"/>
              <a:gd name="T79" fmla="*/ 68 h 202"/>
              <a:gd name="T80" fmla="*/ 8 w 168"/>
              <a:gd name="T81" fmla="*/ 64 h 202"/>
              <a:gd name="T82" fmla="*/ 16 w 168"/>
              <a:gd name="T83" fmla="*/ 58 h 202"/>
              <a:gd name="T84" fmla="*/ 18 w 168"/>
              <a:gd name="T85" fmla="*/ 54 h 202"/>
              <a:gd name="T86" fmla="*/ 26 w 168"/>
              <a:gd name="T87" fmla="*/ 50 h 202"/>
              <a:gd name="T88" fmla="*/ 20 w 168"/>
              <a:gd name="T89" fmla="*/ 44 h 202"/>
              <a:gd name="T90" fmla="*/ 16 w 168"/>
              <a:gd name="T91" fmla="*/ 40 h 202"/>
              <a:gd name="T92" fmla="*/ 10 w 168"/>
              <a:gd name="T93" fmla="*/ 32 h 202"/>
              <a:gd name="T94" fmla="*/ 2 w 168"/>
              <a:gd name="T95" fmla="*/ 18 h 202"/>
              <a:gd name="T96" fmla="*/ 10 w 168"/>
              <a:gd name="T97" fmla="*/ 24 h 202"/>
              <a:gd name="T98" fmla="*/ 22 w 168"/>
              <a:gd name="T99" fmla="*/ 24 h 202"/>
              <a:gd name="T100" fmla="*/ 42 w 168"/>
              <a:gd name="T101" fmla="*/ 18 h 202"/>
              <a:gd name="T102" fmla="*/ 56 w 168"/>
              <a:gd name="T103" fmla="*/ 12 h 202"/>
              <a:gd name="T104" fmla="*/ 76 w 168"/>
              <a:gd name="T105" fmla="*/ 6 h 202"/>
              <a:gd name="T106" fmla="*/ 100 w 168"/>
              <a:gd name="T107" fmla="*/ 0 h 202"/>
              <a:gd name="T108" fmla="*/ 112 w 168"/>
              <a:gd name="T109" fmla="*/ 24 h 202"/>
              <a:gd name="T110" fmla="*/ 104 w 168"/>
              <a:gd name="T111" fmla="*/ 42 h 202"/>
              <a:gd name="T112" fmla="*/ 90 w 168"/>
              <a:gd name="T113" fmla="*/ 70 h 202"/>
              <a:gd name="T114" fmla="*/ 98 w 168"/>
              <a:gd name="T115" fmla="*/ 96 h 202"/>
              <a:gd name="T116" fmla="*/ 106 w 168"/>
              <a:gd name="T117" fmla="*/ 104 h 202"/>
              <a:gd name="T118" fmla="*/ 138 w 168"/>
              <a:gd name="T119" fmla="*/ 104 h 202"/>
              <a:gd name="T120" fmla="*/ 152 w 168"/>
              <a:gd name="T121" fmla="*/ 13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8" h="202">
                <a:moveTo>
                  <a:pt x="168" y="142"/>
                </a:moveTo>
                <a:lnTo>
                  <a:pt x="168" y="142"/>
                </a:lnTo>
                <a:lnTo>
                  <a:pt x="166" y="146"/>
                </a:lnTo>
                <a:lnTo>
                  <a:pt x="166" y="146"/>
                </a:lnTo>
                <a:lnTo>
                  <a:pt x="164" y="148"/>
                </a:lnTo>
                <a:lnTo>
                  <a:pt x="164" y="148"/>
                </a:lnTo>
                <a:lnTo>
                  <a:pt x="164" y="148"/>
                </a:lnTo>
                <a:lnTo>
                  <a:pt x="164" y="148"/>
                </a:lnTo>
                <a:lnTo>
                  <a:pt x="164" y="150"/>
                </a:lnTo>
                <a:lnTo>
                  <a:pt x="164" y="150"/>
                </a:lnTo>
                <a:lnTo>
                  <a:pt x="164" y="150"/>
                </a:lnTo>
                <a:lnTo>
                  <a:pt x="164" y="150"/>
                </a:lnTo>
                <a:lnTo>
                  <a:pt x="164" y="150"/>
                </a:lnTo>
                <a:lnTo>
                  <a:pt x="164" y="150"/>
                </a:lnTo>
                <a:lnTo>
                  <a:pt x="162" y="150"/>
                </a:lnTo>
                <a:lnTo>
                  <a:pt x="162" y="150"/>
                </a:lnTo>
                <a:lnTo>
                  <a:pt x="162" y="152"/>
                </a:lnTo>
                <a:lnTo>
                  <a:pt x="162" y="152"/>
                </a:lnTo>
                <a:lnTo>
                  <a:pt x="162" y="154"/>
                </a:lnTo>
                <a:lnTo>
                  <a:pt x="162" y="154"/>
                </a:lnTo>
                <a:lnTo>
                  <a:pt x="162" y="156"/>
                </a:lnTo>
                <a:lnTo>
                  <a:pt x="162" y="156"/>
                </a:lnTo>
                <a:lnTo>
                  <a:pt x="164" y="154"/>
                </a:lnTo>
                <a:lnTo>
                  <a:pt x="164" y="154"/>
                </a:lnTo>
                <a:lnTo>
                  <a:pt x="164" y="154"/>
                </a:lnTo>
                <a:lnTo>
                  <a:pt x="164" y="154"/>
                </a:lnTo>
                <a:lnTo>
                  <a:pt x="164" y="156"/>
                </a:lnTo>
                <a:lnTo>
                  <a:pt x="164" y="156"/>
                </a:lnTo>
                <a:lnTo>
                  <a:pt x="162" y="158"/>
                </a:lnTo>
                <a:lnTo>
                  <a:pt x="162" y="158"/>
                </a:lnTo>
                <a:lnTo>
                  <a:pt x="162" y="156"/>
                </a:lnTo>
                <a:lnTo>
                  <a:pt x="162" y="156"/>
                </a:lnTo>
                <a:lnTo>
                  <a:pt x="162" y="156"/>
                </a:lnTo>
                <a:lnTo>
                  <a:pt x="162" y="156"/>
                </a:lnTo>
                <a:lnTo>
                  <a:pt x="160" y="156"/>
                </a:lnTo>
                <a:lnTo>
                  <a:pt x="160" y="156"/>
                </a:lnTo>
                <a:lnTo>
                  <a:pt x="160" y="156"/>
                </a:lnTo>
                <a:lnTo>
                  <a:pt x="160" y="156"/>
                </a:lnTo>
                <a:lnTo>
                  <a:pt x="158" y="158"/>
                </a:lnTo>
                <a:lnTo>
                  <a:pt x="158" y="158"/>
                </a:lnTo>
                <a:lnTo>
                  <a:pt x="156" y="158"/>
                </a:lnTo>
                <a:lnTo>
                  <a:pt x="156" y="158"/>
                </a:lnTo>
                <a:lnTo>
                  <a:pt x="156" y="158"/>
                </a:lnTo>
                <a:lnTo>
                  <a:pt x="156" y="160"/>
                </a:lnTo>
                <a:lnTo>
                  <a:pt x="156" y="160"/>
                </a:lnTo>
                <a:lnTo>
                  <a:pt x="158" y="160"/>
                </a:lnTo>
                <a:lnTo>
                  <a:pt x="158" y="160"/>
                </a:lnTo>
                <a:lnTo>
                  <a:pt x="158" y="162"/>
                </a:lnTo>
                <a:lnTo>
                  <a:pt x="158" y="162"/>
                </a:lnTo>
                <a:lnTo>
                  <a:pt x="158" y="164"/>
                </a:lnTo>
                <a:lnTo>
                  <a:pt x="158" y="164"/>
                </a:lnTo>
                <a:lnTo>
                  <a:pt x="158" y="164"/>
                </a:lnTo>
                <a:lnTo>
                  <a:pt x="158" y="164"/>
                </a:lnTo>
                <a:lnTo>
                  <a:pt x="158" y="162"/>
                </a:lnTo>
                <a:lnTo>
                  <a:pt x="158" y="162"/>
                </a:lnTo>
                <a:lnTo>
                  <a:pt x="158" y="162"/>
                </a:lnTo>
                <a:lnTo>
                  <a:pt x="158" y="162"/>
                </a:lnTo>
                <a:lnTo>
                  <a:pt x="158" y="162"/>
                </a:lnTo>
                <a:lnTo>
                  <a:pt x="158" y="162"/>
                </a:lnTo>
                <a:lnTo>
                  <a:pt x="156" y="162"/>
                </a:lnTo>
                <a:lnTo>
                  <a:pt x="156" y="162"/>
                </a:lnTo>
                <a:lnTo>
                  <a:pt x="156" y="162"/>
                </a:lnTo>
                <a:lnTo>
                  <a:pt x="156" y="162"/>
                </a:lnTo>
                <a:lnTo>
                  <a:pt x="156" y="162"/>
                </a:lnTo>
                <a:lnTo>
                  <a:pt x="156" y="162"/>
                </a:lnTo>
                <a:lnTo>
                  <a:pt x="156" y="164"/>
                </a:lnTo>
                <a:lnTo>
                  <a:pt x="156" y="164"/>
                </a:lnTo>
                <a:lnTo>
                  <a:pt x="156" y="164"/>
                </a:lnTo>
                <a:lnTo>
                  <a:pt x="156" y="164"/>
                </a:lnTo>
                <a:lnTo>
                  <a:pt x="156" y="164"/>
                </a:lnTo>
                <a:lnTo>
                  <a:pt x="156" y="164"/>
                </a:lnTo>
                <a:lnTo>
                  <a:pt x="156" y="164"/>
                </a:lnTo>
                <a:lnTo>
                  <a:pt x="156" y="164"/>
                </a:lnTo>
                <a:lnTo>
                  <a:pt x="156" y="164"/>
                </a:lnTo>
                <a:lnTo>
                  <a:pt x="156" y="164"/>
                </a:lnTo>
                <a:lnTo>
                  <a:pt x="156" y="164"/>
                </a:lnTo>
                <a:lnTo>
                  <a:pt x="156" y="164"/>
                </a:lnTo>
                <a:lnTo>
                  <a:pt x="154" y="166"/>
                </a:lnTo>
                <a:lnTo>
                  <a:pt x="154" y="166"/>
                </a:lnTo>
                <a:lnTo>
                  <a:pt x="154" y="166"/>
                </a:lnTo>
                <a:lnTo>
                  <a:pt x="154" y="166"/>
                </a:lnTo>
                <a:lnTo>
                  <a:pt x="154" y="166"/>
                </a:lnTo>
                <a:lnTo>
                  <a:pt x="154" y="166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56" y="168"/>
                </a:lnTo>
                <a:lnTo>
                  <a:pt x="156" y="168"/>
                </a:lnTo>
                <a:lnTo>
                  <a:pt x="156" y="166"/>
                </a:lnTo>
                <a:lnTo>
                  <a:pt x="156" y="166"/>
                </a:lnTo>
                <a:lnTo>
                  <a:pt x="158" y="168"/>
                </a:lnTo>
                <a:lnTo>
                  <a:pt x="158" y="168"/>
                </a:lnTo>
                <a:lnTo>
                  <a:pt x="158" y="168"/>
                </a:lnTo>
                <a:lnTo>
                  <a:pt x="158" y="168"/>
                </a:lnTo>
                <a:lnTo>
                  <a:pt x="158" y="170"/>
                </a:lnTo>
                <a:lnTo>
                  <a:pt x="158" y="170"/>
                </a:lnTo>
                <a:lnTo>
                  <a:pt x="158" y="170"/>
                </a:lnTo>
                <a:lnTo>
                  <a:pt x="158" y="170"/>
                </a:lnTo>
                <a:lnTo>
                  <a:pt x="158" y="170"/>
                </a:lnTo>
                <a:lnTo>
                  <a:pt x="158" y="170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60" y="170"/>
                </a:lnTo>
                <a:lnTo>
                  <a:pt x="158" y="172"/>
                </a:lnTo>
                <a:lnTo>
                  <a:pt x="158" y="172"/>
                </a:lnTo>
                <a:lnTo>
                  <a:pt x="158" y="172"/>
                </a:lnTo>
                <a:lnTo>
                  <a:pt x="158" y="172"/>
                </a:lnTo>
                <a:lnTo>
                  <a:pt x="156" y="172"/>
                </a:lnTo>
                <a:lnTo>
                  <a:pt x="156" y="172"/>
                </a:lnTo>
                <a:lnTo>
                  <a:pt x="156" y="174"/>
                </a:lnTo>
                <a:lnTo>
                  <a:pt x="156" y="174"/>
                </a:lnTo>
                <a:lnTo>
                  <a:pt x="154" y="172"/>
                </a:lnTo>
                <a:lnTo>
                  <a:pt x="154" y="172"/>
                </a:lnTo>
                <a:lnTo>
                  <a:pt x="152" y="172"/>
                </a:lnTo>
                <a:lnTo>
                  <a:pt x="152" y="172"/>
                </a:lnTo>
                <a:lnTo>
                  <a:pt x="152" y="174"/>
                </a:lnTo>
                <a:lnTo>
                  <a:pt x="152" y="174"/>
                </a:lnTo>
                <a:lnTo>
                  <a:pt x="152" y="174"/>
                </a:lnTo>
                <a:lnTo>
                  <a:pt x="152" y="174"/>
                </a:lnTo>
                <a:lnTo>
                  <a:pt x="150" y="176"/>
                </a:lnTo>
                <a:lnTo>
                  <a:pt x="150" y="176"/>
                </a:lnTo>
                <a:lnTo>
                  <a:pt x="150" y="176"/>
                </a:lnTo>
                <a:lnTo>
                  <a:pt x="150" y="176"/>
                </a:lnTo>
                <a:lnTo>
                  <a:pt x="148" y="176"/>
                </a:lnTo>
                <a:lnTo>
                  <a:pt x="148" y="176"/>
                </a:lnTo>
                <a:lnTo>
                  <a:pt x="148" y="176"/>
                </a:lnTo>
                <a:lnTo>
                  <a:pt x="148" y="176"/>
                </a:lnTo>
                <a:lnTo>
                  <a:pt x="148" y="178"/>
                </a:lnTo>
                <a:lnTo>
                  <a:pt x="148" y="178"/>
                </a:lnTo>
                <a:lnTo>
                  <a:pt x="148" y="176"/>
                </a:lnTo>
                <a:lnTo>
                  <a:pt x="148" y="176"/>
                </a:lnTo>
                <a:lnTo>
                  <a:pt x="150" y="176"/>
                </a:lnTo>
                <a:lnTo>
                  <a:pt x="150" y="176"/>
                </a:lnTo>
                <a:lnTo>
                  <a:pt x="152" y="176"/>
                </a:lnTo>
                <a:lnTo>
                  <a:pt x="152" y="176"/>
                </a:lnTo>
                <a:lnTo>
                  <a:pt x="152" y="176"/>
                </a:lnTo>
                <a:lnTo>
                  <a:pt x="152" y="176"/>
                </a:lnTo>
                <a:lnTo>
                  <a:pt x="152" y="176"/>
                </a:lnTo>
                <a:lnTo>
                  <a:pt x="152" y="176"/>
                </a:lnTo>
                <a:lnTo>
                  <a:pt x="152" y="178"/>
                </a:lnTo>
                <a:lnTo>
                  <a:pt x="152" y="178"/>
                </a:lnTo>
                <a:lnTo>
                  <a:pt x="152" y="178"/>
                </a:lnTo>
                <a:lnTo>
                  <a:pt x="152" y="178"/>
                </a:lnTo>
                <a:lnTo>
                  <a:pt x="150" y="178"/>
                </a:lnTo>
                <a:lnTo>
                  <a:pt x="150" y="178"/>
                </a:lnTo>
                <a:lnTo>
                  <a:pt x="150" y="178"/>
                </a:lnTo>
                <a:lnTo>
                  <a:pt x="150" y="178"/>
                </a:lnTo>
                <a:lnTo>
                  <a:pt x="148" y="180"/>
                </a:lnTo>
                <a:lnTo>
                  <a:pt x="148" y="180"/>
                </a:lnTo>
                <a:lnTo>
                  <a:pt x="148" y="180"/>
                </a:lnTo>
                <a:lnTo>
                  <a:pt x="148" y="180"/>
                </a:lnTo>
                <a:lnTo>
                  <a:pt x="148" y="180"/>
                </a:lnTo>
                <a:lnTo>
                  <a:pt x="148" y="180"/>
                </a:lnTo>
                <a:lnTo>
                  <a:pt x="146" y="180"/>
                </a:lnTo>
                <a:lnTo>
                  <a:pt x="146" y="180"/>
                </a:lnTo>
                <a:lnTo>
                  <a:pt x="146" y="182"/>
                </a:lnTo>
                <a:lnTo>
                  <a:pt x="146" y="182"/>
                </a:lnTo>
                <a:lnTo>
                  <a:pt x="146" y="182"/>
                </a:lnTo>
                <a:lnTo>
                  <a:pt x="146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42" y="184"/>
                </a:lnTo>
                <a:lnTo>
                  <a:pt x="142" y="184"/>
                </a:lnTo>
                <a:lnTo>
                  <a:pt x="142" y="184"/>
                </a:lnTo>
                <a:lnTo>
                  <a:pt x="142" y="184"/>
                </a:lnTo>
                <a:lnTo>
                  <a:pt x="142" y="184"/>
                </a:lnTo>
                <a:lnTo>
                  <a:pt x="142" y="184"/>
                </a:lnTo>
                <a:lnTo>
                  <a:pt x="140" y="184"/>
                </a:lnTo>
                <a:lnTo>
                  <a:pt x="140" y="184"/>
                </a:lnTo>
                <a:lnTo>
                  <a:pt x="140" y="186"/>
                </a:lnTo>
                <a:lnTo>
                  <a:pt x="140" y="186"/>
                </a:lnTo>
                <a:lnTo>
                  <a:pt x="140" y="184"/>
                </a:lnTo>
                <a:lnTo>
                  <a:pt x="140" y="184"/>
                </a:lnTo>
                <a:lnTo>
                  <a:pt x="138" y="186"/>
                </a:lnTo>
                <a:lnTo>
                  <a:pt x="138" y="186"/>
                </a:lnTo>
                <a:lnTo>
                  <a:pt x="138" y="186"/>
                </a:lnTo>
                <a:lnTo>
                  <a:pt x="138" y="186"/>
                </a:lnTo>
                <a:lnTo>
                  <a:pt x="138" y="186"/>
                </a:lnTo>
                <a:lnTo>
                  <a:pt x="138" y="186"/>
                </a:lnTo>
                <a:lnTo>
                  <a:pt x="136" y="186"/>
                </a:lnTo>
                <a:lnTo>
                  <a:pt x="136" y="186"/>
                </a:lnTo>
                <a:lnTo>
                  <a:pt x="136" y="186"/>
                </a:lnTo>
                <a:lnTo>
                  <a:pt x="136" y="186"/>
                </a:lnTo>
                <a:lnTo>
                  <a:pt x="134" y="186"/>
                </a:lnTo>
                <a:lnTo>
                  <a:pt x="134" y="186"/>
                </a:lnTo>
                <a:lnTo>
                  <a:pt x="134" y="188"/>
                </a:lnTo>
                <a:lnTo>
                  <a:pt x="134" y="188"/>
                </a:lnTo>
                <a:lnTo>
                  <a:pt x="132" y="188"/>
                </a:lnTo>
                <a:lnTo>
                  <a:pt x="132" y="188"/>
                </a:lnTo>
                <a:lnTo>
                  <a:pt x="132" y="188"/>
                </a:lnTo>
                <a:lnTo>
                  <a:pt x="132" y="188"/>
                </a:lnTo>
                <a:lnTo>
                  <a:pt x="132" y="188"/>
                </a:lnTo>
                <a:lnTo>
                  <a:pt x="132" y="188"/>
                </a:lnTo>
                <a:lnTo>
                  <a:pt x="130" y="190"/>
                </a:lnTo>
                <a:lnTo>
                  <a:pt x="130" y="190"/>
                </a:lnTo>
                <a:lnTo>
                  <a:pt x="130" y="192"/>
                </a:lnTo>
                <a:lnTo>
                  <a:pt x="130" y="192"/>
                </a:lnTo>
                <a:lnTo>
                  <a:pt x="130" y="192"/>
                </a:lnTo>
                <a:lnTo>
                  <a:pt x="130" y="192"/>
                </a:lnTo>
                <a:lnTo>
                  <a:pt x="130" y="194"/>
                </a:lnTo>
                <a:lnTo>
                  <a:pt x="130" y="194"/>
                </a:lnTo>
                <a:lnTo>
                  <a:pt x="128" y="194"/>
                </a:lnTo>
                <a:lnTo>
                  <a:pt x="128" y="194"/>
                </a:lnTo>
                <a:lnTo>
                  <a:pt x="128" y="196"/>
                </a:lnTo>
                <a:lnTo>
                  <a:pt x="128" y="196"/>
                </a:lnTo>
                <a:lnTo>
                  <a:pt x="128" y="196"/>
                </a:lnTo>
                <a:lnTo>
                  <a:pt x="128" y="196"/>
                </a:lnTo>
                <a:lnTo>
                  <a:pt x="128" y="196"/>
                </a:lnTo>
                <a:lnTo>
                  <a:pt x="128" y="196"/>
                </a:lnTo>
                <a:lnTo>
                  <a:pt x="130" y="198"/>
                </a:lnTo>
                <a:lnTo>
                  <a:pt x="130" y="198"/>
                </a:lnTo>
                <a:lnTo>
                  <a:pt x="130" y="200"/>
                </a:lnTo>
                <a:lnTo>
                  <a:pt x="130" y="200"/>
                </a:lnTo>
                <a:lnTo>
                  <a:pt x="130" y="200"/>
                </a:lnTo>
                <a:lnTo>
                  <a:pt x="130" y="200"/>
                </a:lnTo>
                <a:lnTo>
                  <a:pt x="130" y="200"/>
                </a:lnTo>
                <a:lnTo>
                  <a:pt x="130" y="200"/>
                </a:lnTo>
                <a:lnTo>
                  <a:pt x="130" y="200"/>
                </a:lnTo>
                <a:lnTo>
                  <a:pt x="130" y="200"/>
                </a:lnTo>
                <a:lnTo>
                  <a:pt x="130" y="200"/>
                </a:lnTo>
                <a:lnTo>
                  <a:pt x="130" y="200"/>
                </a:lnTo>
                <a:lnTo>
                  <a:pt x="130" y="200"/>
                </a:lnTo>
                <a:lnTo>
                  <a:pt x="130" y="200"/>
                </a:lnTo>
                <a:lnTo>
                  <a:pt x="128" y="202"/>
                </a:lnTo>
                <a:lnTo>
                  <a:pt x="128" y="202"/>
                </a:lnTo>
                <a:lnTo>
                  <a:pt x="128" y="202"/>
                </a:lnTo>
                <a:lnTo>
                  <a:pt x="128" y="202"/>
                </a:lnTo>
                <a:lnTo>
                  <a:pt x="128" y="200"/>
                </a:lnTo>
                <a:lnTo>
                  <a:pt x="128" y="200"/>
                </a:lnTo>
                <a:lnTo>
                  <a:pt x="126" y="200"/>
                </a:lnTo>
                <a:lnTo>
                  <a:pt x="126" y="200"/>
                </a:lnTo>
                <a:lnTo>
                  <a:pt x="124" y="202"/>
                </a:lnTo>
                <a:lnTo>
                  <a:pt x="124" y="202"/>
                </a:lnTo>
                <a:lnTo>
                  <a:pt x="122" y="202"/>
                </a:lnTo>
                <a:lnTo>
                  <a:pt x="122" y="202"/>
                </a:lnTo>
                <a:lnTo>
                  <a:pt x="124" y="202"/>
                </a:lnTo>
                <a:lnTo>
                  <a:pt x="124" y="202"/>
                </a:lnTo>
                <a:lnTo>
                  <a:pt x="122" y="200"/>
                </a:lnTo>
                <a:lnTo>
                  <a:pt x="122" y="200"/>
                </a:lnTo>
                <a:lnTo>
                  <a:pt x="124" y="198"/>
                </a:lnTo>
                <a:lnTo>
                  <a:pt x="124" y="198"/>
                </a:lnTo>
                <a:lnTo>
                  <a:pt x="126" y="198"/>
                </a:lnTo>
                <a:lnTo>
                  <a:pt x="126" y="198"/>
                </a:lnTo>
                <a:lnTo>
                  <a:pt x="126" y="196"/>
                </a:lnTo>
                <a:lnTo>
                  <a:pt x="126" y="196"/>
                </a:lnTo>
                <a:lnTo>
                  <a:pt x="126" y="196"/>
                </a:lnTo>
                <a:lnTo>
                  <a:pt x="126" y="196"/>
                </a:lnTo>
                <a:lnTo>
                  <a:pt x="126" y="194"/>
                </a:lnTo>
                <a:lnTo>
                  <a:pt x="126" y="194"/>
                </a:lnTo>
                <a:lnTo>
                  <a:pt x="126" y="194"/>
                </a:lnTo>
                <a:lnTo>
                  <a:pt x="126" y="194"/>
                </a:lnTo>
                <a:lnTo>
                  <a:pt x="126" y="194"/>
                </a:lnTo>
                <a:lnTo>
                  <a:pt x="126" y="194"/>
                </a:lnTo>
                <a:lnTo>
                  <a:pt x="126" y="194"/>
                </a:lnTo>
                <a:lnTo>
                  <a:pt x="126" y="194"/>
                </a:lnTo>
                <a:lnTo>
                  <a:pt x="126" y="194"/>
                </a:lnTo>
                <a:lnTo>
                  <a:pt x="126" y="194"/>
                </a:lnTo>
                <a:lnTo>
                  <a:pt x="124" y="192"/>
                </a:lnTo>
                <a:lnTo>
                  <a:pt x="124" y="192"/>
                </a:lnTo>
                <a:lnTo>
                  <a:pt x="124" y="192"/>
                </a:lnTo>
                <a:lnTo>
                  <a:pt x="124" y="192"/>
                </a:lnTo>
                <a:lnTo>
                  <a:pt x="122" y="192"/>
                </a:lnTo>
                <a:lnTo>
                  <a:pt x="122" y="192"/>
                </a:lnTo>
                <a:lnTo>
                  <a:pt x="122" y="192"/>
                </a:lnTo>
                <a:lnTo>
                  <a:pt x="122" y="192"/>
                </a:lnTo>
                <a:lnTo>
                  <a:pt x="120" y="194"/>
                </a:lnTo>
                <a:lnTo>
                  <a:pt x="120" y="194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8" y="194"/>
                </a:lnTo>
                <a:lnTo>
                  <a:pt x="118" y="194"/>
                </a:lnTo>
                <a:lnTo>
                  <a:pt x="116" y="192"/>
                </a:lnTo>
                <a:lnTo>
                  <a:pt x="116" y="192"/>
                </a:lnTo>
                <a:lnTo>
                  <a:pt x="114" y="194"/>
                </a:lnTo>
                <a:lnTo>
                  <a:pt x="114" y="194"/>
                </a:lnTo>
                <a:lnTo>
                  <a:pt x="114" y="192"/>
                </a:lnTo>
                <a:lnTo>
                  <a:pt x="114" y="192"/>
                </a:lnTo>
                <a:lnTo>
                  <a:pt x="114" y="192"/>
                </a:lnTo>
                <a:lnTo>
                  <a:pt x="114" y="192"/>
                </a:lnTo>
                <a:lnTo>
                  <a:pt x="114" y="190"/>
                </a:lnTo>
                <a:lnTo>
                  <a:pt x="114" y="190"/>
                </a:lnTo>
                <a:lnTo>
                  <a:pt x="114" y="190"/>
                </a:lnTo>
                <a:lnTo>
                  <a:pt x="112" y="192"/>
                </a:lnTo>
                <a:lnTo>
                  <a:pt x="112" y="192"/>
                </a:lnTo>
                <a:lnTo>
                  <a:pt x="110" y="192"/>
                </a:lnTo>
                <a:lnTo>
                  <a:pt x="110" y="192"/>
                </a:lnTo>
                <a:lnTo>
                  <a:pt x="108" y="192"/>
                </a:lnTo>
                <a:lnTo>
                  <a:pt x="108" y="192"/>
                </a:lnTo>
                <a:lnTo>
                  <a:pt x="108" y="190"/>
                </a:lnTo>
                <a:lnTo>
                  <a:pt x="108" y="190"/>
                </a:lnTo>
                <a:lnTo>
                  <a:pt x="106" y="190"/>
                </a:lnTo>
                <a:lnTo>
                  <a:pt x="106" y="190"/>
                </a:lnTo>
                <a:lnTo>
                  <a:pt x="106" y="190"/>
                </a:lnTo>
                <a:lnTo>
                  <a:pt x="106" y="190"/>
                </a:lnTo>
                <a:lnTo>
                  <a:pt x="106" y="190"/>
                </a:lnTo>
                <a:lnTo>
                  <a:pt x="106" y="190"/>
                </a:lnTo>
                <a:lnTo>
                  <a:pt x="104" y="188"/>
                </a:lnTo>
                <a:lnTo>
                  <a:pt x="104" y="188"/>
                </a:lnTo>
                <a:lnTo>
                  <a:pt x="102" y="188"/>
                </a:lnTo>
                <a:lnTo>
                  <a:pt x="102" y="188"/>
                </a:lnTo>
                <a:lnTo>
                  <a:pt x="100" y="188"/>
                </a:lnTo>
                <a:lnTo>
                  <a:pt x="100" y="188"/>
                </a:lnTo>
                <a:lnTo>
                  <a:pt x="100" y="188"/>
                </a:lnTo>
                <a:lnTo>
                  <a:pt x="100" y="188"/>
                </a:lnTo>
                <a:lnTo>
                  <a:pt x="100" y="188"/>
                </a:lnTo>
                <a:lnTo>
                  <a:pt x="100" y="188"/>
                </a:lnTo>
                <a:lnTo>
                  <a:pt x="98" y="188"/>
                </a:lnTo>
                <a:lnTo>
                  <a:pt x="98" y="188"/>
                </a:lnTo>
                <a:lnTo>
                  <a:pt x="98" y="188"/>
                </a:lnTo>
                <a:lnTo>
                  <a:pt x="98" y="188"/>
                </a:lnTo>
                <a:lnTo>
                  <a:pt x="96" y="188"/>
                </a:lnTo>
                <a:lnTo>
                  <a:pt x="96" y="188"/>
                </a:lnTo>
                <a:lnTo>
                  <a:pt x="96" y="188"/>
                </a:lnTo>
                <a:lnTo>
                  <a:pt x="96" y="188"/>
                </a:lnTo>
                <a:lnTo>
                  <a:pt x="94" y="188"/>
                </a:lnTo>
                <a:lnTo>
                  <a:pt x="94" y="188"/>
                </a:lnTo>
                <a:lnTo>
                  <a:pt x="94" y="188"/>
                </a:lnTo>
                <a:lnTo>
                  <a:pt x="94" y="188"/>
                </a:lnTo>
                <a:lnTo>
                  <a:pt x="94" y="190"/>
                </a:lnTo>
                <a:lnTo>
                  <a:pt x="94" y="190"/>
                </a:lnTo>
                <a:lnTo>
                  <a:pt x="94" y="188"/>
                </a:lnTo>
                <a:lnTo>
                  <a:pt x="94" y="188"/>
                </a:lnTo>
                <a:lnTo>
                  <a:pt x="92" y="188"/>
                </a:lnTo>
                <a:lnTo>
                  <a:pt x="92" y="188"/>
                </a:lnTo>
                <a:lnTo>
                  <a:pt x="92" y="186"/>
                </a:lnTo>
                <a:lnTo>
                  <a:pt x="92" y="186"/>
                </a:lnTo>
                <a:lnTo>
                  <a:pt x="90" y="186"/>
                </a:lnTo>
                <a:lnTo>
                  <a:pt x="90" y="186"/>
                </a:lnTo>
                <a:lnTo>
                  <a:pt x="90" y="186"/>
                </a:lnTo>
                <a:lnTo>
                  <a:pt x="90" y="186"/>
                </a:lnTo>
                <a:lnTo>
                  <a:pt x="88" y="186"/>
                </a:lnTo>
                <a:lnTo>
                  <a:pt x="88" y="186"/>
                </a:lnTo>
                <a:lnTo>
                  <a:pt x="88" y="186"/>
                </a:lnTo>
                <a:lnTo>
                  <a:pt x="88" y="186"/>
                </a:lnTo>
                <a:lnTo>
                  <a:pt x="86" y="186"/>
                </a:lnTo>
                <a:lnTo>
                  <a:pt x="86" y="186"/>
                </a:lnTo>
                <a:lnTo>
                  <a:pt x="86" y="184"/>
                </a:lnTo>
                <a:lnTo>
                  <a:pt x="86" y="184"/>
                </a:lnTo>
                <a:lnTo>
                  <a:pt x="84" y="184"/>
                </a:lnTo>
                <a:lnTo>
                  <a:pt x="84" y="184"/>
                </a:lnTo>
                <a:lnTo>
                  <a:pt x="84" y="184"/>
                </a:lnTo>
                <a:lnTo>
                  <a:pt x="84" y="184"/>
                </a:lnTo>
                <a:lnTo>
                  <a:pt x="82" y="184"/>
                </a:lnTo>
                <a:lnTo>
                  <a:pt x="82" y="184"/>
                </a:lnTo>
                <a:lnTo>
                  <a:pt x="80" y="184"/>
                </a:lnTo>
                <a:lnTo>
                  <a:pt x="80" y="184"/>
                </a:lnTo>
                <a:lnTo>
                  <a:pt x="80" y="182"/>
                </a:lnTo>
                <a:lnTo>
                  <a:pt x="80" y="182"/>
                </a:lnTo>
                <a:lnTo>
                  <a:pt x="78" y="182"/>
                </a:lnTo>
                <a:lnTo>
                  <a:pt x="78" y="182"/>
                </a:lnTo>
                <a:lnTo>
                  <a:pt x="78" y="180"/>
                </a:lnTo>
                <a:lnTo>
                  <a:pt x="78" y="180"/>
                </a:lnTo>
                <a:lnTo>
                  <a:pt x="76" y="180"/>
                </a:lnTo>
                <a:lnTo>
                  <a:pt x="76" y="180"/>
                </a:lnTo>
                <a:lnTo>
                  <a:pt x="78" y="180"/>
                </a:lnTo>
                <a:lnTo>
                  <a:pt x="78" y="180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4" y="178"/>
                </a:lnTo>
                <a:lnTo>
                  <a:pt x="74" y="178"/>
                </a:lnTo>
                <a:lnTo>
                  <a:pt x="74" y="180"/>
                </a:lnTo>
                <a:lnTo>
                  <a:pt x="74" y="180"/>
                </a:lnTo>
                <a:lnTo>
                  <a:pt x="74" y="178"/>
                </a:lnTo>
                <a:lnTo>
                  <a:pt x="74" y="178"/>
                </a:lnTo>
                <a:lnTo>
                  <a:pt x="72" y="178"/>
                </a:lnTo>
                <a:lnTo>
                  <a:pt x="72" y="178"/>
                </a:lnTo>
                <a:lnTo>
                  <a:pt x="72" y="178"/>
                </a:lnTo>
                <a:lnTo>
                  <a:pt x="72" y="178"/>
                </a:lnTo>
                <a:lnTo>
                  <a:pt x="70" y="180"/>
                </a:lnTo>
                <a:lnTo>
                  <a:pt x="70" y="180"/>
                </a:lnTo>
                <a:lnTo>
                  <a:pt x="70" y="178"/>
                </a:lnTo>
                <a:lnTo>
                  <a:pt x="70" y="178"/>
                </a:lnTo>
                <a:lnTo>
                  <a:pt x="70" y="178"/>
                </a:lnTo>
                <a:lnTo>
                  <a:pt x="70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6"/>
                </a:lnTo>
                <a:lnTo>
                  <a:pt x="68" y="176"/>
                </a:lnTo>
                <a:lnTo>
                  <a:pt x="70" y="176"/>
                </a:lnTo>
                <a:lnTo>
                  <a:pt x="70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6" y="174"/>
                </a:lnTo>
                <a:lnTo>
                  <a:pt x="66" y="174"/>
                </a:lnTo>
                <a:lnTo>
                  <a:pt x="66" y="174"/>
                </a:lnTo>
                <a:lnTo>
                  <a:pt x="66" y="174"/>
                </a:lnTo>
                <a:lnTo>
                  <a:pt x="64" y="174"/>
                </a:lnTo>
                <a:lnTo>
                  <a:pt x="64" y="174"/>
                </a:lnTo>
                <a:lnTo>
                  <a:pt x="64" y="174"/>
                </a:lnTo>
                <a:lnTo>
                  <a:pt x="64" y="174"/>
                </a:lnTo>
                <a:lnTo>
                  <a:pt x="64" y="172"/>
                </a:lnTo>
                <a:lnTo>
                  <a:pt x="64" y="172"/>
                </a:lnTo>
                <a:lnTo>
                  <a:pt x="62" y="172"/>
                </a:lnTo>
                <a:lnTo>
                  <a:pt x="62" y="172"/>
                </a:lnTo>
                <a:lnTo>
                  <a:pt x="62" y="172"/>
                </a:lnTo>
                <a:lnTo>
                  <a:pt x="62" y="172"/>
                </a:lnTo>
                <a:lnTo>
                  <a:pt x="60" y="170"/>
                </a:lnTo>
                <a:lnTo>
                  <a:pt x="60" y="170"/>
                </a:lnTo>
                <a:lnTo>
                  <a:pt x="60" y="170"/>
                </a:lnTo>
                <a:lnTo>
                  <a:pt x="60" y="170"/>
                </a:lnTo>
                <a:lnTo>
                  <a:pt x="60" y="170"/>
                </a:lnTo>
                <a:lnTo>
                  <a:pt x="60" y="170"/>
                </a:lnTo>
                <a:lnTo>
                  <a:pt x="58" y="170"/>
                </a:lnTo>
                <a:lnTo>
                  <a:pt x="58" y="170"/>
                </a:lnTo>
                <a:lnTo>
                  <a:pt x="58" y="168"/>
                </a:lnTo>
                <a:lnTo>
                  <a:pt x="58" y="168"/>
                </a:lnTo>
                <a:lnTo>
                  <a:pt x="58" y="168"/>
                </a:lnTo>
                <a:lnTo>
                  <a:pt x="58" y="168"/>
                </a:lnTo>
                <a:lnTo>
                  <a:pt x="58" y="168"/>
                </a:lnTo>
                <a:lnTo>
                  <a:pt x="58" y="168"/>
                </a:lnTo>
                <a:lnTo>
                  <a:pt x="58" y="166"/>
                </a:lnTo>
                <a:lnTo>
                  <a:pt x="58" y="166"/>
                </a:lnTo>
                <a:lnTo>
                  <a:pt x="58" y="166"/>
                </a:lnTo>
                <a:lnTo>
                  <a:pt x="58" y="166"/>
                </a:lnTo>
                <a:lnTo>
                  <a:pt x="60" y="166"/>
                </a:lnTo>
                <a:lnTo>
                  <a:pt x="60" y="166"/>
                </a:lnTo>
                <a:lnTo>
                  <a:pt x="60" y="164"/>
                </a:lnTo>
                <a:lnTo>
                  <a:pt x="60" y="164"/>
                </a:lnTo>
                <a:lnTo>
                  <a:pt x="60" y="164"/>
                </a:lnTo>
                <a:lnTo>
                  <a:pt x="60" y="164"/>
                </a:lnTo>
                <a:lnTo>
                  <a:pt x="58" y="164"/>
                </a:lnTo>
                <a:lnTo>
                  <a:pt x="58" y="164"/>
                </a:lnTo>
                <a:lnTo>
                  <a:pt x="60" y="162"/>
                </a:lnTo>
                <a:lnTo>
                  <a:pt x="60" y="162"/>
                </a:lnTo>
                <a:lnTo>
                  <a:pt x="60" y="162"/>
                </a:lnTo>
                <a:lnTo>
                  <a:pt x="60" y="162"/>
                </a:lnTo>
                <a:lnTo>
                  <a:pt x="60" y="162"/>
                </a:lnTo>
                <a:lnTo>
                  <a:pt x="60" y="162"/>
                </a:lnTo>
                <a:lnTo>
                  <a:pt x="60" y="162"/>
                </a:lnTo>
                <a:lnTo>
                  <a:pt x="60" y="162"/>
                </a:lnTo>
                <a:lnTo>
                  <a:pt x="58" y="160"/>
                </a:lnTo>
                <a:lnTo>
                  <a:pt x="58" y="160"/>
                </a:lnTo>
                <a:lnTo>
                  <a:pt x="58" y="158"/>
                </a:lnTo>
                <a:lnTo>
                  <a:pt x="58" y="158"/>
                </a:lnTo>
                <a:lnTo>
                  <a:pt x="58" y="158"/>
                </a:lnTo>
                <a:lnTo>
                  <a:pt x="58" y="158"/>
                </a:lnTo>
                <a:lnTo>
                  <a:pt x="58" y="158"/>
                </a:lnTo>
                <a:lnTo>
                  <a:pt x="58" y="158"/>
                </a:lnTo>
                <a:lnTo>
                  <a:pt x="58" y="156"/>
                </a:lnTo>
                <a:lnTo>
                  <a:pt x="58" y="156"/>
                </a:lnTo>
                <a:lnTo>
                  <a:pt x="56" y="156"/>
                </a:lnTo>
                <a:lnTo>
                  <a:pt x="56" y="156"/>
                </a:lnTo>
                <a:lnTo>
                  <a:pt x="56" y="156"/>
                </a:lnTo>
                <a:lnTo>
                  <a:pt x="56" y="156"/>
                </a:lnTo>
                <a:lnTo>
                  <a:pt x="54" y="156"/>
                </a:lnTo>
                <a:lnTo>
                  <a:pt x="54" y="156"/>
                </a:lnTo>
                <a:lnTo>
                  <a:pt x="54" y="156"/>
                </a:lnTo>
                <a:lnTo>
                  <a:pt x="54" y="156"/>
                </a:lnTo>
                <a:lnTo>
                  <a:pt x="54" y="156"/>
                </a:lnTo>
                <a:lnTo>
                  <a:pt x="54" y="156"/>
                </a:lnTo>
                <a:lnTo>
                  <a:pt x="52" y="156"/>
                </a:lnTo>
                <a:lnTo>
                  <a:pt x="52" y="156"/>
                </a:lnTo>
                <a:lnTo>
                  <a:pt x="50" y="156"/>
                </a:lnTo>
                <a:lnTo>
                  <a:pt x="50" y="156"/>
                </a:lnTo>
                <a:lnTo>
                  <a:pt x="50" y="154"/>
                </a:lnTo>
                <a:lnTo>
                  <a:pt x="50" y="154"/>
                </a:lnTo>
                <a:lnTo>
                  <a:pt x="48" y="154"/>
                </a:lnTo>
                <a:lnTo>
                  <a:pt x="48" y="154"/>
                </a:lnTo>
                <a:lnTo>
                  <a:pt x="48" y="152"/>
                </a:lnTo>
                <a:lnTo>
                  <a:pt x="48" y="152"/>
                </a:lnTo>
                <a:lnTo>
                  <a:pt x="50" y="152"/>
                </a:lnTo>
                <a:lnTo>
                  <a:pt x="50" y="152"/>
                </a:lnTo>
                <a:lnTo>
                  <a:pt x="50" y="150"/>
                </a:lnTo>
                <a:lnTo>
                  <a:pt x="50" y="150"/>
                </a:lnTo>
                <a:lnTo>
                  <a:pt x="50" y="150"/>
                </a:lnTo>
                <a:lnTo>
                  <a:pt x="50" y="150"/>
                </a:lnTo>
                <a:lnTo>
                  <a:pt x="50" y="150"/>
                </a:lnTo>
                <a:lnTo>
                  <a:pt x="50" y="150"/>
                </a:lnTo>
                <a:lnTo>
                  <a:pt x="50" y="148"/>
                </a:lnTo>
                <a:lnTo>
                  <a:pt x="50" y="148"/>
                </a:lnTo>
                <a:lnTo>
                  <a:pt x="48" y="148"/>
                </a:lnTo>
                <a:lnTo>
                  <a:pt x="48" y="148"/>
                </a:lnTo>
                <a:lnTo>
                  <a:pt x="50" y="148"/>
                </a:lnTo>
                <a:lnTo>
                  <a:pt x="50" y="148"/>
                </a:lnTo>
                <a:lnTo>
                  <a:pt x="52" y="148"/>
                </a:lnTo>
                <a:lnTo>
                  <a:pt x="52" y="148"/>
                </a:lnTo>
                <a:lnTo>
                  <a:pt x="52" y="148"/>
                </a:lnTo>
                <a:lnTo>
                  <a:pt x="52" y="148"/>
                </a:lnTo>
                <a:lnTo>
                  <a:pt x="52" y="148"/>
                </a:lnTo>
                <a:lnTo>
                  <a:pt x="52" y="148"/>
                </a:lnTo>
                <a:lnTo>
                  <a:pt x="52" y="148"/>
                </a:lnTo>
                <a:lnTo>
                  <a:pt x="52" y="148"/>
                </a:lnTo>
                <a:lnTo>
                  <a:pt x="52" y="150"/>
                </a:lnTo>
                <a:lnTo>
                  <a:pt x="52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2"/>
                </a:lnTo>
                <a:lnTo>
                  <a:pt x="54" y="152"/>
                </a:lnTo>
                <a:lnTo>
                  <a:pt x="54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48"/>
                </a:lnTo>
                <a:lnTo>
                  <a:pt x="54" y="148"/>
                </a:lnTo>
                <a:lnTo>
                  <a:pt x="56" y="150"/>
                </a:lnTo>
                <a:lnTo>
                  <a:pt x="56" y="150"/>
                </a:lnTo>
                <a:lnTo>
                  <a:pt x="56" y="148"/>
                </a:lnTo>
                <a:lnTo>
                  <a:pt x="56" y="148"/>
                </a:lnTo>
                <a:lnTo>
                  <a:pt x="58" y="148"/>
                </a:lnTo>
                <a:lnTo>
                  <a:pt x="58" y="148"/>
                </a:lnTo>
                <a:lnTo>
                  <a:pt x="56" y="148"/>
                </a:lnTo>
                <a:lnTo>
                  <a:pt x="56" y="148"/>
                </a:lnTo>
                <a:lnTo>
                  <a:pt x="58" y="146"/>
                </a:lnTo>
                <a:lnTo>
                  <a:pt x="58" y="146"/>
                </a:lnTo>
                <a:lnTo>
                  <a:pt x="58" y="146"/>
                </a:lnTo>
                <a:lnTo>
                  <a:pt x="58" y="146"/>
                </a:lnTo>
                <a:lnTo>
                  <a:pt x="58" y="146"/>
                </a:lnTo>
                <a:lnTo>
                  <a:pt x="58" y="146"/>
                </a:lnTo>
                <a:lnTo>
                  <a:pt x="60" y="146"/>
                </a:lnTo>
                <a:lnTo>
                  <a:pt x="60" y="146"/>
                </a:lnTo>
                <a:lnTo>
                  <a:pt x="60" y="144"/>
                </a:lnTo>
                <a:lnTo>
                  <a:pt x="60" y="144"/>
                </a:lnTo>
                <a:lnTo>
                  <a:pt x="60" y="144"/>
                </a:lnTo>
                <a:lnTo>
                  <a:pt x="60" y="144"/>
                </a:lnTo>
                <a:lnTo>
                  <a:pt x="60" y="144"/>
                </a:lnTo>
                <a:lnTo>
                  <a:pt x="60" y="144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58" y="144"/>
                </a:lnTo>
                <a:lnTo>
                  <a:pt x="58" y="144"/>
                </a:lnTo>
                <a:lnTo>
                  <a:pt x="58" y="142"/>
                </a:lnTo>
                <a:lnTo>
                  <a:pt x="58" y="142"/>
                </a:lnTo>
                <a:lnTo>
                  <a:pt x="58" y="142"/>
                </a:lnTo>
                <a:lnTo>
                  <a:pt x="58" y="142"/>
                </a:lnTo>
                <a:lnTo>
                  <a:pt x="56" y="142"/>
                </a:lnTo>
                <a:lnTo>
                  <a:pt x="56" y="142"/>
                </a:lnTo>
                <a:lnTo>
                  <a:pt x="56" y="140"/>
                </a:lnTo>
                <a:lnTo>
                  <a:pt x="56" y="140"/>
                </a:lnTo>
                <a:lnTo>
                  <a:pt x="54" y="140"/>
                </a:lnTo>
                <a:lnTo>
                  <a:pt x="54" y="140"/>
                </a:lnTo>
                <a:lnTo>
                  <a:pt x="54" y="140"/>
                </a:lnTo>
                <a:lnTo>
                  <a:pt x="54" y="140"/>
                </a:lnTo>
                <a:lnTo>
                  <a:pt x="52" y="140"/>
                </a:lnTo>
                <a:lnTo>
                  <a:pt x="52" y="140"/>
                </a:lnTo>
                <a:lnTo>
                  <a:pt x="52" y="140"/>
                </a:lnTo>
                <a:lnTo>
                  <a:pt x="52" y="140"/>
                </a:lnTo>
                <a:lnTo>
                  <a:pt x="52" y="140"/>
                </a:lnTo>
                <a:lnTo>
                  <a:pt x="52" y="140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0" y="136"/>
                </a:lnTo>
                <a:lnTo>
                  <a:pt x="50" y="136"/>
                </a:lnTo>
                <a:lnTo>
                  <a:pt x="50" y="136"/>
                </a:lnTo>
                <a:lnTo>
                  <a:pt x="50" y="136"/>
                </a:lnTo>
                <a:lnTo>
                  <a:pt x="48" y="136"/>
                </a:lnTo>
                <a:lnTo>
                  <a:pt x="48" y="136"/>
                </a:lnTo>
                <a:lnTo>
                  <a:pt x="48" y="136"/>
                </a:lnTo>
                <a:lnTo>
                  <a:pt x="48" y="136"/>
                </a:lnTo>
                <a:lnTo>
                  <a:pt x="46" y="136"/>
                </a:lnTo>
                <a:lnTo>
                  <a:pt x="46" y="136"/>
                </a:lnTo>
                <a:lnTo>
                  <a:pt x="48" y="134"/>
                </a:lnTo>
                <a:lnTo>
                  <a:pt x="48" y="134"/>
                </a:lnTo>
                <a:lnTo>
                  <a:pt x="44" y="132"/>
                </a:lnTo>
                <a:lnTo>
                  <a:pt x="44" y="132"/>
                </a:lnTo>
                <a:lnTo>
                  <a:pt x="42" y="132"/>
                </a:lnTo>
                <a:lnTo>
                  <a:pt x="42" y="132"/>
                </a:lnTo>
                <a:lnTo>
                  <a:pt x="42" y="132"/>
                </a:lnTo>
                <a:lnTo>
                  <a:pt x="42" y="132"/>
                </a:lnTo>
                <a:lnTo>
                  <a:pt x="40" y="130"/>
                </a:lnTo>
                <a:lnTo>
                  <a:pt x="40" y="130"/>
                </a:lnTo>
                <a:lnTo>
                  <a:pt x="38" y="130"/>
                </a:lnTo>
                <a:lnTo>
                  <a:pt x="38" y="130"/>
                </a:lnTo>
                <a:lnTo>
                  <a:pt x="38" y="128"/>
                </a:lnTo>
                <a:lnTo>
                  <a:pt x="38" y="128"/>
                </a:lnTo>
                <a:lnTo>
                  <a:pt x="34" y="128"/>
                </a:lnTo>
                <a:lnTo>
                  <a:pt x="34" y="128"/>
                </a:lnTo>
                <a:lnTo>
                  <a:pt x="32" y="130"/>
                </a:lnTo>
                <a:lnTo>
                  <a:pt x="32" y="130"/>
                </a:lnTo>
                <a:lnTo>
                  <a:pt x="32" y="130"/>
                </a:lnTo>
                <a:lnTo>
                  <a:pt x="32" y="130"/>
                </a:lnTo>
                <a:lnTo>
                  <a:pt x="32" y="128"/>
                </a:lnTo>
                <a:lnTo>
                  <a:pt x="32" y="128"/>
                </a:lnTo>
                <a:lnTo>
                  <a:pt x="32" y="126"/>
                </a:lnTo>
                <a:lnTo>
                  <a:pt x="32" y="126"/>
                </a:lnTo>
                <a:lnTo>
                  <a:pt x="30" y="124"/>
                </a:lnTo>
                <a:lnTo>
                  <a:pt x="30" y="124"/>
                </a:lnTo>
                <a:lnTo>
                  <a:pt x="28" y="124"/>
                </a:lnTo>
                <a:lnTo>
                  <a:pt x="28" y="124"/>
                </a:lnTo>
                <a:lnTo>
                  <a:pt x="28" y="124"/>
                </a:lnTo>
                <a:lnTo>
                  <a:pt x="28" y="124"/>
                </a:lnTo>
                <a:lnTo>
                  <a:pt x="28" y="122"/>
                </a:lnTo>
                <a:lnTo>
                  <a:pt x="28" y="122"/>
                </a:lnTo>
                <a:lnTo>
                  <a:pt x="26" y="124"/>
                </a:lnTo>
                <a:lnTo>
                  <a:pt x="26" y="124"/>
                </a:lnTo>
                <a:lnTo>
                  <a:pt x="26" y="122"/>
                </a:lnTo>
                <a:lnTo>
                  <a:pt x="26" y="122"/>
                </a:lnTo>
                <a:lnTo>
                  <a:pt x="24" y="122"/>
                </a:lnTo>
                <a:lnTo>
                  <a:pt x="24" y="122"/>
                </a:lnTo>
                <a:lnTo>
                  <a:pt x="24" y="122"/>
                </a:lnTo>
                <a:lnTo>
                  <a:pt x="24" y="122"/>
                </a:lnTo>
                <a:lnTo>
                  <a:pt x="22" y="120"/>
                </a:lnTo>
                <a:lnTo>
                  <a:pt x="22" y="120"/>
                </a:lnTo>
                <a:lnTo>
                  <a:pt x="22" y="120"/>
                </a:lnTo>
                <a:lnTo>
                  <a:pt x="22" y="120"/>
                </a:lnTo>
                <a:lnTo>
                  <a:pt x="20" y="118"/>
                </a:lnTo>
                <a:lnTo>
                  <a:pt x="20" y="118"/>
                </a:lnTo>
                <a:lnTo>
                  <a:pt x="20" y="116"/>
                </a:lnTo>
                <a:lnTo>
                  <a:pt x="20" y="116"/>
                </a:lnTo>
                <a:lnTo>
                  <a:pt x="18" y="116"/>
                </a:lnTo>
                <a:lnTo>
                  <a:pt x="18" y="116"/>
                </a:lnTo>
                <a:lnTo>
                  <a:pt x="20" y="114"/>
                </a:lnTo>
                <a:lnTo>
                  <a:pt x="20" y="114"/>
                </a:lnTo>
                <a:lnTo>
                  <a:pt x="18" y="114"/>
                </a:lnTo>
                <a:lnTo>
                  <a:pt x="18" y="114"/>
                </a:lnTo>
                <a:lnTo>
                  <a:pt x="18" y="112"/>
                </a:lnTo>
                <a:lnTo>
                  <a:pt x="18" y="112"/>
                </a:lnTo>
                <a:lnTo>
                  <a:pt x="18" y="112"/>
                </a:lnTo>
                <a:lnTo>
                  <a:pt x="18" y="112"/>
                </a:lnTo>
                <a:lnTo>
                  <a:pt x="18" y="110"/>
                </a:lnTo>
                <a:lnTo>
                  <a:pt x="18" y="110"/>
                </a:lnTo>
                <a:lnTo>
                  <a:pt x="16" y="108"/>
                </a:lnTo>
                <a:lnTo>
                  <a:pt x="16" y="108"/>
                </a:lnTo>
                <a:lnTo>
                  <a:pt x="14" y="106"/>
                </a:lnTo>
                <a:lnTo>
                  <a:pt x="14" y="106"/>
                </a:lnTo>
                <a:lnTo>
                  <a:pt x="10" y="106"/>
                </a:lnTo>
                <a:lnTo>
                  <a:pt x="10" y="106"/>
                </a:lnTo>
                <a:lnTo>
                  <a:pt x="8" y="106"/>
                </a:lnTo>
                <a:lnTo>
                  <a:pt x="8" y="106"/>
                </a:lnTo>
                <a:lnTo>
                  <a:pt x="6" y="106"/>
                </a:lnTo>
                <a:lnTo>
                  <a:pt x="6" y="106"/>
                </a:lnTo>
                <a:lnTo>
                  <a:pt x="6" y="106"/>
                </a:lnTo>
                <a:lnTo>
                  <a:pt x="6" y="106"/>
                </a:lnTo>
                <a:lnTo>
                  <a:pt x="4" y="106"/>
                </a:lnTo>
                <a:lnTo>
                  <a:pt x="4" y="106"/>
                </a:lnTo>
                <a:lnTo>
                  <a:pt x="4" y="106"/>
                </a:lnTo>
                <a:lnTo>
                  <a:pt x="4" y="106"/>
                </a:lnTo>
                <a:lnTo>
                  <a:pt x="4" y="106"/>
                </a:lnTo>
                <a:lnTo>
                  <a:pt x="4" y="106"/>
                </a:lnTo>
                <a:lnTo>
                  <a:pt x="2" y="108"/>
                </a:lnTo>
                <a:lnTo>
                  <a:pt x="2" y="108"/>
                </a:lnTo>
                <a:lnTo>
                  <a:pt x="0" y="108"/>
                </a:lnTo>
                <a:lnTo>
                  <a:pt x="0" y="108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4"/>
                </a:lnTo>
                <a:lnTo>
                  <a:pt x="0" y="104"/>
                </a:lnTo>
                <a:lnTo>
                  <a:pt x="2" y="104"/>
                </a:lnTo>
                <a:lnTo>
                  <a:pt x="2" y="104"/>
                </a:lnTo>
                <a:lnTo>
                  <a:pt x="0" y="104"/>
                </a:lnTo>
                <a:lnTo>
                  <a:pt x="0" y="104"/>
                </a:lnTo>
                <a:lnTo>
                  <a:pt x="2" y="102"/>
                </a:lnTo>
                <a:lnTo>
                  <a:pt x="2" y="102"/>
                </a:lnTo>
                <a:lnTo>
                  <a:pt x="2" y="102"/>
                </a:lnTo>
                <a:lnTo>
                  <a:pt x="2" y="102"/>
                </a:lnTo>
                <a:lnTo>
                  <a:pt x="2" y="102"/>
                </a:lnTo>
                <a:lnTo>
                  <a:pt x="2" y="102"/>
                </a:lnTo>
                <a:lnTo>
                  <a:pt x="2" y="104"/>
                </a:lnTo>
                <a:lnTo>
                  <a:pt x="2" y="104"/>
                </a:lnTo>
                <a:lnTo>
                  <a:pt x="4" y="102"/>
                </a:lnTo>
                <a:lnTo>
                  <a:pt x="4" y="102"/>
                </a:lnTo>
                <a:lnTo>
                  <a:pt x="4" y="102"/>
                </a:lnTo>
                <a:lnTo>
                  <a:pt x="4" y="102"/>
                </a:lnTo>
                <a:lnTo>
                  <a:pt x="4" y="100"/>
                </a:lnTo>
                <a:lnTo>
                  <a:pt x="4" y="100"/>
                </a:lnTo>
                <a:lnTo>
                  <a:pt x="4" y="100"/>
                </a:lnTo>
                <a:lnTo>
                  <a:pt x="4" y="100"/>
                </a:lnTo>
                <a:lnTo>
                  <a:pt x="4" y="100"/>
                </a:lnTo>
                <a:lnTo>
                  <a:pt x="4" y="100"/>
                </a:lnTo>
                <a:lnTo>
                  <a:pt x="4" y="100"/>
                </a:lnTo>
                <a:lnTo>
                  <a:pt x="4" y="100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4" y="98"/>
                </a:lnTo>
                <a:lnTo>
                  <a:pt x="2" y="98"/>
                </a:lnTo>
                <a:lnTo>
                  <a:pt x="2" y="98"/>
                </a:lnTo>
                <a:lnTo>
                  <a:pt x="2" y="98"/>
                </a:lnTo>
                <a:lnTo>
                  <a:pt x="2" y="98"/>
                </a:lnTo>
                <a:lnTo>
                  <a:pt x="2" y="98"/>
                </a:lnTo>
                <a:lnTo>
                  <a:pt x="2" y="98"/>
                </a:lnTo>
                <a:lnTo>
                  <a:pt x="2" y="98"/>
                </a:lnTo>
                <a:lnTo>
                  <a:pt x="2" y="98"/>
                </a:lnTo>
                <a:lnTo>
                  <a:pt x="2" y="96"/>
                </a:lnTo>
                <a:lnTo>
                  <a:pt x="2" y="96"/>
                </a:lnTo>
                <a:lnTo>
                  <a:pt x="4" y="96"/>
                </a:lnTo>
                <a:lnTo>
                  <a:pt x="4" y="96"/>
                </a:lnTo>
                <a:lnTo>
                  <a:pt x="6" y="96"/>
                </a:lnTo>
                <a:lnTo>
                  <a:pt x="6" y="96"/>
                </a:lnTo>
                <a:lnTo>
                  <a:pt x="4" y="96"/>
                </a:lnTo>
                <a:lnTo>
                  <a:pt x="4" y="96"/>
                </a:lnTo>
                <a:lnTo>
                  <a:pt x="6" y="94"/>
                </a:lnTo>
                <a:lnTo>
                  <a:pt x="6" y="94"/>
                </a:lnTo>
                <a:lnTo>
                  <a:pt x="6" y="94"/>
                </a:lnTo>
                <a:lnTo>
                  <a:pt x="6" y="94"/>
                </a:lnTo>
                <a:lnTo>
                  <a:pt x="6" y="94"/>
                </a:lnTo>
                <a:lnTo>
                  <a:pt x="6" y="94"/>
                </a:lnTo>
                <a:lnTo>
                  <a:pt x="6" y="94"/>
                </a:lnTo>
                <a:lnTo>
                  <a:pt x="6" y="94"/>
                </a:lnTo>
                <a:lnTo>
                  <a:pt x="6" y="94"/>
                </a:lnTo>
                <a:lnTo>
                  <a:pt x="6" y="94"/>
                </a:lnTo>
                <a:lnTo>
                  <a:pt x="8" y="92"/>
                </a:lnTo>
                <a:lnTo>
                  <a:pt x="8" y="92"/>
                </a:lnTo>
                <a:lnTo>
                  <a:pt x="10" y="92"/>
                </a:lnTo>
                <a:lnTo>
                  <a:pt x="10" y="92"/>
                </a:lnTo>
                <a:lnTo>
                  <a:pt x="10" y="90"/>
                </a:lnTo>
                <a:lnTo>
                  <a:pt x="10" y="90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8" y="90"/>
                </a:lnTo>
                <a:lnTo>
                  <a:pt x="8" y="92"/>
                </a:lnTo>
                <a:lnTo>
                  <a:pt x="8" y="92"/>
                </a:lnTo>
                <a:lnTo>
                  <a:pt x="6" y="92"/>
                </a:lnTo>
                <a:lnTo>
                  <a:pt x="6" y="92"/>
                </a:lnTo>
                <a:lnTo>
                  <a:pt x="6" y="92"/>
                </a:lnTo>
                <a:lnTo>
                  <a:pt x="6" y="92"/>
                </a:lnTo>
                <a:lnTo>
                  <a:pt x="4" y="92"/>
                </a:lnTo>
                <a:lnTo>
                  <a:pt x="4" y="92"/>
                </a:lnTo>
                <a:lnTo>
                  <a:pt x="4" y="92"/>
                </a:lnTo>
                <a:lnTo>
                  <a:pt x="4" y="92"/>
                </a:lnTo>
                <a:lnTo>
                  <a:pt x="4" y="90"/>
                </a:lnTo>
                <a:lnTo>
                  <a:pt x="4" y="90"/>
                </a:lnTo>
                <a:lnTo>
                  <a:pt x="4" y="90"/>
                </a:lnTo>
                <a:lnTo>
                  <a:pt x="4" y="90"/>
                </a:lnTo>
                <a:lnTo>
                  <a:pt x="4" y="88"/>
                </a:lnTo>
                <a:lnTo>
                  <a:pt x="4" y="88"/>
                </a:lnTo>
                <a:lnTo>
                  <a:pt x="2" y="88"/>
                </a:lnTo>
                <a:lnTo>
                  <a:pt x="2" y="88"/>
                </a:lnTo>
                <a:lnTo>
                  <a:pt x="2" y="88"/>
                </a:lnTo>
                <a:lnTo>
                  <a:pt x="2" y="88"/>
                </a:lnTo>
                <a:lnTo>
                  <a:pt x="2" y="88"/>
                </a:lnTo>
                <a:lnTo>
                  <a:pt x="2" y="88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6" y="86"/>
                </a:lnTo>
                <a:lnTo>
                  <a:pt x="6" y="86"/>
                </a:lnTo>
                <a:lnTo>
                  <a:pt x="6" y="86"/>
                </a:lnTo>
                <a:lnTo>
                  <a:pt x="6" y="86"/>
                </a:lnTo>
                <a:lnTo>
                  <a:pt x="4" y="84"/>
                </a:lnTo>
                <a:lnTo>
                  <a:pt x="4" y="84"/>
                </a:lnTo>
                <a:lnTo>
                  <a:pt x="6" y="84"/>
                </a:lnTo>
                <a:lnTo>
                  <a:pt x="6" y="84"/>
                </a:lnTo>
                <a:lnTo>
                  <a:pt x="6" y="84"/>
                </a:lnTo>
                <a:lnTo>
                  <a:pt x="6" y="84"/>
                </a:lnTo>
                <a:lnTo>
                  <a:pt x="6" y="84"/>
                </a:lnTo>
                <a:lnTo>
                  <a:pt x="6" y="84"/>
                </a:lnTo>
                <a:lnTo>
                  <a:pt x="6" y="84"/>
                </a:lnTo>
                <a:lnTo>
                  <a:pt x="6" y="84"/>
                </a:lnTo>
                <a:lnTo>
                  <a:pt x="8" y="84"/>
                </a:lnTo>
                <a:lnTo>
                  <a:pt x="8" y="84"/>
                </a:lnTo>
                <a:lnTo>
                  <a:pt x="8" y="84"/>
                </a:lnTo>
                <a:lnTo>
                  <a:pt x="8" y="84"/>
                </a:lnTo>
                <a:lnTo>
                  <a:pt x="10" y="84"/>
                </a:lnTo>
                <a:lnTo>
                  <a:pt x="10" y="84"/>
                </a:lnTo>
                <a:lnTo>
                  <a:pt x="10" y="84"/>
                </a:lnTo>
                <a:lnTo>
                  <a:pt x="10" y="84"/>
                </a:lnTo>
                <a:lnTo>
                  <a:pt x="12" y="82"/>
                </a:lnTo>
                <a:lnTo>
                  <a:pt x="12" y="82"/>
                </a:lnTo>
                <a:lnTo>
                  <a:pt x="12" y="82"/>
                </a:lnTo>
                <a:lnTo>
                  <a:pt x="12" y="82"/>
                </a:lnTo>
                <a:lnTo>
                  <a:pt x="12" y="82"/>
                </a:lnTo>
                <a:lnTo>
                  <a:pt x="12" y="82"/>
                </a:lnTo>
                <a:lnTo>
                  <a:pt x="14" y="82"/>
                </a:lnTo>
                <a:lnTo>
                  <a:pt x="14" y="82"/>
                </a:lnTo>
                <a:lnTo>
                  <a:pt x="14" y="82"/>
                </a:lnTo>
                <a:lnTo>
                  <a:pt x="14" y="82"/>
                </a:lnTo>
                <a:lnTo>
                  <a:pt x="16" y="82"/>
                </a:lnTo>
                <a:lnTo>
                  <a:pt x="16" y="82"/>
                </a:lnTo>
                <a:lnTo>
                  <a:pt x="16" y="80"/>
                </a:lnTo>
                <a:lnTo>
                  <a:pt x="16" y="80"/>
                </a:lnTo>
                <a:lnTo>
                  <a:pt x="16" y="80"/>
                </a:lnTo>
                <a:lnTo>
                  <a:pt x="16" y="80"/>
                </a:lnTo>
                <a:lnTo>
                  <a:pt x="14" y="80"/>
                </a:lnTo>
                <a:lnTo>
                  <a:pt x="14" y="80"/>
                </a:lnTo>
                <a:lnTo>
                  <a:pt x="14" y="78"/>
                </a:lnTo>
                <a:lnTo>
                  <a:pt x="14" y="78"/>
                </a:lnTo>
                <a:lnTo>
                  <a:pt x="14" y="78"/>
                </a:lnTo>
                <a:lnTo>
                  <a:pt x="14" y="78"/>
                </a:lnTo>
                <a:lnTo>
                  <a:pt x="16" y="78"/>
                </a:lnTo>
                <a:lnTo>
                  <a:pt x="16" y="78"/>
                </a:lnTo>
                <a:lnTo>
                  <a:pt x="16" y="78"/>
                </a:lnTo>
                <a:lnTo>
                  <a:pt x="16" y="78"/>
                </a:lnTo>
                <a:lnTo>
                  <a:pt x="16" y="78"/>
                </a:lnTo>
                <a:lnTo>
                  <a:pt x="16" y="78"/>
                </a:lnTo>
                <a:lnTo>
                  <a:pt x="18" y="76"/>
                </a:lnTo>
                <a:lnTo>
                  <a:pt x="18" y="76"/>
                </a:lnTo>
                <a:lnTo>
                  <a:pt x="20" y="76"/>
                </a:lnTo>
                <a:lnTo>
                  <a:pt x="20" y="76"/>
                </a:lnTo>
                <a:lnTo>
                  <a:pt x="20" y="76"/>
                </a:lnTo>
                <a:lnTo>
                  <a:pt x="20" y="76"/>
                </a:lnTo>
                <a:lnTo>
                  <a:pt x="20" y="76"/>
                </a:lnTo>
                <a:lnTo>
                  <a:pt x="20" y="76"/>
                </a:lnTo>
                <a:lnTo>
                  <a:pt x="20" y="76"/>
                </a:lnTo>
                <a:lnTo>
                  <a:pt x="20" y="76"/>
                </a:lnTo>
                <a:lnTo>
                  <a:pt x="20" y="74"/>
                </a:lnTo>
                <a:lnTo>
                  <a:pt x="20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2"/>
                </a:lnTo>
                <a:lnTo>
                  <a:pt x="18" y="72"/>
                </a:lnTo>
                <a:lnTo>
                  <a:pt x="16" y="72"/>
                </a:lnTo>
                <a:lnTo>
                  <a:pt x="16" y="72"/>
                </a:lnTo>
                <a:lnTo>
                  <a:pt x="16" y="72"/>
                </a:lnTo>
                <a:lnTo>
                  <a:pt x="16" y="72"/>
                </a:lnTo>
                <a:lnTo>
                  <a:pt x="16" y="70"/>
                </a:lnTo>
                <a:lnTo>
                  <a:pt x="16" y="70"/>
                </a:lnTo>
                <a:lnTo>
                  <a:pt x="14" y="70"/>
                </a:lnTo>
                <a:lnTo>
                  <a:pt x="14" y="70"/>
                </a:lnTo>
                <a:lnTo>
                  <a:pt x="14" y="68"/>
                </a:lnTo>
                <a:lnTo>
                  <a:pt x="14" y="68"/>
                </a:lnTo>
                <a:lnTo>
                  <a:pt x="12" y="68"/>
                </a:lnTo>
                <a:lnTo>
                  <a:pt x="12" y="68"/>
                </a:lnTo>
                <a:lnTo>
                  <a:pt x="10" y="68"/>
                </a:lnTo>
                <a:lnTo>
                  <a:pt x="10" y="68"/>
                </a:lnTo>
                <a:lnTo>
                  <a:pt x="10" y="68"/>
                </a:lnTo>
                <a:lnTo>
                  <a:pt x="10" y="68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8" y="68"/>
                </a:lnTo>
                <a:lnTo>
                  <a:pt x="6" y="68"/>
                </a:lnTo>
                <a:lnTo>
                  <a:pt x="6" y="68"/>
                </a:lnTo>
                <a:lnTo>
                  <a:pt x="6" y="68"/>
                </a:lnTo>
                <a:lnTo>
                  <a:pt x="6" y="68"/>
                </a:lnTo>
                <a:lnTo>
                  <a:pt x="4" y="68"/>
                </a:lnTo>
                <a:lnTo>
                  <a:pt x="4" y="68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6" y="66"/>
                </a:lnTo>
                <a:lnTo>
                  <a:pt x="6" y="66"/>
                </a:lnTo>
                <a:lnTo>
                  <a:pt x="6" y="66"/>
                </a:lnTo>
                <a:lnTo>
                  <a:pt x="6" y="66"/>
                </a:lnTo>
                <a:lnTo>
                  <a:pt x="6" y="62"/>
                </a:lnTo>
                <a:lnTo>
                  <a:pt x="6" y="62"/>
                </a:lnTo>
                <a:lnTo>
                  <a:pt x="8" y="64"/>
                </a:lnTo>
                <a:lnTo>
                  <a:pt x="8" y="64"/>
                </a:lnTo>
                <a:lnTo>
                  <a:pt x="8" y="62"/>
                </a:lnTo>
                <a:lnTo>
                  <a:pt x="8" y="62"/>
                </a:lnTo>
                <a:lnTo>
                  <a:pt x="8" y="62"/>
                </a:lnTo>
                <a:lnTo>
                  <a:pt x="8" y="62"/>
                </a:lnTo>
                <a:lnTo>
                  <a:pt x="10" y="58"/>
                </a:lnTo>
                <a:lnTo>
                  <a:pt x="10" y="58"/>
                </a:lnTo>
                <a:lnTo>
                  <a:pt x="10" y="58"/>
                </a:lnTo>
                <a:lnTo>
                  <a:pt x="10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2" y="58"/>
                </a:lnTo>
                <a:lnTo>
                  <a:pt x="14" y="58"/>
                </a:lnTo>
                <a:lnTo>
                  <a:pt x="14" y="58"/>
                </a:lnTo>
                <a:lnTo>
                  <a:pt x="14" y="58"/>
                </a:lnTo>
                <a:lnTo>
                  <a:pt x="14" y="58"/>
                </a:lnTo>
                <a:lnTo>
                  <a:pt x="14" y="58"/>
                </a:lnTo>
                <a:lnTo>
                  <a:pt x="14" y="58"/>
                </a:lnTo>
                <a:lnTo>
                  <a:pt x="16" y="58"/>
                </a:lnTo>
                <a:lnTo>
                  <a:pt x="16" y="58"/>
                </a:lnTo>
                <a:lnTo>
                  <a:pt x="14" y="58"/>
                </a:lnTo>
                <a:lnTo>
                  <a:pt x="14" y="58"/>
                </a:lnTo>
                <a:lnTo>
                  <a:pt x="14" y="58"/>
                </a:lnTo>
                <a:lnTo>
                  <a:pt x="14" y="58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4" y="54"/>
                </a:lnTo>
                <a:lnTo>
                  <a:pt x="14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6" y="52"/>
                </a:lnTo>
                <a:lnTo>
                  <a:pt x="16" y="52"/>
                </a:lnTo>
                <a:lnTo>
                  <a:pt x="18" y="54"/>
                </a:lnTo>
                <a:lnTo>
                  <a:pt x="18" y="54"/>
                </a:lnTo>
                <a:lnTo>
                  <a:pt x="20" y="54"/>
                </a:lnTo>
                <a:lnTo>
                  <a:pt x="20" y="54"/>
                </a:lnTo>
                <a:lnTo>
                  <a:pt x="20" y="54"/>
                </a:lnTo>
                <a:lnTo>
                  <a:pt x="20" y="54"/>
                </a:lnTo>
                <a:lnTo>
                  <a:pt x="20" y="52"/>
                </a:lnTo>
                <a:lnTo>
                  <a:pt x="20" y="52"/>
                </a:lnTo>
                <a:lnTo>
                  <a:pt x="22" y="52"/>
                </a:lnTo>
                <a:lnTo>
                  <a:pt x="22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0"/>
                </a:lnTo>
                <a:lnTo>
                  <a:pt x="24" y="50"/>
                </a:lnTo>
                <a:lnTo>
                  <a:pt x="26" y="50"/>
                </a:lnTo>
                <a:lnTo>
                  <a:pt x="26" y="50"/>
                </a:lnTo>
                <a:lnTo>
                  <a:pt x="26" y="50"/>
                </a:lnTo>
                <a:lnTo>
                  <a:pt x="26" y="50"/>
                </a:lnTo>
                <a:lnTo>
                  <a:pt x="24" y="50"/>
                </a:lnTo>
                <a:lnTo>
                  <a:pt x="24" y="50"/>
                </a:lnTo>
                <a:lnTo>
                  <a:pt x="22" y="50"/>
                </a:lnTo>
                <a:lnTo>
                  <a:pt x="22" y="50"/>
                </a:lnTo>
                <a:lnTo>
                  <a:pt x="22" y="50"/>
                </a:lnTo>
                <a:lnTo>
                  <a:pt x="22" y="50"/>
                </a:lnTo>
                <a:lnTo>
                  <a:pt x="24" y="48"/>
                </a:lnTo>
                <a:lnTo>
                  <a:pt x="24" y="48"/>
                </a:lnTo>
                <a:lnTo>
                  <a:pt x="22" y="48"/>
                </a:lnTo>
                <a:lnTo>
                  <a:pt x="22" y="48"/>
                </a:lnTo>
                <a:lnTo>
                  <a:pt x="22" y="46"/>
                </a:lnTo>
                <a:lnTo>
                  <a:pt x="22" y="46"/>
                </a:lnTo>
                <a:lnTo>
                  <a:pt x="22" y="44"/>
                </a:lnTo>
                <a:lnTo>
                  <a:pt x="22" y="44"/>
                </a:lnTo>
                <a:lnTo>
                  <a:pt x="22" y="42"/>
                </a:lnTo>
                <a:lnTo>
                  <a:pt x="20" y="42"/>
                </a:lnTo>
                <a:lnTo>
                  <a:pt x="20" y="44"/>
                </a:lnTo>
                <a:lnTo>
                  <a:pt x="22" y="46"/>
                </a:lnTo>
                <a:lnTo>
                  <a:pt x="20" y="46"/>
                </a:lnTo>
                <a:lnTo>
                  <a:pt x="20" y="46"/>
                </a:lnTo>
                <a:lnTo>
                  <a:pt x="20" y="44"/>
                </a:lnTo>
                <a:lnTo>
                  <a:pt x="20" y="44"/>
                </a:lnTo>
                <a:lnTo>
                  <a:pt x="18" y="42"/>
                </a:lnTo>
                <a:lnTo>
                  <a:pt x="18" y="42"/>
                </a:lnTo>
                <a:lnTo>
                  <a:pt x="18" y="44"/>
                </a:lnTo>
                <a:lnTo>
                  <a:pt x="18" y="44"/>
                </a:lnTo>
                <a:lnTo>
                  <a:pt x="16" y="44"/>
                </a:lnTo>
                <a:lnTo>
                  <a:pt x="16" y="44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0"/>
                </a:lnTo>
                <a:lnTo>
                  <a:pt x="14" y="40"/>
                </a:lnTo>
                <a:lnTo>
                  <a:pt x="14" y="42"/>
                </a:lnTo>
                <a:lnTo>
                  <a:pt x="14" y="42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38"/>
                </a:lnTo>
                <a:lnTo>
                  <a:pt x="16" y="38"/>
                </a:lnTo>
                <a:lnTo>
                  <a:pt x="16" y="38"/>
                </a:lnTo>
                <a:lnTo>
                  <a:pt x="16" y="38"/>
                </a:lnTo>
                <a:lnTo>
                  <a:pt x="14" y="38"/>
                </a:lnTo>
                <a:lnTo>
                  <a:pt x="14" y="38"/>
                </a:lnTo>
                <a:lnTo>
                  <a:pt x="16" y="36"/>
                </a:lnTo>
                <a:lnTo>
                  <a:pt x="16" y="36"/>
                </a:lnTo>
                <a:lnTo>
                  <a:pt x="14" y="34"/>
                </a:lnTo>
                <a:lnTo>
                  <a:pt x="14" y="34"/>
                </a:lnTo>
                <a:lnTo>
                  <a:pt x="10" y="34"/>
                </a:lnTo>
                <a:lnTo>
                  <a:pt x="10" y="34"/>
                </a:lnTo>
                <a:lnTo>
                  <a:pt x="8" y="32"/>
                </a:lnTo>
                <a:lnTo>
                  <a:pt x="8" y="32"/>
                </a:lnTo>
                <a:lnTo>
                  <a:pt x="10" y="32"/>
                </a:lnTo>
                <a:lnTo>
                  <a:pt x="12" y="34"/>
                </a:lnTo>
                <a:lnTo>
                  <a:pt x="12" y="34"/>
                </a:lnTo>
                <a:lnTo>
                  <a:pt x="12" y="30"/>
                </a:lnTo>
                <a:lnTo>
                  <a:pt x="10" y="32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6" y="28"/>
                </a:lnTo>
                <a:lnTo>
                  <a:pt x="4" y="26"/>
                </a:lnTo>
                <a:lnTo>
                  <a:pt x="4" y="26"/>
                </a:lnTo>
                <a:lnTo>
                  <a:pt x="2" y="26"/>
                </a:lnTo>
                <a:lnTo>
                  <a:pt x="2" y="26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2" y="18"/>
                </a:lnTo>
                <a:lnTo>
                  <a:pt x="2" y="18"/>
                </a:lnTo>
                <a:lnTo>
                  <a:pt x="4" y="18"/>
                </a:lnTo>
                <a:lnTo>
                  <a:pt x="4" y="18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8"/>
                </a:lnTo>
                <a:lnTo>
                  <a:pt x="8" y="18"/>
                </a:lnTo>
                <a:lnTo>
                  <a:pt x="8" y="20"/>
                </a:lnTo>
                <a:lnTo>
                  <a:pt x="8" y="20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10" y="24"/>
                </a:lnTo>
                <a:lnTo>
                  <a:pt x="10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8" y="24"/>
                </a:lnTo>
                <a:lnTo>
                  <a:pt x="18" y="24"/>
                </a:lnTo>
                <a:lnTo>
                  <a:pt x="20" y="22"/>
                </a:lnTo>
                <a:lnTo>
                  <a:pt x="20" y="22"/>
                </a:lnTo>
                <a:lnTo>
                  <a:pt x="22" y="24"/>
                </a:lnTo>
                <a:lnTo>
                  <a:pt x="22" y="24"/>
                </a:lnTo>
                <a:lnTo>
                  <a:pt x="24" y="22"/>
                </a:lnTo>
                <a:lnTo>
                  <a:pt x="24" y="22"/>
                </a:lnTo>
                <a:lnTo>
                  <a:pt x="26" y="20"/>
                </a:lnTo>
                <a:lnTo>
                  <a:pt x="26" y="20"/>
                </a:lnTo>
                <a:lnTo>
                  <a:pt x="26" y="16"/>
                </a:lnTo>
                <a:lnTo>
                  <a:pt x="26" y="16"/>
                </a:lnTo>
                <a:lnTo>
                  <a:pt x="30" y="18"/>
                </a:lnTo>
                <a:lnTo>
                  <a:pt x="30" y="18"/>
                </a:lnTo>
                <a:lnTo>
                  <a:pt x="34" y="16"/>
                </a:lnTo>
                <a:lnTo>
                  <a:pt x="34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8" y="16"/>
                </a:lnTo>
                <a:lnTo>
                  <a:pt x="38" y="16"/>
                </a:lnTo>
                <a:lnTo>
                  <a:pt x="40" y="14"/>
                </a:lnTo>
                <a:lnTo>
                  <a:pt x="40" y="14"/>
                </a:lnTo>
                <a:lnTo>
                  <a:pt x="42" y="18"/>
                </a:lnTo>
                <a:lnTo>
                  <a:pt x="42" y="18"/>
                </a:lnTo>
                <a:lnTo>
                  <a:pt x="44" y="18"/>
                </a:lnTo>
                <a:lnTo>
                  <a:pt x="44" y="18"/>
                </a:lnTo>
                <a:lnTo>
                  <a:pt x="44" y="16"/>
                </a:lnTo>
                <a:lnTo>
                  <a:pt x="44" y="16"/>
                </a:lnTo>
                <a:lnTo>
                  <a:pt x="46" y="14"/>
                </a:lnTo>
                <a:lnTo>
                  <a:pt x="46" y="14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48" y="14"/>
                </a:lnTo>
                <a:lnTo>
                  <a:pt x="50" y="12"/>
                </a:lnTo>
                <a:lnTo>
                  <a:pt x="50" y="12"/>
                </a:lnTo>
                <a:lnTo>
                  <a:pt x="50" y="10"/>
                </a:lnTo>
                <a:lnTo>
                  <a:pt x="50" y="10"/>
                </a:lnTo>
                <a:lnTo>
                  <a:pt x="52" y="12"/>
                </a:lnTo>
                <a:lnTo>
                  <a:pt x="52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6" y="12"/>
                </a:lnTo>
                <a:lnTo>
                  <a:pt x="56" y="12"/>
                </a:lnTo>
                <a:lnTo>
                  <a:pt x="58" y="12"/>
                </a:lnTo>
                <a:lnTo>
                  <a:pt x="58" y="12"/>
                </a:lnTo>
                <a:lnTo>
                  <a:pt x="58" y="12"/>
                </a:lnTo>
                <a:lnTo>
                  <a:pt x="58" y="12"/>
                </a:lnTo>
                <a:lnTo>
                  <a:pt x="60" y="12"/>
                </a:lnTo>
                <a:lnTo>
                  <a:pt x="60" y="12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4" y="10"/>
                </a:lnTo>
                <a:lnTo>
                  <a:pt x="64" y="10"/>
                </a:lnTo>
                <a:lnTo>
                  <a:pt x="66" y="8"/>
                </a:lnTo>
                <a:lnTo>
                  <a:pt x="66" y="8"/>
                </a:lnTo>
                <a:lnTo>
                  <a:pt x="70" y="8"/>
                </a:lnTo>
                <a:lnTo>
                  <a:pt x="70" y="8"/>
                </a:lnTo>
                <a:lnTo>
                  <a:pt x="72" y="8"/>
                </a:lnTo>
                <a:lnTo>
                  <a:pt x="72" y="8"/>
                </a:lnTo>
                <a:lnTo>
                  <a:pt x="76" y="6"/>
                </a:lnTo>
                <a:lnTo>
                  <a:pt x="76" y="6"/>
                </a:lnTo>
                <a:lnTo>
                  <a:pt x="76" y="6"/>
                </a:lnTo>
                <a:lnTo>
                  <a:pt x="76" y="6"/>
                </a:lnTo>
                <a:lnTo>
                  <a:pt x="78" y="8"/>
                </a:lnTo>
                <a:lnTo>
                  <a:pt x="78" y="8"/>
                </a:lnTo>
                <a:lnTo>
                  <a:pt x="80" y="10"/>
                </a:lnTo>
                <a:lnTo>
                  <a:pt x="80" y="10"/>
                </a:lnTo>
                <a:lnTo>
                  <a:pt x="84" y="8"/>
                </a:lnTo>
                <a:lnTo>
                  <a:pt x="84" y="8"/>
                </a:lnTo>
                <a:lnTo>
                  <a:pt x="86" y="6"/>
                </a:lnTo>
                <a:lnTo>
                  <a:pt x="86" y="6"/>
                </a:lnTo>
                <a:lnTo>
                  <a:pt x="90" y="4"/>
                </a:lnTo>
                <a:lnTo>
                  <a:pt x="90" y="4"/>
                </a:lnTo>
                <a:lnTo>
                  <a:pt x="92" y="2"/>
                </a:lnTo>
                <a:lnTo>
                  <a:pt x="92" y="2"/>
                </a:lnTo>
                <a:lnTo>
                  <a:pt x="96" y="2"/>
                </a:lnTo>
                <a:lnTo>
                  <a:pt x="96" y="2"/>
                </a:lnTo>
                <a:lnTo>
                  <a:pt x="96" y="2"/>
                </a:lnTo>
                <a:lnTo>
                  <a:pt x="96" y="2"/>
                </a:lnTo>
                <a:lnTo>
                  <a:pt x="98" y="2"/>
                </a:lnTo>
                <a:lnTo>
                  <a:pt x="98" y="2"/>
                </a:lnTo>
                <a:lnTo>
                  <a:pt x="100" y="0"/>
                </a:lnTo>
                <a:lnTo>
                  <a:pt x="100" y="0"/>
                </a:lnTo>
                <a:lnTo>
                  <a:pt x="104" y="0"/>
                </a:lnTo>
                <a:lnTo>
                  <a:pt x="104" y="0"/>
                </a:lnTo>
                <a:lnTo>
                  <a:pt x="106" y="2"/>
                </a:lnTo>
                <a:lnTo>
                  <a:pt x="106" y="4"/>
                </a:lnTo>
                <a:lnTo>
                  <a:pt x="106" y="4"/>
                </a:lnTo>
                <a:lnTo>
                  <a:pt x="106" y="10"/>
                </a:lnTo>
                <a:lnTo>
                  <a:pt x="106" y="10"/>
                </a:lnTo>
                <a:lnTo>
                  <a:pt x="108" y="12"/>
                </a:lnTo>
                <a:lnTo>
                  <a:pt x="108" y="12"/>
                </a:lnTo>
                <a:lnTo>
                  <a:pt x="108" y="14"/>
                </a:lnTo>
                <a:lnTo>
                  <a:pt x="108" y="14"/>
                </a:lnTo>
                <a:lnTo>
                  <a:pt x="108" y="18"/>
                </a:lnTo>
                <a:lnTo>
                  <a:pt x="108" y="18"/>
                </a:lnTo>
                <a:lnTo>
                  <a:pt x="108" y="22"/>
                </a:lnTo>
                <a:lnTo>
                  <a:pt x="108" y="22"/>
                </a:lnTo>
                <a:lnTo>
                  <a:pt x="110" y="24"/>
                </a:lnTo>
                <a:lnTo>
                  <a:pt x="110" y="24"/>
                </a:lnTo>
                <a:lnTo>
                  <a:pt x="112" y="24"/>
                </a:lnTo>
                <a:lnTo>
                  <a:pt x="112" y="24"/>
                </a:lnTo>
                <a:lnTo>
                  <a:pt x="112" y="24"/>
                </a:lnTo>
                <a:lnTo>
                  <a:pt x="112" y="24"/>
                </a:lnTo>
                <a:lnTo>
                  <a:pt x="114" y="24"/>
                </a:lnTo>
                <a:lnTo>
                  <a:pt x="116" y="28"/>
                </a:lnTo>
                <a:lnTo>
                  <a:pt x="116" y="28"/>
                </a:lnTo>
                <a:lnTo>
                  <a:pt x="118" y="34"/>
                </a:lnTo>
                <a:lnTo>
                  <a:pt x="118" y="34"/>
                </a:lnTo>
                <a:lnTo>
                  <a:pt x="118" y="36"/>
                </a:lnTo>
                <a:lnTo>
                  <a:pt x="116" y="38"/>
                </a:lnTo>
                <a:lnTo>
                  <a:pt x="116" y="38"/>
                </a:lnTo>
                <a:lnTo>
                  <a:pt x="110" y="36"/>
                </a:lnTo>
                <a:lnTo>
                  <a:pt x="110" y="36"/>
                </a:lnTo>
                <a:lnTo>
                  <a:pt x="108" y="34"/>
                </a:lnTo>
                <a:lnTo>
                  <a:pt x="108" y="34"/>
                </a:lnTo>
                <a:lnTo>
                  <a:pt x="106" y="36"/>
                </a:lnTo>
                <a:lnTo>
                  <a:pt x="106" y="36"/>
                </a:lnTo>
                <a:lnTo>
                  <a:pt x="104" y="36"/>
                </a:lnTo>
                <a:lnTo>
                  <a:pt x="104" y="36"/>
                </a:lnTo>
                <a:lnTo>
                  <a:pt x="102" y="40"/>
                </a:lnTo>
                <a:lnTo>
                  <a:pt x="102" y="40"/>
                </a:lnTo>
                <a:lnTo>
                  <a:pt x="104" y="42"/>
                </a:lnTo>
                <a:lnTo>
                  <a:pt x="104" y="42"/>
                </a:lnTo>
                <a:lnTo>
                  <a:pt x="100" y="46"/>
                </a:lnTo>
                <a:lnTo>
                  <a:pt x="100" y="46"/>
                </a:lnTo>
                <a:lnTo>
                  <a:pt x="100" y="48"/>
                </a:lnTo>
                <a:lnTo>
                  <a:pt x="100" y="48"/>
                </a:lnTo>
                <a:lnTo>
                  <a:pt x="96" y="50"/>
                </a:lnTo>
                <a:lnTo>
                  <a:pt x="96" y="50"/>
                </a:lnTo>
                <a:lnTo>
                  <a:pt x="94" y="52"/>
                </a:lnTo>
                <a:lnTo>
                  <a:pt x="94" y="52"/>
                </a:lnTo>
                <a:lnTo>
                  <a:pt x="92" y="58"/>
                </a:lnTo>
                <a:lnTo>
                  <a:pt x="92" y="58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6" y="62"/>
                </a:lnTo>
                <a:lnTo>
                  <a:pt x="86" y="62"/>
                </a:lnTo>
                <a:lnTo>
                  <a:pt x="86" y="64"/>
                </a:lnTo>
                <a:lnTo>
                  <a:pt x="86" y="64"/>
                </a:lnTo>
                <a:lnTo>
                  <a:pt x="86" y="66"/>
                </a:lnTo>
                <a:lnTo>
                  <a:pt x="86" y="66"/>
                </a:lnTo>
                <a:lnTo>
                  <a:pt x="90" y="70"/>
                </a:lnTo>
                <a:lnTo>
                  <a:pt x="90" y="70"/>
                </a:lnTo>
                <a:lnTo>
                  <a:pt x="92" y="70"/>
                </a:lnTo>
                <a:lnTo>
                  <a:pt x="92" y="70"/>
                </a:lnTo>
                <a:lnTo>
                  <a:pt x="96" y="76"/>
                </a:lnTo>
                <a:lnTo>
                  <a:pt x="96" y="76"/>
                </a:lnTo>
                <a:lnTo>
                  <a:pt x="94" y="80"/>
                </a:lnTo>
                <a:lnTo>
                  <a:pt x="94" y="80"/>
                </a:lnTo>
                <a:lnTo>
                  <a:pt x="100" y="80"/>
                </a:lnTo>
                <a:lnTo>
                  <a:pt x="100" y="80"/>
                </a:lnTo>
                <a:lnTo>
                  <a:pt x="100" y="82"/>
                </a:lnTo>
                <a:lnTo>
                  <a:pt x="100" y="82"/>
                </a:lnTo>
                <a:lnTo>
                  <a:pt x="100" y="82"/>
                </a:lnTo>
                <a:lnTo>
                  <a:pt x="102" y="84"/>
                </a:lnTo>
                <a:lnTo>
                  <a:pt x="102" y="84"/>
                </a:lnTo>
                <a:lnTo>
                  <a:pt x="102" y="86"/>
                </a:lnTo>
                <a:lnTo>
                  <a:pt x="102" y="86"/>
                </a:lnTo>
                <a:lnTo>
                  <a:pt x="102" y="92"/>
                </a:lnTo>
                <a:lnTo>
                  <a:pt x="102" y="92"/>
                </a:lnTo>
                <a:lnTo>
                  <a:pt x="98" y="92"/>
                </a:lnTo>
                <a:lnTo>
                  <a:pt x="98" y="92"/>
                </a:lnTo>
                <a:lnTo>
                  <a:pt x="98" y="96"/>
                </a:lnTo>
                <a:lnTo>
                  <a:pt x="98" y="96"/>
                </a:lnTo>
                <a:lnTo>
                  <a:pt x="98" y="96"/>
                </a:lnTo>
                <a:lnTo>
                  <a:pt x="98" y="96"/>
                </a:lnTo>
                <a:lnTo>
                  <a:pt x="98" y="98"/>
                </a:lnTo>
                <a:lnTo>
                  <a:pt x="98" y="98"/>
                </a:lnTo>
                <a:lnTo>
                  <a:pt x="96" y="102"/>
                </a:lnTo>
                <a:lnTo>
                  <a:pt x="96" y="102"/>
                </a:lnTo>
                <a:lnTo>
                  <a:pt x="96" y="104"/>
                </a:lnTo>
                <a:lnTo>
                  <a:pt x="96" y="104"/>
                </a:lnTo>
                <a:lnTo>
                  <a:pt x="100" y="104"/>
                </a:lnTo>
                <a:lnTo>
                  <a:pt x="100" y="104"/>
                </a:lnTo>
                <a:lnTo>
                  <a:pt x="100" y="106"/>
                </a:lnTo>
                <a:lnTo>
                  <a:pt x="100" y="108"/>
                </a:lnTo>
                <a:lnTo>
                  <a:pt x="100" y="108"/>
                </a:lnTo>
                <a:lnTo>
                  <a:pt x="100" y="110"/>
                </a:lnTo>
                <a:lnTo>
                  <a:pt x="100" y="110"/>
                </a:lnTo>
                <a:lnTo>
                  <a:pt x="104" y="108"/>
                </a:lnTo>
                <a:lnTo>
                  <a:pt x="104" y="108"/>
                </a:lnTo>
                <a:lnTo>
                  <a:pt x="106" y="106"/>
                </a:lnTo>
                <a:lnTo>
                  <a:pt x="106" y="106"/>
                </a:lnTo>
                <a:lnTo>
                  <a:pt x="106" y="104"/>
                </a:lnTo>
                <a:lnTo>
                  <a:pt x="106" y="104"/>
                </a:lnTo>
                <a:lnTo>
                  <a:pt x="108" y="104"/>
                </a:lnTo>
                <a:lnTo>
                  <a:pt x="108" y="104"/>
                </a:lnTo>
                <a:lnTo>
                  <a:pt x="112" y="102"/>
                </a:lnTo>
                <a:lnTo>
                  <a:pt x="112" y="102"/>
                </a:lnTo>
                <a:lnTo>
                  <a:pt x="118" y="104"/>
                </a:lnTo>
                <a:lnTo>
                  <a:pt x="118" y="104"/>
                </a:lnTo>
                <a:lnTo>
                  <a:pt x="122" y="106"/>
                </a:lnTo>
                <a:lnTo>
                  <a:pt x="122" y="106"/>
                </a:lnTo>
                <a:lnTo>
                  <a:pt x="124" y="106"/>
                </a:lnTo>
                <a:lnTo>
                  <a:pt x="124" y="106"/>
                </a:lnTo>
                <a:lnTo>
                  <a:pt x="126" y="106"/>
                </a:lnTo>
                <a:lnTo>
                  <a:pt x="126" y="106"/>
                </a:lnTo>
                <a:lnTo>
                  <a:pt x="128" y="106"/>
                </a:lnTo>
                <a:lnTo>
                  <a:pt x="128" y="106"/>
                </a:lnTo>
                <a:lnTo>
                  <a:pt x="132" y="104"/>
                </a:lnTo>
                <a:lnTo>
                  <a:pt x="132" y="104"/>
                </a:lnTo>
                <a:lnTo>
                  <a:pt x="132" y="102"/>
                </a:lnTo>
                <a:lnTo>
                  <a:pt x="132" y="102"/>
                </a:lnTo>
                <a:lnTo>
                  <a:pt x="138" y="104"/>
                </a:lnTo>
                <a:lnTo>
                  <a:pt x="138" y="104"/>
                </a:lnTo>
                <a:lnTo>
                  <a:pt x="140" y="104"/>
                </a:lnTo>
                <a:lnTo>
                  <a:pt x="140" y="104"/>
                </a:lnTo>
                <a:lnTo>
                  <a:pt x="140" y="106"/>
                </a:lnTo>
                <a:lnTo>
                  <a:pt x="140" y="106"/>
                </a:lnTo>
                <a:lnTo>
                  <a:pt x="140" y="108"/>
                </a:lnTo>
                <a:lnTo>
                  <a:pt x="140" y="108"/>
                </a:lnTo>
                <a:lnTo>
                  <a:pt x="142" y="110"/>
                </a:lnTo>
                <a:lnTo>
                  <a:pt x="142" y="110"/>
                </a:lnTo>
                <a:lnTo>
                  <a:pt x="140" y="112"/>
                </a:lnTo>
                <a:lnTo>
                  <a:pt x="140" y="112"/>
                </a:lnTo>
                <a:lnTo>
                  <a:pt x="142" y="116"/>
                </a:lnTo>
                <a:lnTo>
                  <a:pt x="142" y="116"/>
                </a:lnTo>
                <a:lnTo>
                  <a:pt x="140" y="118"/>
                </a:lnTo>
                <a:lnTo>
                  <a:pt x="140" y="118"/>
                </a:lnTo>
                <a:lnTo>
                  <a:pt x="142" y="122"/>
                </a:lnTo>
                <a:lnTo>
                  <a:pt x="142" y="122"/>
                </a:lnTo>
                <a:lnTo>
                  <a:pt x="146" y="124"/>
                </a:lnTo>
                <a:lnTo>
                  <a:pt x="146" y="124"/>
                </a:lnTo>
                <a:lnTo>
                  <a:pt x="150" y="132"/>
                </a:lnTo>
                <a:lnTo>
                  <a:pt x="150" y="132"/>
                </a:lnTo>
                <a:lnTo>
                  <a:pt x="152" y="132"/>
                </a:lnTo>
                <a:lnTo>
                  <a:pt x="152" y="132"/>
                </a:lnTo>
                <a:lnTo>
                  <a:pt x="154" y="134"/>
                </a:lnTo>
                <a:lnTo>
                  <a:pt x="154" y="134"/>
                </a:lnTo>
                <a:lnTo>
                  <a:pt x="156" y="134"/>
                </a:lnTo>
                <a:lnTo>
                  <a:pt x="156" y="134"/>
                </a:lnTo>
                <a:lnTo>
                  <a:pt x="156" y="138"/>
                </a:lnTo>
                <a:lnTo>
                  <a:pt x="156" y="138"/>
                </a:lnTo>
                <a:lnTo>
                  <a:pt x="160" y="142"/>
                </a:lnTo>
                <a:lnTo>
                  <a:pt x="160" y="142"/>
                </a:lnTo>
                <a:lnTo>
                  <a:pt x="162" y="142"/>
                </a:lnTo>
                <a:lnTo>
                  <a:pt x="162" y="142"/>
                </a:lnTo>
                <a:lnTo>
                  <a:pt x="162" y="138"/>
                </a:lnTo>
                <a:lnTo>
                  <a:pt x="162" y="138"/>
                </a:lnTo>
                <a:lnTo>
                  <a:pt x="164" y="138"/>
                </a:lnTo>
                <a:lnTo>
                  <a:pt x="164" y="138"/>
                </a:lnTo>
                <a:lnTo>
                  <a:pt x="168" y="142"/>
                </a:lnTo>
                <a:lnTo>
                  <a:pt x="168" y="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8" name="Freeform 125"/>
          <p:cNvSpPr>
            <a:spLocks/>
          </p:cNvSpPr>
          <p:nvPr/>
        </p:nvSpPr>
        <p:spPr bwMode="auto">
          <a:xfrm>
            <a:off x="1496209" y="4568532"/>
            <a:ext cx="339725" cy="358775"/>
          </a:xfrm>
          <a:custGeom>
            <a:avLst/>
            <a:gdLst>
              <a:gd name="T0" fmla="*/ 12 w 214"/>
              <a:gd name="T1" fmla="*/ 188 h 226"/>
              <a:gd name="T2" fmla="*/ 2 w 214"/>
              <a:gd name="T3" fmla="*/ 174 h 226"/>
              <a:gd name="T4" fmla="*/ 2 w 214"/>
              <a:gd name="T5" fmla="*/ 160 h 226"/>
              <a:gd name="T6" fmla="*/ 6 w 214"/>
              <a:gd name="T7" fmla="*/ 146 h 226"/>
              <a:gd name="T8" fmla="*/ 12 w 214"/>
              <a:gd name="T9" fmla="*/ 128 h 226"/>
              <a:gd name="T10" fmla="*/ 28 w 214"/>
              <a:gd name="T11" fmla="*/ 108 h 226"/>
              <a:gd name="T12" fmla="*/ 34 w 214"/>
              <a:gd name="T13" fmla="*/ 94 h 226"/>
              <a:gd name="T14" fmla="*/ 46 w 214"/>
              <a:gd name="T15" fmla="*/ 72 h 226"/>
              <a:gd name="T16" fmla="*/ 40 w 214"/>
              <a:gd name="T17" fmla="*/ 54 h 226"/>
              <a:gd name="T18" fmla="*/ 30 w 214"/>
              <a:gd name="T19" fmla="*/ 24 h 226"/>
              <a:gd name="T20" fmla="*/ 24 w 214"/>
              <a:gd name="T21" fmla="*/ 14 h 226"/>
              <a:gd name="T22" fmla="*/ 30 w 214"/>
              <a:gd name="T23" fmla="*/ 12 h 226"/>
              <a:gd name="T24" fmla="*/ 36 w 214"/>
              <a:gd name="T25" fmla="*/ 10 h 226"/>
              <a:gd name="T26" fmla="*/ 44 w 214"/>
              <a:gd name="T27" fmla="*/ 4 h 226"/>
              <a:gd name="T28" fmla="*/ 52 w 214"/>
              <a:gd name="T29" fmla="*/ 2 h 226"/>
              <a:gd name="T30" fmla="*/ 58 w 214"/>
              <a:gd name="T31" fmla="*/ 4 h 226"/>
              <a:gd name="T32" fmla="*/ 66 w 214"/>
              <a:gd name="T33" fmla="*/ 8 h 226"/>
              <a:gd name="T34" fmla="*/ 72 w 214"/>
              <a:gd name="T35" fmla="*/ 2 h 226"/>
              <a:gd name="T36" fmla="*/ 76 w 214"/>
              <a:gd name="T37" fmla="*/ 4 h 226"/>
              <a:gd name="T38" fmla="*/ 82 w 214"/>
              <a:gd name="T39" fmla="*/ 2 h 226"/>
              <a:gd name="T40" fmla="*/ 88 w 214"/>
              <a:gd name="T41" fmla="*/ 2 h 226"/>
              <a:gd name="T42" fmla="*/ 94 w 214"/>
              <a:gd name="T43" fmla="*/ 2 h 226"/>
              <a:gd name="T44" fmla="*/ 104 w 214"/>
              <a:gd name="T45" fmla="*/ 6 h 226"/>
              <a:gd name="T46" fmla="*/ 108 w 214"/>
              <a:gd name="T47" fmla="*/ 18 h 226"/>
              <a:gd name="T48" fmla="*/ 116 w 214"/>
              <a:gd name="T49" fmla="*/ 28 h 226"/>
              <a:gd name="T50" fmla="*/ 138 w 214"/>
              <a:gd name="T51" fmla="*/ 30 h 226"/>
              <a:gd name="T52" fmla="*/ 140 w 214"/>
              <a:gd name="T53" fmla="*/ 52 h 226"/>
              <a:gd name="T54" fmla="*/ 122 w 214"/>
              <a:gd name="T55" fmla="*/ 56 h 226"/>
              <a:gd name="T56" fmla="*/ 118 w 214"/>
              <a:gd name="T57" fmla="*/ 78 h 226"/>
              <a:gd name="T58" fmla="*/ 142 w 214"/>
              <a:gd name="T59" fmla="*/ 90 h 226"/>
              <a:gd name="T60" fmla="*/ 160 w 214"/>
              <a:gd name="T61" fmla="*/ 94 h 226"/>
              <a:gd name="T62" fmla="*/ 166 w 214"/>
              <a:gd name="T63" fmla="*/ 110 h 226"/>
              <a:gd name="T64" fmla="*/ 182 w 214"/>
              <a:gd name="T65" fmla="*/ 112 h 226"/>
              <a:gd name="T66" fmla="*/ 202 w 214"/>
              <a:gd name="T67" fmla="*/ 122 h 226"/>
              <a:gd name="T68" fmla="*/ 194 w 214"/>
              <a:gd name="T69" fmla="*/ 134 h 226"/>
              <a:gd name="T70" fmla="*/ 194 w 214"/>
              <a:gd name="T71" fmla="*/ 150 h 226"/>
              <a:gd name="T72" fmla="*/ 206 w 214"/>
              <a:gd name="T73" fmla="*/ 158 h 226"/>
              <a:gd name="T74" fmla="*/ 208 w 214"/>
              <a:gd name="T75" fmla="*/ 166 h 226"/>
              <a:gd name="T76" fmla="*/ 208 w 214"/>
              <a:gd name="T77" fmla="*/ 188 h 226"/>
              <a:gd name="T78" fmla="*/ 210 w 214"/>
              <a:gd name="T79" fmla="*/ 204 h 226"/>
              <a:gd name="T80" fmla="*/ 200 w 214"/>
              <a:gd name="T81" fmla="*/ 212 h 226"/>
              <a:gd name="T82" fmla="*/ 196 w 214"/>
              <a:gd name="T83" fmla="*/ 210 h 226"/>
              <a:gd name="T84" fmla="*/ 186 w 214"/>
              <a:gd name="T85" fmla="*/ 206 h 226"/>
              <a:gd name="T86" fmla="*/ 176 w 214"/>
              <a:gd name="T87" fmla="*/ 210 h 226"/>
              <a:gd name="T88" fmla="*/ 164 w 214"/>
              <a:gd name="T89" fmla="*/ 216 h 226"/>
              <a:gd name="T90" fmla="*/ 150 w 214"/>
              <a:gd name="T91" fmla="*/ 224 h 226"/>
              <a:gd name="T92" fmla="*/ 112 w 214"/>
              <a:gd name="T93" fmla="*/ 212 h 226"/>
              <a:gd name="T94" fmla="*/ 102 w 214"/>
              <a:gd name="T95" fmla="*/ 208 h 226"/>
              <a:gd name="T96" fmla="*/ 84 w 214"/>
              <a:gd name="T97" fmla="*/ 194 h 226"/>
              <a:gd name="T98" fmla="*/ 72 w 214"/>
              <a:gd name="T99" fmla="*/ 194 h 226"/>
              <a:gd name="T100" fmla="*/ 66 w 214"/>
              <a:gd name="T101" fmla="*/ 192 h 226"/>
              <a:gd name="T102" fmla="*/ 62 w 214"/>
              <a:gd name="T103" fmla="*/ 194 h 226"/>
              <a:gd name="T104" fmla="*/ 50 w 214"/>
              <a:gd name="T105" fmla="*/ 194 h 226"/>
              <a:gd name="T106" fmla="*/ 44 w 214"/>
              <a:gd name="T107" fmla="*/ 196 h 226"/>
              <a:gd name="T108" fmla="*/ 40 w 214"/>
              <a:gd name="T109" fmla="*/ 196 h 226"/>
              <a:gd name="T110" fmla="*/ 38 w 214"/>
              <a:gd name="T111" fmla="*/ 190 h 226"/>
              <a:gd name="T112" fmla="*/ 38 w 214"/>
              <a:gd name="T113" fmla="*/ 190 h 226"/>
              <a:gd name="T114" fmla="*/ 36 w 214"/>
              <a:gd name="T115" fmla="*/ 196 h 226"/>
              <a:gd name="T116" fmla="*/ 30 w 214"/>
              <a:gd name="T117" fmla="*/ 202 h 226"/>
              <a:gd name="T118" fmla="*/ 22 w 214"/>
              <a:gd name="T119" fmla="*/ 202 h 226"/>
              <a:gd name="T120" fmla="*/ 16 w 214"/>
              <a:gd name="T121" fmla="*/ 202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4" h="226">
                <a:moveTo>
                  <a:pt x="12" y="206"/>
                </a:moveTo>
                <a:lnTo>
                  <a:pt x="12" y="206"/>
                </a:lnTo>
                <a:lnTo>
                  <a:pt x="12" y="202"/>
                </a:lnTo>
                <a:lnTo>
                  <a:pt x="12" y="202"/>
                </a:lnTo>
                <a:lnTo>
                  <a:pt x="12" y="202"/>
                </a:lnTo>
                <a:lnTo>
                  <a:pt x="12" y="202"/>
                </a:lnTo>
                <a:lnTo>
                  <a:pt x="12" y="198"/>
                </a:lnTo>
                <a:lnTo>
                  <a:pt x="12" y="198"/>
                </a:lnTo>
                <a:lnTo>
                  <a:pt x="14" y="196"/>
                </a:lnTo>
                <a:lnTo>
                  <a:pt x="14" y="196"/>
                </a:lnTo>
                <a:lnTo>
                  <a:pt x="12" y="194"/>
                </a:lnTo>
                <a:lnTo>
                  <a:pt x="12" y="194"/>
                </a:lnTo>
                <a:lnTo>
                  <a:pt x="12" y="192"/>
                </a:lnTo>
                <a:lnTo>
                  <a:pt x="12" y="192"/>
                </a:lnTo>
                <a:lnTo>
                  <a:pt x="12" y="188"/>
                </a:lnTo>
                <a:lnTo>
                  <a:pt x="12" y="188"/>
                </a:lnTo>
                <a:lnTo>
                  <a:pt x="10" y="186"/>
                </a:lnTo>
                <a:lnTo>
                  <a:pt x="10" y="186"/>
                </a:lnTo>
                <a:lnTo>
                  <a:pt x="8" y="184"/>
                </a:lnTo>
                <a:lnTo>
                  <a:pt x="8" y="184"/>
                </a:lnTo>
                <a:lnTo>
                  <a:pt x="6" y="182"/>
                </a:lnTo>
                <a:lnTo>
                  <a:pt x="6" y="182"/>
                </a:lnTo>
                <a:lnTo>
                  <a:pt x="2" y="182"/>
                </a:lnTo>
                <a:lnTo>
                  <a:pt x="2" y="182"/>
                </a:lnTo>
                <a:lnTo>
                  <a:pt x="2" y="180"/>
                </a:lnTo>
                <a:lnTo>
                  <a:pt x="2" y="180"/>
                </a:lnTo>
                <a:lnTo>
                  <a:pt x="0" y="178"/>
                </a:lnTo>
                <a:lnTo>
                  <a:pt x="0" y="178"/>
                </a:lnTo>
                <a:lnTo>
                  <a:pt x="2" y="174"/>
                </a:lnTo>
                <a:lnTo>
                  <a:pt x="2" y="174"/>
                </a:lnTo>
                <a:lnTo>
                  <a:pt x="2" y="172"/>
                </a:lnTo>
                <a:lnTo>
                  <a:pt x="2" y="172"/>
                </a:lnTo>
                <a:lnTo>
                  <a:pt x="2" y="170"/>
                </a:lnTo>
                <a:lnTo>
                  <a:pt x="2" y="170"/>
                </a:lnTo>
                <a:lnTo>
                  <a:pt x="4" y="170"/>
                </a:lnTo>
                <a:lnTo>
                  <a:pt x="4" y="170"/>
                </a:lnTo>
                <a:lnTo>
                  <a:pt x="6" y="168"/>
                </a:lnTo>
                <a:lnTo>
                  <a:pt x="6" y="168"/>
                </a:lnTo>
                <a:lnTo>
                  <a:pt x="8" y="166"/>
                </a:lnTo>
                <a:lnTo>
                  <a:pt x="8" y="166"/>
                </a:lnTo>
                <a:lnTo>
                  <a:pt x="6" y="162"/>
                </a:lnTo>
                <a:lnTo>
                  <a:pt x="6" y="162"/>
                </a:lnTo>
                <a:lnTo>
                  <a:pt x="4" y="160"/>
                </a:lnTo>
                <a:lnTo>
                  <a:pt x="4" y="160"/>
                </a:lnTo>
                <a:lnTo>
                  <a:pt x="2" y="160"/>
                </a:lnTo>
                <a:lnTo>
                  <a:pt x="2" y="160"/>
                </a:lnTo>
                <a:lnTo>
                  <a:pt x="2" y="160"/>
                </a:lnTo>
                <a:lnTo>
                  <a:pt x="2" y="160"/>
                </a:lnTo>
                <a:lnTo>
                  <a:pt x="0" y="156"/>
                </a:lnTo>
                <a:lnTo>
                  <a:pt x="0" y="156"/>
                </a:lnTo>
                <a:lnTo>
                  <a:pt x="2" y="156"/>
                </a:lnTo>
                <a:lnTo>
                  <a:pt x="4" y="154"/>
                </a:lnTo>
                <a:lnTo>
                  <a:pt x="4" y="154"/>
                </a:lnTo>
                <a:lnTo>
                  <a:pt x="4" y="150"/>
                </a:lnTo>
                <a:lnTo>
                  <a:pt x="4" y="150"/>
                </a:lnTo>
                <a:lnTo>
                  <a:pt x="4" y="150"/>
                </a:lnTo>
                <a:lnTo>
                  <a:pt x="4" y="150"/>
                </a:lnTo>
                <a:lnTo>
                  <a:pt x="4" y="148"/>
                </a:lnTo>
                <a:lnTo>
                  <a:pt x="6" y="146"/>
                </a:lnTo>
                <a:lnTo>
                  <a:pt x="6" y="146"/>
                </a:lnTo>
                <a:lnTo>
                  <a:pt x="4" y="144"/>
                </a:lnTo>
                <a:lnTo>
                  <a:pt x="2" y="144"/>
                </a:lnTo>
                <a:lnTo>
                  <a:pt x="2" y="144"/>
                </a:lnTo>
                <a:lnTo>
                  <a:pt x="4" y="140"/>
                </a:lnTo>
                <a:lnTo>
                  <a:pt x="4" y="140"/>
                </a:lnTo>
                <a:lnTo>
                  <a:pt x="6" y="138"/>
                </a:lnTo>
                <a:lnTo>
                  <a:pt x="6" y="138"/>
                </a:lnTo>
                <a:lnTo>
                  <a:pt x="8" y="136"/>
                </a:lnTo>
                <a:lnTo>
                  <a:pt x="8" y="136"/>
                </a:lnTo>
                <a:lnTo>
                  <a:pt x="10" y="136"/>
                </a:lnTo>
                <a:lnTo>
                  <a:pt x="10" y="136"/>
                </a:lnTo>
                <a:lnTo>
                  <a:pt x="10" y="136"/>
                </a:lnTo>
                <a:lnTo>
                  <a:pt x="12" y="136"/>
                </a:lnTo>
                <a:lnTo>
                  <a:pt x="12" y="136"/>
                </a:lnTo>
                <a:lnTo>
                  <a:pt x="12" y="128"/>
                </a:lnTo>
                <a:lnTo>
                  <a:pt x="12" y="128"/>
                </a:lnTo>
                <a:lnTo>
                  <a:pt x="18" y="124"/>
                </a:lnTo>
                <a:lnTo>
                  <a:pt x="18" y="124"/>
                </a:lnTo>
                <a:lnTo>
                  <a:pt x="18" y="120"/>
                </a:lnTo>
                <a:lnTo>
                  <a:pt x="18" y="120"/>
                </a:lnTo>
                <a:lnTo>
                  <a:pt x="20" y="114"/>
                </a:lnTo>
                <a:lnTo>
                  <a:pt x="20" y="114"/>
                </a:lnTo>
                <a:lnTo>
                  <a:pt x="26" y="114"/>
                </a:lnTo>
                <a:lnTo>
                  <a:pt x="26" y="114"/>
                </a:lnTo>
                <a:lnTo>
                  <a:pt x="28" y="114"/>
                </a:lnTo>
                <a:lnTo>
                  <a:pt x="28" y="114"/>
                </a:lnTo>
                <a:lnTo>
                  <a:pt x="28" y="110"/>
                </a:lnTo>
                <a:lnTo>
                  <a:pt x="28" y="110"/>
                </a:lnTo>
                <a:lnTo>
                  <a:pt x="28" y="108"/>
                </a:lnTo>
                <a:lnTo>
                  <a:pt x="28" y="108"/>
                </a:lnTo>
                <a:lnTo>
                  <a:pt x="28" y="106"/>
                </a:lnTo>
                <a:lnTo>
                  <a:pt x="28" y="106"/>
                </a:lnTo>
                <a:lnTo>
                  <a:pt x="24" y="104"/>
                </a:lnTo>
                <a:lnTo>
                  <a:pt x="24" y="104"/>
                </a:lnTo>
                <a:lnTo>
                  <a:pt x="24" y="98"/>
                </a:lnTo>
                <a:lnTo>
                  <a:pt x="24" y="98"/>
                </a:lnTo>
                <a:lnTo>
                  <a:pt x="26" y="96"/>
                </a:lnTo>
                <a:lnTo>
                  <a:pt x="26" y="96"/>
                </a:lnTo>
                <a:lnTo>
                  <a:pt x="26" y="94"/>
                </a:lnTo>
                <a:lnTo>
                  <a:pt x="26" y="94"/>
                </a:lnTo>
                <a:lnTo>
                  <a:pt x="30" y="94"/>
                </a:lnTo>
                <a:lnTo>
                  <a:pt x="30" y="94"/>
                </a:lnTo>
                <a:lnTo>
                  <a:pt x="32" y="96"/>
                </a:lnTo>
                <a:lnTo>
                  <a:pt x="32" y="96"/>
                </a:lnTo>
                <a:lnTo>
                  <a:pt x="34" y="94"/>
                </a:lnTo>
                <a:lnTo>
                  <a:pt x="34" y="94"/>
                </a:lnTo>
                <a:lnTo>
                  <a:pt x="38" y="94"/>
                </a:lnTo>
                <a:lnTo>
                  <a:pt x="38" y="94"/>
                </a:lnTo>
                <a:lnTo>
                  <a:pt x="38" y="94"/>
                </a:lnTo>
                <a:lnTo>
                  <a:pt x="38" y="94"/>
                </a:lnTo>
                <a:lnTo>
                  <a:pt x="40" y="90"/>
                </a:lnTo>
                <a:lnTo>
                  <a:pt x="40" y="90"/>
                </a:lnTo>
                <a:lnTo>
                  <a:pt x="46" y="86"/>
                </a:lnTo>
                <a:lnTo>
                  <a:pt x="46" y="86"/>
                </a:lnTo>
                <a:lnTo>
                  <a:pt x="46" y="80"/>
                </a:lnTo>
                <a:lnTo>
                  <a:pt x="46" y="80"/>
                </a:lnTo>
                <a:lnTo>
                  <a:pt x="44" y="76"/>
                </a:lnTo>
                <a:lnTo>
                  <a:pt x="44" y="76"/>
                </a:lnTo>
                <a:lnTo>
                  <a:pt x="44" y="74"/>
                </a:lnTo>
                <a:lnTo>
                  <a:pt x="46" y="72"/>
                </a:lnTo>
                <a:lnTo>
                  <a:pt x="46" y="72"/>
                </a:lnTo>
                <a:lnTo>
                  <a:pt x="46" y="70"/>
                </a:lnTo>
                <a:lnTo>
                  <a:pt x="46" y="70"/>
                </a:lnTo>
                <a:lnTo>
                  <a:pt x="44" y="68"/>
                </a:lnTo>
                <a:lnTo>
                  <a:pt x="44" y="68"/>
                </a:lnTo>
                <a:lnTo>
                  <a:pt x="44" y="66"/>
                </a:lnTo>
                <a:lnTo>
                  <a:pt x="44" y="66"/>
                </a:lnTo>
                <a:lnTo>
                  <a:pt x="42" y="66"/>
                </a:lnTo>
                <a:lnTo>
                  <a:pt x="42" y="66"/>
                </a:lnTo>
                <a:lnTo>
                  <a:pt x="40" y="64"/>
                </a:lnTo>
                <a:lnTo>
                  <a:pt x="40" y="64"/>
                </a:lnTo>
                <a:lnTo>
                  <a:pt x="40" y="58"/>
                </a:lnTo>
                <a:lnTo>
                  <a:pt x="40" y="58"/>
                </a:lnTo>
                <a:lnTo>
                  <a:pt x="40" y="54"/>
                </a:lnTo>
                <a:lnTo>
                  <a:pt x="40" y="54"/>
                </a:lnTo>
                <a:lnTo>
                  <a:pt x="36" y="52"/>
                </a:lnTo>
                <a:lnTo>
                  <a:pt x="34" y="50"/>
                </a:lnTo>
                <a:lnTo>
                  <a:pt x="34" y="50"/>
                </a:lnTo>
                <a:lnTo>
                  <a:pt x="32" y="44"/>
                </a:lnTo>
                <a:lnTo>
                  <a:pt x="32" y="44"/>
                </a:lnTo>
                <a:lnTo>
                  <a:pt x="32" y="38"/>
                </a:lnTo>
                <a:lnTo>
                  <a:pt x="32" y="38"/>
                </a:lnTo>
                <a:lnTo>
                  <a:pt x="30" y="36"/>
                </a:lnTo>
                <a:lnTo>
                  <a:pt x="30" y="36"/>
                </a:lnTo>
                <a:lnTo>
                  <a:pt x="28" y="34"/>
                </a:lnTo>
                <a:lnTo>
                  <a:pt x="28" y="34"/>
                </a:lnTo>
                <a:lnTo>
                  <a:pt x="30" y="28"/>
                </a:lnTo>
                <a:lnTo>
                  <a:pt x="30" y="28"/>
                </a:lnTo>
                <a:lnTo>
                  <a:pt x="30" y="24"/>
                </a:lnTo>
                <a:lnTo>
                  <a:pt x="30" y="24"/>
                </a:lnTo>
                <a:lnTo>
                  <a:pt x="28" y="24"/>
                </a:lnTo>
                <a:lnTo>
                  <a:pt x="28" y="24"/>
                </a:lnTo>
                <a:lnTo>
                  <a:pt x="28" y="20"/>
                </a:lnTo>
                <a:lnTo>
                  <a:pt x="28" y="20"/>
                </a:lnTo>
                <a:lnTo>
                  <a:pt x="24" y="16"/>
                </a:lnTo>
                <a:lnTo>
                  <a:pt x="24" y="16"/>
                </a:lnTo>
                <a:lnTo>
                  <a:pt x="22" y="14"/>
                </a:lnTo>
                <a:lnTo>
                  <a:pt x="22" y="14"/>
                </a:lnTo>
                <a:lnTo>
                  <a:pt x="22" y="14"/>
                </a:lnTo>
                <a:lnTo>
                  <a:pt x="22" y="14"/>
                </a:lnTo>
                <a:lnTo>
                  <a:pt x="22" y="14"/>
                </a:lnTo>
                <a:lnTo>
                  <a:pt x="22" y="14"/>
                </a:lnTo>
                <a:lnTo>
                  <a:pt x="22" y="14"/>
                </a:lnTo>
                <a:lnTo>
                  <a:pt x="22" y="14"/>
                </a:lnTo>
                <a:lnTo>
                  <a:pt x="24" y="14"/>
                </a:lnTo>
                <a:lnTo>
                  <a:pt x="24" y="14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26" y="12"/>
                </a:lnTo>
                <a:lnTo>
                  <a:pt x="26" y="12"/>
                </a:lnTo>
                <a:lnTo>
                  <a:pt x="26" y="14"/>
                </a:lnTo>
                <a:lnTo>
                  <a:pt x="26" y="14"/>
                </a:lnTo>
                <a:lnTo>
                  <a:pt x="28" y="12"/>
                </a:lnTo>
                <a:lnTo>
                  <a:pt x="28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2" y="12"/>
                </a:lnTo>
                <a:lnTo>
                  <a:pt x="32" y="12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4" y="10"/>
                </a:lnTo>
                <a:lnTo>
                  <a:pt x="36" y="10"/>
                </a:lnTo>
                <a:lnTo>
                  <a:pt x="36" y="10"/>
                </a:lnTo>
                <a:lnTo>
                  <a:pt x="36" y="10"/>
                </a:lnTo>
                <a:lnTo>
                  <a:pt x="36" y="10"/>
                </a:lnTo>
                <a:lnTo>
                  <a:pt x="36" y="8"/>
                </a:lnTo>
                <a:lnTo>
                  <a:pt x="38" y="8"/>
                </a:lnTo>
                <a:lnTo>
                  <a:pt x="38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2" y="6"/>
                </a:lnTo>
                <a:lnTo>
                  <a:pt x="42" y="6"/>
                </a:lnTo>
                <a:lnTo>
                  <a:pt x="44" y="4"/>
                </a:lnTo>
                <a:lnTo>
                  <a:pt x="44" y="4"/>
                </a:lnTo>
                <a:lnTo>
                  <a:pt x="44" y="4"/>
                </a:lnTo>
                <a:lnTo>
                  <a:pt x="44" y="4"/>
                </a:lnTo>
                <a:lnTo>
                  <a:pt x="44" y="4"/>
                </a:lnTo>
                <a:lnTo>
                  <a:pt x="44" y="4"/>
                </a:lnTo>
                <a:lnTo>
                  <a:pt x="46" y="4"/>
                </a:lnTo>
                <a:lnTo>
                  <a:pt x="46" y="4"/>
                </a:lnTo>
                <a:lnTo>
                  <a:pt x="46" y="4"/>
                </a:lnTo>
                <a:lnTo>
                  <a:pt x="48" y="4"/>
                </a:lnTo>
                <a:lnTo>
                  <a:pt x="48" y="4"/>
                </a:lnTo>
                <a:lnTo>
                  <a:pt x="48" y="2"/>
                </a:lnTo>
                <a:lnTo>
                  <a:pt x="48" y="2"/>
                </a:lnTo>
                <a:lnTo>
                  <a:pt x="48" y="2"/>
                </a:lnTo>
                <a:lnTo>
                  <a:pt x="48" y="2"/>
                </a:lnTo>
                <a:lnTo>
                  <a:pt x="50" y="2"/>
                </a:lnTo>
                <a:lnTo>
                  <a:pt x="50" y="2"/>
                </a:lnTo>
                <a:lnTo>
                  <a:pt x="52" y="2"/>
                </a:lnTo>
                <a:lnTo>
                  <a:pt x="52" y="2"/>
                </a:lnTo>
                <a:lnTo>
                  <a:pt x="54" y="4"/>
                </a:lnTo>
                <a:lnTo>
                  <a:pt x="54" y="4"/>
                </a:lnTo>
                <a:lnTo>
                  <a:pt x="54" y="6"/>
                </a:lnTo>
                <a:lnTo>
                  <a:pt x="54" y="6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8" y="6"/>
                </a:lnTo>
                <a:lnTo>
                  <a:pt x="58" y="6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0" y="4"/>
                </a:lnTo>
                <a:lnTo>
                  <a:pt x="62" y="4"/>
                </a:lnTo>
                <a:lnTo>
                  <a:pt x="62" y="4"/>
                </a:lnTo>
                <a:lnTo>
                  <a:pt x="62" y="4"/>
                </a:lnTo>
                <a:lnTo>
                  <a:pt x="62" y="4"/>
                </a:lnTo>
                <a:lnTo>
                  <a:pt x="64" y="6"/>
                </a:lnTo>
                <a:lnTo>
                  <a:pt x="64" y="6"/>
                </a:lnTo>
                <a:lnTo>
                  <a:pt x="64" y="6"/>
                </a:lnTo>
                <a:lnTo>
                  <a:pt x="64" y="6"/>
                </a:lnTo>
                <a:lnTo>
                  <a:pt x="64" y="8"/>
                </a:lnTo>
                <a:lnTo>
                  <a:pt x="64" y="8"/>
                </a:lnTo>
                <a:lnTo>
                  <a:pt x="66" y="8"/>
                </a:lnTo>
                <a:lnTo>
                  <a:pt x="66" y="8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68" y="6"/>
                </a:lnTo>
                <a:lnTo>
                  <a:pt x="68" y="6"/>
                </a:lnTo>
                <a:lnTo>
                  <a:pt x="70" y="6"/>
                </a:lnTo>
                <a:lnTo>
                  <a:pt x="70" y="6"/>
                </a:lnTo>
                <a:lnTo>
                  <a:pt x="70" y="4"/>
                </a:lnTo>
                <a:lnTo>
                  <a:pt x="70" y="4"/>
                </a:lnTo>
                <a:lnTo>
                  <a:pt x="70" y="4"/>
                </a:lnTo>
                <a:lnTo>
                  <a:pt x="70" y="4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2"/>
                </a:lnTo>
                <a:lnTo>
                  <a:pt x="72" y="4"/>
                </a:lnTo>
                <a:lnTo>
                  <a:pt x="72" y="4"/>
                </a:lnTo>
                <a:lnTo>
                  <a:pt x="72" y="6"/>
                </a:lnTo>
                <a:lnTo>
                  <a:pt x="72" y="6"/>
                </a:lnTo>
                <a:lnTo>
                  <a:pt x="74" y="4"/>
                </a:lnTo>
                <a:lnTo>
                  <a:pt x="74" y="4"/>
                </a:lnTo>
                <a:lnTo>
                  <a:pt x="74" y="2"/>
                </a:lnTo>
                <a:lnTo>
                  <a:pt x="74" y="2"/>
                </a:lnTo>
                <a:lnTo>
                  <a:pt x="76" y="4"/>
                </a:lnTo>
                <a:lnTo>
                  <a:pt x="76" y="4"/>
                </a:lnTo>
                <a:lnTo>
                  <a:pt x="76" y="4"/>
                </a:lnTo>
                <a:lnTo>
                  <a:pt x="76" y="4"/>
                </a:lnTo>
                <a:lnTo>
                  <a:pt x="76" y="4"/>
                </a:lnTo>
                <a:lnTo>
                  <a:pt x="76" y="4"/>
                </a:lnTo>
                <a:lnTo>
                  <a:pt x="78" y="2"/>
                </a:lnTo>
                <a:lnTo>
                  <a:pt x="78" y="2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78" y="4"/>
                </a:lnTo>
                <a:lnTo>
                  <a:pt x="80" y="6"/>
                </a:lnTo>
                <a:lnTo>
                  <a:pt x="80" y="4"/>
                </a:lnTo>
                <a:lnTo>
                  <a:pt x="80" y="4"/>
                </a:lnTo>
                <a:lnTo>
                  <a:pt x="80" y="2"/>
                </a:lnTo>
                <a:lnTo>
                  <a:pt x="80" y="2"/>
                </a:lnTo>
                <a:lnTo>
                  <a:pt x="82" y="2"/>
                </a:lnTo>
                <a:lnTo>
                  <a:pt x="82" y="2"/>
                </a:lnTo>
                <a:lnTo>
                  <a:pt x="84" y="2"/>
                </a:lnTo>
                <a:lnTo>
                  <a:pt x="84" y="2"/>
                </a:lnTo>
                <a:lnTo>
                  <a:pt x="84" y="4"/>
                </a:lnTo>
                <a:lnTo>
                  <a:pt x="84" y="4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4"/>
                </a:lnTo>
                <a:lnTo>
                  <a:pt x="86" y="2"/>
                </a:lnTo>
                <a:lnTo>
                  <a:pt x="86" y="2"/>
                </a:lnTo>
                <a:lnTo>
                  <a:pt x="88" y="4"/>
                </a:lnTo>
                <a:lnTo>
                  <a:pt x="88" y="4"/>
                </a:lnTo>
                <a:lnTo>
                  <a:pt x="88" y="2"/>
                </a:lnTo>
                <a:lnTo>
                  <a:pt x="88" y="2"/>
                </a:lnTo>
                <a:lnTo>
                  <a:pt x="90" y="4"/>
                </a:lnTo>
                <a:lnTo>
                  <a:pt x="90" y="4"/>
                </a:lnTo>
                <a:lnTo>
                  <a:pt x="90" y="2"/>
                </a:lnTo>
                <a:lnTo>
                  <a:pt x="90" y="2"/>
                </a:lnTo>
                <a:lnTo>
                  <a:pt x="90" y="0"/>
                </a:lnTo>
                <a:lnTo>
                  <a:pt x="90" y="0"/>
                </a:lnTo>
                <a:lnTo>
                  <a:pt x="90" y="2"/>
                </a:lnTo>
                <a:lnTo>
                  <a:pt x="90" y="2"/>
                </a:lnTo>
                <a:lnTo>
                  <a:pt x="90" y="4"/>
                </a:lnTo>
                <a:lnTo>
                  <a:pt x="90" y="4"/>
                </a:lnTo>
                <a:lnTo>
                  <a:pt x="92" y="4"/>
                </a:lnTo>
                <a:lnTo>
                  <a:pt x="92" y="4"/>
                </a:lnTo>
                <a:lnTo>
                  <a:pt x="94" y="4"/>
                </a:lnTo>
                <a:lnTo>
                  <a:pt x="94" y="4"/>
                </a:lnTo>
                <a:lnTo>
                  <a:pt x="94" y="2"/>
                </a:lnTo>
                <a:lnTo>
                  <a:pt x="94" y="2"/>
                </a:lnTo>
                <a:lnTo>
                  <a:pt x="96" y="2"/>
                </a:lnTo>
                <a:lnTo>
                  <a:pt x="96" y="2"/>
                </a:lnTo>
                <a:lnTo>
                  <a:pt x="96" y="2"/>
                </a:lnTo>
                <a:lnTo>
                  <a:pt x="96" y="2"/>
                </a:lnTo>
                <a:lnTo>
                  <a:pt x="98" y="2"/>
                </a:lnTo>
                <a:lnTo>
                  <a:pt x="98" y="2"/>
                </a:lnTo>
                <a:lnTo>
                  <a:pt x="100" y="4"/>
                </a:lnTo>
                <a:lnTo>
                  <a:pt x="100" y="4"/>
                </a:lnTo>
                <a:lnTo>
                  <a:pt x="100" y="4"/>
                </a:lnTo>
                <a:lnTo>
                  <a:pt x="100" y="4"/>
                </a:lnTo>
                <a:lnTo>
                  <a:pt x="102" y="4"/>
                </a:lnTo>
                <a:lnTo>
                  <a:pt x="102" y="4"/>
                </a:lnTo>
                <a:lnTo>
                  <a:pt x="104" y="6"/>
                </a:lnTo>
                <a:lnTo>
                  <a:pt x="104" y="6"/>
                </a:lnTo>
                <a:lnTo>
                  <a:pt x="104" y="8"/>
                </a:lnTo>
                <a:lnTo>
                  <a:pt x="104" y="8"/>
                </a:lnTo>
                <a:lnTo>
                  <a:pt x="104" y="6"/>
                </a:lnTo>
                <a:lnTo>
                  <a:pt x="104" y="6"/>
                </a:lnTo>
                <a:lnTo>
                  <a:pt x="106" y="4"/>
                </a:lnTo>
                <a:lnTo>
                  <a:pt x="106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10" y="12"/>
                </a:lnTo>
                <a:lnTo>
                  <a:pt x="110" y="12"/>
                </a:lnTo>
                <a:lnTo>
                  <a:pt x="108" y="14"/>
                </a:lnTo>
                <a:lnTo>
                  <a:pt x="108" y="14"/>
                </a:lnTo>
                <a:lnTo>
                  <a:pt x="108" y="18"/>
                </a:lnTo>
                <a:lnTo>
                  <a:pt x="108" y="18"/>
                </a:lnTo>
                <a:lnTo>
                  <a:pt x="106" y="20"/>
                </a:lnTo>
                <a:lnTo>
                  <a:pt x="106" y="20"/>
                </a:lnTo>
                <a:lnTo>
                  <a:pt x="108" y="20"/>
                </a:lnTo>
                <a:lnTo>
                  <a:pt x="108" y="20"/>
                </a:lnTo>
                <a:lnTo>
                  <a:pt x="110" y="22"/>
                </a:lnTo>
                <a:lnTo>
                  <a:pt x="110" y="22"/>
                </a:lnTo>
                <a:lnTo>
                  <a:pt x="110" y="22"/>
                </a:lnTo>
                <a:lnTo>
                  <a:pt x="110" y="22"/>
                </a:lnTo>
                <a:lnTo>
                  <a:pt x="112" y="24"/>
                </a:lnTo>
                <a:lnTo>
                  <a:pt x="112" y="24"/>
                </a:lnTo>
                <a:lnTo>
                  <a:pt x="114" y="26"/>
                </a:lnTo>
                <a:lnTo>
                  <a:pt x="114" y="26"/>
                </a:lnTo>
                <a:lnTo>
                  <a:pt x="116" y="28"/>
                </a:lnTo>
                <a:lnTo>
                  <a:pt x="116" y="28"/>
                </a:lnTo>
                <a:lnTo>
                  <a:pt x="118" y="30"/>
                </a:lnTo>
                <a:lnTo>
                  <a:pt x="118" y="30"/>
                </a:lnTo>
                <a:lnTo>
                  <a:pt x="118" y="32"/>
                </a:lnTo>
                <a:lnTo>
                  <a:pt x="118" y="32"/>
                </a:lnTo>
                <a:lnTo>
                  <a:pt x="120" y="36"/>
                </a:lnTo>
                <a:lnTo>
                  <a:pt x="120" y="36"/>
                </a:lnTo>
                <a:lnTo>
                  <a:pt x="124" y="36"/>
                </a:lnTo>
                <a:lnTo>
                  <a:pt x="124" y="36"/>
                </a:lnTo>
                <a:lnTo>
                  <a:pt x="128" y="32"/>
                </a:lnTo>
                <a:lnTo>
                  <a:pt x="128" y="32"/>
                </a:lnTo>
                <a:lnTo>
                  <a:pt x="132" y="30"/>
                </a:lnTo>
                <a:lnTo>
                  <a:pt x="132" y="30"/>
                </a:lnTo>
                <a:lnTo>
                  <a:pt x="134" y="30"/>
                </a:lnTo>
                <a:lnTo>
                  <a:pt x="134" y="30"/>
                </a:lnTo>
                <a:lnTo>
                  <a:pt x="138" y="30"/>
                </a:lnTo>
                <a:lnTo>
                  <a:pt x="138" y="30"/>
                </a:lnTo>
                <a:lnTo>
                  <a:pt x="140" y="36"/>
                </a:lnTo>
                <a:lnTo>
                  <a:pt x="140" y="36"/>
                </a:lnTo>
                <a:lnTo>
                  <a:pt x="138" y="38"/>
                </a:lnTo>
                <a:lnTo>
                  <a:pt x="138" y="38"/>
                </a:lnTo>
                <a:lnTo>
                  <a:pt x="140" y="40"/>
                </a:lnTo>
                <a:lnTo>
                  <a:pt x="140" y="40"/>
                </a:lnTo>
                <a:lnTo>
                  <a:pt x="138" y="42"/>
                </a:lnTo>
                <a:lnTo>
                  <a:pt x="138" y="42"/>
                </a:lnTo>
                <a:lnTo>
                  <a:pt x="138" y="42"/>
                </a:lnTo>
                <a:lnTo>
                  <a:pt x="138" y="42"/>
                </a:lnTo>
                <a:lnTo>
                  <a:pt x="140" y="44"/>
                </a:lnTo>
                <a:lnTo>
                  <a:pt x="140" y="44"/>
                </a:lnTo>
                <a:lnTo>
                  <a:pt x="140" y="52"/>
                </a:lnTo>
                <a:lnTo>
                  <a:pt x="140" y="52"/>
                </a:lnTo>
                <a:lnTo>
                  <a:pt x="140" y="58"/>
                </a:lnTo>
                <a:lnTo>
                  <a:pt x="140" y="58"/>
                </a:lnTo>
                <a:lnTo>
                  <a:pt x="138" y="58"/>
                </a:lnTo>
                <a:lnTo>
                  <a:pt x="138" y="58"/>
                </a:lnTo>
                <a:lnTo>
                  <a:pt x="134" y="60"/>
                </a:lnTo>
                <a:lnTo>
                  <a:pt x="134" y="60"/>
                </a:lnTo>
                <a:lnTo>
                  <a:pt x="130" y="62"/>
                </a:lnTo>
                <a:lnTo>
                  <a:pt x="130" y="62"/>
                </a:lnTo>
                <a:lnTo>
                  <a:pt x="130" y="60"/>
                </a:lnTo>
                <a:lnTo>
                  <a:pt x="130" y="60"/>
                </a:lnTo>
                <a:lnTo>
                  <a:pt x="126" y="60"/>
                </a:lnTo>
                <a:lnTo>
                  <a:pt x="126" y="60"/>
                </a:lnTo>
                <a:lnTo>
                  <a:pt x="124" y="58"/>
                </a:lnTo>
                <a:lnTo>
                  <a:pt x="124" y="58"/>
                </a:lnTo>
                <a:lnTo>
                  <a:pt x="122" y="56"/>
                </a:lnTo>
                <a:lnTo>
                  <a:pt x="122" y="56"/>
                </a:lnTo>
                <a:lnTo>
                  <a:pt x="120" y="58"/>
                </a:lnTo>
                <a:lnTo>
                  <a:pt x="120" y="58"/>
                </a:lnTo>
                <a:lnTo>
                  <a:pt x="118" y="62"/>
                </a:lnTo>
                <a:lnTo>
                  <a:pt x="118" y="62"/>
                </a:lnTo>
                <a:lnTo>
                  <a:pt x="118" y="66"/>
                </a:lnTo>
                <a:lnTo>
                  <a:pt x="118" y="66"/>
                </a:lnTo>
                <a:lnTo>
                  <a:pt x="118" y="70"/>
                </a:lnTo>
                <a:lnTo>
                  <a:pt x="118" y="70"/>
                </a:lnTo>
                <a:lnTo>
                  <a:pt x="118" y="74"/>
                </a:lnTo>
                <a:lnTo>
                  <a:pt x="118" y="74"/>
                </a:lnTo>
                <a:lnTo>
                  <a:pt x="118" y="76"/>
                </a:lnTo>
                <a:lnTo>
                  <a:pt x="118" y="76"/>
                </a:lnTo>
                <a:lnTo>
                  <a:pt x="118" y="78"/>
                </a:lnTo>
                <a:lnTo>
                  <a:pt x="118" y="78"/>
                </a:lnTo>
                <a:lnTo>
                  <a:pt x="122" y="80"/>
                </a:lnTo>
                <a:lnTo>
                  <a:pt x="122" y="80"/>
                </a:lnTo>
                <a:lnTo>
                  <a:pt x="126" y="82"/>
                </a:lnTo>
                <a:lnTo>
                  <a:pt x="126" y="82"/>
                </a:lnTo>
                <a:lnTo>
                  <a:pt x="132" y="84"/>
                </a:lnTo>
                <a:lnTo>
                  <a:pt x="132" y="84"/>
                </a:lnTo>
                <a:lnTo>
                  <a:pt x="132" y="84"/>
                </a:lnTo>
                <a:lnTo>
                  <a:pt x="132" y="84"/>
                </a:lnTo>
                <a:lnTo>
                  <a:pt x="134" y="86"/>
                </a:lnTo>
                <a:lnTo>
                  <a:pt x="134" y="86"/>
                </a:lnTo>
                <a:lnTo>
                  <a:pt x="136" y="88"/>
                </a:lnTo>
                <a:lnTo>
                  <a:pt x="136" y="88"/>
                </a:lnTo>
                <a:lnTo>
                  <a:pt x="140" y="88"/>
                </a:lnTo>
                <a:lnTo>
                  <a:pt x="140" y="88"/>
                </a:lnTo>
                <a:lnTo>
                  <a:pt x="142" y="90"/>
                </a:lnTo>
                <a:lnTo>
                  <a:pt x="142" y="90"/>
                </a:lnTo>
                <a:lnTo>
                  <a:pt x="144" y="94"/>
                </a:lnTo>
                <a:lnTo>
                  <a:pt x="144" y="94"/>
                </a:lnTo>
                <a:lnTo>
                  <a:pt x="146" y="92"/>
                </a:lnTo>
                <a:lnTo>
                  <a:pt x="146" y="92"/>
                </a:lnTo>
                <a:lnTo>
                  <a:pt x="152" y="88"/>
                </a:lnTo>
                <a:lnTo>
                  <a:pt x="152" y="88"/>
                </a:lnTo>
                <a:lnTo>
                  <a:pt x="154" y="90"/>
                </a:lnTo>
                <a:lnTo>
                  <a:pt x="154" y="90"/>
                </a:lnTo>
                <a:lnTo>
                  <a:pt x="156" y="88"/>
                </a:lnTo>
                <a:lnTo>
                  <a:pt x="156" y="88"/>
                </a:lnTo>
                <a:lnTo>
                  <a:pt x="160" y="90"/>
                </a:lnTo>
                <a:lnTo>
                  <a:pt x="160" y="90"/>
                </a:lnTo>
                <a:lnTo>
                  <a:pt x="160" y="94"/>
                </a:lnTo>
                <a:lnTo>
                  <a:pt x="160" y="94"/>
                </a:lnTo>
                <a:lnTo>
                  <a:pt x="160" y="96"/>
                </a:lnTo>
                <a:lnTo>
                  <a:pt x="160" y="96"/>
                </a:lnTo>
                <a:lnTo>
                  <a:pt x="160" y="98"/>
                </a:lnTo>
                <a:lnTo>
                  <a:pt x="160" y="98"/>
                </a:lnTo>
                <a:lnTo>
                  <a:pt x="164" y="100"/>
                </a:lnTo>
                <a:lnTo>
                  <a:pt x="164" y="100"/>
                </a:lnTo>
                <a:lnTo>
                  <a:pt x="164" y="100"/>
                </a:lnTo>
                <a:lnTo>
                  <a:pt x="164" y="100"/>
                </a:lnTo>
                <a:lnTo>
                  <a:pt x="166" y="104"/>
                </a:lnTo>
                <a:lnTo>
                  <a:pt x="166" y="104"/>
                </a:lnTo>
                <a:lnTo>
                  <a:pt x="166" y="104"/>
                </a:lnTo>
                <a:lnTo>
                  <a:pt x="166" y="104"/>
                </a:lnTo>
                <a:lnTo>
                  <a:pt x="164" y="108"/>
                </a:lnTo>
                <a:lnTo>
                  <a:pt x="164" y="108"/>
                </a:lnTo>
                <a:lnTo>
                  <a:pt x="166" y="110"/>
                </a:lnTo>
                <a:lnTo>
                  <a:pt x="166" y="110"/>
                </a:lnTo>
                <a:lnTo>
                  <a:pt x="168" y="112"/>
                </a:lnTo>
                <a:lnTo>
                  <a:pt x="168" y="112"/>
                </a:lnTo>
                <a:lnTo>
                  <a:pt x="172" y="110"/>
                </a:lnTo>
                <a:lnTo>
                  <a:pt x="172" y="110"/>
                </a:lnTo>
                <a:lnTo>
                  <a:pt x="174" y="108"/>
                </a:lnTo>
                <a:lnTo>
                  <a:pt x="174" y="108"/>
                </a:lnTo>
                <a:lnTo>
                  <a:pt x="180" y="108"/>
                </a:lnTo>
                <a:lnTo>
                  <a:pt x="180" y="108"/>
                </a:lnTo>
                <a:lnTo>
                  <a:pt x="182" y="108"/>
                </a:lnTo>
                <a:lnTo>
                  <a:pt x="182" y="108"/>
                </a:lnTo>
                <a:lnTo>
                  <a:pt x="184" y="112"/>
                </a:lnTo>
                <a:lnTo>
                  <a:pt x="184" y="112"/>
                </a:lnTo>
                <a:lnTo>
                  <a:pt x="182" y="112"/>
                </a:lnTo>
                <a:lnTo>
                  <a:pt x="182" y="112"/>
                </a:lnTo>
                <a:lnTo>
                  <a:pt x="182" y="114"/>
                </a:lnTo>
                <a:lnTo>
                  <a:pt x="182" y="114"/>
                </a:lnTo>
                <a:lnTo>
                  <a:pt x="182" y="114"/>
                </a:lnTo>
                <a:lnTo>
                  <a:pt x="188" y="114"/>
                </a:lnTo>
                <a:lnTo>
                  <a:pt x="188" y="114"/>
                </a:lnTo>
                <a:lnTo>
                  <a:pt x="192" y="114"/>
                </a:lnTo>
                <a:lnTo>
                  <a:pt x="192" y="114"/>
                </a:lnTo>
                <a:lnTo>
                  <a:pt x="192" y="116"/>
                </a:lnTo>
                <a:lnTo>
                  <a:pt x="192" y="116"/>
                </a:lnTo>
                <a:lnTo>
                  <a:pt x="200" y="118"/>
                </a:lnTo>
                <a:lnTo>
                  <a:pt x="200" y="118"/>
                </a:lnTo>
                <a:lnTo>
                  <a:pt x="200" y="120"/>
                </a:lnTo>
                <a:lnTo>
                  <a:pt x="200" y="120"/>
                </a:lnTo>
                <a:lnTo>
                  <a:pt x="202" y="122"/>
                </a:lnTo>
                <a:lnTo>
                  <a:pt x="202" y="122"/>
                </a:lnTo>
                <a:lnTo>
                  <a:pt x="200" y="124"/>
                </a:lnTo>
                <a:lnTo>
                  <a:pt x="200" y="124"/>
                </a:lnTo>
                <a:lnTo>
                  <a:pt x="202" y="126"/>
                </a:lnTo>
                <a:lnTo>
                  <a:pt x="202" y="126"/>
                </a:lnTo>
                <a:lnTo>
                  <a:pt x="202" y="130"/>
                </a:lnTo>
                <a:lnTo>
                  <a:pt x="202" y="130"/>
                </a:lnTo>
                <a:lnTo>
                  <a:pt x="200" y="130"/>
                </a:lnTo>
                <a:lnTo>
                  <a:pt x="200" y="130"/>
                </a:lnTo>
                <a:lnTo>
                  <a:pt x="198" y="132"/>
                </a:lnTo>
                <a:lnTo>
                  <a:pt x="198" y="132"/>
                </a:lnTo>
                <a:lnTo>
                  <a:pt x="196" y="134"/>
                </a:lnTo>
                <a:lnTo>
                  <a:pt x="196" y="134"/>
                </a:lnTo>
                <a:lnTo>
                  <a:pt x="198" y="136"/>
                </a:lnTo>
                <a:lnTo>
                  <a:pt x="198" y="136"/>
                </a:lnTo>
                <a:lnTo>
                  <a:pt x="194" y="134"/>
                </a:lnTo>
                <a:lnTo>
                  <a:pt x="194" y="134"/>
                </a:lnTo>
                <a:lnTo>
                  <a:pt x="192" y="136"/>
                </a:lnTo>
                <a:lnTo>
                  <a:pt x="192" y="136"/>
                </a:lnTo>
                <a:lnTo>
                  <a:pt x="192" y="138"/>
                </a:lnTo>
                <a:lnTo>
                  <a:pt x="192" y="138"/>
                </a:lnTo>
                <a:lnTo>
                  <a:pt x="190" y="138"/>
                </a:lnTo>
                <a:lnTo>
                  <a:pt x="192" y="140"/>
                </a:lnTo>
                <a:lnTo>
                  <a:pt x="192" y="140"/>
                </a:lnTo>
                <a:lnTo>
                  <a:pt x="194" y="140"/>
                </a:lnTo>
                <a:lnTo>
                  <a:pt x="194" y="140"/>
                </a:lnTo>
                <a:lnTo>
                  <a:pt x="194" y="146"/>
                </a:lnTo>
                <a:lnTo>
                  <a:pt x="194" y="146"/>
                </a:lnTo>
                <a:lnTo>
                  <a:pt x="194" y="150"/>
                </a:lnTo>
                <a:lnTo>
                  <a:pt x="194" y="150"/>
                </a:lnTo>
                <a:lnTo>
                  <a:pt x="194" y="150"/>
                </a:lnTo>
                <a:lnTo>
                  <a:pt x="194" y="150"/>
                </a:lnTo>
                <a:lnTo>
                  <a:pt x="194" y="154"/>
                </a:lnTo>
                <a:lnTo>
                  <a:pt x="194" y="154"/>
                </a:lnTo>
                <a:lnTo>
                  <a:pt x="196" y="156"/>
                </a:lnTo>
                <a:lnTo>
                  <a:pt x="196" y="156"/>
                </a:lnTo>
                <a:lnTo>
                  <a:pt x="200" y="156"/>
                </a:lnTo>
                <a:lnTo>
                  <a:pt x="200" y="156"/>
                </a:lnTo>
                <a:lnTo>
                  <a:pt x="202" y="158"/>
                </a:lnTo>
                <a:lnTo>
                  <a:pt x="202" y="158"/>
                </a:lnTo>
                <a:lnTo>
                  <a:pt x="204" y="158"/>
                </a:lnTo>
                <a:lnTo>
                  <a:pt x="204" y="158"/>
                </a:lnTo>
                <a:lnTo>
                  <a:pt x="204" y="158"/>
                </a:lnTo>
                <a:lnTo>
                  <a:pt x="204" y="158"/>
                </a:lnTo>
                <a:lnTo>
                  <a:pt x="206" y="158"/>
                </a:lnTo>
                <a:lnTo>
                  <a:pt x="206" y="158"/>
                </a:lnTo>
                <a:lnTo>
                  <a:pt x="206" y="160"/>
                </a:lnTo>
                <a:lnTo>
                  <a:pt x="206" y="160"/>
                </a:lnTo>
                <a:lnTo>
                  <a:pt x="206" y="160"/>
                </a:lnTo>
                <a:lnTo>
                  <a:pt x="210" y="160"/>
                </a:lnTo>
                <a:lnTo>
                  <a:pt x="210" y="160"/>
                </a:lnTo>
                <a:lnTo>
                  <a:pt x="214" y="162"/>
                </a:lnTo>
                <a:lnTo>
                  <a:pt x="214" y="162"/>
                </a:lnTo>
                <a:lnTo>
                  <a:pt x="214" y="162"/>
                </a:lnTo>
                <a:lnTo>
                  <a:pt x="214" y="162"/>
                </a:lnTo>
                <a:lnTo>
                  <a:pt x="210" y="162"/>
                </a:lnTo>
                <a:lnTo>
                  <a:pt x="210" y="162"/>
                </a:lnTo>
                <a:lnTo>
                  <a:pt x="206" y="166"/>
                </a:lnTo>
                <a:lnTo>
                  <a:pt x="206" y="166"/>
                </a:lnTo>
                <a:lnTo>
                  <a:pt x="208" y="166"/>
                </a:lnTo>
                <a:lnTo>
                  <a:pt x="208" y="166"/>
                </a:lnTo>
                <a:lnTo>
                  <a:pt x="208" y="168"/>
                </a:lnTo>
                <a:lnTo>
                  <a:pt x="208" y="168"/>
                </a:lnTo>
                <a:lnTo>
                  <a:pt x="210" y="168"/>
                </a:lnTo>
                <a:lnTo>
                  <a:pt x="210" y="168"/>
                </a:lnTo>
                <a:lnTo>
                  <a:pt x="210" y="170"/>
                </a:lnTo>
                <a:lnTo>
                  <a:pt x="210" y="170"/>
                </a:lnTo>
                <a:lnTo>
                  <a:pt x="208" y="176"/>
                </a:lnTo>
                <a:lnTo>
                  <a:pt x="208" y="176"/>
                </a:lnTo>
                <a:lnTo>
                  <a:pt x="206" y="178"/>
                </a:lnTo>
                <a:lnTo>
                  <a:pt x="206" y="178"/>
                </a:lnTo>
                <a:lnTo>
                  <a:pt x="206" y="180"/>
                </a:lnTo>
                <a:lnTo>
                  <a:pt x="206" y="180"/>
                </a:lnTo>
                <a:lnTo>
                  <a:pt x="206" y="186"/>
                </a:lnTo>
                <a:lnTo>
                  <a:pt x="206" y="186"/>
                </a:lnTo>
                <a:lnTo>
                  <a:pt x="208" y="188"/>
                </a:lnTo>
                <a:lnTo>
                  <a:pt x="208" y="188"/>
                </a:lnTo>
                <a:lnTo>
                  <a:pt x="210" y="192"/>
                </a:lnTo>
                <a:lnTo>
                  <a:pt x="210" y="192"/>
                </a:lnTo>
                <a:lnTo>
                  <a:pt x="210" y="196"/>
                </a:lnTo>
                <a:lnTo>
                  <a:pt x="210" y="196"/>
                </a:lnTo>
                <a:lnTo>
                  <a:pt x="212" y="196"/>
                </a:lnTo>
                <a:lnTo>
                  <a:pt x="212" y="196"/>
                </a:lnTo>
                <a:lnTo>
                  <a:pt x="212" y="198"/>
                </a:lnTo>
                <a:lnTo>
                  <a:pt x="212" y="198"/>
                </a:lnTo>
                <a:lnTo>
                  <a:pt x="212" y="198"/>
                </a:lnTo>
                <a:lnTo>
                  <a:pt x="212" y="198"/>
                </a:lnTo>
                <a:lnTo>
                  <a:pt x="212" y="202"/>
                </a:lnTo>
                <a:lnTo>
                  <a:pt x="212" y="202"/>
                </a:lnTo>
                <a:lnTo>
                  <a:pt x="210" y="204"/>
                </a:lnTo>
                <a:lnTo>
                  <a:pt x="210" y="204"/>
                </a:lnTo>
                <a:lnTo>
                  <a:pt x="210" y="206"/>
                </a:lnTo>
                <a:lnTo>
                  <a:pt x="210" y="206"/>
                </a:lnTo>
                <a:lnTo>
                  <a:pt x="204" y="210"/>
                </a:lnTo>
                <a:lnTo>
                  <a:pt x="204" y="210"/>
                </a:lnTo>
                <a:lnTo>
                  <a:pt x="202" y="210"/>
                </a:lnTo>
                <a:lnTo>
                  <a:pt x="202" y="210"/>
                </a:lnTo>
                <a:lnTo>
                  <a:pt x="202" y="212"/>
                </a:lnTo>
                <a:lnTo>
                  <a:pt x="202" y="212"/>
                </a:lnTo>
                <a:lnTo>
                  <a:pt x="202" y="212"/>
                </a:lnTo>
                <a:lnTo>
                  <a:pt x="202" y="210"/>
                </a:lnTo>
                <a:lnTo>
                  <a:pt x="202" y="210"/>
                </a:lnTo>
                <a:lnTo>
                  <a:pt x="200" y="212"/>
                </a:lnTo>
                <a:lnTo>
                  <a:pt x="200" y="212"/>
                </a:lnTo>
                <a:lnTo>
                  <a:pt x="200" y="212"/>
                </a:lnTo>
                <a:lnTo>
                  <a:pt x="200" y="212"/>
                </a:lnTo>
                <a:lnTo>
                  <a:pt x="198" y="212"/>
                </a:lnTo>
                <a:lnTo>
                  <a:pt x="198" y="214"/>
                </a:lnTo>
                <a:lnTo>
                  <a:pt x="196" y="214"/>
                </a:lnTo>
                <a:lnTo>
                  <a:pt x="196" y="214"/>
                </a:lnTo>
                <a:lnTo>
                  <a:pt x="198" y="212"/>
                </a:lnTo>
                <a:lnTo>
                  <a:pt x="198" y="212"/>
                </a:lnTo>
                <a:lnTo>
                  <a:pt x="198" y="210"/>
                </a:lnTo>
                <a:lnTo>
                  <a:pt x="196" y="210"/>
                </a:lnTo>
                <a:lnTo>
                  <a:pt x="196" y="212"/>
                </a:lnTo>
                <a:lnTo>
                  <a:pt x="196" y="212"/>
                </a:lnTo>
                <a:lnTo>
                  <a:pt x="196" y="212"/>
                </a:lnTo>
                <a:lnTo>
                  <a:pt x="194" y="210"/>
                </a:lnTo>
                <a:lnTo>
                  <a:pt x="194" y="210"/>
                </a:lnTo>
                <a:lnTo>
                  <a:pt x="196" y="210"/>
                </a:lnTo>
                <a:lnTo>
                  <a:pt x="196" y="210"/>
                </a:lnTo>
                <a:lnTo>
                  <a:pt x="196" y="210"/>
                </a:lnTo>
                <a:lnTo>
                  <a:pt x="194" y="206"/>
                </a:lnTo>
                <a:lnTo>
                  <a:pt x="192" y="208"/>
                </a:lnTo>
                <a:lnTo>
                  <a:pt x="194" y="208"/>
                </a:lnTo>
                <a:lnTo>
                  <a:pt x="194" y="210"/>
                </a:lnTo>
                <a:lnTo>
                  <a:pt x="194" y="210"/>
                </a:lnTo>
                <a:lnTo>
                  <a:pt x="192" y="208"/>
                </a:lnTo>
                <a:lnTo>
                  <a:pt x="192" y="208"/>
                </a:lnTo>
                <a:lnTo>
                  <a:pt x="192" y="206"/>
                </a:lnTo>
                <a:lnTo>
                  <a:pt x="192" y="206"/>
                </a:lnTo>
                <a:lnTo>
                  <a:pt x="192" y="204"/>
                </a:lnTo>
                <a:lnTo>
                  <a:pt x="192" y="204"/>
                </a:lnTo>
                <a:lnTo>
                  <a:pt x="188" y="204"/>
                </a:lnTo>
                <a:lnTo>
                  <a:pt x="188" y="206"/>
                </a:lnTo>
                <a:lnTo>
                  <a:pt x="186" y="206"/>
                </a:lnTo>
                <a:lnTo>
                  <a:pt x="186" y="206"/>
                </a:lnTo>
                <a:lnTo>
                  <a:pt x="184" y="206"/>
                </a:lnTo>
                <a:lnTo>
                  <a:pt x="184" y="206"/>
                </a:lnTo>
                <a:lnTo>
                  <a:pt x="186" y="206"/>
                </a:lnTo>
                <a:lnTo>
                  <a:pt x="186" y="208"/>
                </a:lnTo>
                <a:lnTo>
                  <a:pt x="184" y="208"/>
                </a:lnTo>
                <a:lnTo>
                  <a:pt x="184" y="206"/>
                </a:lnTo>
                <a:lnTo>
                  <a:pt x="182" y="208"/>
                </a:lnTo>
                <a:lnTo>
                  <a:pt x="182" y="210"/>
                </a:lnTo>
                <a:lnTo>
                  <a:pt x="180" y="210"/>
                </a:lnTo>
                <a:lnTo>
                  <a:pt x="180" y="208"/>
                </a:lnTo>
                <a:lnTo>
                  <a:pt x="178" y="208"/>
                </a:lnTo>
                <a:lnTo>
                  <a:pt x="178" y="210"/>
                </a:lnTo>
                <a:lnTo>
                  <a:pt x="176" y="210"/>
                </a:lnTo>
                <a:lnTo>
                  <a:pt x="176" y="210"/>
                </a:lnTo>
                <a:lnTo>
                  <a:pt x="174" y="210"/>
                </a:lnTo>
                <a:lnTo>
                  <a:pt x="174" y="210"/>
                </a:lnTo>
                <a:lnTo>
                  <a:pt x="172" y="210"/>
                </a:lnTo>
                <a:lnTo>
                  <a:pt x="172" y="210"/>
                </a:lnTo>
                <a:lnTo>
                  <a:pt x="174" y="210"/>
                </a:lnTo>
                <a:lnTo>
                  <a:pt x="174" y="212"/>
                </a:lnTo>
                <a:lnTo>
                  <a:pt x="172" y="212"/>
                </a:lnTo>
                <a:lnTo>
                  <a:pt x="170" y="210"/>
                </a:lnTo>
                <a:lnTo>
                  <a:pt x="166" y="214"/>
                </a:lnTo>
                <a:lnTo>
                  <a:pt x="164" y="214"/>
                </a:lnTo>
                <a:lnTo>
                  <a:pt x="164" y="214"/>
                </a:lnTo>
                <a:lnTo>
                  <a:pt x="164" y="214"/>
                </a:lnTo>
                <a:lnTo>
                  <a:pt x="166" y="216"/>
                </a:lnTo>
                <a:lnTo>
                  <a:pt x="166" y="216"/>
                </a:lnTo>
                <a:lnTo>
                  <a:pt x="164" y="216"/>
                </a:lnTo>
                <a:lnTo>
                  <a:pt x="164" y="216"/>
                </a:lnTo>
                <a:lnTo>
                  <a:pt x="164" y="218"/>
                </a:lnTo>
                <a:lnTo>
                  <a:pt x="164" y="218"/>
                </a:lnTo>
                <a:lnTo>
                  <a:pt x="164" y="220"/>
                </a:lnTo>
                <a:lnTo>
                  <a:pt x="164" y="220"/>
                </a:lnTo>
                <a:lnTo>
                  <a:pt x="164" y="220"/>
                </a:lnTo>
                <a:lnTo>
                  <a:pt x="164" y="220"/>
                </a:lnTo>
                <a:lnTo>
                  <a:pt x="160" y="222"/>
                </a:lnTo>
                <a:lnTo>
                  <a:pt x="160" y="222"/>
                </a:lnTo>
                <a:lnTo>
                  <a:pt x="158" y="222"/>
                </a:lnTo>
                <a:lnTo>
                  <a:pt x="158" y="222"/>
                </a:lnTo>
                <a:lnTo>
                  <a:pt x="154" y="222"/>
                </a:lnTo>
                <a:lnTo>
                  <a:pt x="154" y="222"/>
                </a:lnTo>
                <a:lnTo>
                  <a:pt x="150" y="224"/>
                </a:lnTo>
                <a:lnTo>
                  <a:pt x="150" y="224"/>
                </a:lnTo>
                <a:lnTo>
                  <a:pt x="142" y="226"/>
                </a:lnTo>
                <a:lnTo>
                  <a:pt x="142" y="226"/>
                </a:lnTo>
                <a:lnTo>
                  <a:pt x="138" y="224"/>
                </a:lnTo>
                <a:lnTo>
                  <a:pt x="138" y="224"/>
                </a:lnTo>
                <a:lnTo>
                  <a:pt x="136" y="224"/>
                </a:lnTo>
                <a:lnTo>
                  <a:pt x="134" y="222"/>
                </a:lnTo>
                <a:lnTo>
                  <a:pt x="134" y="222"/>
                </a:lnTo>
                <a:lnTo>
                  <a:pt x="130" y="222"/>
                </a:lnTo>
                <a:lnTo>
                  <a:pt x="126" y="222"/>
                </a:lnTo>
                <a:lnTo>
                  <a:pt x="126" y="222"/>
                </a:lnTo>
                <a:lnTo>
                  <a:pt x="118" y="216"/>
                </a:lnTo>
                <a:lnTo>
                  <a:pt x="118" y="216"/>
                </a:lnTo>
                <a:lnTo>
                  <a:pt x="116" y="214"/>
                </a:lnTo>
                <a:lnTo>
                  <a:pt x="116" y="214"/>
                </a:lnTo>
                <a:lnTo>
                  <a:pt x="112" y="212"/>
                </a:lnTo>
                <a:lnTo>
                  <a:pt x="112" y="212"/>
                </a:lnTo>
                <a:lnTo>
                  <a:pt x="110" y="210"/>
                </a:lnTo>
                <a:lnTo>
                  <a:pt x="110" y="210"/>
                </a:lnTo>
                <a:lnTo>
                  <a:pt x="108" y="208"/>
                </a:lnTo>
                <a:lnTo>
                  <a:pt x="108" y="208"/>
                </a:lnTo>
                <a:lnTo>
                  <a:pt x="106" y="206"/>
                </a:lnTo>
                <a:lnTo>
                  <a:pt x="106" y="206"/>
                </a:lnTo>
                <a:lnTo>
                  <a:pt x="104" y="206"/>
                </a:lnTo>
                <a:lnTo>
                  <a:pt x="104" y="206"/>
                </a:lnTo>
                <a:lnTo>
                  <a:pt x="104" y="206"/>
                </a:lnTo>
                <a:lnTo>
                  <a:pt x="104" y="208"/>
                </a:lnTo>
                <a:lnTo>
                  <a:pt x="102" y="208"/>
                </a:lnTo>
                <a:lnTo>
                  <a:pt x="102" y="208"/>
                </a:lnTo>
                <a:lnTo>
                  <a:pt x="102" y="208"/>
                </a:lnTo>
                <a:lnTo>
                  <a:pt x="102" y="208"/>
                </a:lnTo>
                <a:lnTo>
                  <a:pt x="98" y="206"/>
                </a:lnTo>
                <a:lnTo>
                  <a:pt x="98" y="206"/>
                </a:lnTo>
                <a:lnTo>
                  <a:pt x="98" y="204"/>
                </a:lnTo>
                <a:lnTo>
                  <a:pt x="98" y="204"/>
                </a:lnTo>
                <a:lnTo>
                  <a:pt x="96" y="202"/>
                </a:lnTo>
                <a:lnTo>
                  <a:pt x="96" y="202"/>
                </a:lnTo>
                <a:lnTo>
                  <a:pt x="90" y="198"/>
                </a:lnTo>
                <a:lnTo>
                  <a:pt x="90" y="200"/>
                </a:lnTo>
                <a:lnTo>
                  <a:pt x="90" y="200"/>
                </a:lnTo>
                <a:lnTo>
                  <a:pt x="90" y="198"/>
                </a:lnTo>
                <a:lnTo>
                  <a:pt x="90" y="198"/>
                </a:lnTo>
                <a:lnTo>
                  <a:pt x="86" y="196"/>
                </a:lnTo>
                <a:lnTo>
                  <a:pt x="86" y="196"/>
                </a:lnTo>
                <a:lnTo>
                  <a:pt x="84" y="194"/>
                </a:lnTo>
                <a:lnTo>
                  <a:pt x="84" y="194"/>
                </a:lnTo>
                <a:lnTo>
                  <a:pt x="80" y="194"/>
                </a:lnTo>
                <a:lnTo>
                  <a:pt x="80" y="194"/>
                </a:lnTo>
                <a:lnTo>
                  <a:pt x="80" y="194"/>
                </a:lnTo>
                <a:lnTo>
                  <a:pt x="80" y="194"/>
                </a:lnTo>
                <a:lnTo>
                  <a:pt x="80" y="194"/>
                </a:lnTo>
                <a:lnTo>
                  <a:pt x="78" y="194"/>
                </a:lnTo>
                <a:lnTo>
                  <a:pt x="78" y="194"/>
                </a:lnTo>
                <a:lnTo>
                  <a:pt x="76" y="194"/>
                </a:lnTo>
                <a:lnTo>
                  <a:pt x="78" y="194"/>
                </a:lnTo>
                <a:lnTo>
                  <a:pt x="76" y="192"/>
                </a:lnTo>
                <a:lnTo>
                  <a:pt x="76" y="194"/>
                </a:lnTo>
                <a:lnTo>
                  <a:pt x="74" y="194"/>
                </a:lnTo>
                <a:lnTo>
                  <a:pt x="74" y="196"/>
                </a:lnTo>
                <a:lnTo>
                  <a:pt x="72" y="194"/>
                </a:lnTo>
                <a:lnTo>
                  <a:pt x="72" y="194"/>
                </a:lnTo>
                <a:lnTo>
                  <a:pt x="74" y="194"/>
                </a:lnTo>
                <a:lnTo>
                  <a:pt x="74" y="192"/>
                </a:lnTo>
                <a:lnTo>
                  <a:pt x="72" y="192"/>
                </a:lnTo>
                <a:lnTo>
                  <a:pt x="70" y="194"/>
                </a:lnTo>
                <a:lnTo>
                  <a:pt x="70" y="194"/>
                </a:lnTo>
                <a:lnTo>
                  <a:pt x="72" y="192"/>
                </a:lnTo>
                <a:lnTo>
                  <a:pt x="72" y="190"/>
                </a:lnTo>
                <a:lnTo>
                  <a:pt x="70" y="192"/>
                </a:lnTo>
                <a:lnTo>
                  <a:pt x="70" y="192"/>
                </a:lnTo>
                <a:lnTo>
                  <a:pt x="70" y="196"/>
                </a:lnTo>
                <a:lnTo>
                  <a:pt x="66" y="196"/>
                </a:lnTo>
                <a:lnTo>
                  <a:pt x="66" y="192"/>
                </a:lnTo>
                <a:lnTo>
                  <a:pt x="68" y="192"/>
                </a:lnTo>
                <a:lnTo>
                  <a:pt x="68" y="192"/>
                </a:lnTo>
                <a:lnTo>
                  <a:pt x="66" y="192"/>
                </a:lnTo>
                <a:lnTo>
                  <a:pt x="66" y="192"/>
                </a:lnTo>
                <a:lnTo>
                  <a:pt x="66" y="192"/>
                </a:lnTo>
                <a:lnTo>
                  <a:pt x="66" y="196"/>
                </a:lnTo>
                <a:lnTo>
                  <a:pt x="66" y="196"/>
                </a:lnTo>
                <a:lnTo>
                  <a:pt x="64" y="194"/>
                </a:lnTo>
                <a:lnTo>
                  <a:pt x="64" y="196"/>
                </a:lnTo>
                <a:lnTo>
                  <a:pt x="62" y="194"/>
                </a:lnTo>
                <a:lnTo>
                  <a:pt x="62" y="194"/>
                </a:lnTo>
                <a:lnTo>
                  <a:pt x="64" y="194"/>
                </a:lnTo>
                <a:lnTo>
                  <a:pt x="64" y="194"/>
                </a:lnTo>
                <a:lnTo>
                  <a:pt x="62" y="194"/>
                </a:lnTo>
                <a:lnTo>
                  <a:pt x="62" y="194"/>
                </a:lnTo>
                <a:lnTo>
                  <a:pt x="62" y="194"/>
                </a:lnTo>
                <a:lnTo>
                  <a:pt x="62" y="194"/>
                </a:lnTo>
                <a:lnTo>
                  <a:pt x="62" y="194"/>
                </a:lnTo>
                <a:lnTo>
                  <a:pt x="62" y="194"/>
                </a:lnTo>
                <a:lnTo>
                  <a:pt x="60" y="194"/>
                </a:lnTo>
                <a:lnTo>
                  <a:pt x="60" y="194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6" y="198"/>
                </a:lnTo>
                <a:lnTo>
                  <a:pt x="56" y="198"/>
                </a:lnTo>
                <a:lnTo>
                  <a:pt x="54" y="196"/>
                </a:lnTo>
                <a:lnTo>
                  <a:pt x="54" y="196"/>
                </a:lnTo>
                <a:lnTo>
                  <a:pt x="54" y="194"/>
                </a:lnTo>
                <a:lnTo>
                  <a:pt x="54" y="194"/>
                </a:lnTo>
                <a:lnTo>
                  <a:pt x="52" y="194"/>
                </a:lnTo>
                <a:lnTo>
                  <a:pt x="52" y="194"/>
                </a:lnTo>
                <a:lnTo>
                  <a:pt x="50" y="194"/>
                </a:lnTo>
                <a:lnTo>
                  <a:pt x="50" y="194"/>
                </a:lnTo>
                <a:lnTo>
                  <a:pt x="50" y="194"/>
                </a:lnTo>
                <a:lnTo>
                  <a:pt x="50" y="194"/>
                </a:lnTo>
                <a:lnTo>
                  <a:pt x="48" y="192"/>
                </a:lnTo>
                <a:lnTo>
                  <a:pt x="48" y="192"/>
                </a:lnTo>
                <a:lnTo>
                  <a:pt x="48" y="194"/>
                </a:lnTo>
                <a:lnTo>
                  <a:pt x="48" y="194"/>
                </a:lnTo>
                <a:lnTo>
                  <a:pt x="46" y="194"/>
                </a:lnTo>
                <a:lnTo>
                  <a:pt x="46" y="194"/>
                </a:lnTo>
                <a:lnTo>
                  <a:pt x="46" y="196"/>
                </a:lnTo>
                <a:lnTo>
                  <a:pt x="46" y="196"/>
                </a:lnTo>
                <a:lnTo>
                  <a:pt x="44" y="196"/>
                </a:lnTo>
                <a:lnTo>
                  <a:pt x="44" y="196"/>
                </a:lnTo>
                <a:lnTo>
                  <a:pt x="44" y="196"/>
                </a:lnTo>
                <a:lnTo>
                  <a:pt x="44" y="196"/>
                </a:lnTo>
                <a:lnTo>
                  <a:pt x="44" y="196"/>
                </a:lnTo>
                <a:lnTo>
                  <a:pt x="44" y="196"/>
                </a:lnTo>
                <a:lnTo>
                  <a:pt x="44" y="194"/>
                </a:lnTo>
                <a:lnTo>
                  <a:pt x="44" y="194"/>
                </a:lnTo>
                <a:lnTo>
                  <a:pt x="44" y="194"/>
                </a:lnTo>
                <a:lnTo>
                  <a:pt x="44" y="194"/>
                </a:lnTo>
                <a:lnTo>
                  <a:pt x="44" y="194"/>
                </a:lnTo>
                <a:lnTo>
                  <a:pt x="44" y="194"/>
                </a:lnTo>
                <a:lnTo>
                  <a:pt x="42" y="196"/>
                </a:lnTo>
                <a:lnTo>
                  <a:pt x="42" y="196"/>
                </a:lnTo>
                <a:lnTo>
                  <a:pt x="42" y="196"/>
                </a:lnTo>
                <a:lnTo>
                  <a:pt x="42" y="196"/>
                </a:lnTo>
                <a:lnTo>
                  <a:pt x="40" y="196"/>
                </a:lnTo>
                <a:lnTo>
                  <a:pt x="40" y="196"/>
                </a:lnTo>
                <a:lnTo>
                  <a:pt x="40" y="196"/>
                </a:lnTo>
                <a:lnTo>
                  <a:pt x="40" y="196"/>
                </a:lnTo>
                <a:lnTo>
                  <a:pt x="40" y="196"/>
                </a:lnTo>
                <a:lnTo>
                  <a:pt x="40" y="196"/>
                </a:lnTo>
                <a:lnTo>
                  <a:pt x="40" y="198"/>
                </a:lnTo>
                <a:lnTo>
                  <a:pt x="40" y="198"/>
                </a:lnTo>
                <a:lnTo>
                  <a:pt x="38" y="196"/>
                </a:lnTo>
                <a:lnTo>
                  <a:pt x="38" y="196"/>
                </a:lnTo>
                <a:lnTo>
                  <a:pt x="38" y="194"/>
                </a:lnTo>
                <a:lnTo>
                  <a:pt x="38" y="194"/>
                </a:lnTo>
                <a:lnTo>
                  <a:pt x="38" y="192"/>
                </a:lnTo>
                <a:lnTo>
                  <a:pt x="40" y="192"/>
                </a:lnTo>
                <a:lnTo>
                  <a:pt x="40" y="192"/>
                </a:lnTo>
                <a:lnTo>
                  <a:pt x="40" y="192"/>
                </a:lnTo>
                <a:lnTo>
                  <a:pt x="40" y="192"/>
                </a:lnTo>
                <a:lnTo>
                  <a:pt x="38" y="190"/>
                </a:lnTo>
                <a:lnTo>
                  <a:pt x="38" y="190"/>
                </a:lnTo>
                <a:lnTo>
                  <a:pt x="38" y="190"/>
                </a:lnTo>
                <a:lnTo>
                  <a:pt x="38" y="190"/>
                </a:lnTo>
                <a:lnTo>
                  <a:pt x="38" y="188"/>
                </a:lnTo>
                <a:lnTo>
                  <a:pt x="38" y="188"/>
                </a:lnTo>
                <a:lnTo>
                  <a:pt x="38" y="186"/>
                </a:lnTo>
                <a:lnTo>
                  <a:pt x="38" y="186"/>
                </a:lnTo>
                <a:lnTo>
                  <a:pt x="36" y="188"/>
                </a:lnTo>
                <a:lnTo>
                  <a:pt x="36" y="188"/>
                </a:lnTo>
                <a:lnTo>
                  <a:pt x="38" y="188"/>
                </a:lnTo>
                <a:lnTo>
                  <a:pt x="38" y="188"/>
                </a:lnTo>
                <a:lnTo>
                  <a:pt x="38" y="188"/>
                </a:lnTo>
                <a:lnTo>
                  <a:pt x="38" y="188"/>
                </a:lnTo>
                <a:lnTo>
                  <a:pt x="38" y="190"/>
                </a:lnTo>
                <a:lnTo>
                  <a:pt x="38" y="190"/>
                </a:lnTo>
                <a:lnTo>
                  <a:pt x="38" y="190"/>
                </a:lnTo>
                <a:lnTo>
                  <a:pt x="38" y="192"/>
                </a:lnTo>
                <a:lnTo>
                  <a:pt x="38" y="192"/>
                </a:lnTo>
                <a:lnTo>
                  <a:pt x="36" y="192"/>
                </a:lnTo>
                <a:lnTo>
                  <a:pt x="36" y="192"/>
                </a:lnTo>
                <a:lnTo>
                  <a:pt x="36" y="194"/>
                </a:lnTo>
                <a:lnTo>
                  <a:pt x="36" y="194"/>
                </a:lnTo>
                <a:lnTo>
                  <a:pt x="38" y="196"/>
                </a:lnTo>
                <a:lnTo>
                  <a:pt x="38" y="196"/>
                </a:lnTo>
                <a:lnTo>
                  <a:pt x="36" y="198"/>
                </a:lnTo>
                <a:lnTo>
                  <a:pt x="36" y="198"/>
                </a:lnTo>
                <a:lnTo>
                  <a:pt x="36" y="198"/>
                </a:lnTo>
                <a:lnTo>
                  <a:pt x="36" y="198"/>
                </a:lnTo>
                <a:lnTo>
                  <a:pt x="36" y="196"/>
                </a:lnTo>
                <a:lnTo>
                  <a:pt x="36" y="196"/>
                </a:lnTo>
                <a:lnTo>
                  <a:pt x="36" y="196"/>
                </a:lnTo>
                <a:lnTo>
                  <a:pt x="36" y="196"/>
                </a:lnTo>
                <a:lnTo>
                  <a:pt x="36" y="196"/>
                </a:lnTo>
                <a:lnTo>
                  <a:pt x="34" y="196"/>
                </a:lnTo>
                <a:lnTo>
                  <a:pt x="34" y="196"/>
                </a:lnTo>
                <a:lnTo>
                  <a:pt x="32" y="196"/>
                </a:lnTo>
                <a:lnTo>
                  <a:pt x="32" y="196"/>
                </a:lnTo>
                <a:lnTo>
                  <a:pt x="32" y="198"/>
                </a:lnTo>
                <a:lnTo>
                  <a:pt x="32" y="198"/>
                </a:lnTo>
                <a:lnTo>
                  <a:pt x="30" y="198"/>
                </a:lnTo>
                <a:lnTo>
                  <a:pt x="30" y="198"/>
                </a:lnTo>
                <a:lnTo>
                  <a:pt x="32" y="200"/>
                </a:lnTo>
                <a:lnTo>
                  <a:pt x="32" y="200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28" y="204"/>
                </a:lnTo>
                <a:lnTo>
                  <a:pt x="28" y="204"/>
                </a:lnTo>
                <a:lnTo>
                  <a:pt x="26" y="204"/>
                </a:lnTo>
                <a:lnTo>
                  <a:pt x="26" y="204"/>
                </a:lnTo>
                <a:lnTo>
                  <a:pt x="26" y="204"/>
                </a:lnTo>
                <a:lnTo>
                  <a:pt x="26" y="204"/>
                </a:lnTo>
                <a:lnTo>
                  <a:pt x="24" y="202"/>
                </a:lnTo>
                <a:lnTo>
                  <a:pt x="24" y="202"/>
                </a:lnTo>
                <a:lnTo>
                  <a:pt x="24" y="204"/>
                </a:lnTo>
                <a:lnTo>
                  <a:pt x="22" y="204"/>
                </a:lnTo>
                <a:lnTo>
                  <a:pt x="22" y="202"/>
                </a:lnTo>
                <a:lnTo>
                  <a:pt x="22" y="202"/>
                </a:lnTo>
                <a:lnTo>
                  <a:pt x="22" y="202"/>
                </a:lnTo>
                <a:lnTo>
                  <a:pt x="22" y="202"/>
                </a:lnTo>
                <a:lnTo>
                  <a:pt x="22" y="202"/>
                </a:lnTo>
                <a:lnTo>
                  <a:pt x="20" y="200"/>
                </a:lnTo>
                <a:lnTo>
                  <a:pt x="20" y="200"/>
                </a:lnTo>
                <a:lnTo>
                  <a:pt x="20" y="200"/>
                </a:lnTo>
                <a:lnTo>
                  <a:pt x="20" y="200"/>
                </a:lnTo>
                <a:lnTo>
                  <a:pt x="18" y="200"/>
                </a:lnTo>
                <a:lnTo>
                  <a:pt x="18" y="200"/>
                </a:lnTo>
                <a:lnTo>
                  <a:pt x="18" y="200"/>
                </a:lnTo>
                <a:lnTo>
                  <a:pt x="18" y="200"/>
                </a:lnTo>
                <a:lnTo>
                  <a:pt x="20" y="200"/>
                </a:lnTo>
                <a:lnTo>
                  <a:pt x="20" y="200"/>
                </a:lnTo>
                <a:lnTo>
                  <a:pt x="18" y="202"/>
                </a:lnTo>
                <a:lnTo>
                  <a:pt x="18" y="202"/>
                </a:lnTo>
                <a:lnTo>
                  <a:pt x="16" y="202"/>
                </a:lnTo>
                <a:lnTo>
                  <a:pt x="16" y="202"/>
                </a:lnTo>
                <a:lnTo>
                  <a:pt x="16" y="202"/>
                </a:lnTo>
                <a:lnTo>
                  <a:pt x="16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4"/>
                </a:lnTo>
                <a:lnTo>
                  <a:pt x="14" y="204"/>
                </a:lnTo>
                <a:lnTo>
                  <a:pt x="12" y="206"/>
                </a:lnTo>
                <a:lnTo>
                  <a:pt x="12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2" name="Freeform 129"/>
          <p:cNvSpPr>
            <a:spLocks/>
          </p:cNvSpPr>
          <p:nvPr/>
        </p:nvSpPr>
        <p:spPr bwMode="auto">
          <a:xfrm>
            <a:off x="2463053" y="4635711"/>
            <a:ext cx="514828" cy="253124"/>
          </a:xfrm>
          <a:custGeom>
            <a:avLst/>
            <a:gdLst>
              <a:gd name="T0" fmla="*/ 234 w 240"/>
              <a:gd name="T1" fmla="*/ 44 h 118"/>
              <a:gd name="T2" fmla="*/ 230 w 240"/>
              <a:gd name="T3" fmla="*/ 38 h 118"/>
              <a:gd name="T4" fmla="*/ 224 w 240"/>
              <a:gd name="T5" fmla="*/ 22 h 118"/>
              <a:gd name="T6" fmla="*/ 220 w 240"/>
              <a:gd name="T7" fmla="*/ 6 h 118"/>
              <a:gd name="T8" fmla="*/ 212 w 240"/>
              <a:gd name="T9" fmla="*/ 2 h 118"/>
              <a:gd name="T10" fmla="*/ 210 w 240"/>
              <a:gd name="T11" fmla="*/ 2 h 118"/>
              <a:gd name="T12" fmla="*/ 204 w 240"/>
              <a:gd name="T13" fmla="*/ 4 h 118"/>
              <a:gd name="T14" fmla="*/ 200 w 240"/>
              <a:gd name="T15" fmla="*/ 6 h 118"/>
              <a:gd name="T16" fmla="*/ 198 w 240"/>
              <a:gd name="T17" fmla="*/ 10 h 118"/>
              <a:gd name="T18" fmla="*/ 178 w 240"/>
              <a:gd name="T19" fmla="*/ 18 h 118"/>
              <a:gd name="T20" fmla="*/ 160 w 240"/>
              <a:gd name="T21" fmla="*/ 20 h 118"/>
              <a:gd name="T22" fmla="*/ 150 w 240"/>
              <a:gd name="T23" fmla="*/ 16 h 118"/>
              <a:gd name="T24" fmla="*/ 148 w 240"/>
              <a:gd name="T25" fmla="*/ 18 h 118"/>
              <a:gd name="T26" fmla="*/ 144 w 240"/>
              <a:gd name="T27" fmla="*/ 18 h 118"/>
              <a:gd name="T28" fmla="*/ 134 w 240"/>
              <a:gd name="T29" fmla="*/ 22 h 118"/>
              <a:gd name="T30" fmla="*/ 104 w 240"/>
              <a:gd name="T31" fmla="*/ 24 h 118"/>
              <a:gd name="T32" fmla="*/ 82 w 240"/>
              <a:gd name="T33" fmla="*/ 20 h 118"/>
              <a:gd name="T34" fmla="*/ 72 w 240"/>
              <a:gd name="T35" fmla="*/ 20 h 118"/>
              <a:gd name="T36" fmla="*/ 64 w 240"/>
              <a:gd name="T37" fmla="*/ 20 h 118"/>
              <a:gd name="T38" fmla="*/ 54 w 240"/>
              <a:gd name="T39" fmla="*/ 26 h 118"/>
              <a:gd name="T40" fmla="*/ 44 w 240"/>
              <a:gd name="T41" fmla="*/ 34 h 118"/>
              <a:gd name="T42" fmla="*/ 20 w 240"/>
              <a:gd name="T43" fmla="*/ 16 h 118"/>
              <a:gd name="T44" fmla="*/ 20 w 240"/>
              <a:gd name="T45" fmla="*/ 14 h 118"/>
              <a:gd name="T46" fmla="*/ 16 w 240"/>
              <a:gd name="T47" fmla="*/ 26 h 118"/>
              <a:gd name="T48" fmla="*/ 32 w 240"/>
              <a:gd name="T49" fmla="*/ 38 h 118"/>
              <a:gd name="T50" fmla="*/ 32 w 240"/>
              <a:gd name="T51" fmla="*/ 48 h 118"/>
              <a:gd name="T52" fmla="*/ 28 w 240"/>
              <a:gd name="T53" fmla="*/ 62 h 118"/>
              <a:gd name="T54" fmla="*/ 24 w 240"/>
              <a:gd name="T55" fmla="*/ 76 h 118"/>
              <a:gd name="T56" fmla="*/ 4 w 240"/>
              <a:gd name="T57" fmla="*/ 86 h 118"/>
              <a:gd name="T58" fmla="*/ 10 w 240"/>
              <a:gd name="T59" fmla="*/ 94 h 118"/>
              <a:gd name="T60" fmla="*/ 2 w 240"/>
              <a:gd name="T61" fmla="*/ 108 h 118"/>
              <a:gd name="T62" fmla="*/ 4 w 240"/>
              <a:gd name="T63" fmla="*/ 114 h 118"/>
              <a:gd name="T64" fmla="*/ 20 w 240"/>
              <a:gd name="T65" fmla="*/ 114 h 118"/>
              <a:gd name="T66" fmla="*/ 30 w 240"/>
              <a:gd name="T67" fmla="*/ 110 h 118"/>
              <a:gd name="T68" fmla="*/ 42 w 240"/>
              <a:gd name="T69" fmla="*/ 106 h 118"/>
              <a:gd name="T70" fmla="*/ 46 w 240"/>
              <a:gd name="T71" fmla="*/ 92 h 118"/>
              <a:gd name="T72" fmla="*/ 56 w 240"/>
              <a:gd name="T73" fmla="*/ 92 h 118"/>
              <a:gd name="T74" fmla="*/ 66 w 240"/>
              <a:gd name="T75" fmla="*/ 92 h 118"/>
              <a:gd name="T76" fmla="*/ 64 w 240"/>
              <a:gd name="T77" fmla="*/ 82 h 118"/>
              <a:gd name="T78" fmla="*/ 72 w 240"/>
              <a:gd name="T79" fmla="*/ 78 h 118"/>
              <a:gd name="T80" fmla="*/ 78 w 240"/>
              <a:gd name="T81" fmla="*/ 60 h 118"/>
              <a:gd name="T82" fmla="*/ 90 w 240"/>
              <a:gd name="T83" fmla="*/ 60 h 118"/>
              <a:gd name="T84" fmla="*/ 104 w 240"/>
              <a:gd name="T85" fmla="*/ 62 h 118"/>
              <a:gd name="T86" fmla="*/ 110 w 240"/>
              <a:gd name="T87" fmla="*/ 64 h 118"/>
              <a:gd name="T88" fmla="*/ 116 w 240"/>
              <a:gd name="T89" fmla="*/ 72 h 118"/>
              <a:gd name="T90" fmla="*/ 124 w 240"/>
              <a:gd name="T91" fmla="*/ 76 h 118"/>
              <a:gd name="T92" fmla="*/ 130 w 240"/>
              <a:gd name="T93" fmla="*/ 68 h 118"/>
              <a:gd name="T94" fmla="*/ 138 w 240"/>
              <a:gd name="T95" fmla="*/ 62 h 118"/>
              <a:gd name="T96" fmla="*/ 146 w 240"/>
              <a:gd name="T97" fmla="*/ 58 h 118"/>
              <a:gd name="T98" fmla="*/ 150 w 240"/>
              <a:gd name="T99" fmla="*/ 64 h 118"/>
              <a:gd name="T100" fmla="*/ 162 w 240"/>
              <a:gd name="T101" fmla="*/ 68 h 118"/>
              <a:gd name="T102" fmla="*/ 172 w 240"/>
              <a:gd name="T103" fmla="*/ 70 h 118"/>
              <a:gd name="T104" fmla="*/ 176 w 240"/>
              <a:gd name="T105" fmla="*/ 76 h 118"/>
              <a:gd name="T106" fmla="*/ 176 w 240"/>
              <a:gd name="T107" fmla="*/ 88 h 118"/>
              <a:gd name="T108" fmla="*/ 184 w 240"/>
              <a:gd name="T109" fmla="*/ 90 h 118"/>
              <a:gd name="T110" fmla="*/ 198 w 240"/>
              <a:gd name="T111" fmla="*/ 88 h 118"/>
              <a:gd name="T112" fmla="*/ 214 w 240"/>
              <a:gd name="T113" fmla="*/ 80 h 118"/>
              <a:gd name="T114" fmla="*/ 228 w 240"/>
              <a:gd name="T115" fmla="*/ 80 h 118"/>
              <a:gd name="T116" fmla="*/ 238 w 240"/>
              <a:gd name="T117" fmla="*/ 7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0" h="118">
                <a:moveTo>
                  <a:pt x="240" y="56"/>
                </a:moveTo>
                <a:lnTo>
                  <a:pt x="240" y="56"/>
                </a:lnTo>
                <a:lnTo>
                  <a:pt x="238" y="54"/>
                </a:lnTo>
                <a:lnTo>
                  <a:pt x="238" y="54"/>
                </a:lnTo>
                <a:lnTo>
                  <a:pt x="238" y="52"/>
                </a:lnTo>
                <a:lnTo>
                  <a:pt x="238" y="52"/>
                </a:lnTo>
                <a:lnTo>
                  <a:pt x="236" y="52"/>
                </a:lnTo>
                <a:lnTo>
                  <a:pt x="236" y="52"/>
                </a:lnTo>
                <a:lnTo>
                  <a:pt x="232" y="50"/>
                </a:lnTo>
                <a:lnTo>
                  <a:pt x="232" y="50"/>
                </a:lnTo>
                <a:lnTo>
                  <a:pt x="234" y="44"/>
                </a:lnTo>
                <a:lnTo>
                  <a:pt x="234" y="44"/>
                </a:lnTo>
                <a:lnTo>
                  <a:pt x="232" y="42"/>
                </a:lnTo>
                <a:lnTo>
                  <a:pt x="232" y="42"/>
                </a:lnTo>
                <a:lnTo>
                  <a:pt x="232" y="40"/>
                </a:lnTo>
                <a:lnTo>
                  <a:pt x="232" y="40"/>
                </a:lnTo>
                <a:lnTo>
                  <a:pt x="234" y="40"/>
                </a:lnTo>
                <a:lnTo>
                  <a:pt x="234" y="40"/>
                </a:lnTo>
                <a:lnTo>
                  <a:pt x="232" y="38"/>
                </a:lnTo>
                <a:lnTo>
                  <a:pt x="232" y="38"/>
                </a:lnTo>
                <a:lnTo>
                  <a:pt x="230" y="38"/>
                </a:lnTo>
                <a:lnTo>
                  <a:pt x="230" y="38"/>
                </a:lnTo>
                <a:lnTo>
                  <a:pt x="226" y="36"/>
                </a:lnTo>
                <a:lnTo>
                  <a:pt x="226" y="36"/>
                </a:lnTo>
                <a:lnTo>
                  <a:pt x="226" y="30"/>
                </a:lnTo>
                <a:lnTo>
                  <a:pt x="226" y="30"/>
                </a:lnTo>
                <a:lnTo>
                  <a:pt x="226" y="30"/>
                </a:lnTo>
                <a:lnTo>
                  <a:pt x="226" y="30"/>
                </a:lnTo>
                <a:lnTo>
                  <a:pt x="224" y="26"/>
                </a:lnTo>
                <a:lnTo>
                  <a:pt x="224" y="26"/>
                </a:lnTo>
                <a:lnTo>
                  <a:pt x="224" y="24"/>
                </a:lnTo>
                <a:lnTo>
                  <a:pt x="224" y="24"/>
                </a:lnTo>
                <a:lnTo>
                  <a:pt x="224" y="22"/>
                </a:lnTo>
                <a:lnTo>
                  <a:pt x="224" y="22"/>
                </a:lnTo>
                <a:lnTo>
                  <a:pt x="222" y="20"/>
                </a:lnTo>
                <a:lnTo>
                  <a:pt x="222" y="20"/>
                </a:lnTo>
                <a:lnTo>
                  <a:pt x="224" y="16"/>
                </a:lnTo>
                <a:lnTo>
                  <a:pt x="224" y="16"/>
                </a:lnTo>
                <a:lnTo>
                  <a:pt x="224" y="10"/>
                </a:lnTo>
                <a:lnTo>
                  <a:pt x="224" y="10"/>
                </a:lnTo>
                <a:lnTo>
                  <a:pt x="220" y="10"/>
                </a:lnTo>
                <a:lnTo>
                  <a:pt x="220" y="10"/>
                </a:lnTo>
                <a:lnTo>
                  <a:pt x="220" y="6"/>
                </a:lnTo>
                <a:lnTo>
                  <a:pt x="220" y="6"/>
                </a:lnTo>
                <a:lnTo>
                  <a:pt x="220" y="6"/>
                </a:lnTo>
                <a:lnTo>
                  <a:pt x="220" y="6"/>
                </a:lnTo>
                <a:lnTo>
                  <a:pt x="218" y="2"/>
                </a:lnTo>
                <a:lnTo>
                  <a:pt x="218" y="2"/>
                </a:lnTo>
                <a:lnTo>
                  <a:pt x="216" y="2"/>
                </a:lnTo>
                <a:lnTo>
                  <a:pt x="216" y="2"/>
                </a:lnTo>
                <a:lnTo>
                  <a:pt x="214" y="0"/>
                </a:lnTo>
                <a:lnTo>
                  <a:pt x="214" y="0"/>
                </a:lnTo>
                <a:lnTo>
                  <a:pt x="214" y="2"/>
                </a:lnTo>
                <a:lnTo>
                  <a:pt x="214" y="2"/>
                </a:lnTo>
                <a:lnTo>
                  <a:pt x="212" y="2"/>
                </a:lnTo>
                <a:lnTo>
                  <a:pt x="212" y="2"/>
                </a:lnTo>
                <a:lnTo>
                  <a:pt x="210" y="2"/>
                </a:lnTo>
                <a:lnTo>
                  <a:pt x="210" y="2"/>
                </a:lnTo>
                <a:lnTo>
                  <a:pt x="210" y="2"/>
                </a:lnTo>
                <a:lnTo>
                  <a:pt x="210" y="2"/>
                </a:lnTo>
                <a:lnTo>
                  <a:pt x="210" y="0"/>
                </a:lnTo>
                <a:lnTo>
                  <a:pt x="210" y="0"/>
                </a:lnTo>
                <a:lnTo>
                  <a:pt x="210" y="0"/>
                </a:lnTo>
                <a:lnTo>
                  <a:pt x="210" y="0"/>
                </a:lnTo>
                <a:lnTo>
                  <a:pt x="210" y="2"/>
                </a:lnTo>
                <a:lnTo>
                  <a:pt x="210" y="2"/>
                </a:lnTo>
                <a:lnTo>
                  <a:pt x="208" y="2"/>
                </a:lnTo>
                <a:lnTo>
                  <a:pt x="208" y="2"/>
                </a:lnTo>
                <a:lnTo>
                  <a:pt x="210" y="2"/>
                </a:lnTo>
                <a:lnTo>
                  <a:pt x="210" y="2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6" y="4"/>
                </a:lnTo>
                <a:lnTo>
                  <a:pt x="206" y="4"/>
                </a:lnTo>
                <a:lnTo>
                  <a:pt x="204" y="4"/>
                </a:lnTo>
                <a:lnTo>
                  <a:pt x="204" y="4"/>
                </a:lnTo>
                <a:lnTo>
                  <a:pt x="204" y="4"/>
                </a:lnTo>
                <a:lnTo>
                  <a:pt x="204" y="4"/>
                </a:lnTo>
                <a:lnTo>
                  <a:pt x="202" y="4"/>
                </a:lnTo>
                <a:lnTo>
                  <a:pt x="202" y="4"/>
                </a:lnTo>
                <a:lnTo>
                  <a:pt x="202" y="6"/>
                </a:lnTo>
                <a:lnTo>
                  <a:pt x="202" y="6"/>
                </a:lnTo>
                <a:lnTo>
                  <a:pt x="202" y="6"/>
                </a:lnTo>
                <a:lnTo>
                  <a:pt x="202" y="6"/>
                </a:lnTo>
                <a:lnTo>
                  <a:pt x="200" y="6"/>
                </a:lnTo>
                <a:lnTo>
                  <a:pt x="200" y="6"/>
                </a:lnTo>
                <a:lnTo>
                  <a:pt x="200" y="6"/>
                </a:lnTo>
                <a:lnTo>
                  <a:pt x="200" y="6"/>
                </a:lnTo>
                <a:lnTo>
                  <a:pt x="202" y="8"/>
                </a:lnTo>
                <a:lnTo>
                  <a:pt x="202" y="8"/>
                </a:lnTo>
                <a:lnTo>
                  <a:pt x="200" y="8"/>
                </a:lnTo>
                <a:lnTo>
                  <a:pt x="200" y="8"/>
                </a:lnTo>
                <a:lnTo>
                  <a:pt x="198" y="8"/>
                </a:lnTo>
                <a:lnTo>
                  <a:pt x="198" y="8"/>
                </a:lnTo>
                <a:lnTo>
                  <a:pt x="198" y="10"/>
                </a:lnTo>
                <a:lnTo>
                  <a:pt x="198" y="10"/>
                </a:lnTo>
                <a:lnTo>
                  <a:pt x="198" y="10"/>
                </a:lnTo>
                <a:lnTo>
                  <a:pt x="198" y="10"/>
                </a:lnTo>
                <a:lnTo>
                  <a:pt x="198" y="12"/>
                </a:lnTo>
                <a:lnTo>
                  <a:pt x="198" y="12"/>
                </a:lnTo>
                <a:lnTo>
                  <a:pt x="184" y="16"/>
                </a:lnTo>
                <a:lnTo>
                  <a:pt x="184" y="16"/>
                </a:lnTo>
                <a:lnTo>
                  <a:pt x="182" y="16"/>
                </a:lnTo>
                <a:lnTo>
                  <a:pt x="182" y="16"/>
                </a:lnTo>
                <a:lnTo>
                  <a:pt x="182" y="16"/>
                </a:lnTo>
                <a:lnTo>
                  <a:pt x="182" y="16"/>
                </a:lnTo>
                <a:lnTo>
                  <a:pt x="178" y="18"/>
                </a:lnTo>
                <a:lnTo>
                  <a:pt x="178" y="18"/>
                </a:lnTo>
                <a:lnTo>
                  <a:pt x="170" y="18"/>
                </a:lnTo>
                <a:lnTo>
                  <a:pt x="170" y="18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6" y="18"/>
                </a:lnTo>
                <a:lnTo>
                  <a:pt x="166" y="18"/>
                </a:lnTo>
                <a:lnTo>
                  <a:pt x="164" y="18"/>
                </a:lnTo>
                <a:lnTo>
                  <a:pt x="164" y="18"/>
                </a:lnTo>
                <a:lnTo>
                  <a:pt x="160" y="20"/>
                </a:lnTo>
                <a:lnTo>
                  <a:pt x="160" y="20"/>
                </a:lnTo>
                <a:lnTo>
                  <a:pt x="154" y="20"/>
                </a:lnTo>
                <a:lnTo>
                  <a:pt x="154" y="20"/>
                </a:lnTo>
                <a:lnTo>
                  <a:pt x="154" y="18"/>
                </a:lnTo>
                <a:lnTo>
                  <a:pt x="154" y="18"/>
                </a:lnTo>
                <a:lnTo>
                  <a:pt x="152" y="18"/>
                </a:lnTo>
                <a:lnTo>
                  <a:pt x="152" y="18"/>
                </a:lnTo>
                <a:lnTo>
                  <a:pt x="152" y="16"/>
                </a:lnTo>
                <a:lnTo>
                  <a:pt x="152" y="16"/>
                </a:lnTo>
                <a:lnTo>
                  <a:pt x="150" y="16"/>
                </a:lnTo>
                <a:lnTo>
                  <a:pt x="150" y="16"/>
                </a:lnTo>
                <a:lnTo>
                  <a:pt x="150" y="18"/>
                </a:lnTo>
                <a:lnTo>
                  <a:pt x="150" y="18"/>
                </a:lnTo>
                <a:lnTo>
                  <a:pt x="150" y="18"/>
                </a:lnTo>
                <a:lnTo>
                  <a:pt x="150" y="18"/>
                </a:lnTo>
                <a:lnTo>
                  <a:pt x="150" y="18"/>
                </a:lnTo>
                <a:lnTo>
                  <a:pt x="150" y="18"/>
                </a:lnTo>
                <a:lnTo>
                  <a:pt x="148" y="18"/>
                </a:lnTo>
                <a:lnTo>
                  <a:pt x="148" y="18"/>
                </a:lnTo>
                <a:lnTo>
                  <a:pt x="148" y="20"/>
                </a:lnTo>
                <a:lnTo>
                  <a:pt x="148" y="20"/>
                </a:lnTo>
                <a:lnTo>
                  <a:pt x="148" y="18"/>
                </a:lnTo>
                <a:lnTo>
                  <a:pt x="148" y="18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4" y="20"/>
                </a:lnTo>
                <a:lnTo>
                  <a:pt x="144" y="20"/>
                </a:lnTo>
                <a:lnTo>
                  <a:pt x="144" y="18"/>
                </a:lnTo>
                <a:lnTo>
                  <a:pt x="144" y="18"/>
                </a:lnTo>
                <a:lnTo>
                  <a:pt x="144" y="20"/>
                </a:lnTo>
                <a:lnTo>
                  <a:pt x="144" y="20"/>
                </a:lnTo>
                <a:lnTo>
                  <a:pt x="142" y="20"/>
                </a:lnTo>
                <a:lnTo>
                  <a:pt x="142" y="20"/>
                </a:lnTo>
                <a:lnTo>
                  <a:pt x="142" y="20"/>
                </a:lnTo>
                <a:lnTo>
                  <a:pt x="142" y="20"/>
                </a:lnTo>
                <a:lnTo>
                  <a:pt x="140" y="20"/>
                </a:lnTo>
                <a:lnTo>
                  <a:pt x="140" y="20"/>
                </a:lnTo>
                <a:lnTo>
                  <a:pt x="140" y="22"/>
                </a:lnTo>
                <a:lnTo>
                  <a:pt x="140" y="22"/>
                </a:lnTo>
                <a:lnTo>
                  <a:pt x="134" y="22"/>
                </a:lnTo>
                <a:lnTo>
                  <a:pt x="134" y="22"/>
                </a:lnTo>
                <a:lnTo>
                  <a:pt x="132" y="22"/>
                </a:lnTo>
                <a:lnTo>
                  <a:pt x="132" y="22"/>
                </a:lnTo>
                <a:lnTo>
                  <a:pt x="132" y="22"/>
                </a:lnTo>
                <a:lnTo>
                  <a:pt x="132" y="22"/>
                </a:lnTo>
                <a:lnTo>
                  <a:pt x="130" y="22"/>
                </a:lnTo>
                <a:lnTo>
                  <a:pt x="130" y="22"/>
                </a:lnTo>
                <a:lnTo>
                  <a:pt x="116" y="24"/>
                </a:lnTo>
                <a:lnTo>
                  <a:pt x="116" y="24"/>
                </a:lnTo>
                <a:lnTo>
                  <a:pt x="104" y="24"/>
                </a:lnTo>
                <a:lnTo>
                  <a:pt x="104" y="24"/>
                </a:lnTo>
                <a:lnTo>
                  <a:pt x="98" y="22"/>
                </a:lnTo>
                <a:lnTo>
                  <a:pt x="98" y="22"/>
                </a:lnTo>
                <a:lnTo>
                  <a:pt x="94" y="22"/>
                </a:lnTo>
                <a:lnTo>
                  <a:pt x="94" y="22"/>
                </a:lnTo>
                <a:lnTo>
                  <a:pt x="92" y="22"/>
                </a:lnTo>
                <a:lnTo>
                  <a:pt x="92" y="22"/>
                </a:lnTo>
                <a:lnTo>
                  <a:pt x="90" y="20"/>
                </a:lnTo>
                <a:lnTo>
                  <a:pt x="90" y="20"/>
                </a:lnTo>
                <a:lnTo>
                  <a:pt x="88" y="20"/>
                </a:lnTo>
                <a:lnTo>
                  <a:pt x="88" y="20"/>
                </a:lnTo>
                <a:lnTo>
                  <a:pt x="82" y="20"/>
                </a:lnTo>
                <a:lnTo>
                  <a:pt x="82" y="20"/>
                </a:lnTo>
                <a:lnTo>
                  <a:pt x="80" y="18"/>
                </a:lnTo>
                <a:lnTo>
                  <a:pt x="80" y="18"/>
                </a:lnTo>
                <a:lnTo>
                  <a:pt x="78" y="18"/>
                </a:lnTo>
                <a:lnTo>
                  <a:pt x="78" y="18"/>
                </a:lnTo>
                <a:lnTo>
                  <a:pt x="76" y="18"/>
                </a:lnTo>
                <a:lnTo>
                  <a:pt x="76" y="18"/>
                </a:lnTo>
                <a:lnTo>
                  <a:pt x="74" y="18"/>
                </a:lnTo>
                <a:lnTo>
                  <a:pt x="74" y="18"/>
                </a:lnTo>
                <a:lnTo>
                  <a:pt x="72" y="20"/>
                </a:lnTo>
                <a:lnTo>
                  <a:pt x="72" y="20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68" y="20"/>
                </a:lnTo>
                <a:lnTo>
                  <a:pt x="68" y="20"/>
                </a:lnTo>
                <a:lnTo>
                  <a:pt x="66" y="20"/>
                </a:lnTo>
                <a:lnTo>
                  <a:pt x="66" y="20"/>
                </a:lnTo>
                <a:lnTo>
                  <a:pt x="66" y="20"/>
                </a:lnTo>
                <a:lnTo>
                  <a:pt x="66" y="20"/>
                </a:lnTo>
                <a:lnTo>
                  <a:pt x="64" y="20"/>
                </a:lnTo>
                <a:lnTo>
                  <a:pt x="64" y="20"/>
                </a:lnTo>
                <a:lnTo>
                  <a:pt x="62" y="22"/>
                </a:lnTo>
                <a:lnTo>
                  <a:pt x="62" y="22"/>
                </a:lnTo>
                <a:lnTo>
                  <a:pt x="58" y="24"/>
                </a:lnTo>
                <a:lnTo>
                  <a:pt x="58" y="24"/>
                </a:lnTo>
                <a:lnTo>
                  <a:pt x="56" y="24"/>
                </a:lnTo>
                <a:lnTo>
                  <a:pt x="56" y="24"/>
                </a:lnTo>
                <a:lnTo>
                  <a:pt x="54" y="26"/>
                </a:lnTo>
                <a:lnTo>
                  <a:pt x="54" y="26"/>
                </a:lnTo>
                <a:lnTo>
                  <a:pt x="54" y="26"/>
                </a:lnTo>
                <a:lnTo>
                  <a:pt x="54" y="26"/>
                </a:lnTo>
                <a:lnTo>
                  <a:pt x="52" y="28"/>
                </a:lnTo>
                <a:lnTo>
                  <a:pt x="52" y="28"/>
                </a:lnTo>
                <a:lnTo>
                  <a:pt x="52" y="28"/>
                </a:lnTo>
                <a:lnTo>
                  <a:pt x="52" y="28"/>
                </a:lnTo>
                <a:lnTo>
                  <a:pt x="52" y="30"/>
                </a:lnTo>
                <a:lnTo>
                  <a:pt x="52" y="30"/>
                </a:lnTo>
                <a:lnTo>
                  <a:pt x="50" y="32"/>
                </a:lnTo>
                <a:lnTo>
                  <a:pt x="50" y="32"/>
                </a:lnTo>
                <a:lnTo>
                  <a:pt x="48" y="34"/>
                </a:lnTo>
                <a:lnTo>
                  <a:pt x="44" y="34"/>
                </a:lnTo>
                <a:lnTo>
                  <a:pt x="44" y="34"/>
                </a:lnTo>
                <a:lnTo>
                  <a:pt x="36" y="32"/>
                </a:lnTo>
                <a:lnTo>
                  <a:pt x="36" y="32"/>
                </a:lnTo>
                <a:lnTo>
                  <a:pt x="30" y="30"/>
                </a:lnTo>
                <a:lnTo>
                  <a:pt x="26" y="28"/>
                </a:lnTo>
                <a:lnTo>
                  <a:pt x="26" y="28"/>
                </a:lnTo>
                <a:lnTo>
                  <a:pt x="20" y="22"/>
                </a:lnTo>
                <a:lnTo>
                  <a:pt x="22" y="20"/>
                </a:lnTo>
                <a:lnTo>
                  <a:pt x="20" y="18"/>
                </a:lnTo>
                <a:lnTo>
                  <a:pt x="20" y="18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0" y="16"/>
                </a:lnTo>
                <a:lnTo>
                  <a:pt x="22" y="14"/>
                </a:lnTo>
                <a:lnTo>
                  <a:pt x="22" y="14"/>
                </a:lnTo>
                <a:lnTo>
                  <a:pt x="22" y="14"/>
                </a:lnTo>
                <a:lnTo>
                  <a:pt x="22" y="14"/>
                </a:lnTo>
                <a:lnTo>
                  <a:pt x="20" y="14"/>
                </a:lnTo>
                <a:lnTo>
                  <a:pt x="20" y="14"/>
                </a:lnTo>
                <a:lnTo>
                  <a:pt x="20" y="14"/>
                </a:lnTo>
                <a:lnTo>
                  <a:pt x="16" y="14"/>
                </a:lnTo>
                <a:lnTo>
                  <a:pt x="16" y="14"/>
                </a:lnTo>
                <a:lnTo>
                  <a:pt x="12" y="16"/>
                </a:lnTo>
                <a:lnTo>
                  <a:pt x="12" y="18"/>
                </a:lnTo>
                <a:lnTo>
                  <a:pt x="14" y="22"/>
                </a:lnTo>
                <a:lnTo>
                  <a:pt x="12" y="22"/>
                </a:lnTo>
                <a:lnTo>
                  <a:pt x="14" y="26"/>
                </a:lnTo>
                <a:lnTo>
                  <a:pt x="14" y="26"/>
                </a:lnTo>
                <a:lnTo>
                  <a:pt x="16" y="24"/>
                </a:lnTo>
                <a:lnTo>
                  <a:pt x="16" y="24"/>
                </a:lnTo>
                <a:lnTo>
                  <a:pt x="16" y="26"/>
                </a:lnTo>
                <a:lnTo>
                  <a:pt x="18" y="28"/>
                </a:lnTo>
                <a:lnTo>
                  <a:pt x="18" y="28"/>
                </a:lnTo>
                <a:lnTo>
                  <a:pt x="22" y="32"/>
                </a:lnTo>
                <a:lnTo>
                  <a:pt x="22" y="34"/>
                </a:lnTo>
                <a:lnTo>
                  <a:pt x="24" y="36"/>
                </a:lnTo>
                <a:lnTo>
                  <a:pt x="26" y="36"/>
                </a:lnTo>
                <a:lnTo>
                  <a:pt x="26" y="36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40"/>
                </a:lnTo>
                <a:lnTo>
                  <a:pt x="32" y="40"/>
                </a:lnTo>
                <a:lnTo>
                  <a:pt x="32" y="42"/>
                </a:lnTo>
                <a:lnTo>
                  <a:pt x="32" y="42"/>
                </a:lnTo>
                <a:lnTo>
                  <a:pt x="32" y="42"/>
                </a:lnTo>
                <a:lnTo>
                  <a:pt x="32" y="42"/>
                </a:lnTo>
                <a:lnTo>
                  <a:pt x="32" y="42"/>
                </a:lnTo>
                <a:lnTo>
                  <a:pt x="32" y="42"/>
                </a:lnTo>
                <a:lnTo>
                  <a:pt x="32" y="46"/>
                </a:lnTo>
                <a:lnTo>
                  <a:pt x="32" y="46"/>
                </a:lnTo>
                <a:lnTo>
                  <a:pt x="32" y="48"/>
                </a:lnTo>
                <a:lnTo>
                  <a:pt x="32" y="48"/>
                </a:lnTo>
                <a:lnTo>
                  <a:pt x="32" y="50"/>
                </a:lnTo>
                <a:lnTo>
                  <a:pt x="32" y="50"/>
                </a:lnTo>
                <a:lnTo>
                  <a:pt x="32" y="52"/>
                </a:lnTo>
                <a:lnTo>
                  <a:pt x="32" y="52"/>
                </a:lnTo>
                <a:lnTo>
                  <a:pt x="30" y="52"/>
                </a:lnTo>
                <a:lnTo>
                  <a:pt x="30" y="52"/>
                </a:lnTo>
                <a:lnTo>
                  <a:pt x="28" y="54"/>
                </a:lnTo>
                <a:lnTo>
                  <a:pt x="28" y="58"/>
                </a:lnTo>
                <a:lnTo>
                  <a:pt x="28" y="58"/>
                </a:lnTo>
                <a:lnTo>
                  <a:pt x="28" y="62"/>
                </a:lnTo>
                <a:lnTo>
                  <a:pt x="28" y="62"/>
                </a:lnTo>
                <a:lnTo>
                  <a:pt x="30" y="66"/>
                </a:lnTo>
                <a:lnTo>
                  <a:pt x="30" y="66"/>
                </a:lnTo>
                <a:lnTo>
                  <a:pt x="30" y="68"/>
                </a:lnTo>
                <a:lnTo>
                  <a:pt x="30" y="68"/>
                </a:lnTo>
                <a:lnTo>
                  <a:pt x="30" y="72"/>
                </a:lnTo>
                <a:lnTo>
                  <a:pt x="30" y="72"/>
                </a:lnTo>
                <a:lnTo>
                  <a:pt x="28" y="74"/>
                </a:lnTo>
                <a:lnTo>
                  <a:pt x="28" y="74"/>
                </a:lnTo>
                <a:lnTo>
                  <a:pt x="24" y="76"/>
                </a:lnTo>
                <a:lnTo>
                  <a:pt x="24" y="76"/>
                </a:lnTo>
                <a:lnTo>
                  <a:pt x="22" y="74"/>
                </a:lnTo>
                <a:lnTo>
                  <a:pt x="22" y="74"/>
                </a:lnTo>
                <a:lnTo>
                  <a:pt x="18" y="78"/>
                </a:lnTo>
                <a:lnTo>
                  <a:pt x="18" y="78"/>
                </a:lnTo>
                <a:lnTo>
                  <a:pt x="16" y="78"/>
                </a:lnTo>
                <a:lnTo>
                  <a:pt x="16" y="78"/>
                </a:lnTo>
                <a:lnTo>
                  <a:pt x="12" y="78"/>
                </a:lnTo>
                <a:lnTo>
                  <a:pt x="12" y="78"/>
                </a:lnTo>
                <a:lnTo>
                  <a:pt x="4" y="84"/>
                </a:lnTo>
                <a:lnTo>
                  <a:pt x="4" y="84"/>
                </a:lnTo>
                <a:lnTo>
                  <a:pt x="4" y="86"/>
                </a:lnTo>
                <a:lnTo>
                  <a:pt x="4" y="86"/>
                </a:lnTo>
                <a:lnTo>
                  <a:pt x="4" y="86"/>
                </a:lnTo>
                <a:lnTo>
                  <a:pt x="6" y="86"/>
                </a:lnTo>
                <a:lnTo>
                  <a:pt x="6" y="86"/>
                </a:lnTo>
                <a:lnTo>
                  <a:pt x="8" y="88"/>
                </a:lnTo>
                <a:lnTo>
                  <a:pt x="8" y="88"/>
                </a:lnTo>
                <a:lnTo>
                  <a:pt x="8" y="90"/>
                </a:lnTo>
                <a:lnTo>
                  <a:pt x="8" y="90"/>
                </a:lnTo>
                <a:lnTo>
                  <a:pt x="10" y="92"/>
                </a:lnTo>
                <a:lnTo>
                  <a:pt x="10" y="92"/>
                </a:lnTo>
                <a:lnTo>
                  <a:pt x="10" y="94"/>
                </a:lnTo>
                <a:lnTo>
                  <a:pt x="10" y="94"/>
                </a:lnTo>
                <a:lnTo>
                  <a:pt x="8" y="96"/>
                </a:lnTo>
                <a:lnTo>
                  <a:pt x="8" y="96"/>
                </a:lnTo>
                <a:lnTo>
                  <a:pt x="4" y="98"/>
                </a:lnTo>
                <a:lnTo>
                  <a:pt x="4" y="98"/>
                </a:lnTo>
                <a:lnTo>
                  <a:pt x="2" y="102"/>
                </a:lnTo>
                <a:lnTo>
                  <a:pt x="2" y="102"/>
                </a:lnTo>
                <a:lnTo>
                  <a:pt x="2" y="106"/>
                </a:lnTo>
                <a:lnTo>
                  <a:pt x="2" y="106"/>
                </a:lnTo>
                <a:lnTo>
                  <a:pt x="2" y="108"/>
                </a:lnTo>
                <a:lnTo>
                  <a:pt x="2" y="108"/>
                </a:lnTo>
                <a:lnTo>
                  <a:pt x="0" y="110"/>
                </a:lnTo>
                <a:lnTo>
                  <a:pt x="0" y="110"/>
                </a:lnTo>
                <a:lnTo>
                  <a:pt x="2" y="114"/>
                </a:lnTo>
                <a:lnTo>
                  <a:pt x="2" y="114"/>
                </a:lnTo>
                <a:lnTo>
                  <a:pt x="0" y="114"/>
                </a:lnTo>
                <a:lnTo>
                  <a:pt x="0" y="114"/>
                </a:lnTo>
                <a:lnTo>
                  <a:pt x="2" y="116"/>
                </a:lnTo>
                <a:lnTo>
                  <a:pt x="2" y="116"/>
                </a:lnTo>
                <a:lnTo>
                  <a:pt x="4" y="114"/>
                </a:lnTo>
                <a:lnTo>
                  <a:pt x="4" y="114"/>
                </a:lnTo>
                <a:lnTo>
                  <a:pt x="4" y="114"/>
                </a:lnTo>
                <a:lnTo>
                  <a:pt x="4" y="114"/>
                </a:lnTo>
                <a:lnTo>
                  <a:pt x="6" y="116"/>
                </a:lnTo>
                <a:lnTo>
                  <a:pt x="6" y="116"/>
                </a:lnTo>
                <a:lnTo>
                  <a:pt x="14" y="114"/>
                </a:lnTo>
                <a:lnTo>
                  <a:pt x="14" y="114"/>
                </a:lnTo>
                <a:lnTo>
                  <a:pt x="16" y="116"/>
                </a:lnTo>
                <a:lnTo>
                  <a:pt x="16" y="116"/>
                </a:lnTo>
                <a:lnTo>
                  <a:pt x="18" y="114"/>
                </a:lnTo>
                <a:lnTo>
                  <a:pt x="18" y="114"/>
                </a:lnTo>
                <a:lnTo>
                  <a:pt x="20" y="114"/>
                </a:lnTo>
                <a:lnTo>
                  <a:pt x="20" y="114"/>
                </a:lnTo>
                <a:lnTo>
                  <a:pt x="24" y="118"/>
                </a:lnTo>
                <a:lnTo>
                  <a:pt x="24" y="118"/>
                </a:lnTo>
                <a:lnTo>
                  <a:pt x="26" y="116"/>
                </a:lnTo>
                <a:lnTo>
                  <a:pt x="26" y="116"/>
                </a:lnTo>
                <a:lnTo>
                  <a:pt x="26" y="116"/>
                </a:lnTo>
                <a:lnTo>
                  <a:pt x="26" y="116"/>
                </a:lnTo>
                <a:lnTo>
                  <a:pt x="26" y="110"/>
                </a:lnTo>
                <a:lnTo>
                  <a:pt x="26" y="110"/>
                </a:lnTo>
                <a:lnTo>
                  <a:pt x="28" y="108"/>
                </a:lnTo>
                <a:lnTo>
                  <a:pt x="28" y="108"/>
                </a:lnTo>
                <a:lnTo>
                  <a:pt x="30" y="110"/>
                </a:lnTo>
                <a:lnTo>
                  <a:pt x="30" y="110"/>
                </a:lnTo>
                <a:lnTo>
                  <a:pt x="30" y="110"/>
                </a:lnTo>
                <a:lnTo>
                  <a:pt x="30" y="110"/>
                </a:lnTo>
                <a:lnTo>
                  <a:pt x="32" y="110"/>
                </a:lnTo>
                <a:lnTo>
                  <a:pt x="32" y="110"/>
                </a:lnTo>
                <a:lnTo>
                  <a:pt x="36" y="108"/>
                </a:lnTo>
                <a:lnTo>
                  <a:pt x="36" y="108"/>
                </a:lnTo>
                <a:lnTo>
                  <a:pt x="38" y="108"/>
                </a:lnTo>
                <a:lnTo>
                  <a:pt x="38" y="108"/>
                </a:lnTo>
                <a:lnTo>
                  <a:pt x="42" y="106"/>
                </a:lnTo>
                <a:lnTo>
                  <a:pt x="42" y="106"/>
                </a:lnTo>
                <a:lnTo>
                  <a:pt x="44" y="106"/>
                </a:lnTo>
                <a:lnTo>
                  <a:pt x="44" y="106"/>
                </a:lnTo>
                <a:lnTo>
                  <a:pt x="46" y="106"/>
                </a:lnTo>
                <a:lnTo>
                  <a:pt x="46" y="106"/>
                </a:lnTo>
                <a:lnTo>
                  <a:pt x="48" y="104"/>
                </a:lnTo>
                <a:lnTo>
                  <a:pt x="48" y="104"/>
                </a:lnTo>
                <a:lnTo>
                  <a:pt x="48" y="100"/>
                </a:lnTo>
                <a:lnTo>
                  <a:pt x="48" y="100"/>
                </a:lnTo>
                <a:lnTo>
                  <a:pt x="46" y="94"/>
                </a:lnTo>
                <a:lnTo>
                  <a:pt x="46" y="94"/>
                </a:lnTo>
                <a:lnTo>
                  <a:pt x="46" y="92"/>
                </a:lnTo>
                <a:lnTo>
                  <a:pt x="46" y="92"/>
                </a:lnTo>
                <a:lnTo>
                  <a:pt x="48" y="92"/>
                </a:lnTo>
                <a:lnTo>
                  <a:pt x="48" y="92"/>
                </a:lnTo>
                <a:lnTo>
                  <a:pt x="50" y="92"/>
                </a:lnTo>
                <a:lnTo>
                  <a:pt x="50" y="92"/>
                </a:lnTo>
                <a:lnTo>
                  <a:pt x="50" y="92"/>
                </a:lnTo>
                <a:lnTo>
                  <a:pt x="50" y="92"/>
                </a:lnTo>
                <a:lnTo>
                  <a:pt x="54" y="94"/>
                </a:lnTo>
                <a:lnTo>
                  <a:pt x="54" y="94"/>
                </a:lnTo>
                <a:lnTo>
                  <a:pt x="56" y="92"/>
                </a:lnTo>
                <a:lnTo>
                  <a:pt x="56" y="92"/>
                </a:lnTo>
                <a:lnTo>
                  <a:pt x="58" y="94"/>
                </a:lnTo>
                <a:lnTo>
                  <a:pt x="58" y="94"/>
                </a:lnTo>
                <a:lnTo>
                  <a:pt x="62" y="90"/>
                </a:lnTo>
                <a:lnTo>
                  <a:pt x="62" y="90"/>
                </a:lnTo>
                <a:lnTo>
                  <a:pt x="62" y="90"/>
                </a:lnTo>
                <a:lnTo>
                  <a:pt x="62" y="90"/>
                </a:lnTo>
                <a:lnTo>
                  <a:pt x="64" y="90"/>
                </a:lnTo>
                <a:lnTo>
                  <a:pt x="64" y="90"/>
                </a:lnTo>
                <a:lnTo>
                  <a:pt x="66" y="90"/>
                </a:lnTo>
                <a:lnTo>
                  <a:pt x="66" y="90"/>
                </a:lnTo>
                <a:lnTo>
                  <a:pt x="66" y="92"/>
                </a:lnTo>
                <a:lnTo>
                  <a:pt x="66" y="92"/>
                </a:lnTo>
                <a:lnTo>
                  <a:pt x="68" y="92"/>
                </a:lnTo>
                <a:lnTo>
                  <a:pt x="68" y="92"/>
                </a:lnTo>
                <a:lnTo>
                  <a:pt x="68" y="90"/>
                </a:lnTo>
                <a:lnTo>
                  <a:pt x="68" y="90"/>
                </a:lnTo>
                <a:lnTo>
                  <a:pt x="66" y="84"/>
                </a:lnTo>
                <a:lnTo>
                  <a:pt x="66" y="84"/>
                </a:lnTo>
                <a:lnTo>
                  <a:pt x="66" y="84"/>
                </a:lnTo>
                <a:lnTo>
                  <a:pt x="66" y="84"/>
                </a:lnTo>
                <a:lnTo>
                  <a:pt x="64" y="82"/>
                </a:lnTo>
                <a:lnTo>
                  <a:pt x="64" y="82"/>
                </a:ln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8" y="80"/>
                </a:lnTo>
                <a:lnTo>
                  <a:pt x="68" y="80"/>
                </a:lnTo>
                <a:lnTo>
                  <a:pt x="70" y="80"/>
                </a:lnTo>
                <a:lnTo>
                  <a:pt x="70" y="80"/>
                </a:lnTo>
                <a:lnTo>
                  <a:pt x="70" y="78"/>
                </a:lnTo>
                <a:lnTo>
                  <a:pt x="70" y="78"/>
                </a:lnTo>
                <a:lnTo>
                  <a:pt x="72" y="78"/>
                </a:lnTo>
                <a:lnTo>
                  <a:pt x="72" y="78"/>
                </a:lnTo>
                <a:lnTo>
                  <a:pt x="74" y="76"/>
                </a:lnTo>
                <a:lnTo>
                  <a:pt x="74" y="76"/>
                </a:lnTo>
                <a:lnTo>
                  <a:pt x="76" y="74"/>
                </a:lnTo>
                <a:lnTo>
                  <a:pt x="76" y="74"/>
                </a:lnTo>
                <a:lnTo>
                  <a:pt x="76" y="64"/>
                </a:lnTo>
                <a:lnTo>
                  <a:pt x="76" y="64"/>
                </a:lnTo>
                <a:lnTo>
                  <a:pt x="80" y="60"/>
                </a:lnTo>
                <a:lnTo>
                  <a:pt x="80" y="60"/>
                </a:lnTo>
                <a:lnTo>
                  <a:pt x="78" y="60"/>
                </a:lnTo>
                <a:lnTo>
                  <a:pt x="78" y="60"/>
                </a:lnTo>
                <a:lnTo>
                  <a:pt x="80" y="56"/>
                </a:lnTo>
                <a:lnTo>
                  <a:pt x="80" y="56"/>
                </a:lnTo>
                <a:lnTo>
                  <a:pt x="82" y="58"/>
                </a:lnTo>
                <a:lnTo>
                  <a:pt x="82" y="58"/>
                </a:lnTo>
                <a:lnTo>
                  <a:pt x="84" y="58"/>
                </a:lnTo>
                <a:lnTo>
                  <a:pt x="84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90" y="60"/>
                </a:lnTo>
                <a:lnTo>
                  <a:pt x="90" y="60"/>
                </a:lnTo>
                <a:lnTo>
                  <a:pt x="94" y="62"/>
                </a:lnTo>
                <a:lnTo>
                  <a:pt x="94" y="62"/>
                </a:lnTo>
                <a:lnTo>
                  <a:pt x="94" y="62"/>
                </a:lnTo>
                <a:lnTo>
                  <a:pt x="94" y="62"/>
                </a:lnTo>
                <a:lnTo>
                  <a:pt x="96" y="62"/>
                </a:lnTo>
                <a:lnTo>
                  <a:pt x="96" y="62"/>
                </a:lnTo>
                <a:lnTo>
                  <a:pt x="98" y="62"/>
                </a:lnTo>
                <a:lnTo>
                  <a:pt x="98" y="62"/>
                </a:lnTo>
                <a:lnTo>
                  <a:pt x="104" y="62"/>
                </a:lnTo>
                <a:lnTo>
                  <a:pt x="104" y="62"/>
                </a:lnTo>
                <a:lnTo>
                  <a:pt x="104" y="62"/>
                </a:lnTo>
                <a:lnTo>
                  <a:pt x="104" y="62"/>
                </a:lnTo>
                <a:lnTo>
                  <a:pt x="106" y="62"/>
                </a:lnTo>
                <a:lnTo>
                  <a:pt x="106" y="62"/>
                </a:lnTo>
                <a:lnTo>
                  <a:pt x="106" y="62"/>
                </a:lnTo>
                <a:lnTo>
                  <a:pt x="106" y="62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08" y="64"/>
                </a:lnTo>
                <a:lnTo>
                  <a:pt x="110" y="64"/>
                </a:lnTo>
                <a:lnTo>
                  <a:pt x="110" y="64"/>
                </a:lnTo>
                <a:lnTo>
                  <a:pt x="112" y="68"/>
                </a:lnTo>
                <a:lnTo>
                  <a:pt x="112" y="68"/>
                </a:lnTo>
                <a:lnTo>
                  <a:pt x="114" y="68"/>
                </a:lnTo>
                <a:lnTo>
                  <a:pt x="114" y="68"/>
                </a:lnTo>
                <a:lnTo>
                  <a:pt x="114" y="68"/>
                </a:lnTo>
                <a:lnTo>
                  <a:pt x="114" y="68"/>
                </a:lnTo>
                <a:lnTo>
                  <a:pt x="116" y="68"/>
                </a:lnTo>
                <a:lnTo>
                  <a:pt x="116" y="68"/>
                </a:lnTo>
                <a:lnTo>
                  <a:pt x="116" y="72"/>
                </a:lnTo>
                <a:lnTo>
                  <a:pt x="116" y="72"/>
                </a:lnTo>
                <a:lnTo>
                  <a:pt x="118" y="76"/>
                </a:lnTo>
                <a:lnTo>
                  <a:pt x="118" y="76"/>
                </a:lnTo>
                <a:lnTo>
                  <a:pt x="118" y="76"/>
                </a:lnTo>
                <a:lnTo>
                  <a:pt x="118" y="76"/>
                </a:lnTo>
                <a:lnTo>
                  <a:pt x="120" y="78"/>
                </a:lnTo>
                <a:lnTo>
                  <a:pt x="120" y="78"/>
                </a:lnTo>
                <a:lnTo>
                  <a:pt x="122" y="78"/>
                </a:lnTo>
                <a:lnTo>
                  <a:pt x="122" y="78"/>
                </a:lnTo>
                <a:lnTo>
                  <a:pt x="124" y="78"/>
                </a:lnTo>
                <a:lnTo>
                  <a:pt x="124" y="78"/>
                </a:lnTo>
                <a:lnTo>
                  <a:pt x="124" y="76"/>
                </a:lnTo>
                <a:lnTo>
                  <a:pt x="124" y="76"/>
                </a:lnTo>
                <a:lnTo>
                  <a:pt x="126" y="72"/>
                </a:lnTo>
                <a:lnTo>
                  <a:pt x="126" y="72"/>
                </a:lnTo>
                <a:lnTo>
                  <a:pt x="126" y="70"/>
                </a:lnTo>
                <a:lnTo>
                  <a:pt x="126" y="70"/>
                </a:lnTo>
                <a:lnTo>
                  <a:pt x="126" y="70"/>
                </a:lnTo>
                <a:lnTo>
                  <a:pt x="126" y="70"/>
                </a:lnTo>
                <a:lnTo>
                  <a:pt x="126" y="68"/>
                </a:lnTo>
                <a:lnTo>
                  <a:pt x="126" y="68"/>
                </a:lnTo>
                <a:lnTo>
                  <a:pt x="130" y="68"/>
                </a:lnTo>
                <a:lnTo>
                  <a:pt x="130" y="68"/>
                </a:lnTo>
                <a:lnTo>
                  <a:pt x="132" y="66"/>
                </a:lnTo>
                <a:lnTo>
                  <a:pt x="132" y="66"/>
                </a:lnTo>
                <a:lnTo>
                  <a:pt x="134" y="66"/>
                </a:lnTo>
                <a:lnTo>
                  <a:pt x="134" y="66"/>
                </a:lnTo>
                <a:lnTo>
                  <a:pt x="134" y="66"/>
                </a:lnTo>
                <a:lnTo>
                  <a:pt x="134" y="66"/>
                </a:lnTo>
                <a:lnTo>
                  <a:pt x="138" y="64"/>
                </a:lnTo>
                <a:lnTo>
                  <a:pt x="138" y="64"/>
                </a:lnTo>
                <a:lnTo>
                  <a:pt x="138" y="62"/>
                </a:lnTo>
                <a:lnTo>
                  <a:pt x="138" y="62"/>
                </a:lnTo>
                <a:lnTo>
                  <a:pt x="138" y="62"/>
                </a:lnTo>
                <a:lnTo>
                  <a:pt x="138" y="62"/>
                </a:lnTo>
                <a:lnTo>
                  <a:pt x="138" y="58"/>
                </a:lnTo>
                <a:lnTo>
                  <a:pt x="138" y="58"/>
                </a:lnTo>
                <a:lnTo>
                  <a:pt x="140" y="60"/>
                </a:lnTo>
                <a:lnTo>
                  <a:pt x="140" y="60"/>
                </a:lnTo>
                <a:lnTo>
                  <a:pt x="142" y="60"/>
                </a:lnTo>
                <a:lnTo>
                  <a:pt x="142" y="60"/>
                </a:lnTo>
                <a:lnTo>
                  <a:pt x="144" y="56"/>
                </a:lnTo>
                <a:lnTo>
                  <a:pt x="144" y="56"/>
                </a:lnTo>
                <a:lnTo>
                  <a:pt x="146" y="58"/>
                </a:lnTo>
                <a:lnTo>
                  <a:pt x="146" y="58"/>
                </a:lnTo>
                <a:lnTo>
                  <a:pt x="150" y="56"/>
                </a:lnTo>
                <a:lnTo>
                  <a:pt x="150" y="56"/>
                </a:lnTo>
                <a:lnTo>
                  <a:pt x="152" y="56"/>
                </a:lnTo>
                <a:lnTo>
                  <a:pt x="152" y="56"/>
                </a:lnTo>
                <a:lnTo>
                  <a:pt x="152" y="58"/>
                </a:lnTo>
                <a:lnTo>
                  <a:pt x="152" y="58"/>
                </a:lnTo>
                <a:lnTo>
                  <a:pt x="152" y="60"/>
                </a:lnTo>
                <a:lnTo>
                  <a:pt x="152" y="60"/>
                </a:lnTo>
                <a:lnTo>
                  <a:pt x="150" y="62"/>
                </a:lnTo>
                <a:lnTo>
                  <a:pt x="150" y="62"/>
                </a:lnTo>
                <a:lnTo>
                  <a:pt x="150" y="64"/>
                </a:lnTo>
                <a:lnTo>
                  <a:pt x="150" y="64"/>
                </a:lnTo>
                <a:lnTo>
                  <a:pt x="154" y="66"/>
                </a:lnTo>
                <a:lnTo>
                  <a:pt x="154" y="66"/>
                </a:lnTo>
                <a:lnTo>
                  <a:pt x="156" y="66"/>
                </a:lnTo>
                <a:lnTo>
                  <a:pt x="156" y="66"/>
                </a:lnTo>
                <a:lnTo>
                  <a:pt x="158" y="66"/>
                </a:lnTo>
                <a:lnTo>
                  <a:pt x="158" y="66"/>
                </a:lnTo>
                <a:lnTo>
                  <a:pt x="162" y="66"/>
                </a:lnTo>
                <a:lnTo>
                  <a:pt x="162" y="66"/>
                </a:lnTo>
                <a:lnTo>
                  <a:pt x="162" y="68"/>
                </a:lnTo>
                <a:lnTo>
                  <a:pt x="162" y="68"/>
                </a:lnTo>
                <a:lnTo>
                  <a:pt x="164" y="66"/>
                </a:lnTo>
                <a:lnTo>
                  <a:pt x="164" y="66"/>
                </a:lnTo>
                <a:lnTo>
                  <a:pt x="166" y="66"/>
                </a:lnTo>
                <a:lnTo>
                  <a:pt x="166" y="66"/>
                </a:lnTo>
                <a:lnTo>
                  <a:pt x="166" y="66"/>
                </a:lnTo>
                <a:lnTo>
                  <a:pt x="166" y="66"/>
                </a:lnTo>
                <a:lnTo>
                  <a:pt x="166" y="66"/>
                </a:lnTo>
                <a:lnTo>
                  <a:pt x="166" y="66"/>
                </a:lnTo>
                <a:lnTo>
                  <a:pt x="170" y="70"/>
                </a:lnTo>
                <a:lnTo>
                  <a:pt x="170" y="70"/>
                </a:lnTo>
                <a:lnTo>
                  <a:pt x="172" y="70"/>
                </a:lnTo>
                <a:lnTo>
                  <a:pt x="172" y="70"/>
                </a:lnTo>
                <a:lnTo>
                  <a:pt x="174" y="70"/>
                </a:lnTo>
                <a:lnTo>
                  <a:pt x="174" y="70"/>
                </a:lnTo>
                <a:lnTo>
                  <a:pt x="174" y="72"/>
                </a:lnTo>
                <a:lnTo>
                  <a:pt x="174" y="72"/>
                </a:lnTo>
                <a:lnTo>
                  <a:pt x="174" y="72"/>
                </a:lnTo>
                <a:lnTo>
                  <a:pt x="174" y="72"/>
                </a:lnTo>
                <a:lnTo>
                  <a:pt x="176" y="76"/>
                </a:lnTo>
                <a:lnTo>
                  <a:pt x="176" y="76"/>
                </a:lnTo>
                <a:lnTo>
                  <a:pt x="176" y="76"/>
                </a:lnTo>
                <a:lnTo>
                  <a:pt x="176" y="76"/>
                </a:lnTo>
                <a:lnTo>
                  <a:pt x="174" y="78"/>
                </a:lnTo>
                <a:lnTo>
                  <a:pt x="174" y="78"/>
                </a:lnTo>
                <a:lnTo>
                  <a:pt x="174" y="80"/>
                </a:lnTo>
                <a:lnTo>
                  <a:pt x="174" y="80"/>
                </a:lnTo>
                <a:lnTo>
                  <a:pt x="176" y="82"/>
                </a:lnTo>
                <a:lnTo>
                  <a:pt x="176" y="82"/>
                </a:lnTo>
                <a:lnTo>
                  <a:pt x="178" y="80"/>
                </a:lnTo>
                <a:lnTo>
                  <a:pt x="178" y="80"/>
                </a:lnTo>
                <a:lnTo>
                  <a:pt x="178" y="82"/>
                </a:lnTo>
                <a:lnTo>
                  <a:pt x="178" y="82"/>
                </a:lnTo>
                <a:lnTo>
                  <a:pt x="176" y="88"/>
                </a:lnTo>
                <a:lnTo>
                  <a:pt x="176" y="88"/>
                </a:lnTo>
                <a:lnTo>
                  <a:pt x="178" y="90"/>
                </a:lnTo>
                <a:lnTo>
                  <a:pt x="178" y="90"/>
                </a:lnTo>
                <a:lnTo>
                  <a:pt x="180" y="94"/>
                </a:lnTo>
                <a:lnTo>
                  <a:pt x="180" y="94"/>
                </a:lnTo>
                <a:lnTo>
                  <a:pt x="180" y="94"/>
                </a:lnTo>
                <a:lnTo>
                  <a:pt x="180" y="94"/>
                </a:lnTo>
                <a:lnTo>
                  <a:pt x="182" y="92"/>
                </a:lnTo>
                <a:lnTo>
                  <a:pt x="182" y="92"/>
                </a:lnTo>
                <a:lnTo>
                  <a:pt x="184" y="90"/>
                </a:lnTo>
                <a:lnTo>
                  <a:pt x="184" y="90"/>
                </a:lnTo>
                <a:lnTo>
                  <a:pt x="188" y="90"/>
                </a:lnTo>
                <a:lnTo>
                  <a:pt x="188" y="90"/>
                </a:lnTo>
                <a:lnTo>
                  <a:pt x="190" y="88"/>
                </a:lnTo>
                <a:lnTo>
                  <a:pt x="190" y="88"/>
                </a:lnTo>
                <a:lnTo>
                  <a:pt x="192" y="88"/>
                </a:lnTo>
                <a:lnTo>
                  <a:pt x="192" y="88"/>
                </a:lnTo>
                <a:lnTo>
                  <a:pt x="196" y="86"/>
                </a:lnTo>
                <a:lnTo>
                  <a:pt x="196" y="86"/>
                </a:lnTo>
                <a:lnTo>
                  <a:pt x="198" y="88"/>
                </a:lnTo>
                <a:lnTo>
                  <a:pt x="198" y="88"/>
                </a:lnTo>
                <a:lnTo>
                  <a:pt x="198" y="88"/>
                </a:lnTo>
                <a:lnTo>
                  <a:pt x="198" y="88"/>
                </a:lnTo>
                <a:lnTo>
                  <a:pt x="202" y="88"/>
                </a:lnTo>
                <a:lnTo>
                  <a:pt x="202" y="88"/>
                </a:lnTo>
                <a:lnTo>
                  <a:pt x="206" y="88"/>
                </a:lnTo>
                <a:lnTo>
                  <a:pt x="206" y="88"/>
                </a:lnTo>
                <a:lnTo>
                  <a:pt x="208" y="84"/>
                </a:lnTo>
                <a:lnTo>
                  <a:pt x="208" y="84"/>
                </a:lnTo>
                <a:lnTo>
                  <a:pt x="210" y="84"/>
                </a:lnTo>
                <a:lnTo>
                  <a:pt x="210" y="84"/>
                </a:lnTo>
                <a:lnTo>
                  <a:pt x="214" y="80"/>
                </a:lnTo>
                <a:lnTo>
                  <a:pt x="214" y="80"/>
                </a:lnTo>
                <a:lnTo>
                  <a:pt x="216" y="78"/>
                </a:lnTo>
                <a:lnTo>
                  <a:pt x="216" y="78"/>
                </a:lnTo>
                <a:lnTo>
                  <a:pt x="218" y="76"/>
                </a:lnTo>
                <a:lnTo>
                  <a:pt x="218" y="76"/>
                </a:lnTo>
                <a:lnTo>
                  <a:pt x="220" y="78"/>
                </a:lnTo>
                <a:lnTo>
                  <a:pt x="220" y="78"/>
                </a:lnTo>
                <a:lnTo>
                  <a:pt x="224" y="80"/>
                </a:lnTo>
                <a:lnTo>
                  <a:pt x="224" y="80"/>
                </a:lnTo>
                <a:lnTo>
                  <a:pt x="226" y="82"/>
                </a:lnTo>
                <a:lnTo>
                  <a:pt x="226" y="82"/>
                </a:lnTo>
                <a:lnTo>
                  <a:pt x="228" y="80"/>
                </a:lnTo>
                <a:lnTo>
                  <a:pt x="228" y="80"/>
                </a:lnTo>
                <a:lnTo>
                  <a:pt x="230" y="80"/>
                </a:lnTo>
                <a:lnTo>
                  <a:pt x="230" y="80"/>
                </a:lnTo>
                <a:lnTo>
                  <a:pt x="230" y="78"/>
                </a:lnTo>
                <a:lnTo>
                  <a:pt x="230" y="78"/>
                </a:lnTo>
                <a:lnTo>
                  <a:pt x="232" y="78"/>
                </a:lnTo>
                <a:lnTo>
                  <a:pt x="232" y="78"/>
                </a:lnTo>
                <a:lnTo>
                  <a:pt x="234" y="74"/>
                </a:lnTo>
                <a:lnTo>
                  <a:pt x="234" y="74"/>
                </a:lnTo>
                <a:lnTo>
                  <a:pt x="238" y="72"/>
                </a:lnTo>
                <a:lnTo>
                  <a:pt x="238" y="72"/>
                </a:lnTo>
                <a:lnTo>
                  <a:pt x="238" y="66"/>
                </a:lnTo>
                <a:lnTo>
                  <a:pt x="238" y="66"/>
                </a:lnTo>
                <a:lnTo>
                  <a:pt x="240" y="66"/>
                </a:lnTo>
                <a:lnTo>
                  <a:pt x="240" y="66"/>
                </a:lnTo>
                <a:lnTo>
                  <a:pt x="238" y="62"/>
                </a:lnTo>
                <a:lnTo>
                  <a:pt x="238" y="62"/>
                </a:lnTo>
                <a:lnTo>
                  <a:pt x="238" y="60"/>
                </a:lnTo>
                <a:lnTo>
                  <a:pt x="238" y="60"/>
                </a:lnTo>
                <a:lnTo>
                  <a:pt x="240" y="56"/>
                </a:lnTo>
                <a:lnTo>
                  <a:pt x="24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6" name="Freeform 133"/>
          <p:cNvSpPr>
            <a:spLocks/>
          </p:cNvSpPr>
          <p:nvPr/>
        </p:nvSpPr>
        <p:spPr bwMode="auto">
          <a:xfrm>
            <a:off x="3603241" y="4597152"/>
            <a:ext cx="317500" cy="314325"/>
          </a:xfrm>
          <a:custGeom>
            <a:avLst/>
            <a:gdLst>
              <a:gd name="T0" fmla="*/ 32 w 200"/>
              <a:gd name="T1" fmla="*/ 180 h 198"/>
              <a:gd name="T2" fmla="*/ 20 w 200"/>
              <a:gd name="T3" fmla="*/ 156 h 198"/>
              <a:gd name="T4" fmla="*/ 18 w 200"/>
              <a:gd name="T5" fmla="*/ 130 h 198"/>
              <a:gd name="T6" fmla="*/ 18 w 200"/>
              <a:gd name="T7" fmla="*/ 116 h 198"/>
              <a:gd name="T8" fmla="*/ 6 w 200"/>
              <a:gd name="T9" fmla="*/ 92 h 198"/>
              <a:gd name="T10" fmla="*/ 2 w 200"/>
              <a:gd name="T11" fmla="*/ 68 h 198"/>
              <a:gd name="T12" fmla="*/ 16 w 200"/>
              <a:gd name="T13" fmla="*/ 54 h 198"/>
              <a:gd name="T14" fmla="*/ 26 w 200"/>
              <a:gd name="T15" fmla="*/ 36 h 198"/>
              <a:gd name="T16" fmla="*/ 46 w 200"/>
              <a:gd name="T17" fmla="*/ 36 h 198"/>
              <a:gd name="T18" fmla="*/ 48 w 200"/>
              <a:gd name="T19" fmla="*/ 24 h 198"/>
              <a:gd name="T20" fmla="*/ 62 w 200"/>
              <a:gd name="T21" fmla="*/ 2 h 198"/>
              <a:gd name="T22" fmla="*/ 82 w 200"/>
              <a:gd name="T23" fmla="*/ 8 h 198"/>
              <a:gd name="T24" fmla="*/ 94 w 200"/>
              <a:gd name="T25" fmla="*/ 16 h 198"/>
              <a:gd name="T26" fmla="*/ 108 w 200"/>
              <a:gd name="T27" fmla="*/ 12 h 198"/>
              <a:gd name="T28" fmla="*/ 128 w 200"/>
              <a:gd name="T29" fmla="*/ 0 h 198"/>
              <a:gd name="T30" fmla="*/ 140 w 200"/>
              <a:gd name="T31" fmla="*/ 12 h 198"/>
              <a:gd name="T32" fmla="*/ 154 w 200"/>
              <a:gd name="T33" fmla="*/ 24 h 198"/>
              <a:gd name="T34" fmla="*/ 158 w 200"/>
              <a:gd name="T35" fmla="*/ 38 h 198"/>
              <a:gd name="T36" fmla="*/ 184 w 200"/>
              <a:gd name="T37" fmla="*/ 32 h 198"/>
              <a:gd name="T38" fmla="*/ 196 w 200"/>
              <a:gd name="T39" fmla="*/ 34 h 198"/>
              <a:gd name="T40" fmla="*/ 190 w 200"/>
              <a:gd name="T41" fmla="*/ 50 h 198"/>
              <a:gd name="T42" fmla="*/ 180 w 200"/>
              <a:gd name="T43" fmla="*/ 66 h 198"/>
              <a:gd name="T44" fmla="*/ 178 w 200"/>
              <a:gd name="T45" fmla="*/ 76 h 198"/>
              <a:gd name="T46" fmla="*/ 176 w 200"/>
              <a:gd name="T47" fmla="*/ 90 h 198"/>
              <a:gd name="T48" fmla="*/ 174 w 200"/>
              <a:gd name="T49" fmla="*/ 110 h 198"/>
              <a:gd name="T50" fmla="*/ 186 w 200"/>
              <a:gd name="T51" fmla="*/ 126 h 198"/>
              <a:gd name="T52" fmla="*/ 176 w 200"/>
              <a:gd name="T53" fmla="*/ 132 h 198"/>
              <a:gd name="T54" fmla="*/ 170 w 200"/>
              <a:gd name="T55" fmla="*/ 134 h 198"/>
              <a:gd name="T56" fmla="*/ 160 w 200"/>
              <a:gd name="T57" fmla="*/ 130 h 198"/>
              <a:gd name="T58" fmla="*/ 164 w 200"/>
              <a:gd name="T59" fmla="*/ 136 h 198"/>
              <a:gd name="T60" fmla="*/ 170 w 200"/>
              <a:gd name="T61" fmla="*/ 140 h 198"/>
              <a:gd name="T62" fmla="*/ 166 w 200"/>
              <a:gd name="T63" fmla="*/ 144 h 198"/>
              <a:gd name="T64" fmla="*/ 164 w 200"/>
              <a:gd name="T65" fmla="*/ 148 h 198"/>
              <a:gd name="T66" fmla="*/ 160 w 200"/>
              <a:gd name="T67" fmla="*/ 154 h 198"/>
              <a:gd name="T68" fmla="*/ 152 w 200"/>
              <a:gd name="T69" fmla="*/ 158 h 198"/>
              <a:gd name="T70" fmla="*/ 146 w 200"/>
              <a:gd name="T71" fmla="*/ 162 h 198"/>
              <a:gd name="T72" fmla="*/ 138 w 200"/>
              <a:gd name="T73" fmla="*/ 160 h 198"/>
              <a:gd name="T74" fmla="*/ 126 w 200"/>
              <a:gd name="T75" fmla="*/ 160 h 198"/>
              <a:gd name="T76" fmla="*/ 114 w 200"/>
              <a:gd name="T77" fmla="*/ 162 h 198"/>
              <a:gd name="T78" fmla="*/ 120 w 200"/>
              <a:gd name="T79" fmla="*/ 166 h 198"/>
              <a:gd name="T80" fmla="*/ 134 w 200"/>
              <a:gd name="T81" fmla="*/ 162 h 198"/>
              <a:gd name="T82" fmla="*/ 134 w 200"/>
              <a:gd name="T83" fmla="*/ 170 h 198"/>
              <a:gd name="T84" fmla="*/ 128 w 200"/>
              <a:gd name="T85" fmla="*/ 176 h 198"/>
              <a:gd name="T86" fmla="*/ 124 w 200"/>
              <a:gd name="T87" fmla="*/ 176 h 198"/>
              <a:gd name="T88" fmla="*/ 120 w 200"/>
              <a:gd name="T89" fmla="*/ 184 h 198"/>
              <a:gd name="T90" fmla="*/ 118 w 200"/>
              <a:gd name="T91" fmla="*/ 190 h 198"/>
              <a:gd name="T92" fmla="*/ 116 w 200"/>
              <a:gd name="T93" fmla="*/ 192 h 198"/>
              <a:gd name="T94" fmla="*/ 102 w 200"/>
              <a:gd name="T95" fmla="*/ 188 h 198"/>
              <a:gd name="T96" fmla="*/ 96 w 200"/>
              <a:gd name="T97" fmla="*/ 190 h 198"/>
              <a:gd name="T98" fmla="*/ 96 w 200"/>
              <a:gd name="T99" fmla="*/ 196 h 198"/>
              <a:gd name="T100" fmla="*/ 88 w 200"/>
              <a:gd name="T101" fmla="*/ 190 h 198"/>
              <a:gd name="T102" fmla="*/ 86 w 200"/>
              <a:gd name="T103" fmla="*/ 186 h 198"/>
              <a:gd name="T104" fmla="*/ 78 w 200"/>
              <a:gd name="T105" fmla="*/ 182 h 198"/>
              <a:gd name="T106" fmla="*/ 74 w 200"/>
              <a:gd name="T107" fmla="*/ 174 h 198"/>
              <a:gd name="T108" fmla="*/ 72 w 200"/>
              <a:gd name="T109" fmla="*/ 180 h 198"/>
              <a:gd name="T110" fmla="*/ 62 w 200"/>
              <a:gd name="T111" fmla="*/ 182 h 198"/>
              <a:gd name="T112" fmla="*/ 58 w 200"/>
              <a:gd name="T113" fmla="*/ 188 h 198"/>
              <a:gd name="T114" fmla="*/ 44 w 200"/>
              <a:gd name="T115" fmla="*/ 188 h 198"/>
              <a:gd name="T116" fmla="*/ 38 w 200"/>
              <a:gd name="T117" fmla="*/ 180 h 198"/>
              <a:gd name="T118" fmla="*/ 44 w 200"/>
              <a:gd name="T119" fmla="*/ 194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0" h="198">
                <a:moveTo>
                  <a:pt x="36" y="194"/>
                </a:moveTo>
                <a:lnTo>
                  <a:pt x="36" y="194"/>
                </a:lnTo>
                <a:lnTo>
                  <a:pt x="36" y="192"/>
                </a:lnTo>
                <a:lnTo>
                  <a:pt x="36" y="192"/>
                </a:lnTo>
                <a:lnTo>
                  <a:pt x="38" y="192"/>
                </a:lnTo>
                <a:lnTo>
                  <a:pt x="38" y="192"/>
                </a:lnTo>
                <a:lnTo>
                  <a:pt x="38" y="190"/>
                </a:lnTo>
                <a:lnTo>
                  <a:pt x="34" y="192"/>
                </a:lnTo>
                <a:lnTo>
                  <a:pt x="34" y="190"/>
                </a:lnTo>
                <a:lnTo>
                  <a:pt x="32" y="190"/>
                </a:lnTo>
                <a:lnTo>
                  <a:pt x="32" y="188"/>
                </a:lnTo>
                <a:lnTo>
                  <a:pt x="32" y="188"/>
                </a:lnTo>
                <a:lnTo>
                  <a:pt x="32" y="186"/>
                </a:lnTo>
                <a:lnTo>
                  <a:pt x="32" y="186"/>
                </a:lnTo>
                <a:lnTo>
                  <a:pt x="32" y="182"/>
                </a:lnTo>
                <a:lnTo>
                  <a:pt x="32" y="182"/>
                </a:lnTo>
                <a:lnTo>
                  <a:pt x="32" y="180"/>
                </a:lnTo>
                <a:lnTo>
                  <a:pt x="32" y="180"/>
                </a:lnTo>
                <a:lnTo>
                  <a:pt x="30" y="182"/>
                </a:lnTo>
                <a:lnTo>
                  <a:pt x="30" y="182"/>
                </a:lnTo>
                <a:lnTo>
                  <a:pt x="32" y="176"/>
                </a:lnTo>
                <a:lnTo>
                  <a:pt x="32" y="176"/>
                </a:lnTo>
                <a:lnTo>
                  <a:pt x="30" y="170"/>
                </a:lnTo>
                <a:lnTo>
                  <a:pt x="30" y="170"/>
                </a:lnTo>
                <a:lnTo>
                  <a:pt x="28" y="168"/>
                </a:lnTo>
                <a:lnTo>
                  <a:pt x="28" y="168"/>
                </a:lnTo>
                <a:lnTo>
                  <a:pt x="26" y="164"/>
                </a:lnTo>
                <a:lnTo>
                  <a:pt x="26" y="164"/>
                </a:lnTo>
                <a:lnTo>
                  <a:pt x="22" y="162"/>
                </a:lnTo>
                <a:lnTo>
                  <a:pt x="22" y="162"/>
                </a:lnTo>
                <a:lnTo>
                  <a:pt x="22" y="158"/>
                </a:lnTo>
                <a:lnTo>
                  <a:pt x="22" y="158"/>
                </a:lnTo>
                <a:lnTo>
                  <a:pt x="20" y="156"/>
                </a:lnTo>
                <a:lnTo>
                  <a:pt x="20" y="156"/>
                </a:lnTo>
                <a:lnTo>
                  <a:pt x="22" y="154"/>
                </a:lnTo>
                <a:lnTo>
                  <a:pt x="22" y="154"/>
                </a:lnTo>
                <a:lnTo>
                  <a:pt x="20" y="154"/>
                </a:lnTo>
                <a:lnTo>
                  <a:pt x="20" y="154"/>
                </a:lnTo>
                <a:lnTo>
                  <a:pt x="24" y="146"/>
                </a:lnTo>
                <a:lnTo>
                  <a:pt x="24" y="146"/>
                </a:lnTo>
                <a:lnTo>
                  <a:pt x="20" y="144"/>
                </a:lnTo>
                <a:lnTo>
                  <a:pt x="20" y="144"/>
                </a:lnTo>
                <a:lnTo>
                  <a:pt x="20" y="142"/>
                </a:lnTo>
                <a:lnTo>
                  <a:pt x="20" y="142"/>
                </a:lnTo>
                <a:lnTo>
                  <a:pt x="18" y="138"/>
                </a:lnTo>
                <a:lnTo>
                  <a:pt x="18" y="138"/>
                </a:lnTo>
                <a:lnTo>
                  <a:pt x="18" y="134"/>
                </a:lnTo>
                <a:lnTo>
                  <a:pt x="18" y="134"/>
                </a:lnTo>
                <a:lnTo>
                  <a:pt x="16" y="132"/>
                </a:lnTo>
                <a:lnTo>
                  <a:pt x="16" y="132"/>
                </a:lnTo>
                <a:lnTo>
                  <a:pt x="18" y="130"/>
                </a:lnTo>
                <a:lnTo>
                  <a:pt x="18" y="130"/>
                </a:lnTo>
                <a:lnTo>
                  <a:pt x="18" y="128"/>
                </a:lnTo>
                <a:lnTo>
                  <a:pt x="18" y="128"/>
                </a:lnTo>
                <a:lnTo>
                  <a:pt x="16" y="128"/>
                </a:lnTo>
                <a:lnTo>
                  <a:pt x="16" y="128"/>
                </a:lnTo>
                <a:lnTo>
                  <a:pt x="16" y="126"/>
                </a:lnTo>
                <a:lnTo>
                  <a:pt x="16" y="126"/>
                </a:lnTo>
                <a:lnTo>
                  <a:pt x="18" y="122"/>
                </a:lnTo>
                <a:lnTo>
                  <a:pt x="18" y="122"/>
                </a:lnTo>
                <a:lnTo>
                  <a:pt x="18" y="122"/>
                </a:lnTo>
                <a:lnTo>
                  <a:pt x="18" y="122"/>
                </a:lnTo>
                <a:lnTo>
                  <a:pt x="18" y="120"/>
                </a:lnTo>
                <a:lnTo>
                  <a:pt x="18" y="120"/>
                </a:lnTo>
                <a:lnTo>
                  <a:pt x="18" y="118"/>
                </a:lnTo>
                <a:lnTo>
                  <a:pt x="18" y="118"/>
                </a:lnTo>
                <a:lnTo>
                  <a:pt x="18" y="116"/>
                </a:lnTo>
                <a:lnTo>
                  <a:pt x="18" y="116"/>
                </a:lnTo>
                <a:lnTo>
                  <a:pt x="16" y="114"/>
                </a:lnTo>
                <a:lnTo>
                  <a:pt x="16" y="114"/>
                </a:lnTo>
                <a:lnTo>
                  <a:pt x="14" y="112"/>
                </a:lnTo>
                <a:lnTo>
                  <a:pt x="14" y="112"/>
                </a:lnTo>
                <a:lnTo>
                  <a:pt x="12" y="110"/>
                </a:lnTo>
                <a:lnTo>
                  <a:pt x="12" y="110"/>
                </a:lnTo>
                <a:lnTo>
                  <a:pt x="10" y="106"/>
                </a:lnTo>
                <a:lnTo>
                  <a:pt x="10" y="106"/>
                </a:lnTo>
                <a:lnTo>
                  <a:pt x="10" y="106"/>
                </a:lnTo>
                <a:lnTo>
                  <a:pt x="10" y="106"/>
                </a:lnTo>
                <a:lnTo>
                  <a:pt x="10" y="106"/>
                </a:lnTo>
                <a:lnTo>
                  <a:pt x="10" y="106"/>
                </a:lnTo>
                <a:lnTo>
                  <a:pt x="8" y="104"/>
                </a:lnTo>
                <a:lnTo>
                  <a:pt x="8" y="104"/>
                </a:lnTo>
                <a:lnTo>
                  <a:pt x="4" y="98"/>
                </a:lnTo>
                <a:lnTo>
                  <a:pt x="4" y="98"/>
                </a:lnTo>
                <a:lnTo>
                  <a:pt x="6" y="92"/>
                </a:lnTo>
                <a:lnTo>
                  <a:pt x="6" y="92"/>
                </a:lnTo>
                <a:lnTo>
                  <a:pt x="6" y="90"/>
                </a:lnTo>
                <a:lnTo>
                  <a:pt x="6" y="90"/>
                </a:lnTo>
                <a:lnTo>
                  <a:pt x="6" y="88"/>
                </a:lnTo>
                <a:lnTo>
                  <a:pt x="6" y="88"/>
                </a:lnTo>
                <a:lnTo>
                  <a:pt x="6" y="86"/>
                </a:lnTo>
                <a:lnTo>
                  <a:pt x="6" y="86"/>
                </a:lnTo>
                <a:lnTo>
                  <a:pt x="6" y="82"/>
                </a:lnTo>
                <a:lnTo>
                  <a:pt x="6" y="82"/>
                </a:lnTo>
                <a:lnTo>
                  <a:pt x="8" y="78"/>
                </a:lnTo>
                <a:lnTo>
                  <a:pt x="8" y="78"/>
                </a:lnTo>
                <a:lnTo>
                  <a:pt x="8" y="74"/>
                </a:lnTo>
                <a:lnTo>
                  <a:pt x="8" y="74"/>
                </a:lnTo>
                <a:lnTo>
                  <a:pt x="6" y="72"/>
                </a:lnTo>
                <a:lnTo>
                  <a:pt x="6" y="72"/>
                </a:lnTo>
                <a:lnTo>
                  <a:pt x="2" y="68"/>
                </a:lnTo>
                <a:lnTo>
                  <a:pt x="2" y="68"/>
                </a:lnTo>
                <a:lnTo>
                  <a:pt x="0" y="64"/>
                </a:lnTo>
                <a:lnTo>
                  <a:pt x="0" y="64"/>
                </a:lnTo>
                <a:lnTo>
                  <a:pt x="0" y="62"/>
                </a:lnTo>
                <a:lnTo>
                  <a:pt x="0" y="62"/>
                </a:lnTo>
                <a:lnTo>
                  <a:pt x="4" y="60"/>
                </a:lnTo>
                <a:lnTo>
                  <a:pt x="4" y="60"/>
                </a:lnTo>
                <a:lnTo>
                  <a:pt x="4" y="54"/>
                </a:lnTo>
                <a:lnTo>
                  <a:pt x="4" y="54"/>
                </a:lnTo>
                <a:lnTo>
                  <a:pt x="4" y="52"/>
                </a:lnTo>
                <a:lnTo>
                  <a:pt x="4" y="52"/>
                </a:lnTo>
                <a:lnTo>
                  <a:pt x="8" y="54"/>
                </a:lnTo>
                <a:lnTo>
                  <a:pt x="8" y="54"/>
                </a:lnTo>
                <a:lnTo>
                  <a:pt x="10" y="56"/>
                </a:lnTo>
                <a:lnTo>
                  <a:pt x="10" y="56"/>
                </a:lnTo>
                <a:lnTo>
                  <a:pt x="12" y="52"/>
                </a:lnTo>
                <a:lnTo>
                  <a:pt x="12" y="52"/>
                </a:lnTo>
                <a:lnTo>
                  <a:pt x="16" y="54"/>
                </a:lnTo>
                <a:lnTo>
                  <a:pt x="16" y="54"/>
                </a:lnTo>
                <a:lnTo>
                  <a:pt x="18" y="52"/>
                </a:lnTo>
                <a:lnTo>
                  <a:pt x="18" y="52"/>
                </a:lnTo>
                <a:lnTo>
                  <a:pt x="24" y="50"/>
                </a:lnTo>
                <a:lnTo>
                  <a:pt x="24" y="50"/>
                </a:lnTo>
                <a:lnTo>
                  <a:pt x="24" y="48"/>
                </a:lnTo>
                <a:lnTo>
                  <a:pt x="24" y="48"/>
                </a:lnTo>
                <a:lnTo>
                  <a:pt x="24" y="44"/>
                </a:lnTo>
                <a:lnTo>
                  <a:pt x="24" y="44"/>
                </a:lnTo>
                <a:lnTo>
                  <a:pt x="22" y="40"/>
                </a:lnTo>
                <a:lnTo>
                  <a:pt x="22" y="40"/>
                </a:lnTo>
                <a:lnTo>
                  <a:pt x="22" y="38"/>
                </a:lnTo>
                <a:lnTo>
                  <a:pt x="22" y="38"/>
                </a:lnTo>
                <a:lnTo>
                  <a:pt x="24" y="36"/>
                </a:lnTo>
                <a:lnTo>
                  <a:pt x="24" y="36"/>
                </a:lnTo>
                <a:lnTo>
                  <a:pt x="26" y="36"/>
                </a:lnTo>
                <a:lnTo>
                  <a:pt x="26" y="36"/>
                </a:lnTo>
                <a:lnTo>
                  <a:pt x="30" y="38"/>
                </a:lnTo>
                <a:lnTo>
                  <a:pt x="30" y="38"/>
                </a:lnTo>
                <a:lnTo>
                  <a:pt x="32" y="38"/>
                </a:lnTo>
                <a:lnTo>
                  <a:pt x="32" y="38"/>
                </a:lnTo>
                <a:lnTo>
                  <a:pt x="34" y="38"/>
                </a:lnTo>
                <a:lnTo>
                  <a:pt x="34" y="38"/>
                </a:lnTo>
                <a:lnTo>
                  <a:pt x="34" y="38"/>
                </a:lnTo>
                <a:lnTo>
                  <a:pt x="34" y="38"/>
                </a:lnTo>
                <a:lnTo>
                  <a:pt x="40" y="36"/>
                </a:lnTo>
                <a:lnTo>
                  <a:pt x="40" y="36"/>
                </a:lnTo>
                <a:lnTo>
                  <a:pt x="40" y="34"/>
                </a:lnTo>
                <a:lnTo>
                  <a:pt x="40" y="34"/>
                </a:lnTo>
                <a:lnTo>
                  <a:pt x="44" y="34"/>
                </a:lnTo>
                <a:lnTo>
                  <a:pt x="44" y="34"/>
                </a:lnTo>
                <a:lnTo>
                  <a:pt x="44" y="36"/>
                </a:lnTo>
                <a:lnTo>
                  <a:pt x="44" y="36"/>
                </a:lnTo>
                <a:lnTo>
                  <a:pt x="46" y="36"/>
                </a:lnTo>
                <a:lnTo>
                  <a:pt x="46" y="36"/>
                </a:lnTo>
                <a:lnTo>
                  <a:pt x="44" y="34"/>
                </a:lnTo>
                <a:lnTo>
                  <a:pt x="44" y="34"/>
                </a:lnTo>
                <a:lnTo>
                  <a:pt x="42" y="28"/>
                </a:lnTo>
                <a:lnTo>
                  <a:pt x="42" y="28"/>
                </a:lnTo>
                <a:lnTo>
                  <a:pt x="42" y="28"/>
                </a:lnTo>
                <a:lnTo>
                  <a:pt x="42" y="28"/>
                </a:lnTo>
                <a:lnTo>
                  <a:pt x="42" y="26"/>
                </a:lnTo>
                <a:lnTo>
                  <a:pt x="42" y="26"/>
                </a:lnTo>
                <a:lnTo>
                  <a:pt x="42" y="24"/>
                </a:lnTo>
                <a:lnTo>
                  <a:pt x="42" y="24"/>
                </a:lnTo>
                <a:lnTo>
                  <a:pt x="44" y="24"/>
                </a:lnTo>
                <a:lnTo>
                  <a:pt x="44" y="24"/>
                </a:lnTo>
                <a:lnTo>
                  <a:pt x="46" y="24"/>
                </a:lnTo>
                <a:lnTo>
                  <a:pt x="46" y="24"/>
                </a:lnTo>
                <a:lnTo>
                  <a:pt x="48" y="24"/>
                </a:lnTo>
                <a:lnTo>
                  <a:pt x="48" y="24"/>
                </a:lnTo>
                <a:lnTo>
                  <a:pt x="50" y="22"/>
                </a:lnTo>
                <a:lnTo>
                  <a:pt x="50" y="22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16"/>
                </a:lnTo>
                <a:lnTo>
                  <a:pt x="52" y="16"/>
                </a:lnTo>
                <a:lnTo>
                  <a:pt x="54" y="8"/>
                </a:lnTo>
                <a:lnTo>
                  <a:pt x="54" y="8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6" y="4"/>
                </a:lnTo>
                <a:lnTo>
                  <a:pt x="58" y="2"/>
                </a:lnTo>
                <a:lnTo>
                  <a:pt x="58" y="2"/>
                </a:lnTo>
                <a:lnTo>
                  <a:pt x="62" y="2"/>
                </a:lnTo>
                <a:lnTo>
                  <a:pt x="62" y="2"/>
                </a:lnTo>
                <a:lnTo>
                  <a:pt x="66" y="2"/>
                </a:lnTo>
                <a:lnTo>
                  <a:pt x="66" y="2"/>
                </a:lnTo>
                <a:lnTo>
                  <a:pt x="66" y="4"/>
                </a:lnTo>
                <a:lnTo>
                  <a:pt x="66" y="4"/>
                </a:lnTo>
                <a:lnTo>
                  <a:pt x="68" y="4"/>
                </a:lnTo>
                <a:lnTo>
                  <a:pt x="68" y="4"/>
                </a:lnTo>
                <a:lnTo>
                  <a:pt x="72" y="6"/>
                </a:lnTo>
                <a:lnTo>
                  <a:pt x="72" y="6"/>
                </a:lnTo>
                <a:lnTo>
                  <a:pt x="72" y="8"/>
                </a:lnTo>
                <a:lnTo>
                  <a:pt x="72" y="8"/>
                </a:lnTo>
                <a:lnTo>
                  <a:pt x="74" y="6"/>
                </a:lnTo>
                <a:lnTo>
                  <a:pt x="74" y="6"/>
                </a:lnTo>
                <a:lnTo>
                  <a:pt x="76" y="6"/>
                </a:lnTo>
                <a:lnTo>
                  <a:pt x="76" y="6"/>
                </a:lnTo>
                <a:lnTo>
                  <a:pt x="82" y="8"/>
                </a:lnTo>
                <a:lnTo>
                  <a:pt x="82" y="8"/>
                </a:lnTo>
                <a:lnTo>
                  <a:pt x="82" y="6"/>
                </a:lnTo>
                <a:lnTo>
                  <a:pt x="82" y="6"/>
                </a:lnTo>
                <a:lnTo>
                  <a:pt x="84" y="8"/>
                </a:lnTo>
                <a:lnTo>
                  <a:pt x="84" y="8"/>
                </a:lnTo>
                <a:lnTo>
                  <a:pt x="86" y="10"/>
                </a:lnTo>
                <a:lnTo>
                  <a:pt x="86" y="10"/>
                </a:lnTo>
                <a:lnTo>
                  <a:pt x="86" y="8"/>
                </a:lnTo>
                <a:lnTo>
                  <a:pt x="86" y="8"/>
                </a:lnTo>
                <a:lnTo>
                  <a:pt x="86" y="8"/>
                </a:lnTo>
                <a:lnTo>
                  <a:pt x="90" y="12"/>
                </a:lnTo>
                <a:lnTo>
                  <a:pt x="90" y="12"/>
                </a:lnTo>
                <a:lnTo>
                  <a:pt x="92" y="12"/>
                </a:lnTo>
                <a:lnTo>
                  <a:pt x="92" y="12"/>
                </a:lnTo>
                <a:lnTo>
                  <a:pt x="92" y="12"/>
                </a:lnTo>
                <a:lnTo>
                  <a:pt x="92" y="12"/>
                </a:lnTo>
                <a:lnTo>
                  <a:pt x="94" y="16"/>
                </a:lnTo>
                <a:lnTo>
                  <a:pt x="94" y="16"/>
                </a:lnTo>
                <a:lnTo>
                  <a:pt x="96" y="20"/>
                </a:lnTo>
                <a:lnTo>
                  <a:pt x="96" y="20"/>
                </a:lnTo>
                <a:lnTo>
                  <a:pt x="96" y="22"/>
                </a:lnTo>
                <a:lnTo>
                  <a:pt x="96" y="22"/>
                </a:lnTo>
                <a:lnTo>
                  <a:pt x="100" y="22"/>
                </a:lnTo>
                <a:lnTo>
                  <a:pt x="100" y="22"/>
                </a:lnTo>
                <a:lnTo>
                  <a:pt x="100" y="20"/>
                </a:lnTo>
                <a:lnTo>
                  <a:pt x="100" y="20"/>
                </a:lnTo>
                <a:lnTo>
                  <a:pt x="104" y="16"/>
                </a:lnTo>
                <a:lnTo>
                  <a:pt x="104" y="16"/>
                </a:lnTo>
                <a:lnTo>
                  <a:pt x="104" y="14"/>
                </a:lnTo>
                <a:lnTo>
                  <a:pt x="104" y="14"/>
                </a:lnTo>
                <a:lnTo>
                  <a:pt x="104" y="14"/>
                </a:lnTo>
                <a:lnTo>
                  <a:pt x="104" y="12"/>
                </a:lnTo>
                <a:lnTo>
                  <a:pt x="104" y="12"/>
                </a:lnTo>
                <a:lnTo>
                  <a:pt x="108" y="12"/>
                </a:lnTo>
                <a:lnTo>
                  <a:pt x="108" y="12"/>
                </a:lnTo>
                <a:lnTo>
                  <a:pt x="110" y="10"/>
                </a:lnTo>
                <a:lnTo>
                  <a:pt x="110" y="10"/>
                </a:lnTo>
                <a:lnTo>
                  <a:pt x="116" y="10"/>
                </a:lnTo>
                <a:lnTo>
                  <a:pt x="116" y="10"/>
                </a:lnTo>
                <a:lnTo>
                  <a:pt x="116" y="6"/>
                </a:lnTo>
                <a:lnTo>
                  <a:pt x="116" y="6"/>
                </a:lnTo>
                <a:lnTo>
                  <a:pt x="116" y="6"/>
                </a:lnTo>
                <a:lnTo>
                  <a:pt x="116" y="6"/>
                </a:lnTo>
                <a:lnTo>
                  <a:pt x="118" y="4"/>
                </a:lnTo>
                <a:lnTo>
                  <a:pt x="118" y="4"/>
                </a:lnTo>
                <a:lnTo>
                  <a:pt x="120" y="4"/>
                </a:lnTo>
                <a:lnTo>
                  <a:pt x="120" y="4"/>
                </a:lnTo>
                <a:lnTo>
                  <a:pt x="124" y="0"/>
                </a:lnTo>
                <a:lnTo>
                  <a:pt x="124" y="0"/>
                </a:lnTo>
                <a:lnTo>
                  <a:pt x="124" y="2"/>
                </a:lnTo>
                <a:lnTo>
                  <a:pt x="124" y="2"/>
                </a:lnTo>
                <a:lnTo>
                  <a:pt x="128" y="0"/>
                </a:lnTo>
                <a:lnTo>
                  <a:pt x="128" y="0"/>
                </a:lnTo>
                <a:lnTo>
                  <a:pt x="130" y="0"/>
                </a:lnTo>
                <a:lnTo>
                  <a:pt x="130" y="0"/>
                </a:lnTo>
                <a:lnTo>
                  <a:pt x="130" y="4"/>
                </a:lnTo>
                <a:lnTo>
                  <a:pt x="130" y="4"/>
                </a:lnTo>
                <a:lnTo>
                  <a:pt x="130" y="4"/>
                </a:lnTo>
                <a:lnTo>
                  <a:pt x="130" y="4"/>
                </a:lnTo>
                <a:lnTo>
                  <a:pt x="128" y="8"/>
                </a:lnTo>
                <a:lnTo>
                  <a:pt x="128" y="8"/>
                </a:lnTo>
                <a:lnTo>
                  <a:pt x="132" y="10"/>
                </a:lnTo>
                <a:lnTo>
                  <a:pt x="132" y="10"/>
                </a:lnTo>
                <a:lnTo>
                  <a:pt x="138" y="10"/>
                </a:lnTo>
                <a:lnTo>
                  <a:pt x="138" y="10"/>
                </a:lnTo>
                <a:lnTo>
                  <a:pt x="140" y="10"/>
                </a:lnTo>
                <a:lnTo>
                  <a:pt x="140" y="10"/>
                </a:lnTo>
                <a:lnTo>
                  <a:pt x="140" y="12"/>
                </a:lnTo>
                <a:lnTo>
                  <a:pt x="140" y="12"/>
                </a:lnTo>
                <a:lnTo>
                  <a:pt x="142" y="10"/>
                </a:lnTo>
                <a:lnTo>
                  <a:pt x="142" y="10"/>
                </a:lnTo>
                <a:lnTo>
                  <a:pt x="146" y="10"/>
                </a:lnTo>
                <a:lnTo>
                  <a:pt x="146" y="10"/>
                </a:lnTo>
                <a:lnTo>
                  <a:pt x="148" y="14"/>
                </a:lnTo>
                <a:lnTo>
                  <a:pt x="148" y="14"/>
                </a:lnTo>
                <a:lnTo>
                  <a:pt x="152" y="14"/>
                </a:lnTo>
                <a:lnTo>
                  <a:pt x="152" y="14"/>
                </a:lnTo>
                <a:lnTo>
                  <a:pt x="152" y="16"/>
                </a:lnTo>
                <a:lnTo>
                  <a:pt x="152" y="16"/>
                </a:lnTo>
                <a:lnTo>
                  <a:pt x="152" y="18"/>
                </a:lnTo>
                <a:lnTo>
                  <a:pt x="152" y="18"/>
                </a:lnTo>
                <a:lnTo>
                  <a:pt x="154" y="20"/>
                </a:lnTo>
                <a:lnTo>
                  <a:pt x="154" y="20"/>
                </a:lnTo>
                <a:lnTo>
                  <a:pt x="154" y="22"/>
                </a:lnTo>
                <a:lnTo>
                  <a:pt x="154" y="22"/>
                </a:lnTo>
                <a:lnTo>
                  <a:pt x="154" y="24"/>
                </a:lnTo>
                <a:lnTo>
                  <a:pt x="154" y="24"/>
                </a:lnTo>
                <a:lnTo>
                  <a:pt x="152" y="24"/>
                </a:lnTo>
                <a:lnTo>
                  <a:pt x="152" y="24"/>
                </a:lnTo>
                <a:lnTo>
                  <a:pt x="154" y="26"/>
                </a:lnTo>
                <a:lnTo>
                  <a:pt x="154" y="26"/>
                </a:lnTo>
                <a:lnTo>
                  <a:pt x="156" y="26"/>
                </a:lnTo>
                <a:lnTo>
                  <a:pt x="156" y="26"/>
                </a:lnTo>
                <a:lnTo>
                  <a:pt x="156" y="28"/>
                </a:lnTo>
                <a:lnTo>
                  <a:pt x="156" y="28"/>
                </a:lnTo>
                <a:lnTo>
                  <a:pt x="156" y="34"/>
                </a:lnTo>
                <a:lnTo>
                  <a:pt x="156" y="34"/>
                </a:lnTo>
                <a:lnTo>
                  <a:pt x="156" y="34"/>
                </a:lnTo>
                <a:lnTo>
                  <a:pt x="156" y="34"/>
                </a:lnTo>
                <a:lnTo>
                  <a:pt x="158" y="38"/>
                </a:lnTo>
                <a:lnTo>
                  <a:pt x="158" y="38"/>
                </a:lnTo>
                <a:lnTo>
                  <a:pt x="158" y="38"/>
                </a:lnTo>
                <a:lnTo>
                  <a:pt x="158" y="38"/>
                </a:lnTo>
                <a:lnTo>
                  <a:pt x="162" y="38"/>
                </a:lnTo>
                <a:lnTo>
                  <a:pt x="162" y="38"/>
                </a:lnTo>
                <a:lnTo>
                  <a:pt x="162" y="34"/>
                </a:lnTo>
                <a:lnTo>
                  <a:pt x="162" y="34"/>
                </a:lnTo>
                <a:lnTo>
                  <a:pt x="168" y="34"/>
                </a:lnTo>
                <a:lnTo>
                  <a:pt x="168" y="34"/>
                </a:lnTo>
                <a:lnTo>
                  <a:pt x="172" y="32"/>
                </a:lnTo>
                <a:lnTo>
                  <a:pt x="172" y="32"/>
                </a:lnTo>
                <a:lnTo>
                  <a:pt x="172" y="32"/>
                </a:lnTo>
                <a:lnTo>
                  <a:pt x="174" y="30"/>
                </a:lnTo>
                <a:lnTo>
                  <a:pt x="174" y="30"/>
                </a:lnTo>
                <a:lnTo>
                  <a:pt x="176" y="32"/>
                </a:lnTo>
                <a:lnTo>
                  <a:pt x="176" y="32"/>
                </a:lnTo>
                <a:lnTo>
                  <a:pt x="176" y="32"/>
                </a:lnTo>
                <a:lnTo>
                  <a:pt x="180" y="32"/>
                </a:lnTo>
                <a:lnTo>
                  <a:pt x="180" y="32"/>
                </a:lnTo>
                <a:lnTo>
                  <a:pt x="184" y="32"/>
                </a:lnTo>
                <a:lnTo>
                  <a:pt x="184" y="32"/>
                </a:lnTo>
                <a:lnTo>
                  <a:pt x="188" y="28"/>
                </a:lnTo>
                <a:lnTo>
                  <a:pt x="188" y="28"/>
                </a:lnTo>
                <a:lnTo>
                  <a:pt x="194" y="24"/>
                </a:lnTo>
                <a:lnTo>
                  <a:pt x="194" y="24"/>
                </a:lnTo>
                <a:lnTo>
                  <a:pt x="194" y="24"/>
                </a:lnTo>
                <a:lnTo>
                  <a:pt x="194" y="22"/>
                </a:lnTo>
                <a:lnTo>
                  <a:pt x="194" y="22"/>
                </a:lnTo>
                <a:lnTo>
                  <a:pt x="198" y="22"/>
                </a:lnTo>
                <a:lnTo>
                  <a:pt x="198" y="22"/>
                </a:lnTo>
                <a:lnTo>
                  <a:pt x="198" y="24"/>
                </a:lnTo>
                <a:lnTo>
                  <a:pt x="198" y="24"/>
                </a:lnTo>
                <a:lnTo>
                  <a:pt x="198" y="26"/>
                </a:lnTo>
                <a:lnTo>
                  <a:pt x="198" y="26"/>
                </a:lnTo>
                <a:lnTo>
                  <a:pt x="196" y="28"/>
                </a:lnTo>
                <a:lnTo>
                  <a:pt x="196" y="28"/>
                </a:lnTo>
                <a:lnTo>
                  <a:pt x="196" y="34"/>
                </a:lnTo>
                <a:lnTo>
                  <a:pt x="196" y="34"/>
                </a:lnTo>
                <a:lnTo>
                  <a:pt x="200" y="36"/>
                </a:lnTo>
                <a:lnTo>
                  <a:pt x="200" y="36"/>
                </a:lnTo>
                <a:lnTo>
                  <a:pt x="200" y="40"/>
                </a:lnTo>
                <a:lnTo>
                  <a:pt x="200" y="40"/>
                </a:lnTo>
                <a:lnTo>
                  <a:pt x="200" y="42"/>
                </a:lnTo>
                <a:lnTo>
                  <a:pt x="200" y="42"/>
                </a:lnTo>
                <a:lnTo>
                  <a:pt x="200" y="44"/>
                </a:lnTo>
                <a:lnTo>
                  <a:pt x="200" y="44"/>
                </a:lnTo>
                <a:lnTo>
                  <a:pt x="198" y="42"/>
                </a:lnTo>
                <a:lnTo>
                  <a:pt x="194" y="44"/>
                </a:lnTo>
                <a:lnTo>
                  <a:pt x="194" y="44"/>
                </a:lnTo>
                <a:lnTo>
                  <a:pt x="192" y="46"/>
                </a:lnTo>
                <a:lnTo>
                  <a:pt x="192" y="48"/>
                </a:lnTo>
                <a:lnTo>
                  <a:pt x="192" y="48"/>
                </a:lnTo>
                <a:lnTo>
                  <a:pt x="190" y="50"/>
                </a:lnTo>
                <a:lnTo>
                  <a:pt x="190" y="50"/>
                </a:lnTo>
                <a:lnTo>
                  <a:pt x="190" y="54"/>
                </a:lnTo>
                <a:lnTo>
                  <a:pt x="190" y="54"/>
                </a:lnTo>
                <a:lnTo>
                  <a:pt x="190" y="56"/>
                </a:lnTo>
                <a:lnTo>
                  <a:pt x="188" y="56"/>
                </a:lnTo>
                <a:lnTo>
                  <a:pt x="188" y="56"/>
                </a:lnTo>
                <a:lnTo>
                  <a:pt x="184" y="58"/>
                </a:lnTo>
                <a:lnTo>
                  <a:pt x="184" y="58"/>
                </a:lnTo>
                <a:lnTo>
                  <a:pt x="184" y="64"/>
                </a:lnTo>
                <a:lnTo>
                  <a:pt x="184" y="64"/>
                </a:lnTo>
                <a:lnTo>
                  <a:pt x="184" y="66"/>
                </a:lnTo>
                <a:lnTo>
                  <a:pt x="184" y="66"/>
                </a:lnTo>
                <a:lnTo>
                  <a:pt x="182" y="66"/>
                </a:lnTo>
                <a:lnTo>
                  <a:pt x="182" y="66"/>
                </a:lnTo>
                <a:lnTo>
                  <a:pt x="182" y="66"/>
                </a:lnTo>
                <a:lnTo>
                  <a:pt x="182" y="66"/>
                </a:lnTo>
                <a:lnTo>
                  <a:pt x="180" y="66"/>
                </a:lnTo>
                <a:lnTo>
                  <a:pt x="180" y="66"/>
                </a:lnTo>
                <a:lnTo>
                  <a:pt x="180" y="68"/>
                </a:lnTo>
                <a:lnTo>
                  <a:pt x="180" y="68"/>
                </a:lnTo>
                <a:lnTo>
                  <a:pt x="178" y="68"/>
                </a:lnTo>
                <a:lnTo>
                  <a:pt x="178" y="68"/>
                </a:lnTo>
                <a:lnTo>
                  <a:pt x="176" y="70"/>
                </a:lnTo>
                <a:lnTo>
                  <a:pt x="176" y="70"/>
                </a:lnTo>
                <a:lnTo>
                  <a:pt x="176" y="72"/>
                </a:lnTo>
                <a:lnTo>
                  <a:pt x="176" y="72"/>
                </a:lnTo>
                <a:lnTo>
                  <a:pt x="174" y="72"/>
                </a:lnTo>
                <a:lnTo>
                  <a:pt x="174" y="72"/>
                </a:lnTo>
                <a:lnTo>
                  <a:pt x="176" y="72"/>
                </a:lnTo>
                <a:lnTo>
                  <a:pt x="176" y="72"/>
                </a:lnTo>
                <a:lnTo>
                  <a:pt x="174" y="74"/>
                </a:lnTo>
                <a:lnTo>
                  <a:pt x="174" y="74"/>
                </a:lnTo>
                <a:lnTo>
                  <a:pt x="176" y="74"/>
                </a:lnTo>
                <a:lnTo>
                  <a:pt x="176" y="74"/>
                </a:lnTo>
                <a:lnTo>
                  <a:pt x="178" y="76"/>
                </a:lnTo>
                <a:lnTo>
                  <a:pt x="178" y="76"/>
                </a:lnTo>
                <a:lnTo>
                  <a:pt x="176" y="80"/>
                </a:lnTo>
                <a:lnTo>
                  <a:pt x="176" y="80"/>
                </a:lnTo>
                <a:lnTo>
                  <a:pt x="176" y="80"/>
                </a:lnTo>
                <a:lnTo>
                  <a:pt x="176" y="80"/>
                </a:lnTo>
                <a:lnTo>
                  <a:pt x="176" y="80"/>
                </a:lnTo>
                <a:lnTo>
                  <a:pt x="176" y="80"/>
                </a:lnTo>
                <a:lnTo>
                  <a:pt x="176" y="84"/>
                </a:lnTo>
                <a:lnTo>
                  <a:pt x="176" y="84"/>
                </a:lnTo>
                <a:lnTo>
                  <a:pt x="172" y="86"/>
                </a:lnTo>
                <a:lnTo>
                  <a:pt x="172" y="86"/>
                </a:lnTo>
                <a:lnTo>
                  <a:pt x="174" y="88"/>
                </a:lnTo>
                <a:lnTo>
                  <a:pt x="174" y="88"/>
                </a:lnTo>
                <a:lnTo>
                  <a:pt x="174" y="88"/>
                </a:lnTo>
                <a:lnTo>
                  <a:pt x="174" y="88"/>
                </a:lnTo>
                <a:lnTo>
                  <a:pt x="176" y="90"/>
                </a:lnTo>
                <a:lnTo>
                  <a:pt x="176" y="90"/>
                </a:lnTo>
                <a:lnTo>
                  <a:pt x="178" y="92"/>
                </a:lnTo>
                <a:lnTo>
                  <a:pt x="178" y="92"/>
                </a:lnTo>
                <a:lnTo>
                  <a:pt x="180" y="96"/>
                </a:lnTo>
                <a:lnTo>
                  <a:pt x="180" y="96"/>
                </a:lnTo>
                <a:lnTo>
                  <a:pt x="178" y="98"/>
                </a:lnTo>
                <a:lnTo>
                  <a:pt x="178" y="98"/>
                </a:lnTo>
                <a:lnTo>
                  <a:pt x="176" y="100"/>
                </a:lnTo>
                <a:lnTo>
                  <a:pt x="176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2"/>
                </a:lnTo>
                <a:lnTo>
                  <a:pt x="174" y="102"/>
                </a:lnTo>
                <a:lnTo>
                  <a:pt x="174" y="104"/>
                </a:lnTo>
                <a:lnTo>
                  <a:pt x="174" y="104"/>
                </a:lnTo>
                <a:lnTo>
                  <a:pt x="174" y="108"/>
                </a:lnTo>
                <a:lnTo>
                  <a:pt x="174" y="108"/>
                </a:lnTo>
                <a:lnTo>
                  <a:pt x="174" y="110"/>
                </a:lnTo>
                <a:lnTo>
                  <a:pt x="174" y="110"/>
                </a:lnTo>
                <a:lnTo>
                  <a:pt x="174" y="112"/>
                </a:lnTo>
                <a:lnTo>
                  <a:pt x="174" y="112"/>
                </a:lnTo>
                <a:lnTo>
                  <a:pt x="178" y="112"/>
                </a:lnTo>
                <a:lnTo>
                  <a:pt x="178" y="112"/>
                </a:lnTo>
                <a:lnTo>
                  <a:pt x="180" y="114"/>
                </a:lnTo>
                <a:lnTo>
                  <a:pt x="180" y="114"/>
                </a:lnTo>
                <a:lnTo>
                  <a:pt x="182" y="116"/>
                </a:lnTo>
                <a:lnTo>
                  <a:pt x="182" y="116"/>
                </a:lnTo>
                <a:lnTo>
                  <a:pt x="184" y="118"/>
                </a:lnTo>
                <a:lnTo>
                  <a:pt x="184" y="118"/>
                </a:lnTo>
                <a:lnTo>
                  <a:pt x="184" y="122"/>
                </a:lnTo>
                <a:lnTo>
                  <a:pt x="184" y="122"/>
                </a:lnTo>
                <a:lnTo>
                  <a:pt x="186" y="124"/>
                </a:lnTo>
                <a:lnTo>
                  <a:pt x="186" y="124"/>
                </a:lnTo>
                <a:lnTo>
                  <a:pt x="186" y="126"/>
                </a:lnTo>
                <a:lnTo>
                  <a:pt x="186" y="126"/>
                </a:lnTo>
                <a:lnTo>
                  <a:pt x="186" y="126"/>
                </a:lnTo>
                <a:lnTo>
                  <a:pt x="186" y="126"/>
                </a:lnTo>
                <a:lnTo>
                  <a:pt x="184" y="128"/>
                </a:lnTo>
                <a:lnTo>
                  <a:pt x="184" y="128"/>
                </a:lnTo>
                <a:lnTo>
                  <a:pt x="184" y="132"/>
                </a:lnTo>
                <a:lnTo>
                  <a:pt x="184" y="132"/>
                </a:lnTo>
                <a:lnTo>
                  <a:pt x="184" y="132"/>
                </a:lnTo>
                <a:lnTo>
                  <a:pt x="184" y="132"/>
                </a:lnTo>
                <a:lnTo>
                  <a:pt x="184" y="134"/>
                </a:lnTo>
                <a:lnTo>
                  <a:pt x="184" y="134"/>
                </a:lnTo>
                <a:lnTo>
                  <a:pt x="182" y="132"/>
                </a:lnTo>
                <a:lnTo>
                  <a:pt x="182" y="132"/>
                </a:lnTo>
                <a:lnTo>
                  <a:pt x="178" y="132"/>
                </a:lnTo>
                <a:lnTo>
                  <a:pt x="178" y="132"/>
                </a:lnTo>
                <a:lnTo>
                  <a:pt x="178" y="132"/>
                </a:lnTo>
                <a:lnTo>
                  <a:pt x="178" y="132"/>
                </a:lnTo>
                <a:lnTo>
                  <a:pt x="176" y="132"/>
                </a:lnTo>
                <a:lnTo>
                  <a:pt x="176" y="132"/>
                </a:lnTo>
                <a:lnTo>
                  <a:pt x="176" y="132"/>
                </a:lnTo>
                <a:lnTo>
                  <a:pt x="176" y="132"/>
                </a:lnTo>
                <a:lnTo>
                  <a:pt x="176" y="134"/>
                </a:lnTo>
                <a:lnTo>
                  <a:pt x="176" y="134"/>
                </a:lnTo>
                <a:lnTo>
                  <a:pt x="176" y="134"/>
                </a:lnTo>
                <a:lnTo>
                  <a:pt x="176" y="134"/>
                </a:lnTo>
                <a:lnTo>
                  <a:pt x="176" y="132"/>
                </a:lnTo>
                <a:lnTo>
                  <a:pt x="176" y="132"/>
                </a:lnTo>
                <a:lnTo>
                  <a:pt x="176" y="136"/>
                </a:lnTo>
                <a:lnTo>
                  <a:pt x="176" y="136"/>
                </a:lnTo>
                <a:lnTo>
                  <a:pt x="172" y="136"/>
                </a:lnTo>
                <a:lnTo>
                  <a:pt x="172" y="136"/>
                </a:lnTo>
                <a:lnTo>
                  <a:pt x="172" y="136"/>
                </a:lnTo>
                <a:lnTo>
                  <a:pt x="172" y="136"/>
                </a:lnTo>
                <a:lnTo>
                  <a:pt x="170" y="134"/>
                </a:lnTo>
                <a:lnTo>
                  <a:pt x="170" y="134"/>
                </a:lnTo>
                <a:lnTo>
                  <a:pt x="170" y="136"/>
                </a:lnTo>
                <a:lnTo>
                  <a:pt x="170" y="136"/>
                </a:lnTo>
                <a:lnTo>
                  <a:pt x="168" y="136"/>
                </a:lnTo>
                <a:lnTo>
                  <a:pt x="168" y="136"/>
                </a:lnTo>
                <a:lnTo>
                  <a:pt x="170" y="134"/>
                </a:lnTo>
                <a:lnTo>
                  <a:pt x="170" y="134"/>
                </a:lnTo>
                <a:lnTo>
                  <a:pt x="168" y="132"/>
                </a:lnTo>
                <a:lnTo>
                  <a:pt x="168" y="132"/>
                </a:lnTo>
                <a:lnTo>
                  <a:pt x="166" y="134"/>
                </a:lnTo>
                <a:lnTo>
                  <a:pt x="166" y="134"/>
                </a:lnTo>
                <a:lnTo>
                  <a:pt x="166" y="132"/>
                </a:lnTo>
                <a:lnTo>
                  <a:pt x="166" y="132"/>
                </a:lnTo>
                <a:lnTo>
                  <a:pt x="164" y="132"/>
                </a:lnTo>
                <a:lnTo>
                  <a:pt x="164" y="132"/>
                </a:lnTo>
                <a:lnTo>
                  <a:pt x="162" y="132"/>
                </a:lnTo>
                <a:lnTo>
                  <a:pt x="162" y="132"/>
                </a:lnTo>
                <a:lnTo>
                  <a:pt x="160" y="130"/>
                </a:lnTo>
                <a:lnTo>
                  <a:pt x="160" y="130"/>
                </a:lnTo>
                <a:lnTo>
                  <a:pt x="160" y="132"/>
                </a:lnTo>
                <a:lnTo>
                  <a:pt x="160" y="132"/>
                </a:lnTo>
                <a:lnTo>
                  <a:pt x="162" y="132"/>
                </a:lnTo>
                <a:lnTo>
                  <a:pt x="162" y="132"/>
                </a:lnTo>
                <a:lnTo>
                  <a:pt x="164" y="134"/>
                </a:lnTo>
                <a:lnTo>
                  <a:pt x="164" y="134"/>
                </a:lnTo>
                <a:lnTo>
                  <a:pt x="164" y="134"/>
                </a:lnTo>
                <a:lnTo>
                  <a:pt x="164" y="134"/>
                </a:lnTo>
                <a:lnTo>
                  <a:pt x="164" y="134"/>
                </a:lnTo>
                <a:lnTo>
                  <a:pt x="164" y="134"/>
                </a:lnTo>
                <a:lnTo>
                  <a:pt x="162" y="136"/>
                </a:lnTo>
                <a:lnTo>
                  <a:pt x="162" y="136"/>
                </a:lnTo>
                <a:lnTo>
                  <a:pt x="162" y="136"/>
                </a:lnTo>
                <a:lnTo>
                  <a:pt x="162" y="136"/>
                </a:lnTo>
                <a:lnTo>
                  <a:pt x="164" y="136"/>
                </a:lnTo>
                <a:lnTo>
                  <a:pt x="164" y="136"/>
                </a:lnTo>
                <a:lnTo>
                  <a:pt x="164" y="136"/>
                </a:lnTo>
                <a:lnTo>
                  <a:pt x="164" y="136"/>
                </a:lnTo>
                <a:lnTo>
                  <a:pt x="164" y="136"/>
                </a:lnTo>
                <a:lnTo>
                  <a:pt x="164" y="136"/>
                </a:lnTo>
                <a:lnTo>
                  <a:pt x="164" y="138"/>
                </a:lnTo>
                <a:lnTo>
                  <a:pt x="164" y="138"/>
                </a:lnTo>
                <a:lnTo>
                  <a:pt x="166" y="138"/>
                </a:lnTo>
                <a:lnTo>
                  <a:pt x="166" y="138"/>
                </a:lnTo>
                <a:lnTo>
                  <a:pt x="168" y="136"/>
                </a:lnTo>
                <a:lnTo>
                  <a:pt x="168" y="136"/>
                </a:lnTo>
                <a:lnTo>
                  <a:pt x="170" y="136"/>
                </a:lnTo>
                <a:lnTo>
                  <a:pt x="170" y="136"/>
                </a:lnTo>
                <a:lnTo>
                  <a:pt x="170" y="138"/>
                </a:lnTo>
                <a:lnTo>
                  <a:pt x="170" y="138"/>
                </a:lnTo>
                <a:lnTo>
                  <a:pt x="172" y="138"/>
                </a:lnTo>
                <a:lnTo>
                  <a:pt x="172" y="138"/>
                </a:lnTo>
                <a:lnTo>
                  <a:pt x="170" y="140"/>
                </a:lnTo>
                <a:lnTo>
                  <a:pt x="170" y="140"/>
                </a:lnTo>
                <a:lnTo>
                  <a:pt x="170" y="140"/>
                </a:lnTo>
                <a:lnTo>
                  <a:pt x="170" y="140"/>
                </a:lnTo>
                <a:lnTo>
                  <a:pt x="170" y="140"/>
                </a:lnTo>
                <a:lnTo>
                  <a:pt x="170" y="140"/>
                </a:lnTo>
                <a:lnTo>
                  <a:pt x="170" y="142"/>
                </a:lnTo>
                <a:lnTo>
                  <a:pt x="170" y="142"/>
                </a:lnTo>
                <a:lnTo>
                  <a:pt x="168" y="142"/>
                </a:lnTo>
                <a:lnTo>
                  <a:pt x="168" y="142"/>
                </a:lnTo>
                <a:lnTo>
                  <a:pt x="168" y="142"/>
                </a:lnTo>
                <a:lnTo>
                  <a:pt x="168" y="142"/>
                </a:lnTo>
                <a:lnTo>
                  <a:pt x="166" y="142"/>
                </a:lnTo>
                <a:lnTo>
                  <a:pt x="166" y="142"/>
                </a:lnTo>
                <a:lnTo>
                  <a:pt x="166" y="142"/>
                </a:lnTo>
                <a:lnTo>
                  <a:pt x="166" y="142"/>
                </a:lnTo>
                <a:lnTo>
                  <a:pt x="166" y="144"/>
                </a:lnTo>
                <a:lnTo>
                  <a:pt x="166" y="144"/>
                </a:lnTo>
                <a:lnTo>
                  <a:pt x="166" y="144"/>
                </a:lnTo>
                <a:lnTo>
                  <a:pt x="166" y="144"/>
                </a:lnTo>
                <a:lnTo>
                  <a:pt x="166" y="144"/>
                </a:lnTo>
                <a:lnTo>
                  <a:pt x="166" y="144"/>
                </a:lnTo>
                <a:lnTo>
                  <a:pt x="164" y="146"/>
                </a:lnTo>
                <a:lnTo>
                  <a:pt x="164" y="146"/>
                </a:lnTo>
                <a:lnTo>
                  <a:pt x="164" y="146"/>
                </a:lnTo>
                <a:lnTo>
                  <a:pt x="164" y="146"/>
                </a:lnTo>
                <a:lnTo>
                  <a:pt x="166" y="146"/>
                </a:lnTo>
                <a:lnTo>
                  <a:pt x="166" y="146"/>
                </a:lnTo>
                <a:lnTo>
                  <a:pt x="164" y="146"/>
                </a:lnTo>
                <a:lnTo>
                  <a:pt x="164" y="146"/>
                </a:lnTo>
                <a:lnTo>
                  <a:pt x="164" y="148"/>
                </a:lnTo>
                <a:lnTo>
                  <a:pt x="164" y="148"/>
                </a:lnTo>
                <a:lnTo>
                  <a:pt x="162" y="148"/>
                </a:lnTo>
                <a:lnTo>
                  <a:pt x="162" y="148"/>
                </a:lnTo>
                <a:lnTo>
                  <a:pt x="164" y="148"/>
                </a:lnTo>
                <a:lnTo>
                  <a:pt x="164" y="148"/>
                </a:lnTo>
                <a:lnTo>
                  <a:pt x="162" y="150"/>
                </a:lnTo>
                <a:lnTo>
                  <a:pt x="162" y="150"/>
                </a:lnTo>
                <a:lnTo>
                  <a:pt x="160" y="150"/>
                </a:lnTo>
                <a:lnTo>
                  <a:pt x="160" y="150"/>
                </a:lnTo>
                <a:lnTo>
                  <a:pt x="160" y="150"/>
                </a:lnTo>
                <a:lnTo>
                  <a:pt x="160" y="150"/>
                </a:lnTo>
                <a:lnTo>
                  <a:pt x="160" y="148"/>
                </a:lnTo>
                <a:lnTo>
                  <a:pt x="160" y="148"/>
                </a:lnTo>
                <a:lnTo>
                  <a:pt x="158" y="150"/>
                </a:lnTo>
                <a:lnTo>
                  <a:pt x="158" y="150"/>
                </a:lnTo>
                <a:lnTo>
                  <a:pt x="160" y="154"/>
                </a:lnTo>
                <a:lnTo>
                  <a:pt x="160" y="154"/>
                </a:lnTo>
                <a:lnTo>
                  <a:pt x="160" y="154"/>
                </a:lnTo>
                <a:lnTo>
                  <a:pt x="160" y="154"/>
                </a:lnTo>
                <a:lnTo>
                  <a:pt x="160" y="154"/>
                </a:lnTo>
                <a:lnTo>
                  <a:pt x="160" y="154"/>
                </a:lnTo>
                <a:lnTo>
                  <a:pt x="160" y="154"/>
                </a:lnTo>
                <a:lnTo>
                  <a:pt x="160" y="154"/>
                </a:lnTo>
                <a:lnTo>
                  <a:pt x="162" y="154"/>
                </a:lnTo>
                <a:lnTo>
                  <a:pt x="162" y="154"/>
                </a:lnTo>
                <a:lnTo>
                  <a:pt x="160" y="154"/>
                </a:lnTo>
                <a:lnTo>
                  <a:pt x="160" y="154"/>
                </a:lnTo>
                <a:lnTo>
                  <a:pt x="158" y="158"/>
                </a:lnTo>
                <a:lnTo>
                  <a:pt x="158" y="158"/>
                </a:lnTo>
                <a:lnTo>
                  <a:pt x="156" y="158"/>
                </a:lnTo>
                <a:lnTo>
                  <a:pt x="156" y="158"/>
                </a:lnTo>
                <a:lnTo>
                  <a:pt x="154" y="158"/>
                </a:lnTo>
                <a:lnTo>
                  <a:pt x="154" y="158"/>
                </a:lnTo>
                <a:lnTo>
                  <a:pt x="154" y="158"/>
                </a:lnTo>
                <a:lnTo>
                  <a:pt x="154" y="158"/>
                </a:lnTo>
                <a:lnTo>
                  <a:pt x="154" y="158"/>
                </a:lnTo>
                <a:lnTo>
                  <a:pt x="154" y="158"/>
                </a:lnTo>
                <a:lnTo>
                  <a:pt x="152" y="158"/>
                </a:lnTo>
                <a:lnTo>
                  <a:pt x="152" y="158"/>
                </a:lnTo>
                <a:lnTo>
                  <a:pt x="152" y="160"/>
                </a:lnTo>
                <a:lnTo>
                  <a:pt x="152" y="160"/>
                </a:lnTo>
                <a:lnTo>
                  <a:pt x="152" y="160"/>
                </a:lnTo>
                <a:lnTo>
                  <a:pt x="152" y="160"/>
                </a:lnTo>
                <a:lnTo>
                  <a:pt x="152" y="162"/>
                </a:lnTo>
                <a:lnTo>
                  <a:pt x="152" y="162"/>
                </a:lnTo>
                <a:lnTo>
                  <a:pt x="150" y="162"/>
                </a:lnTo>
                <a:lnTo>
                  <a:pt x="150" y="162"/>
                </a:lnTo>
                <a:lnTo>
                  <a:pt x="150" y="164"/>
                </a:lnTo>
                <a:lnTo>
                  <a:pt x="150" y="164"/>
                </a:lnTo>
                <a:lnTo>
                  <a:pt x="148" y="164"/>
                </a:lnTo>
                <a:lnTo>
                  <a:pt x="148" y="164"/>
                </a:lnTo>
                <a:lnTo>
                  <a:pt x="148" y="164"/>
                </a:lnTo>
                <a:lnTo>
                  <a:pt x="148" y="164"/>
                </a:lnTo>
                <a:lnTo>
                  <a:pt x="146" y="162"/>
                </a:lnTo>
                <a:lnTo>
                  <a:pt x="146" y="162"/>
                </a:lnTo>
                <a:lnTo>
                  <a:pt x="144" y="164"/>
                </a:lnTo>
                <a:lnTo>
                  <a:pt x="144" y="164"/>
                </a:lnTo>
                <a:lnTo>
                  <a:pt x="142" y="164"/>
                </a:lnTo>
                <a:lnTo>
                  <a:pt x="142" y="164"/>
                </a:lnTo>
                <a:lnTo>
                  <a:pt x="142" y="164"/>
                </a:lnTo>
                <a:lnTo>
                  <a:pt x="142" y="164"/>
                </a:lnTo>
                <a:lnTo>
                  <a:pt x="140" y="164"/>
                </a:lnTo>
                <a:lnTo>
                  <a:pt x="140" y="164"/>
                </a:lnTo>
                <a:lnTo>
                  <a:pt x="138" y="162"/>
                </a:lnTo>
                <a:lnTo>
                  <a:pt x="138" y="162"/>
                </a:lnTo>
                <a:lnTo>
                  <a:pt x="138" y="160"/>
                </a:lnTo>
                <a:lnTo>
                  <a:pt x="138" y="160"/>
                </a:lnTo>
                <a:lnTo>
                  <a:pt x="140" y="160"/>
                </a:lnTo>
                <a:lnTo>
                  <a:pt x="140" y="160"/>
                </a:lnTo>
                <a:lnTo>
                  <a:pt x="138" y="160"/>
                </a:lnTo>
                <a:lnTo>
                  <a:pt x="138" y="160"/>
                </a:lnTo>
                <a:lnTo>
                  <a:pt x="138" y="160"/>
                </a:lnTo>
                <a:lnTo>
                  <a:pt x="138" y="160"/>
                </a:lnTo>
                <a:lnTo>
                  <a:pt x="136" y="160"/>
                </a:lnTo>
                <a:lnTo>
                  <a:pt x="136" y="160"/>
                </a:lnTo>
                <a:lnTo>
                  <a:pt x="136" y="160"/>
                </a:lnTo>
                <a:lnTo>
                  <a:pt x="136" y="160"/>
                </a:lnTo>
                <a:lnTo>
                  <a:pt x="136" y="160"/>
                </a:lnTo>
                <a:lnTo>
                  <a:pt x="136" y="160"/>
                </a:lnTo>
                <a:lnTo>
                  <a:pt x="134" y="160"/>
                </a:lnTo>
                <a:lnTo>
                  <a:pt x="134" y="160"/>
                </a:lnTo>
                <a:lnTo>
                  <a:pt x="132" y="158"/>
                </a:lnTo>
                <a:lnTo>
                  <a:pt x="132" y="158"/>
                </a:lnTo>
                <a:lnTo>
                  <a:pt x="128" y="158"/>
                </a:lnTo>
                <a:lnTo>
                  <a:pt x="128" y="158"/>
                </a:lnTo>
                <a:lnTo>
                  <a:pt x="126" y="160"/>
                </a:lnTo>
                <a:lnTo>
                  <a:pt x="126" y="160"/>
                </a:lnTo>
                <a:lnTo>
                  <a:pt x="126" y="160"/>
                </a:lnTo>
                <a:lnTo>
                  <a:pt x="126" y="160"/>
                </a:lnTo>
                <a:lnTo>
                  <a:pt x="124" y="160"/>
                </a:lnTo>
                <a:lnTo>
                  <a:pt x="124" y="160"/>
                </a:lnTo>
                <a:lnTo>
                  <a:pt x="124" y="160"/>
                </a:lnTo>
                <a:lnTo>
                  <a:pt x="124" y="160"/>
                </a:lnTo>
                <a:lnTo>
                  <a:pt x="124" y="160"/>
                </a:lnTo>
                <a:lnTo>
                  <a:pt x="124" y="160"/>
                </a:lnTo>
                <a:lnTo>
                  <a:pt x="120" y="162"/>
                </a:lnTo>
                <a:lnTo>
                  <a:pt x="120" y="162"/>
                </a:lnTo>
                <a:lnTo>
                  <a:pt x="120" y="160"/>
                </a:lnTo>
                <a:lnTo>
                  <a:pt x="120" y="160"/>
                </a:lnTo>
                <a:lnTo>
                  <a:pt x="118" y="162"/>
                </a:lnTo>
                <a:lnTo>
                  <a:pt x="120" y="162"/>
                </a:lnTo>
                <a:lnTo>
                  <a:pt x="120" y="162"/>
                </a:lnTo>
                <a:lnTo>
                  <a:pt x="118" y="164"/>
                </a:lnTo>
                <a:lnTo>
                  <a:pt x="118" y="164"/>
                </a:lnTo>
                <a:lnTo>
                  <a:pt x="114" y="162"/>
                </a:lnTo>
                <a:lnTo>
                  <a:pt x="114" y="162"/>
                </a:lnTo>
                <a:lnTo>
                  <a:pt x="112" y="162"/>
                </a:lnTo>
                <a:lnTo>
                  <a:pt x="112" y="162"/>
                </a:lnTo>
                <a:lnTo>
                  <a:pt x="112" y="162"/>
                </a:lnTo>
                <a:lnTo>
                  <a:pt x="114" y="164"/>
                </a:lnTo>
                <a:lnTo>
                  <a:pt x="114" y="164"/>
                </a:lnTo>
                <a:lnTo>
                  <a:pt x="116" y="168"/>
                </a:lnTo>
                <a:lnTo>
                  <a:pt x="116" y="168"/>
                </a:lnTo>
                <a:lnTo>
                  <a:pt x="118" y="170"/>
                </a:lnTo>
                <a:lnTo>
                  <a:pt x="118" y="170"/>
                </a:lnTo>
                <a:lnTo>
                  <a:pt x="118" y="170"/>
                </a:lnTo>
                <a:lnTo>
                  <a:pt x="118" y="170"/>
                </a:lnTo>
                <a:lnTo>
                  <a:pt x="118" y="170"/>
                </a:lnTo>
                <a:lnTo>
                  <a:pt x="118" y="170"/>
                </a:lnTo>
                <a:lnTo>
                  <a:pt x="118" y="168"/>
                </a:lnTo>
                <a:lnTo>
                  <a:pt x="118" y="168"/>
                </a:lnTo>
                <a:lnTo>
                  <a:pt x="120" y="166"/>
                </a:lnTo>
                <a:lnTo>
                  <a:pt x="120" y="166"/>
                </a:lnTo>
                <a:lnTo>
                  <a:pt x="120" y="164"/>
                </a:lnTo>
                <a:lnTo>
                  <a:pt x="120" y="164"/>
                </a:lnTo>
                <a:lnTo>
                  <a:pt x="122" y="164"/>
                </a:lnTo>
                <a:lnTo>
                  <a:pt x="122" y="164"/>
                </a:lnTo>
                <a:lnTo>
                  <a:pt x="122" y="164"/>
                </a:lnTo>
                <a:lnTo>
                  <a:pt x="122" y="164"/>
                </a:lnTo>
                <a:lnTo>
                  <a:pt x="124" y="162"/>
                </a:lnTo>
                <a:lnTo>
                  <a:pt x="124" y="162"/>
                </a:lnTo>
                <a:lnTo>
                  <a:pt x="128" y="162"/>
                </a:lnTo>
                <a:lnTo>
                  <a:pt x="128" y="162"/>
                </a:lnTo>
                <a:lnTo>
                  <a:pt x="128" y="162"/>
                </a:lnTo>
                <a:lnTo>
                  <a:pt x="128" y="162"/>
                </a:lnTo>
                <a:lnTo>
                  <a:pt x="130" y="162"/>
                </a:lnTo>
                <a:lnTo>
                  <a:pt x="130" y="162"/>
                </a:lnTo>
                <a:lnTo>
                  <a:pt x="134" y="162"/>
                </a:lnTo>
                <a:lnTo>
                  <a:pt x="134" y="162"/>
                </a:lnTo>
                <a:lnTo>
                  <a:pt x="134" y="162"/>
                </a:lnTo>
                <a:lnTo>
                  <a:pt x="134" y="162"/>
                </a:lnTo>
                <a:lnTo>
                  <a:pt x="134" y="162"/>
                </a:lnTo>
                <a:lnTo>
                  <a:pt x="134" y="162"/>
                </a:lnTo>
                <a:lnTo>
                  <a:pt x="136" y="164"/>
                </a:lnTo>
                <a:lnTo>
                  <a:pt x="136" y="164"/>
                </a:lnTo>
                <a:lnTo>
                  <a:pt x="136" y="164"/>
                </a:lnTo>
                <a:lnTo>
                  <a:pt x="136" y="164"/>
                </a:lnTo>
                <a:lnTo>
                  <a:pt x="136" y="166"/>
                </a:lnTo>
                <a:lnTo>
                  <a:pt x="136" y="166"/>
                </a:lnTo>
                <a:lnTo>
                  <a:pt x="134" y="166"/>
                </a:lnTo>
                <a:lnTo>
                  <a:pt x="134" y="166"/>
                </a:lnTo>
                <a:lnTo>
                  <a:pt x="134" y="168"/>
                </a:lnTo>
                <a:lnTo>
                  <a:pt x="134" y="168"/>
                </a:lnTo>
                <a:lnTo>
                  <a:pt x="134" y="170"/>
                </a:lnTo>
                <a:lnTo>
                  <a:pt x="134" y="170"/>
                </a:lnTo>
                <a:lnTo>
                  <a:pt x="134" y="170"/>
                </a:lnTo>
                <a:lnTo>
                  <a:pt x="134" y="170"/>
                </a:lnTo>
                <a:lnTo>
                  <a:pt x="134" y="172"/>
                </a:lnTo>
                <a:lnTo>
                  <a:pt x="134" y="172"/>
                </a:lnTo>
                <a:lnTo>
                  <a:pt x="132" y="172"/>
                </a:lnTo>
                <a:lnTo>
                  <a:pt x="132" y="172"/>
                </a:lnTo>
                <a:lnTo>
                  <a:pt x="132" y="172"/>
                </a:lnTo>
                <a:lnTo>
                  <a:pt x="132" y="172"/>
                </a:lnTo>
                <a:lnTo>
                  <a:pt x="132" y="172"/>
                </a:lnTo>
                <a:lnTo>
                  <a:pt x="132" y="172"/>
                </a:lnTo>
                <a:lnTo>
                  <a:pt x="132" y="172"/>
                </a:lnTo>
                <a:lnTo>
                  <a:pt x="130" y="172"/>
                </a:lnTo>
                <a:lnTo>
                  <a:pt x="130" y="172"/>
                </a:lnTo>
                <a:lnTo>
                  <a:pt x="130" y="172"/>
                </a:lnTo>
                <a:lnTo>
                  <a:pt x="130" y="172"/>
                </a:lnTo>
                <a:lnTo>
                  <a:pt x="128" y="172"/>
                </a:lnTo>
                <a:lnTo>
                  <a:pt x="128" y="172"/>
                </a:lnTo>
                <a:lnTo>
                  <a:pt x="128" y="176"/>
                </a:lnTo>
                <a:lnTo>
                  <a:pt x="128" y="176"/>
                </a:lnTo>
                <a:lnTo>
                  <a:pt x="128" y="176"/>
                </a:lnTo>
                <a:lnTo>
                  <a:pt x="128" y="176"/>
                </a:lnTo>
                <a:lnTo>
                  <a:pt x="128" y="176"/>
                </a:lnTo>
                <a:lnTo>
                  <a:pt x="128" y="176"/>
                </a:lnTo>
                <a:lnTo>
                  <a:pt x="128" y="178"/>
                </a:lnTo>
                <a:lnTo>
                  <a:pt x="128" y="178"/>
                </a:lnTo>
                <a:lnTo>
                  <a:pt x="130" y="178"/>
                </a:lnTo>
                <a:lnTo>
                  <a:pt x="130" y="178"/>
                </a:lnTo>
                <a:lnTo>
                  <a:pt x="128" y="180"/>
                </a:lnTo>
                <a:lnTo>
                  <a:pt x="128" y="180"/>
                </a:lnTo>
                <a:lnTo>
                  <a:pt x="128" y="178"/>
                </a:lnTo>
                <a:lnTo>
                  <a:pt x="128" y="178"/>
                </a:lnTo>
                <a:lnTo>
                  <a:pt x="126" y="176"/>
                </a:lnTo>
                <a:lnTo>
                  <a:pt x="126" y="176"/>
                </a:lnTo>
                <a:lnTo>
                  <a:pt x="124" y="176"/>
                </a:lnTo>
                <a:lnTo>
                  <a:pt x="124" y="176"/>
                </a:lnTo>
                <a:lnTo>
                  <a:pt x="124" y="176"/>
                </a:lnTo>
                <a:lnTo>
                  <a:pt x="124" y="176"/>
                </a:lnTo>
                <a:lnTo>
                  <a:pt x="122" y="178"/>
                </a:lnTo>
                <a:lnTo>
                  <a:pt x="122" y="178"/>
                </a:lnTo>
                <a:lnTo>
                  <a:pt x="122" y="178"/>
                </a:lnTo>
                <a:lnTo>
                  <a:pt x="122" y="178"/>
                </a:lnTo>
                <a:lnTo>
                  <a:pt x="120" y="180"/>
                </a:lnTo>
                <a:lnTo>
                  <a:pt x="120" y="180"/>
                </a:lnTo>
                <a:lnTo>
                  <a:pt x="122" y="180"/>
                </a:lnTo>
                <a:lnTo>
                  <a:pt x="122" y="180"/>
                </a:lnTo>
                <a:lnTo>
                  <a:pt x="120" y="182"/>
                </a:lnTo>
                <a:lnTo>
                  <a:pt x="120" y="182"/>
                </a:lnTo>
                <a:lnTo>
                  <a:pt x="122" y="184"/>
                </a:lnTo>
                <a:lnTo>
                  <a:pt x="122" y="184"/>
                </a:lnTo>
                <a:lnTo>
                  <a:pt x="120" y="184"/>
                </a:lnTo>
                <a:lnTo>
                  <a:pt x="120" y="184"/>
                </a:lnTo>
                <a:lnTo>
                  <a:pt x="120" y="184"/>
                </a:lnTo>
                <a:lnTo>
                  <a:pt x="120" y="184"/>
                </a:lnTo>
                <a:lnTo>
                  <a:pt x="120" y="184"/>
                </a:lnTo>
                <a:lnTo>
                  <a:pt x="120" y="184"/>
                </a:lnTo>
                <a:lnTo>
                  <a:pt x="120" y="186"/>
                </a:lnTo>
                <a:lnTo>
                  <a:pt x="120" y="186"/>
                </a:lnTo>
                <a:lnTo>
                  <a:pt x="118" y="184"/>
                </a:lnTo>
                <a:lnTo>
                  <a:pt x="118" y="184"/>
                </a:lnTo>
                <a:lnTo>
                  <a:pt x="118" y="186"/>
                </a:lnTo>
                <a:lnTo>
                  <a:pt x="118" y="186"/>
                </a:lnTo>
                <a:lnTo>
                  <a:pt x="118" y="186"/>
                </a:lnTo>
                <a:lnTo>
                  <a:pt x="118" y="186"/>
                </a:lnTo>
                <a:lnTo>
                  <a:pt x="118" y="188"/>
                </a:lnTo>
                <a:lnTo>
                  <a:pt x="118" y="188"/>
                </a:lnTo>
                <a:lnTo>
                  <a:pt x="116" y="188"/>
                </a:lnTo>
                <a:lnTo>
                  <a:pt x="116" y="188"/>
                </a:lnTo>
                <a:lnTo>
                  <a:pt x="118" y="190"/>
                </a:lnTo>
                <a:lnTo>
                  <a:pt x="118" y="190"/>
                </a:lnTo>
                <a:lnTo>
                  <a:pt x="118" y="190"/>
                </a:lnTo>
                <a:lnTo>
                  <a:pt x="118" y="190"/>
                </a:lnTo>
                <a:lnTo>
                  <a:pt x="118" y="192"/>
                </a:lnTo>
                <a:lnTo>
                  <a:pt x="118" y="192"/>
                </a:lnTo>
                <a:lnTo>
                  <a:pt x="118" y="192"/>
                </a:lnTo>
                <a:lnTo>
                  <a:pt x="118" y="192"/>
                </a:lnTo>
                <a:lnTo>
                  <a:pt x="118" y="192"/>
                </a:lnTo>
                <a:lnTo>
                  <a:pt x="118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4" y="194"/>
                </a:lnTo>
                <a:lnTo>
                  <a:pt x="114" y="194"/>
                </a:lnTo>
                <a:lnTo>
                  <a:pt x="114" y="192"/>
                </a:lnTo>
                <a:lnTo>
                  <a:pt x="114" y="192"/>
                </a:lnTo>
                <a:lnTo>
                  <a:pt x="112" y="192"/>
                </a:lnTo>
                <a:lnTo>
                  <a:pt x="112" y="192"/>
                </a:lnTo>
                <a:lnTo>
                  <a:pt x="110" y="192"/>
                </a:lnTo>
                <a:lnTo>
                  <a:pt x="110" y="192"/>
                </a:lnTo>
                <a:lnTo>
                  <a:pt x="108" y="192"/>
                </a:lnTo>
                <a:lnTo>
                  <a:pt x="108" y="192"/>
                </a:lnTo>
                <a:lnTo>
                  <a:pt x="104" y="190"/>
                </a:lnTo>
                <a:lnTo>
                  <a:pt x="104" y="190"/>
                </a:lnTo>
                <a:lnTo>
                  <a:pt x="104" y="190"/>
                </a:lnTo>
                <a:lnTo>
                  <a:pt x="104" y="190"/>
                </a:lnTo>
                <a:lnTo>
                  <a:pt x="102" y="188"/>
                </a:lnTo>
                <a:lnTo>
                  <a:pt x="102" y="188"/>
                </a:lnTo>
                <a:lnTo>
                  <a:pt x="100" y="188"/>
                </a:lnTo>
                <a:lnTo>
                  <a:pt x="100" y="188"/>
                </a:lnTo>
                <a:lnTo>
                  <a:pt x="100" y="188"/>
                </a:lnTo>
                <a:lnTo>
                  <a:pt x="100" y="188"/>
                </a:lnTo>
                <a:lnTo>
                  <a:pt x="98" y="188"/>
                </a:lnTo>
                <a:lnTo>
                  <a:pt x="98" y="188"/>
                </a:lnTo>
                <a:lnTo>
                  <a:pt x="98" y="188"/>
                </a:lnTo>
                <a:lnTo>
                  <a:pt x="98" y="188"/>
                </a:lnTo>
                <a:lnTo>
                  <a:pt x="98" y="188"/>
                </a:lnTo>
                <a:lnTo>
                  <a:pt x="98" y="188"/>
                </a:lnTo>
                <a:lnTo>
                  <a:pt x="96" y="188"/>
                </a:lnTo>
                <a:lnTo>
                  <a:pt x="96" y="188"/>
                </a:lnTo>
                <a:lnTo>
                  <a:pt x="96" y="190"/>
                </a:lnTo>
                <a:lnTo>
                  <a:pt x="96" y="190"/>
                </a:lnTo>
                <a:lnTo>
                  <a:pt x="96" y="190"/>
                </a:lnTo>
                <a:lnTo>
                  <a:pt x="96" y="190"/>
                </a:lnTo>
                <a:lnTo>
                  <a:pt x="96" y="190"/>
                </a:lnTo>
                <a:lnTo>
                  <a:pt x="96" y="190"/>
                </a:lnTo>
                <a:lnTo>
                  <a:pt x="96" y="190"/>
                </a:lnTo>
                <a:lnTo>
                  <a:pt x="96" y="190"/>
                </a:lnTo>
                <a:lnTo>
                  <a:pt x="94" y="190"/>
                </a:lnTo>
                <a:lnTo>
                  <a:pt x="94" y="190"/>
                </a:lnTo>
                <a:lnTo>
                  <a:pt x="94" y="192"/>
                </a:lnTo>
                <a:lnTo>
                  <a:pt x="94" y="192"/>
                </a:lnTo>
                <a:lnTo>
                  <a:pt x="94" y="194"/>
                </a:lnTo>
                <a:lnTo>
                  <a:pt x="94" y="194"/>
                </a:lnTo>
                <a:lnTo>
                  <a:pt x="96" y="196"/>
                </a:lnTo>
                <a:lnTo>
                  <a:pt x="96" y="196"/>
                </a:lnTo>
                <a:lnTo>
                  <a:pt x="98" y="198"/>
                </a:lnTo>
                <a:lnTo>
                  <a:pt x="98" y="198"/>
                </a:lnTo>
                <a:lnTo>
                  <a:pt x="96" y="198"/>
                </a:lnTo>
                <a:lnTo>
                  <a:pt x="96" y="198"/>
                </a:lnTo>
                <a:lnTo>
                  <a:pt x="96" y="196"/>
                </a:lnTo>
                <a:lnTo>
                  <a:pt x="96" y="196"/>
                </a:lnTo>
                <a:lnTo>
                  <a:pt x="94" y="196"/>
                </a:lnTo>
                <a:lnTo>
                  <a:pt x="94" y="196"/>
                </a:lnTo>
                <a:lnTo>
                  <a:pt x="92" y="196"/>
                </a:lnTo>
                <a:lnTo>
                  <a:pt x="92" y="196"/>
                </a:lnTo>
                <a:lnTo>
                  <a:pt x="92" y="196"/>
                </a:lnTo>
                <a:lnTo>
                  <a:pt x="92" y="196"/>
                </a:lnTo>
                <a:lnTo>
                  <a:pt x="90" y="196"/>
                </a:lnTo>
                <a:lnTo>
                  <a:pt x="90" y="196"/>
                </a:lnTo>
                <a:lnTo>
                  <a:pt x="90" y="194"/>
                </a:lnTo>
                <a:lnTo>
                  <a:pt x="90" y="194"/>
                </a:lnTo>
                <a:lnTo>
                  <a:pt x="88" y="192"/>
                </a:lnTo>
                <a:lnTo>
                  <a:pt x="88" y="192"/>
                </a:lnTo>
                <a:lnTo>
                  <a:pt x="88" y="192"/>
                </a:lnTo>
                <a:lnTo>
                  <a:pt x="88" y="192"/>
                </a:lnTo>
                <a:lnTo>
                  <a:pt x="88" y="190"/>
                </a:lnTo>
                <a:lnTo>
                  <a:pt x="88" y="190"/>
                </a:lnTo>
                <a:lnTo>
                  <a:pt x="88" y="190"/>
                </a:lnTo>
                <a:lnTo>
                  <a:pt x="88" y="190"/>
                </a:lnTo>
                <a:lnTo>
                  <a:pt x="88" y="190"/>
                </a:lnTo>
                <a:lnTo>
                  <a:pt x="88" y="190"/>
                </a:lnTo>
                <a:lnTo>
                  <a:pt x="88" y="188"/>
                </a:lnTo>
                <a:lnTo>
                  <a:pt x="88" y="188"/>
                </a:lnTo>
                <a:lnTo>
                  <a:pt x="86" y="188"/>
                </a:lnTo>
                <a:lnTo>
                  <a:pt x="86" y="188"/>
                </a:lnTo>
                <a:lnTo>
                  <a:pt x="86" y="188"/>
                </a:lnTo>
                <a:lnTo>
                  <a:pt x="86" y="188"/>
                </a:lnTo>
                <a:lnTo>
                  <a:pt x="86" y="188"/>
                </a:lnTo>
                <a:lnTo>
                  <a:pt x="86" y="188"/>
                </a:lnTo>
                <a:lnTo>
                  <a:pt x="86" y="188"/>
                </a:lnTo>
                <a:lnTo>
                  <a:pt x="86" y="188"/>
                </a:lnTo>
                <a:lnTo>
                  <a:pt x="86" y="186"/>
                </a:lnTo>
                <a:lnTo>
                  <a:pt x="86" y="186"/>
                </a:lnTo>
                <a:lnTo>
                  <a:pt x="86" y="186"/>
                </a:lnTo>
                <a:lnTo>
                  <a:pt x="86" y="186"/>
                </a:lnTo>
                <a:lnTo>
                  <a:pt x="84" y="184"/>
                </a:lnTo>
                <a:lnTo>
                  <a:pt x="84" y="184"/>
                </a:lnTo>
                <a:lnTo>
                  <a:pt x="84" y="182"/>
                </a:lnTo>
                <a:lnTo>
                  <a:pt x="84" y="182"/>
                </a:lnTo>
                <a:lnTo>
                  <a:pt x="84" y="180"/>
                </a:lnTo>
                <a:lnTo>
                  <a:pt x="84" y="180"/>
                </a:lnTo>
                <a:lnTo>
                  <a:pt x="82" y="178"/>
                </a:lnTo>
                <a:lnTo>
                  <a:pt x="82" y="178"/>
                </a:lnTo>
                <a:lnTo>
                  <a:pt x="82" y="178"/>
                </a:lnTo>
                <a:lnTo>
                  <a:pt x="82" y="178"/>
                </a:lnTo>
                <a:lnTo>
                  <a:pt x="82" y="180"/>
                </a:lnTo>
                <a:lnTo>
                  <a:pt x="82" y="180"/>
                </a:lnTo>
                <a:lnTo>
                  <a:pt x="82" y="182"/>
                </a:lnTo>
                <a:lnTo>
                  <a:pt x="80" y="182"/>
                </a:lnTo>
                <a:lnTo>
                  <a:pt x="80" y="182"/>
                </a:lnTo>
                <a:lnTo>
                  <a:pt x="78" y="182"/>
                </a:lnTo>
                <a:lnTo>
                  <a:pt x="78" y="184"/>
                </a:lnTo>
                <a:lnTo>
                  <a:pt x="82" y="184"/>
                </a:lnTo>
                <a:lnTo>
                  <a:pt x="82" y="184"/>
                </a:lnTo>
                <a:lnTo>
                  <a:pt x="84" y="188"/>
                </a:lnTo>
                <a:lnTo>
                  <a:pt x="84" y="188"/>
                </a:lnTo>
                <a:lnTo>
                  <a:pt x="82" y="188"/>
                </a:lnTo>
                <a:lnTo>
                  <a:pt x="82" y="188"/>
                </a:lnTo>
                <a:lnTo>
                  <a:pt x="80" y="188"/>
                </a:lnTo>
                <a:lnTo>
                  <a:pt x="80" y="188"/>
                </a:lnTo>
                <a:lnTo>
                  <a:pt x="80" y="188"/>
                </a:lnTo>
                <a:lnTo>
                  <a:pt x="80" y="188"/>
                </a:lnTo>
                <a:lnTo>
                  <a:pt x="76" y="186"/>
                </a:lnTo>
                <a:lnTo>
                  <a:pt x="76" y="186"/>
                </a:lnTo>
                <a:lnTo>
                  <a:pt x="76" y="176"/>
                </a:lnTo>
                <a:lnTo>
                  <a:pt x="76" y="176"/>
                </a:lnTo>
                <a:lnTo>
                  <a:pt x="76" y="174"/>
                </a:lnTo>
                <a:lnTo>
                  <a:pt x="74" y="174"/>
                </a:lnTo>
                <a:lnTo>
                  <a:pt x="74" y="176"/>
                </a:lnTo>
                <a:lnTo>
                  <a:pt x="74" y="176"/>
                </a:lnTo>
                <a:lnTo>
                  <a:pt x="72" y="176"/>
                </a:lnTo>
                <a:lnTo>
                  <a:pt x="72" y="176"/>
                </a:lnTo>
                <a:lnTo>
                  <a:pt x="72" y="178"/>
                </a:lnTo>
                <a:lnTo>
                  <a:pt x="72" y="178"/>
                </a:lnTo>
                <a:lnTo>
                  <a:pt x="74" y="178"/>
                </a:lnTo>
                <a:lnTo>
                  <a:pt x="74" y="180"/>
                </a:lnTo>
                <a:lnTo>
                  <a:pt x="72" y="180"/>
                </a:lnTo>
                <a:lnTo>
                  <a:pt x="72" y="180"/>
                </a:lnTo>
                <a:lnTo>
                  <a:pt x="72" y="180"/>
                </a:lnTo>
                <a:lnTo>
                  <a:pt x="70" y="180"/>
                </a:lnTo>
                <a:lnTo>
                  <a:pt x="70" y="180"/>
                </a:lnTo>
                <a:lnTo>
                  <a:pt x="70" y="180"/>
                </a:lnTo>
                <a:lnTo>
                  <a:pt x="70" y="180"/>
                </a:lnTo>
                <a:lnTo>
                  <a:pt x="72" y="180"/>
                </a:lnTo>
                <a:lnTo>
                  <a:pt x="72" y="180"/>
                </a:lnTo>
                <a:lnTo>
                  <a:pt x="72" y="178"/>
                </a:lnTo>
                <a:lnTo>
                  <a:pt x="72" y="178"/>
                </a:lnTo>
                <a:lnTo>
                  <a:pt x="70" y="178"/>
                </a:lnTo>
                <a:lnTo>
                  <a:pt x="70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6" y="180"/>
                </a:lnTo>
                <a:lnTo>
                  <a:pt x="66" y="180"/>
                </a:lnTo>
                <a:lnTo>
                  <a:pt x="66" y="180"/>
                </a:lnTo>
                <a:lnTo>
                  <a:pt x="66" y="180"/>
                </a:lnTo>
                <a:lnTo>
                  <a:pt x="66" y="182"/>
                </a:lnTo>
                <a:lnTo>
                  <a:pt x="66" y="182"/>
                </a:lnTo>
                <a:lnTo>
                  <a:pt x="64" y="182"/>
                </a:lnTo>
                <a:lnTo>
                  <a:pt x="64" y="182"/>
                </a:lnTo>
                <a:lnTo>
                  <a:pt x="62" y="182"/>
                </a:lnTo>
                <a:lnTo>
                  <a:pt x="62" y="182"/>
                </a:lnTo>
                <a:lnTo>
                  <a:pt x="60" y="184"/>
                </a:lnTo>
                <a:lnTo>
                  <a:pt x="60" y="184"/>
                </a:lnTo>
                <a:lnTo>
                  <a:pt x="60" y="184"/>
                </a:lnTo>
                <a:lnTo>
                  <a:pt x="60" y="184"/>
                </a:lnTo>
                <a:lnTo>
                  <a:pt x="58" y="184"/>
                </a:lnTo>
                <a:lnTo>
                  <a:pt x="58" y="184"/>
                </a:lnTo>
                <a:lnTo>
                  <a:pt x="58" y="184"/>
                </a:lnTo>
                <a:lnTo>
                  <a:pt x="58" y="184"/>
                </a:lnTo>
                <a:lnTo>
                  <a:pt x="56" y="186"/>
                </a:lnTo>
                <a:lnTo>
                  <a:pt x="56" y="186"/>
                </a:lnTo>
                <a:lnTo>
                  <a:pt x="58" y="188"/>
                </a:lnTo>
                <a:lnTo>
                  <a:pt x="58" y="188"/>
                </a:lnTo>
                <a:lnTo>
                  <a:pt x="58" y="188"/>
                </a:lnTo>
                <a:lnTo>
                  <a:pt x="58" y="188"/>
                </a:lnTo>
                <a:lnTo>
                  <a:pt x="58" y="188"/>
                </a:lnTo>
                <a:lnTo>
                  <a:pt x="58" y="188"/>
                </a:lnTo>
                <a:lnTo>
                  <a:pt x="56" y="188"/>
                </a:lnTo>
                <a:lnTo>
                  <a:pt x="56" y="188"/>
                </a:lnTo>
                <a:lnTo>
                  <a:pt x="54" y="188"/>
                </a:lnTo>
                <a:lnTo>
                  <a:pt x="54" y="188"/>
                </a:lnTo>
                <a:lnTo>
                  <a:pt x="54" y="190"/>
                </a:lnTo>
                <a:lnTo>
                  <a:pt x="54" y="190"/>
                </a:lnTo>
                <a:lnTo>
                  <a:pt x="52" y="190"/>
                </a:lnTo>
                <a:lnTo>
                  <a:pt x="52" y="190"/>
                </a:lnTo>
                <a:lnTo>
                  <a:pt x="50" y="190"/>
                </a:lnTo>
                <a:lnTo>
                  <a:pt x="50" y="190"/>
                </a:lnTo>
                <a:lnTo>
                  <a:pt x="48" y="190"/>
                </a:lnTo>
                <a:lnTo>
                  <a:pt x="48" y="190"/>
                </a:lnTo>
                <a:lnTo>
                  <a:pt x="46" y="188"/>
                </a:lnTo>
                <a:lnTo>
                  <a:pt x="46" y="188"/>
                </a:lnTo>
                <a:lnTo>
                  <a:pt x="44" y="186"/>
                </a:lnTo>
                <a:lnTo>
                  <a:pt x="44" y="186"/>
                </a:lnTo>
                <a:lnTo>
                  <a:pt x="44" y="188"/>
                </a:lnTo>
                <a:lnTo>
                  <a:pt x="44" y="188"/>
                </a:lnTo>
                <a:lnTo>
                  <a:pt x="44" y="186"/>
                </a:lnTo>
                <a:lnTo>
                  <a:pt x="44" y="186"/>
                </a:lnTo>
                <a:lnTo>
                  <a:pt x="42" y="184"/>
                </a:lnTo>
                <a:lnTo>
                  <a:pt x="42" y="184"/>
                </a:lnTo>
                <a:lnTo>
                  <a:pt x="42" y="182"/>
                </a:lnTo>
                <a:lnTo>
                  <a:pt x="42" y="182"/>
                </a:lnTo>
                <a:lnTo>
                  <a:pt x="42" y="182"/>
                </a:lnTo>
                <a:lnTo>
                  <a:pt x="42" y="182"/>
                </a:lnTo>
                <a:lnTo>
                  <a:pt x="40" y="182"/>
                </a:lnTo>
                <a:lnTo>
                  <a:pt x="40" y="182"/>
                </a:lnTo>
                <a:lnTo>
                  <a:pt x="40" y="182"/>
                </a:lnTo>
                <a:lnTo>
                  <a:pt x="40" y="182"/>
                </a:lnTo>
                <a:lnTo>
                  <a:pt x="38" y="180"/>
                </a:lnTo>
                <a:lnTo>
                  <a:pt x="38" y="180"/>
                </a:lnTo>
                <a:lnTo>
                  <a:pt x="38" y="180"/>
                </a:lnTo>
                <a:lnTo>
                  <a:pt x="38" y="180"/>
                </a:lnTo>
                <a:lnTo>
                  <a:pt x="38" y="180"/>
                </a:lnTo>
                <a:lnTo>
                  <a:pt x="38" y="180"/>
                </a:lnTo>
                <a:lnTo>
                  <a:pt x="38" y="182"/>
                </a:lnTo>
                <a:lnTo>
                  <a:pt x="38" y="182"/>
                </a:lnTo>
                <a:lnTo>
                  <a:pt x="40" y="182"/>
                </a:lnTo>
                <a:lnTo>
                  <a:pt x="40" y="182"/>
                </a:lnTo>
                <a:lnTo>
                  <a:pt x="42" y="186"/>
                </a:lnTo>
                <a:lnTo>
                  <a:pt x="42" y="186"/>
                </a:lnTo>
                <a:lnTo>
                  <a:pt x="44" y="188"/>
                </a:lnTo>
                <a:lnTo>
                  <a:pt x="44" y="188"/>
                </a:lnTo>
                <a:lnTo>
                  <a:pt x="44" y="188"/>
                </a:lnTo>
                <a:lnTo>
                  <a:pt x="44" y="188"/>
                </a:lnTo>
                <a:lnTo>
                  <a:pt x="44" y="190"/>
                </a:lnTo>
                <a:lnTo>
                  <a:pt x="44" y="190"/>
                </a:lnTo>
                <a:lnTo>
                  <a:pt x="44" y="192"/>
                </a:lnTo>
                <a:lnTo>
                  <a:pt x="44" y="192"/>
                </a:lnTo>
                <a:lnTo>
                  <a:pt x="44" y="194"/>
                </a:lnTo>
                <a:lnTo>
                  <a:pt x="44" y="194"/>
                </a:lnTo>
                <a:lnTo>
                  <a:pt x="42" y="192"/>
                </a:lnTo>
                <a:lnTo>
                  <a:pt x="42" y="192"/>
                </a:lnTo>
                <a:lnTo>
                  <a:pt x="40" y="194"/>
                </a:lnTo>
                <a:lnTo>
                  <a:pt x="40" y="194"/>
                </a:lnTo>
                <a:lnTo>
                  <a:pt x="38" y="194"/>
                </a:lnTo>
                <a:lnTo>
                  <a:pt x="38" y="194"/>
                </a:lnTo>
                <a:lnTo>
                  <a:pt x="38" y="194"/>
                </a:lnTo>
                <a:lnTo>
                  <a:pt x="38" y="194"/>
                </a:lnTo>
                <a:lnTo>
                  <a:pt x="36" y="194"/>
                </a:lnTo>
                <a:lnTo>
                  <a:pt x="36" y="194"/>
                </a:lnTo>
                <a:lnTo>
                  <a:pt x="36" y="194"/>
                </a:lnTo>
                <a:lnTo>
                  <a:pt x="36" y="194"/>
                </a:lnTo>
                <a:lnTo>
                  <a:pt x="36" y="194"/>
                </a:lnTo>
                <a:lnTo>
                  <a:pt x="36" y="1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0" name="Freeform 137"/>
          <p:cNvSpPr>
            <a:spLocks/>
          </p:cNvSpPr>
          <p:nvPr/>
        </p:nvSpPr>
        <p:spPr bwMode="auto">
          <a:xfrm>
            <a:off x="4554958" y="4482807"/>
            <a:ext cx="463550" cy="444500"/>
          </a:xfrm>
          <a:custGeom>
            <a:avLst/>
            <a:gdLst>
              <a:gd name="T0" fmla="*/ 290 w 292"/>
              <a:gd name="T1" fmla="*/ 10 h 280"/>
              <a:gd name="T2" fmla="*/ 284 w 292"/>
              <a:gd name="T3" fmla="*/ 6 h 280"/>
              <a:gd name="T4" fmla="*/ 270 w 292"/>
              <a:gd name="T5" fmla="*/ 8 h 280"/>
              <a:gd name="T6" fmla="*/ 262 w 292"/>
              <a:gd name="T7" fmla="*/ 10 h 280"/>
              <a:gd name="T8" fmla="*/ 252 w 292"/>
              <a:gd name="T9" fmla="*/ 2 h 280"/>
              <a:gd name="T10" fmla="*/ 244 w 292"/>
              <a:gd name="T11" fmla="*/ 6 h 280"/>
              <a:gd name="T12" fmla="*/ 240 w 292"/>
              <a:gd name="T13" fmla="*/ 14 h 280"/>
              <a:gd name="T14" fmla="*/ 230 w 292"/>
              <a:gd name="T15" fmla="*/ 18 h 280"/>
              <a:gd name="T16" fmla="*/ 212 w 292"/>
              <a:gd name="T17" fmla="*/ 20 h 280"/>
              <a:gd name="T18" fmla="*/ 200 w 292"/>
              <a:gd name="T19" fmla="*/ 26 h 280"/>
              <a:gd name="T20" fmla="*/ 184 w 292"/>
              <a:gd name="T21" fmla="*/ 34 h 280"/>
              <a:gd name="T22" fmla="*/ 174 w 292"/>
              <a:gd name="T23" fmla="*/ 36 h 280"/>
              <a:gd name="T24" fmla="*/ 170 w 292"/>
              <a:gd name="T25" fmla="*/ 40 h 280"/>
              <a:gd name="T26" fmla="*/ 154 w 292"/>
              <a:gd name="T27" fmla="*/ 76 h 280"/>
              <a:gd name="T28" fmla="*/ 142 w 292"/>
              <a:gd name="T29" fmla="*/ 84 h 280"/>
              <a:gd name="T30" fmla="*/ 132 w 292"/>
              <a:gd name="T31" fmla="*/ 92 h 280"/>
              <a:gd name="T32" fmla="*/ 128 w 292"/>
              <a:gd name="T33" fmla="*/ 102 h 280"/>
              <a:gd name="T34" fmla="*/ 120 w 292"/>
              <a:gd name="T35" fmla="*/ 108 h 280"/>
              <a:gd name="T36" fmla="*/ 112 w 292"/>
              <a:gd name="T37" fmla="*/ 118 h 280"/>
              <a:gd name="T38" fmla="*/ 94 w 292"/>
              <a:gd name="T39" fmla="*/ 130 h 280"/>
              <a:gd name="T40" fmla="*/ 78 w 292"/>
              <a:gd name="T41" fmla="*/ 142 h 280"/>
              <a:gd name="T42" fmla="*/ 72 w 292"/>
              <a:gd name="T43" fmla="*/ 148 h 280"/>
              <a:gd name="T44" fmla="*/ 72 w 292"/>
              <a:gd name="T45" fmla="*/ 154 h 280"/>
              <a:gd name="T46" fmla="*/ 66 w 292"/>
              <a:gd name="T47" fmla="*/ 156 h 280"/>
              <a:gd name="T48" fmla="*/ 60 w 292"/>
              <a:gd name="T49" fmla="*/ 164 h 280"/>
              <a:gd name="T50" fmla="*/ 44 w 292"/>
              <a:gd name="T51" fmla="*/ 178 h 280"/>
              <a:gd name="T52" fmla="*/ 36 w 292"/>
              <a:gd name="T53" fmla="*/ 184 h 280"/>
              <a:gd name="T54" fmla="*/ 18 w 292"/>
              <a:gd name="T55" fmla="*/ 200 h 280"/>
              <a:gd name="T56" fmla="*/ 4 w 292"/>
              <a:gd name="T57" fmla="*/ 204 h 280"/>
              <a:gd name="T58" fmla="*/ 8 w 292"/>
              <a:gd name="T59" fmla="*/ 224 h 280"/>
              <a:gd name="T60" fmla="*/ 6 w 292"/>
              <a:gd name="T61" fmla="*/ 242 h 280"/>
              <a:gd name="T62" fmla="*/ 14 w 292"/>
              <a:gd name="T63" fmla="*/ 252 h 280"/>
              <a:gd name="T64" fmla="*/ 18 w 292"/>
              <a:gd name="T65" fmla="*/ 270 h 280"/>
              <a:gd name="T66" fmla="*/ 26 w 292"/>
              <a:gd name="T67" fmla="*/ 280 h 280"/>
              <a:gd name="T68" fmla="*/ 42 w 292"/>
              <a:gd name="T69" fmla="*/ 278 h 280"/>
              <a:gd name="T70" fmla="*/ 60 w 292"/>
              <a:gd name="T71" fmla="*/ 266 h 280"/>
              <a:gd name="T72" fmla="*/ 68 w 292"/>
              <a:gd name="T73" fmla="*/ 246 h 280"/>
              <a:gd name="T74" fmla="*/ 76 w 292"/>
              <a:gd name="T75" fmla="*/ 228 h 280"/>
              <a:gd name="T76" fmla="*/ 82 w 292"/>
              <a:gd name="T77" fmla="*/ 206 h 280"/>
              <a:gd name="T78" fmla="*/ 92 w 292"/>
              <a:gd name="T79" fmla="*/ 188 h 280"/>
              <a:gd name="T80" fmla="*/ 102 w 292"/>
              <a:gd name="T81" fmla="*/ 176 h 280"/>
              <a:gd name="T82" fmla="*/ 116 w 292"/>
              <a:gd name="T83" fmla="*/ 172 h 280"/>
              <a:gd name="T84" fmla="*/ 130 w 292"/>
              <a:gd name="T85" fmla="*/ 178 h 280"/>
              <a:gd name="T86" fmla="*/ 142 w 292"/>
              <a:gd name="T87" fmla="*/ 174 h 280"/>
              <a:gd name="T88" fmla="*/ 160 w 292"/>
              <a:gd name="T89" fmla="*/ 172 h 280"/>
              <a:gd name="T90" fmla="*/ 180 w 292"/>
              <a:gd name="T91" fmla="*/ 162 h 280"/>
              <a:gd name="T92" fmla="*/ 176 w 292"/>
              <a:gd name="T93" fmla="*/ 154 h 280"/>
              <a:gd name="T94" fmla="*/ 182 w 292"/>
              <a:gd name="T95" fmla="*/ 140 h 280"/>
              <a:gd name="T96" fmla="*/ 192 w 292"/>
              <a:gd name="T97" fmla="*/ 134 h 280"/>
              <a:gd name="T98" fmla="*/ 204 w 292"/>
              <a:gd name="T99" fmla="*/ 120 h 280"/>
              <a:gd name="T100" fmla="*/ 220 w 292"/>
              <a:gd name="T101" fmla="*/ 112 h 280"/>
              <a:gd name="T102" fmla="*/ 240 w 292"/>
              <a:gd name="T103" fmla="*/ 114 h 280"/>
              <a:gd name="T104" fmla="*/ 260 w 292"/>
              <a:gd name="T105" fmla="*/ 114 h 280"/>
              <a:gd name="T106" fmla="*/ 268 w 292"/>
              <a:gd name="T107" fmla="*/ 90 h 280"/>
              <a:gd name="T108" fmla="*/ 280 w 292"/>
              <a:gd name="T109" fmla="*/ 74 h 280"/>
              <a:gd name="T110" fmla="*/ 290 w 292"/>
              <a:gd name="T111" fmla="*/ 52 h 280"/>
              <a:gd name="T112" fmla="*/ 286 w 292"/>
              <a:gd name="T113" fmla="*/ 36 h 280"/>
              <a:gd name="T114" fmla="*/ 272 w 292"/>
              <a:gd name="T115" fmla="*/ 34 h 280"/>
              <a:gd name="T116" fmla="*/ 260 w 292"/>
              <a:gd name="T117" fmla="*/ 28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2" h="280">
                <a:moveTo>
                  <a:pt x="262" y="18"/>
                </a:moveTo>
                <a:lnTo>
                  <a:pt x="262" y="18"/>
                </a:lnTo>
                <a:lnTo>
                  <a:pt x="262" y="16"/>
                </a:lnTo>
                <a:lnTo>
                  <a:pt x="262" y="16"/>
                </a:lnTo>
                <a:lnTo>
                  <a:pt x="266" y="16"/>
                </a:lnTo>
                <a:lnTo>
                  <a:pt x="266" y="16"/>
                </a:lnTo>
                <a:lnTo>
                  <a:pt x="270" y="16"/>
                </a:lnTo>
                <a:lnTo>
                  <a:pt x="270" y="16"/>
                </a:lnTo>
                <a:lnTo>
                  <a:pt x="272" y="14"/>
                </a:lnTo>
                <a:lnTo>
                  <a:pt x="274" y="12"/>
                </a:lnTo>
                <a:lnTo>
                  <a:pt x="274" y="12"/>
                </a:lnTo>
                <a:lnTo>
                  <a:pt x="290" y="10"/>
                </a:lnTo>
                <a:lnTo>
                  <a:pt x="290" y="10"/>
                </a:lnTo>
                <a:lnTo>
                  <a:pt x="292" y="8"/>
                </a:lnTo>
                <a:lnTo>
                  <a:pt x="292" y="8"/>
                </a:lnTo>
                <a:lnTo>
                  <a:pt x="292" y="8"/>
                </a:lnTo>
                <a:lnTo>
                  <a:pt x="290" y="6"/>
                </a:lnTo>
                <a:lnTo>
                  <a:pt x="290" y="6"/>
                </a:lnTo>
                <a:lnTo>
                  <a:pt x="288" y="6"/>
                </a:lnTo>
                <a:lnTo>
                  <a:pt x="288" y="6"/>
                </a:lnTo>
                <a:lnTo>
                  <a:pt x="286" y="6"/>
                </a:lnTo>
                <a:lnTo>
                  <a:pt x="286" y="6"/>
                </a:lnTo>
                <a:lnTo>
                  <a:pt x="286" y="6"/>
                </a:lnTo>
                <a:lnTo>
                  <a:pt x="286" y="6"/>
                </a:lnTo>
                <a:lnTo>
                  <a:pt x="284" y="6"/>
                </a:lnTo>
                <a:lnTo>
                  <a:pt x="284" y="6"/>
                </a:lnTo>
                <a:lnTo>
                  <a:pt x="282" y="6"/>
                </a:lnTo>
                <a:lnTo>
                  <a:pt x="282" y="6"/>
                </a:lnTo>
                <a:lnTo>
                  <a:pt x="280" y="6"/>
                </a:lnTo>
                <a:lnTo>
                  <a:pt x="280" y="6"/>
                </a:lnTo>
                <a:lnTo>
                  <a:pt x="276" y="6"/>
                </a:lnTo>
                <a:lnTo>
                  <a:pt x="276" y="6"/>
                </a:lnTo>
                <a:lnTo>
                  <a:pt x="276" y="6"/>
                </a:lnTo>
                <a:lnTo>
                  <a:pt x="276" y="6"/>
                </a:lnTo>
                <a:lnTo>
                  <a:pt x="274" y="6"/>
                </a:lnTo>
                <a:lnTo>
                  <a:pt x="274" y="6"/>
                </a:lnTo>
                <a:lnTo>
                  <a:pt x="272" y="8"/>
                </a:lnTo>
                <a:lnTo>
                  <a:pt x="272" y="8"/>
                </a:lnTo>
                <a:lnTo>
                  <a:pt x="270" y="8"/>
                </a:lnTo>
                <a:lnTo>
                  <a:pt x="270" y="8"/>
                </a:lnTo>
                <a:lnTo>
                  <a:pt x="268" y="6"/>
                </a:lnTo>
                <a:lnTo>
                  <a:pt x="268" y="6"/>
                </a:lnTo>
                <a:lnTo>
                  <a:pt x="268" y="8"/>
                </a:lnTo>
                <a:lnTo>
                  <a:pt x="268" y="8"/>
                </a:lnTo>
                <a:lnTo>
                  <a:pt x="266" y="8"/>
                </a:lnTo>
                <a:lnTo>
                  <a:pt x="266" y="8"/>
                </a:lnTo>
                <a:lnTo>
                  <a:pt x="264" y="8"/>
                </a:lnTo>
                <a:lnTo>
                  <a:pt x="264" y="8"/>
                </a:lnTo>
                <a:lnTo>
                  <a:pt x="264" y="8"/>
                </a:lnTo>
                <a:lnTo>
                  <a:pt x="264" y="8"/>
                </a:lnTo>
                <a:lnTo>
                  <a:pt x="264" y="8"/>
                </a:lnTo>
                <a:lnTo>
                  <a:pt x="262" y="10"/>
                </a:lnTo>
                <a:lnTo>
                  <a:pt x="262" y="10"/>
                </a:lnTo>
                <a:lnTo>
                  <a:pt x="260" y="10"/>
                </a:lnTo>
                <a:lnTo>
                  <a:pt x="260" y="8"/>
                </a:lnTo>
                <a:lnTo>
                  <a:pt x="260" y="8"/>
                </a:lnTo>
                <a:lnTo>
                  <a:pt x="258" y="6"/>
                </a:lnTo>
                <a:lnTo>
                  <a:pt x="258" y="6"/>
                </a:lnTo>
                <a:lnTo>
                  <a:pt x="256" y="2"/>
                </a:lnTo>
                <a:lnTo>
                  <a:pt x="256" y="2"/>
                </a:lnTo>
                <a:lnTo>
                  <a:pt x="252" y="0"/>
                </a:lnTo>
                <a:lnTo>
                  <a:pt x="252" y="0"/>
                </a:lnTo>
                <a:lnTo>
                  <a:pt x="250" y="0"/>
                </a:lnTo>
                <a:lnTo>
                  <a:pt x="250" y="0"/>
                </a:lnTo>
                <a:lnTo>
                  <a:pt x="252" y="2"/>
                </a:lnTo>
                <a:lnTo>
                  <a:pt x="252" y="2"/>
                </a:lnTo>
                <a:lnTo>
                  <a:pt x="252" y="2"/>
                </a:lnTo>
                <a:lnTo>
                  <a:pt x="252" y="4"/>
                </a:lnTo>
                <a:lnTo>
                  <a:pt x="252" y="4"/>
                </a:lnTo>
                <a:lnTo>
                  <a:pt x="252" y="4"/>
                </a:lnTo>
                <a:lnTo>
                  <a:pt x="252" y="6"/>
                </a:lnTo>
                <a:lnTo>
                  <a:pt x="252" y="6"/>
                </a:lnTo>
                <a:lnTo>
                  <a:pt x="248" y="4"/>
                </a:lnTo>
                <a:lnTo>
                  <a:pt x="248" y="4"/>
                </a:lnTo>
                <a:lnTo>
                  <a:pt x="246" y="6"/>
                </a:lnTo>
                <a:lnTo>
                  <a:pt x="246" y="6"/>
                </a:lnTo>
                <a:lnTo>
                  <a:pt x="244" y="6"/>
                </a:lnTo>
                <a:lnTo>
                  <a:pt x="244" y="6"/>
                </a:lnTo>
                <a:lnTo>
                  <a:pt x="246" y="8"/>
                </a:lnTo>
                <a:lnTo>
                  <a:pt x="246" y="8"/>
                </a:lnTo>
                <a:lnTo>
                  <a:pt x="244" y="10"/>
                </a:lnTo>
                <a:lnTo>
                  <a:pt x="244" y="10"/>
                </a:lnTo>
                <a:lnTo>
                  <a:pt x="244" y="10"/>
                </a:lnTo>
                <a:lnTo>
                  <a:pt x="244" y="10"/>
                </a:lnTo>
                <a:lnTo>
                  <a:pt x="242" y="10"/>
                </a:lnTo>
                <a:lnTo>
                  <a:pt x="242" y="10"/>
                </a:lnTo>
                <a:lnTo>
                  <a:pt x="240" y="10"/>
                </a:lnTo>
                <a:lnTo>
                  <a:pt x="240" y="12"/>
                </a:lnTo>
                <a:lnTo>
                  <a:pt x="240" y="12"/>
                </a:lnTo>
                <a:lnTo>
                  <a:pt x="240" y="14"/>
                </a:lnTo>
                <a:lnTo>
                  <a:pt x="240" y="14"/>
                </a:lnTo>
                <a:lnTo>
                  <a:pt x="238" y="14"/>
                </a:lnTo>
                <a:lnTo>
                  <a:pt x="238" y="14"/>
                </a:lnTo>
                <a:lnTo>
                  <a:pt x="236" y="14"/>
                </a:lnTo>
                <a:lnTo>
                  <a:pt x="236" y="14"/>
                </a:lnTo>
                <a:lnTo>
                  <a:pt x="232" y="12"/>
                </a:lnTo>
                <a:lnTo>
                  <a:pt x="232" y="12"/>
                </a:lnTo>
                <a:lnTo>
                  <a:pt x="232" y="14"/>
                </a:lnTo>
                <a:lnTo>
                  <a:pt x="232" y="14"/>
                </a:lnTo>
                <a:lnTo>
                  <a:pt x="230" y="12"/>
                </a:lnTo>
                <a:lnTo>
                  <a:pt x="230" y="12"/>
                </a:lnTo>
                <a:lnTo>
                  <a:pt x="230" y="16"/>
                </a:lnTo>
                <a:lnTo>
                  <a:pt x="230" y="16"/>
                </a:lnTo>
                <a:lnTo>
                  <a:pt x="230" y="18"/>
                </a:lnTo>
                <a:lnTo>
                  <a:pt x="230" y="18"/>
                </a:lnTo>
                <a:lnTo>
                  <a:pt x="230" y="18"/>
                </a:lnTo>
                <a:lnTo>
                  <a:pt x="230" y="18"/>
                </a:lnTo>
                <a:lnTo>
                  <a:pt x="226" y="18"/>
                </a:lnTo>
                <a:lnTo>
                  <a:pt x="226" y="18"/>
                </a:lnTo>
                <a:lnTo>
                  <a:pt x="224" y="20"/>
                </a:lnTo>
                <a:lnTo>
                  <a:pt x="224" y="20"/>
                </a:lnTo>
                <a:lnTo>
                  <a:pt x="220" y="18"/>
                </a:lnTo>
                <a:lnTo>
                  <a:pt x="220" y="18"/>
                </a:lnTo>
                <a:lnTo>
                  <a:pt x="218" y="20"/>
                </a:lnTo>
                <a:lnTo>
                  <a:pt x="218" y="20"/>
                </a:lnTo>
                <a:lnTo>
                  <a:pt x="212" y="20"/>
                </a:lnTo>
                <a:lnTo>
                  <a:pt x="212" y="20"/>
                </a:lnTo>
                <a:lnTo>
                  <a:pt x="210" y="20"/>
                </a:lnTo>
                <a:lnTo>
                  <a:pt x="210" y="20"/>
                </a:lnTo>
                <a:lnTo>
                  <a:pt x="208" y="22"/>
                </a:lnTo>
                <a:lnTo>
                  <a:pt x="208" y="22"/>
                </a:lnTo>
                <a:lnTo>
                  <a:pt x="208" y="22"/>
                </a:lnTo>
                <a:lnTo>
                  <a:pt x="206" y="22"/>
                </a:lnTo>
                <a:lnTo>
                  <a:pt x="206" y="22"/>
                </a:lnTo>
                <a:lnTo>
                  <a:pt x="204" y="22"/>
                </a:lnTo>
                <a:lnTo>
                  <a:pt x="204" y="22"/>
                </a:lnTo>
                <a:lnTo>
                  <a:pt x="202" y="22"/>
                </a:lnTo>
                <a:lnTo>
                  <a:pt x="202" y="24"/>
                </a:lnTo>
                <a:lnTo>
                  <a:pt x="202" y="24"/>
                </a:lnTo>
                <a:lnTo>
                  <a:pt x="200" y="26"/>
                </a:lnTo>
                <a:lnTo>
                  <a:pt x="200" y="26"/>
                </a:lnTo>
                <a:lnTo>
                  <a:pt x="188" y="28"/>
                </a:lnTo>
                <a:lnTo>
                  <a:pt x="188" y="28"/>
                </a:lnTo>
                <a:lnTo>
                  <a:pt x="190" y="30"/>
                </a:lnTo>
                <a:lnTo>
                  <a:pt x="190" y="30"/>
                </a:lnTo>
                <a:lnTo>
                  <a:pt x="192" y="32"/>
                </a:lnTo>
                <a:lnTo>
                  <a:pt x="192" y="34"/>
                </a:lnTo>
                <a:lnTo>
                  <a:pt x="192" y="34"/>
                </a:lnTo>
                <a:lnTo>
                  <a:pt x="190" y="34"/>
                </a:lnTo>
                <a:lnTo>
                  <a:pt x="190" y="34"/>
                </a:lnTo>
                <a:lnTo>
                  <a:pt x="186" y="34"/>
                </a:lnTo>
                <a:lnTo>
                  <a:pt x="186" y="34"/>
                </a:lnTo>
                <a:lnTo>
                  <a:pt x="184" y="34"/>
                </a:lnTo>
                <a:lnTo>
                  <a:pt x="184" y="34"/>
                </a:lnTo>
                <a:lnTo>
                  <a:pt x="180" y="32"/>
                </a:lnTo>
                <a:lnTo>
                  <a:pt x="180" y="32"/>
                </a:lnTo>
                <a:lnTo>
                  <a:pt x="180" y="34"/>
                </a:lnTo>
                <a:lnTo>
                  <a:pt x="180" y="34"/>
                </a:lnTo>
                <a:lnTo>
                  <a:pt x="180" y="34"/>
                </a:lnTo>
                <a:lnTo>
                  <a:pt x="178" y="34"/>
                </a:lnTo>
                <a:lnTo>
                  <a:pt x="178" y="34"/>
                </a:lnTo>
                <a:lnTo>
                  <a:pt x="176" y="34"/>
                </a:lnTo>
                <a:lnTo>
                  <a:pt x="176" y="34"/>
                </a:lnTo>
                <a:lnTo>
                  <a:pt x="174" y="34"/>
                </a:lnTo>
                <a:lnTo>
                  <a:pt x="174" y="34"/>
                </a:lnTo>
                <a:lnTo>
                  <a:pt x="174" y="36"/>
                </a:lnTo>
                <a:lnTo>
                  <a:pt x="174" y="36"/>
                </a:lnTo>
                <a:lnTo>
                  <a:pt x="172" y="36"/>
                </a:lnTo>
                <a:lnTo>
                  <a:pt x="172" y="36"/>
                </a:lnTo>
                <a:lnTo>
                  <a:pt x="172" y="36"/>
                </a:lnTo>
                <a:lnTo>
                  <a:pt x="172" y="36"/>
                </a:lnTo>
                <a:lnTo>
                  <a:pt x="170" y="36"/>
                </a:lnTo>
                <a:lnTo>
                  <a:pt x="170" y="36"/>
                </a:lnTo>
                <a:lnTo>
                  <a:pt x="170" y="36"/>
                </a:lnTo>
                <a:lnTo>
                  <a:pt x="170" y="36"/>
                </a:lnTo>
                <a:lnTo>
                  <a:pt x="170" y="38"/>
                </a:lnTo>
                <a:lnTo>
                  <a:pt x="170" y="38"/>
                </a:lnTo>
                <a:lnTo>
                  <a:pt x="168" y="40"/>
                </a:lnTo>
                <a:lnTo>
                  <a:pt x="170" y="40"/>
                </a:lnTo>
                <a:lnTo>
                  <a:pt x="170" y="40"/>
                </a:lnTo>
                <a:lnTo>
                  <a:pt x="174" y="42"/>
                </a:lnTo>
                <a:lnTo>
                  <a:pt x="174" y="42"/>
                </a:lnTo>
                <a:lnTo>
                  <a:pt x="176" y="44"/>
                </a:lnTo>
                <a:lnTo>
                  <a:pt x="178" y="46"/>
                </a:lnTo>
                <a:lnTo>
                  <a:pt x="178" y="46"/>
                </a:lnTo>
                <a:lnTo>
                  <a:pt x="178" y="50"/>
                </a:lnTo>
                <a:lnTo>
                  <a:pt x="176" y="60"/>
                </a:lnTo>
                <a:lnTo>
                  <a:pt x="176" y="60"/>
                </a:lnTo>
                <a:lnTo>
                  <a:pt x="170" y="68"/>
                </a:lnTo>
                <a:lnTo>
                  <a:pt x="164" y="70"/>
                </a:lnTo>
                <a:lnTo>
                  <a:pt x="164" y="70"/>
                </a:lnTo>
                <a:lnTo>
                  <a:pt x="154" y="76"/>
                </a:lnTo>
                <a:lnTo>
                  <a:pt x="154" y="76"/>
                </a:lnTo>
                <a:lnTo>
                  <a:pt x="152" y="78"/>
                </a:lnTo>
                <a:lnTo>
                  <a:pt x="152" y="78"/>
                </a:lnTo>
                <a:lnTo>
                  <a:pt x="152" y="78"/>
                </a:lnTo>
                <a:lnTo>
                  <a:pt x="148" y="80"/>
                </a:lnTo>
                <a:lnTo>
                  <a:pt x="148" y="80"/>
                </a:lnTo>
                <a:lnTo>
                  <a:pt x="148" y="82"/>
                </a:lnTo>
                <a:lnTo>
                  <a:pt x="148" y="82"/>
                </a:lnTo>
                <a:lnTo>
                  <a:pt x="146" y="80"/>
                </a:lnTo>
                <a:lnTo>
                  <a:pt x="146" y="80"/>
                </a:lnTo>
                <a:lnTo>
                  <a:pt x="144" y="82"/>
                </a:lnTo>
                <a:lnTo>
                  <a:pt x="144" y="82"/>
                </a:lnTo>
                <a:lnTo>
                  <a:pt x="142" y="84"/>
                </a:lnTo>
                <a:lnTo>
                  <a:pt x="142" y="84"/>
                </a:lnTo>
                <a:lnTo>
                  <a:pt x="142" y="86"/>
                </a:lnTo>
                <a:lnTo>
                  <a:pt x="142" y="86"/>
                </a:lnTo>
                <a:lnTo>
                  <a:pt x="138" y="88"/>
                </a:lnTo>
                <a:lnTo>
                  <a:pt x="138" y="88"/>
                </a:lnTo>
                <a:lnTo>
                  <a:pt x="134" y="90"/>
                </a:lnTo>
                <a:lnTo>
                  <a:pt x="134" y="90"/>
                </a:lnTo>
                <a:lnTo>
                  <a:pt x="134" y="90"/>
                </a:lnTo>
                <a:lnTo>
                  <a:pt x="134" y="90"/>
                </a:lnTo>
                <a:lnTo>
                  <a:pt x="134" y="90"/>
                </a:lnTo>
                <a:lnTo>
                  <a:pt x="132" y="92"/>
                </a:lnTo>
                <a:lnTo>
                  <a:pt x="132" y="92"/>
                </a:lnTo>
                <a:lnTo>
                  <a:pt x="132" y="92"/>
                </a:lnTo>
                <a:lnTo>
                  <a:pt x="132" y="92"/>
                </a:lnTo>
                <a:lnTo>
                  <a:pt x="130" y="94"/>
                </a:lnTo>
                <a:lnTo>
                  <a:pt x="130" y="94"/>
                </a:lnTo>
                <a:lnTo>
                  <a:pt x="130" y="94"/>
                </a:lnTo>
                <a:lnTo>
                  <a:pt x="130" y="96"/>
                </a:lnTo>
                <a:lnTo>
                  <a:pt x="130" y="96"/>
                </a:lnTo>
                <a:lnTo>
                  <a:pt x="128" y="98"/>
                </a:lnTo>
                <a:lnTo>
                  <a:pt x="128" y="98"/>
                </a:lnTo>
                <a:lnTo>
                  <a:pt x="126" y="98"/>
                </a:lnTo>
                <a:lnTo>
                  <a:pt x="126" y="100"/>
                </a:lnTo>
                <a:lnTo>
                  <a:pt x="126" y="100"/>
                </a:lnTo>
                <a:lnTo>
                  <a:pt x="128" y="100"/>
                </a:lnTo>
                <a:lnTo>
                  <a:pt x="128" y="102"/>
                </a:lnTo>
                <a:lnTo>
                  <a:pt x="128" y="102"/>
                </a:lnTo>
                <a:lnTo>
                  <a:pt x="126" y="102"/>
                </a:lnTo>
                <a:lnTo>
                  <a:pt x="126" y="102"/>
                </a:lnTo>
                <a:lnTo>
                  <a:pt x="126" y="102"/>
                </a:lnTo>
                <a:lnTo>
                  <a:pt x="124" y="104"/>
                </a:lnTo>
                <a:lnTo>
                  <a:pt x="124" y="106"/>
                </a:lnTo>
                <a:lnTo>
                  <a:pt x="124" y="106"/>
                </a:lnTo>
                <a:lnTo>
                  <a:pt x="122" y="106"/>
                </a:lnTo>
                <a:lnTo>
                  <a:pt x="122" y="106"/>
                </a:lnTo>
                <a:lnTo>
                  <a:pt x="122" y="108"/>
                </a:lnTo>
                <a:lnTo>
                  <a:pt x="122" y="108"/>
                </a:lnTo>
                <a:lnTo>
                  <a:pt x="120" y="108"/>
                </a:lnTo>
                <a:lnTo>
                  <a:pt x="120" y="108"/>
                </a:lnTo>
                <a:lnTo>
                  <a:pt x="120" y="110"/>
                </a:lnTo>
                <a:lnTo>
                  <a:pt x="120" y="110"/>
                </a:lnTo>
                <a:lnTo>
                  <a:pt x="120" y="110"/>
                </a:lnTo>
                <a:lnTo>
                  <a:pt x="118" y="110"/>
                </a:lnTo>
                <a:lnTo>
                  <a:pt x="118" y="110"/>
                </a:lnTo>
                <a:lnTo>
                  <a:pt x="116" y="112"/>
                </a:lnTo>
                <a:lnTo>
                  <a:pt x="116" y="112"/>
                </a:lnTo>
                <a:lnTo>
                  <a:pt x="116" y="114"/>
                </a:lnTo>
                <a:lnTo>
                  <a:pt x="116" y="114"/>
                </a:lnTo>
                <a:lnTo>
                  <a:pt x="116" y="114"/>
                </a:lnTo>
                <a:lnTo>
                  <a:pt x="114" y="116"/>
                </a:lnTo>
                <a:lnTo>
                  <a:pt x="114" y="116"/>
                </a:lnTo>
                <a:lnTo>
                  <a:pt x="112" y="118"/>
                </a:lnTo>
                <a:lnTo>
                  <a:pt x="112" y="118"/>
                </a:lnTo>
                <a:lnTo>
                  <a:pt x="110" y="120"/>
                </a:lnTo>
                <a:lnTo>
                  <a:pt x="110" y="120"/>
                </a:lnTo>
                <a:lnTo>
                  <a:pt x="108" y="120"/>
                </a:lnTo>
                <a:lnTo>
                  <a:pt x="108" y="122"/>
                </a:lnTo>
                <a:lnTo>
                  <a:pt x="108" y="122"/>
                </a:lnTo>
                <a:lnTo>
                  <a:pt x="104" y="122"/>
                </a:lnTo>
                <a:lnTo>
                  <a:pt x="104" y="122"/>
                </a:lnTo>
                <a:lnTo>
                  <a:pt x="102" y="122"/>
                </a:lnTo>
                <a:lnTo>
                  <a:pt x="102" y="122"/>
                </a:lnTo>
                <a:lnTo>
                  <a:pt x="98" y="126"/>
                </a:lnTo>
                <a:lnTo>
                  <a:pt x="98" y="126"/>
                </a:lnTo>
                <a:lnTo>
                  <a:pt x="94" y="130"/>
                </a:lnTo>
                <a:lnTo>
                  <a:pt x="94" y="130"/>
                </a:lnTo>
                <a:lnTo>
                  <a:pt x="92" y="132"/>
                </a:lnTo>
                <a:lnTo>
                  <a:pt x="92" y="132"/>
                </a:lnTo>
                <a:lnTo>
                  <a:pt x="86" y="136"/>
                </a:lnTo>
                <a:lnTo>
                  <a:pt x="86" y="136"/>
                </a:lnTo>
                <a:lnTo>
                  <a:pt x="86" y="136"/>
                </a:lnTo>
                <a:lnTo>
                  <a:pt x="84" y="138"/>
                </a:lnTo>
                <a:lnTo>
                  <a:pt x="84" y="138"/>
                </a:lnTo>
                <a:lnTo>
                  <a:pt x="80" y="140"/>
                </a:lnTo>
                <a:lnTo>
                  <a:pt x="80" y="140"/>
                </a:lnTo>
                <a:lnTo>
                  <a:pt x="78" y="140"/>
                </a:lnTo>
                <a:lnTo>
                  <a:pt x="78" y="140"/>
                </a:lnTo>
                <a:lnTo>
                  <a:pt x="78" y="142"/>
                </a:lnTo>
                <a:lnTo>
                  <a:pt x="78" y="142"/>
                </a:lnTo>
                <a:lnTo>
                  <a:pt x="78" y="144"/>
                </a:lnTo>
                <a:lnTo>
                  <a:pt x="78" y="144"/>
                </a:lnTo>
                <a:lnTo>
                  <a:pt x="76" y="144"/>
                </a:lnTo>
                <a:lnTo>
                  <a:pt x="76" y="144"/>
                </a:lnTo>
                <a:lnTo>
                  <a:pt x="76" y="144"/>
                </a:lnTo>
                <a:lnTo>
                  <a:pt x="76" y="144"/>
                </a:lnTo>
                <a:lnTo>
                  <a:pt x="74" y="146"/>
                </a:lnTo>
                <a:lnTo>
                  <a:pt x="74" y="146"/>
                </a:lnTo>
                <a:lnTo>
                  <a:pt x="74" y="146"/>
                </a:lnTo>
                <a:lnTo>
                  <a:pt x="74" y="146"/>
                </a:lnTo>
                <a:lnTo>
                  <a:pt x="72" y="148"/>
                </a:lnTo>
                <a:lnTo>
                  <a:pt x="72" y="148"/>
                </a:lnTo>
                <a:lnTo>
                  <a:pt x="72" y="150"/>
                </a:lnTo>
                <a:lnTo>
                  <a:pt x="72" y="150"/>
                </a:lnTo>
                <a:lnTo>
                  <a:pt x="72" y="150"/>
                </a:lnTo>
                <a:lnTo>
                  <a:pt x="72" y="150"/>
                </a:lnTo>
                <a:lnTo>
                  <a:pt x="72" y="150"/>
                </a:lnTo>
                <a:lnTo>
                  <a:pt x="72" y="150"/>
                </a:lnTo>
                <a:lnTo>
                  <a:pt x="70" y="150"/>
                </a:lnTo>
                <a:lnTo>
                  <a:pt x="70" y="150"/>
                </a:lnTo>
                <a:lnTo>
                  <a:pt x="70" y="150"/>
                </a:lnTo>
                <a:lnTo>
                  <a:pt x="70" y="152"/>
                </a:lnTo>
                <a:lnTo>
                  <a:pt x="70" y="152"/>
                </a:lnTo>
                <a:lnTo>
                  <a:pt x="72" y="154"/>
                </a:lnTo>
                <a:lnTo>
                  <a:pt x="72" y="154"/>
                </a:lnTo>
                <a:lnTo>
                  <a:pt x="70" y="154"/>
                </a:lnTo>
                <a:lnTo>
                  <a:pt x="70" y="154"/>
                </a:lnTo>
                <a:lnTo>
                  <a:pt x="68" y="154"/>
                </a:lnTo>
                <a:lnTo>
                  <a:pt x="68" y="154"/>
                </a:lnTo>
                <a:lnTo>
                  <a:pt x="70" y="156"/>
                </a:lnTo>
                <a:lnTo>
                  <a:pt x="70" y="156"/>
                </a:lnTo>
                <a:lnTo>
                  <a:pt x="70" y="158"/>
                </a:lnTo>
                <a:lnTo>
                  <a:pt x="70" y="158"/>
                </a:lnTo>
                <a:lnTo>
                  <a:pt x="68" y="158"/>
                </a:lnTo>
                <a:lnTo>
                  <a:pt x="66" y="158"/>
                </a:lnTo>
                <a:lnTo>
                  <a:pt x="66" y="158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2" y="158"/>
                </a:lnTo>
                <a:lnTo>
                  <a:pt x="62" y="158"/>
                </a:lnTo>
                <a:lnTo>
                  <a:pt x="62" y="158"/>
                </a:lnTo>
                <a:lnTo>
                  <a:pt x="62" y="158"/>
                </a:lnTo>
                <a:lnTo>
                  <a:pt x="60" y="158"/>
                </a:lnTo>
                <a:lnTo>
                  <a:pt x="60" y="160"/>
                </a:lnTo>
                <a:lnTo>
                  <a:pt x="60" y="160"/>
                </a:lnTo>
                <a:lnTo>
                  <a:pt x="62" y="160"/>
                </a:lnTo>
                <a:lnTo>
                  <a:pt x="62" y="160"/>
                </a:lnTo>
                <a:lnTo>
                  <a:pt x="62" y="160"/>
                </a:lnTo>
                <a:lnTo>
                  <a:pt x="60" y="164"/>
                </a:lnTo>
                <a:lnTo>
                  <a:pt x="60" y="164"/>
                </a:lnTo>
                <a:lnTo>
                  <a:pt x="58" y="164"/>
                </a:lnTo>
                <a:lnTo>
                  <a:pt x="58" y="164"/>
                </a:lnTo>
                <a:lnTo>
                  <a:pt x="56" y="168"/>
                </a:lnTo>
                <a:lnTo>
                  <a:pt x="56" y="168"/>
                </a:lnTo>
                <a:lnTo>
                  <a:pt x="52" y="170"/>
                </a:lnTo>
                <a:lnTo>
                  <a:pt x="52" y="170"/>
                </a:lnTo>
                <a:lnTo>
                  <a:pt x="50" y="174"/>
                </a:lnTo>
                <a:lnTo>
                  <a:pt x="50" y="174"/>
                </a:lnTo>
                <a:lnTo>
                  <a:pt x="48" y="176"/>
                </a:lnTo>
                <a:lnTo>
                  <a:pt x="48" y="176"/>
                </a:lnTo>
                <a:lnTo>
                  <a:pt x="46" y="178"/>
                </a:lnTo>
                <a:lnTo>
                  <a:pt x="46" y="178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42" y="178"/>
                </a:lnTo>
                <a:lnTo>
                  <a:pt x="42" y="178"/>
                </a:lnTo>
                <a:lnTo>
                  <a:pt x="40" y="182"/>
                </a:lnTo>
                <a:lnTo>
                  <a:pt x="40" y="182"/>
                </a:lnTo>
                <a:lnTo>
                  <a:pt x="40" y="182"/>
                </a:lnTo>
                <a:lnTo>
                  <a:pt x="40" y="182"/>
                </a:lnTo>
                <a:lnTo>
                  <a:pt x="38" y="182"/>
                </a:lnTo>
                <a:lnTo>
                  <a:pt x="38" y="182"/>
                </a:lnTo>
                <a:lnTo>
                  <a:pt x="36" y="182"/>
                </a:lnTo>
                <a:lnTo>
                  <a:pt x="36" y="184"/>
                </a:lnTo>
                <a:lnTo>
                  <a:pt x="36" y="184"/>
                </a:lnTo>
                <a:lnTo>
                  <a:pt x="36" y="186"/>
                </a:lnTo>
                <a:lnTo>
                  <a:pt x="36" y="186"/>
                </a:lnTo>
                <a:lnTo>
                  <a:pt x="36" y="188"/>
                </a:lnTo>
                <a:lnTo>
                  <a:pt x="36" y="188"/>
                </a:lnTo>
                <a:lnTo>
                  <a:pt x="34" y="190"/>
                </a:lnTo>
                <a:lnTo>
                  <a:pt x="34" y="190"/>
                </a:lnTo>
                <a:lnTo>
                  <a:pt x="34" y="190"/>
                </a:lnTo>
                <a:lnTo>
                  <a:pt x="34" y="190"/>
                </a:lnTo>
                <a:lnTo>
                  <a:pt x="30" y="194"/>
                </a:lnTo>
                <a:lnTo>
                  <a:pt x="30" y="194"/>
                </a:lnTo>
                <a:lnTo>
                  <a:pt x="18" y="200"/>
                </a:lnTo>
                <a:lnTo>
                  <a:pt x="18" y="200"/>
                </a:lnTo>
                <a:lnTo>
                  <a:pt x="12" y="200"/>
                </a:lnTo>
                <a:lnTo>
                  <a:pt x="10" y="200"/>
                </a:lnTo>
                <a:lnTo>
                  <a:pt x="10" y="200"/>
                </a:lnTo>
                <a:lnTo>
                  <a:pt x="8" y="200"/>
                </a:lnTo>
                <a:lnTo>
                  <a:pt x="8" y="200"/>
                </a:lnTo>
                <a:lnTo>
                  <a:pt x="8" y="200"/>
                </a:lnTo>
                <a:lnTo>
                  <a:pt x="8" y="200"/>
                </a:lnTo>
                <a:lnTo>
                  <a:pt x="6" y="200"/>
                </a:lnTo>
                <a:lnTo>
                  <a:pt x="6" y="200"/>
                </a:lnTo>
                <a:lnTo>
                  <a:pt x="6" y="200"/>
                </a:lnTo>
                <a:lnTo>
                  <a:pt x="6" y="200"/>
                </a:lnTo>
                <a:lnTo>
                  <a:pt x="4" y="204"/>
                </a:lnTo>
                <a:lnTo>
                  <a:pt x="4" y="204"/>
                </a:lnTo>
                <a:lnTo>
                  <a:pt x="6" y="206"/>
                </a:lnTo>
                <a:lnTo>
                  <a:pt x="6" y="206"/>
                </a:lnTo>
                <a:lnTo>
                  <a:pt x="6" y="206"/>
                </a:lnTo>
                <a:lnTo>
                  <a:pt x="6" y="210"/>
                </a:lnTo>
                <a:lnTo>
                  <a:pt x="6" y="212"/>
                </a:lnTo>
                <a:lnTo>
                  <a:pt x="6" y="212"/>
                </a:lnTo>
                <a:lnTo>
                  <a:pt x="8" y="214"/>
                </a:lnTo>
                <a:lnTo>
                  <a:pt x="10" y="216"/>
                </a:lnTo>
                <a:lnTo>
                  <a:pt x="10" y="216"/>
                </a:lnTo>
                <a:lnTo>
                  <a:pt x="10" y="220"/>
                </a:lnTo>
                <a:lnTo>
                  <a:pt x="10" y="220"/>
                </a:lnTo>
                <a:lnTo>
                  <a:pt x="10" y="222"/>
                </a:lnTo>
                <a:lnTo>
                  <a:pt x="8" y="224"/>
                </a:lnTo>
                <a:lnTo>
                  <a:pt x="8" y="224"/>
                </a:lnTo>
                <a:lnTo>
                  <a:pt x="8" y="224"/>
                </a:lnTo>
                <a:lnTo>
                  <a:pt x="6" y="224"/>
                </a:lnTo>
                <a:lnTo>
                  <a:pt x="6" y="224"/>
                </a:lnTo>
                <a:lnTo>
                  <a:pt x="8" y="232"/>
                </a:lnTo>
                <a:lnTo>
                  <a:pt x="8" y="232"/>
                </a:lnTo>
                <a:lnTo>
                  <a:pt x="0" y="236"/>
                </a:lnTo>
                <a:lnTo>
                  <a:pt x="0" y="236"/>
                </a:lnTo>
                <a:lnTo>
                  <a:pt x="2" y="240"/>
                </a:lnTo>
                <a:lnTo>
                  <a:pt x="2" y="240"/>
                </a:lnTo>
                <a:lnTo>
                  <a:pt x="4" y="242"/>
                </a:lnTo>
                <a:lnTo>
                  <a:pt x="4" y="242"/>
                </a:lnTo>
                <a:lnTo>
                  <a:pt x="6" y="242"/>
                </a:lnTo>
                <a:lnTo>
                  <a:pt x="6" y="244"/>
                </a:lnTo>
                <a:lnTo>
                  <a:pt x="6" y="244"/>
                </a:lnTo>
                <a:lnTo>
                  <a:pt x="6" y="248"/>
                </a:lnTo>
                <a:lnTo>
                  <a:pt x="6" y="248"/>
                </a:lnTo>
                <a:lnTo>
                  <a:pt x="6" y="250"/>
                </a:lnTo>
                <a:lnTo>
                  <a:pt x="6" y="252"/>
                </a:lnTo>
                <a:lnTo>
                  <a:pt x="6" y="252"/>
                </a:lnTo>
                <a:lnTo>
                  <a:pt x="8" y="254"/>
                </a:lnTo>
                <a:lnTo>
                  <a:pt x="12" y="254"/>
                </a:lnTo>
                <a:lnTo>
                  <a:pt x="12" y="254"/>
                </a:lnTo>
                <a:lnTo>
                  <a:pt x="14" y="254"/>
                </a:lnTo>
                <a:lnTo>
                  <a:pt x="14" y="254"/>
                </a:lnTo>
                <a:lnTo>
                  <a:pt x="14" y="252"/>
                </a:lnTo>
                <a:lnTo>
                  <a:pt x="16" y="252"/>
                </a:lnTo>
                <a:lnTo>
                  <a:pt x="16" y="252"/>
                </a:lnTo>
                <a:lnTo>
                  <a:pt x="20" y="252"/>
                </a:lnTo>
                <a:lnTo>
                  <a:pt x="20" y="252"/>
                </a:lnTo>
                <a:lnTo>
                  <a:pt x="22" y="252"/>
                </a:lnTo>
                <a:lnTo>
                  <a:pt x="24" y="252"/>
                </a:lnTo>
                <a:lnTo>
                  <a:pt x="24" y="252"/>
                </a:lnTo>
                <a:lnTo>
                  <a:pt x="22" y="258"/>
                </a:lnTo>
                <a:lnTo>
                  <a:pt x="18" y="264"/>
                </a:lnTo>
                <a:lnTo>
                  <a:pt x="18" y="264"/>
                </a:lnTo>
                <a:lnTo>
                  <a:pt x="18" y="264"/>
                </a:lnTo>
                <a:lnTo>
                  <a:pt x="18" y="266"/>
                </a:lnTo>
                <a:lnTo>
                  <a:pt x="18" y="270"/>
                </a:lnTo>
                <a:lnTo>
                  <a:pt x="18" y="270"/>
                </a:lnTo>
                <a:lnTo>
                  <a:pt x="20" y="272"/>
                </a:lnTo>
                <a:lnTo>
                  <a:pt x="20" y="272"/>
                </a:lnTo>
                <a:lnTo>
                  <a:pt x="20" y="274"/>
                </a:lnTo>
                <a:lnTo>
                  <a:pt x="20" y="274"/>
                </a:lnTo>
                <a:lnTo>
                  <a:pt x="20" y="274"/>
                </a:lnTo>
                <a:lnTo>
                  <a:pt x="22" y="274"/>
                </a:lnTo>
                <a:lnTo>
                  <a:pt x="24" y="276"/>
                </a:lnTo>
                <a:lnTo>
                  <a:pt x="24" y="276"/>
                </a:lnTo>
                <a:lnTo>
                  <a:pt x="24" y="278"/>
                </a:lnTo>
                <a:lnTo>
                  <a:pt x="24" y="278"/>
                </a:lnTo>
                <a:lnTo>
                  <a:pt x="26" y="278"/>
                </a:lnTo>
                <a:lnTo>
                  <a:pt x="26" y="280"/>
                </a:lnTo>
                <a:lnTo>
                  <a:pt x="26" y="280"/>
                </a:lnTo>
                <a:lnTo>
                  <a:pt x="28" y="280"/>
                </a:lnTo>
                <a:lnTo>
                  <a:pt x="30" y="280"/>
                </a:lnTo>
                <a:lnTo>
                  <a:pt x="30" y="280"/>
                </a:lnTo>
                <a:lnTo>
                  <a:pt x="34" y="280"/>
                </a:lnTo>
                <a:lnTo>
                  <a:pt x="34" y="280"/>
                </a:lnTo>
                <a:lnTo>
                  <a:pt x="38" y="280"/>
                </a:lnTo>
                <a:lnTo>
                  <a:pt x="40" y="278"/>
                </a:lnTo>
                <a:lnTo>
                  <a:pt x="40" y="278"/>
                </a:lnTo>
                <a:lnTo>
                  <a:pt x="38" y="276"/>
                </a:lnTo>
                <a:lnTo>
                  <a:pt x="40" y="276"/>
                </a:lnTo>
                <a:lnTo>
                  <a:pt x="40" y="276"/>
                </a:lnTo>
                <a:lnTo>
                  <a:pt x="42" y="278"/>
                </a:lnTo>
                <a:lnTo>
                  <a:pt x="42" y="278"/>
                </a:lnTo>
                <a:lnTo>
                  <a:pt x="44" y="274"/>
                </a:lnTo>
                <a:lnTo>
                  <a:pt x="46" y="274"/>
                </a:lnTo>
                <a:lnTo>
                  <a:pt x="46" y="274"/>
                </a:lnTo>
                <a:lnTo>
                  <a:pt x="52" y="280"/>
                </a:lnTo>
                <a:lnTo>
                  <a:pt x="52" y="280"/>
                </a:lnTo>
                <a:lnTo>
                  <a:pt x="54" y="276"/>
                </a:lnTo>
                <a:lnTo>
                  <a:pt x="54" y="276"/>
                </a:lnTo>
                <a:lnTo>
                  <a:pt x="56" y="272"/>
                </a:lnTo>
                <a:lnTo>
                  <a:pt x="56" y="272"/>
                </a:lnTo>
                <a:lnTo>
                  <a:pt x="60" y="268"/>
                </a:lnTo>
                <a:lnTo>
                  <a:pt x="60" y="268"/>
                </a:lnTo>
                <a:lnTo>
                  <a:pt x="60" y="266"/>
                </a:lnTo>
                <a:lnTo>
                  <a:pt x="62" y="264"/>
                </a:lnTo>
                <a:lnTo>
                  <a:pt x="62" y="264"/>
                </a:lnTo>
                <a:lnTo>
                  <a:pt x="60" y="260"/>
                </a:lnTo>
                <a:lnTo>
                  <a:pt x="58" y="256"/>
                </a:lnTo>
                <a:lnTo>
                  <a:pt x="58" y="256"/>
                </a:lnTo>
                <a:lnTo>
                  <a:pt x="60" y="254"/>
                </a:lnTo>
                <a:lnTo>
                  <a:pt x="62" y="254"/>
                </a:lnTo>
                <a:lnTo>
                  <a:pt x="62" y="254"/>
                </a:lnTo>
                <a:lnTo>
                  <a:pt x="62" y="248"/>
                </a:lnTo>
                <a:lnTo>
                  <a:pt x="62" y="248"/>
                </a:lnTo>
                <a:lnTo>
                  <a:pt x="64" y="246"/>
                </a:lnTo>
                <a:lnTo>
                  <a:pt x="68" y="246"/>
                </a:lnTo>
                <a:lnTo>
                  <a:pt x="68" y="246"/>
                </a:lnTo>
                <a:lnTo>
                  <a:pt x="70" y="246"/>
                </a:lnTo>
                <a:lnTo>
                  <a:pt x="72" y="246"/>
                </a:lnTo>
                <a:lnTo>
                  <a:pt x="72" y="246"/>
                </a:lnTo>
                <a:lnTo>
                  <a:pt x="70" y="242"/>
                </a:lnTo>
                <a:lnTo>
                  <a:pt x="68" y="238"/>
                </a:lnTo>
                <a:lnTo>
                  <a:pt x="68" y="238"/>
                </a:lnTo>
                <a:lnTo>
                  <a:pt x="66" y="238"/>
                </a:lnTo>
                <a:lnTo>
                  <a:pt x="66" y="238"/>
                </a:lnTo>
                <a:lnTo>
                  <a:pt x="68" y="234"/>
                </a:lnTo>
                <a:lnTo>
                  <a:pt x="70" y="232"/>
                </a:lnTo>
                <a:lnTo>
                  <a:pt x="70" y="232"/>
                </a:lnTo>
                <a:lnTo>
                  <a:pt x="76" y="228"/>
                </a:lnTo>
                <a:lnTo>
                  <a:pt x="76" y="228"/>
                </a:lnTo>
                <a:lnTo>
                  <a:pt x="80" y="222"/>
                </a:lnTo>
                <a:lnTo>
                  <a:pt x="80" y="222"/>
                </a:lnTo>
                <a:lnTo>
                  <a:pt x="80" y="220"/>
                </a:lnTo>
                <a:lnTo>
                  <a:pt x="82" y="220"/>
                </a:lnTo>
                <a:lnTo>
                  <a:pt x="82" y="220"/>
                </a:lnTo>
                <a:lnTo>
                  <a:pt x="82" y="218"/>
                </a:lnTo>
                <a:lnTo>
                  <a:pt x="82" y="218"/>
                </a:lnTo>
                <a:lnTo>
                  <a:pt x="80" y="214"/>
                </a:lnTo>
                <a:lnTo>
                  <a:pt x="80" y="214"/>
                </a:lnTo>
                <a:lnTo>
                  <a:pt x="82" y="210"/>
                </a:lnTo>
                <a:lnTo>
                  <a:pt x="82" y="210"/>
                </a:lnTo>
                <a:lnTo>
                  <a:pt x="82" y="206"/>
                </a:lnTo>
                <a:lnTo>
                  <a:pt x="82" y="206"/>
                </a:lnTo>
                <a:lnTo>
                  <a:pt x="88" y="198"/>
                </a:lnTo>
                <a:lnTo>
                  <a:pt x="88" y="198"/>
                </a:lnTo>
                <a:lnTo>
                  <a:pt x="86" y="196"/>
                </a:lnTo>
                <a:lnTo>
                  <a:pt x="86" y="196"/>
                </a:lnTo>
                <a:lnTo>
                  <a:pt x="84" y="196"/>
                </a:lnTo>
                <a:lnTo>
                  <a:pt x="82" y="194"/>
                </a:lnTo>
                <a:lnTo>
                  <a:pt x="82" y="194"/>
                </a:lnTo>
                <a:lnTo>
                  <a:pt x="82" y="194"/>
                </a:lnTo>
                <a:lnTo>
                  <a:pt x="84" y="192"/>
                </a:lnTo>
                <a:lnTo>
                  <a:pt x="84" y="192"/>
                </a:lnTo>
                <a:lnTo>
                  <a:pt x="90" y="188"/>
                </a:lnTo>
                <a:lnTo>
                  <a:pt x="90" y="188"/>
                </a:lnTo>
                <a:lnTo>
                  <a:pt x="92" y="188"/>
                </a:lnTo>
                <a:lnTo>
                  <a:pt x="92" y="188"/>
                </a:lnTo>
                <a:lnTo>
                  <a:pt x="92" y="188"/>
                </a:lnTo>
                <a:lnTo>
                  <a:pt x="94" y="186"/>
                </a:lnTo>
                <a:lnTo>
                  <a:pt x="94" y="184"/>
                </a:lnTo>
                <a:lnTo>
                  <a:pt x="94" y="184"/>
                </a:lnTo>
                <a:lnTo>
                  <a:pt x="96" y="184"/>
                </a:lnTo>
                <a:lnTo>
                  <a:pt x="98" y="184"/>
                </a:lnTo>
                <a:lnTo>
                  <a:pt x="98" y="184"/>
                </a:lnTo>
                <a:lnTo>
                  <a:pt x="98" y="182"/>
                </a:lnTo>
                <a:lnTo>
                  <a:pt x="100" y="180"/>
                </a:lnTo>
                <a:lnTo>
                  <a:pt x="100" y="180"/>
                </a:lnTo>
                <a:lnTo>
                  <a:pt x="102" y="176"/>
                </a:lnTo>
                <a:lnTo>
                  <a:pt x="102" y="176"/>
                </a:lnTo>
                <a:lnTo>
                  <a:pt x="102" y="174"/>
                </a:lnTo>
                <a:lnTo>
                  <a:pt x="102" y="172"/>
                </a:lnTo>
                <a:lnTo>
                  <a:pt x="102" y="172"/>
                </a:lnTo>
                <a:lnTo>
                  <a:pt x="106" y="172"/>
                </a:lnTo>
                <a:lnTo>
                  <a:pt x="108" y="174"/>
                </a:lnTo>
                <a:lnTo>
                  <a:pt x="108" y="174"/>
                </a:lnTo>
                <a:lnTo>
                  <a:pt x="108" y="176"/>
                </a:lnTo>
                <a:lnTo>
                  <a:pt x="108" y="178"/>
                </a:lnTo>
                <a:lnTo>
                  <a:pt x="108" y="178"/>
                </a:lnTo>
                <a:lnTo>
                  <a:pt x="112" y="178"/>
                </a:lnTo>
                <a:lnTo>
                  <a:pt x="112" y="178"/>
                </a:lnTo>
                <a:lnTo>
                  <a:pt x="114" y="176"/>
                </a:lnTo>
                <a:lnTo>
                  <a:pt x="116" y="172"/>
                </a:lnTo>
                <a:lnTo>
                  <a:pt x="116" y="172"/>
                </a:lnTo>
                <a:lnTo>
                  <a:pt x="116" y="174"/>
                </a:lnTo>
                <a:lnTo>
                  <a:pt x="118" y="176"/>
                </a:lnTo>
                <a:lnTo>
                  <a:pt x="118" y="176"/>
                </a:lnTo>
                <a:lnTo>
                  <a:pt x="122" y="174"/>
                </a:lnTo>
                <a:lnTo>
                  <a:pt x="122" y="174"/>
                </a:lnTo>
                <a:lnTo>
                  <a:pt x="126" y="174"/>
                </a:lnTo>
                <a:lnTo>
                  <a:pt x="126" y="174"/>
                </a:lnTo>
                <a:lnTo>
                  <a:pt x="126" y="176"/>
                </a:lnTo>
                <a:lnTo>
                  <a:pt x="128" y="176"/>
                </a:lnTo>
                <a:lnTo>
                  <a:pt x="128" y="176"/>
                </a:lnTo>
                <a:lnTo>
                  <a:pt x="128" y="178"/>
                </a:lnTo>
                <a:lnTo>
                  <a:pt x="130" y="178"/>
                </a:lnTo>
                <a:lnTo>
                  <a:pt x="130" y="178"/>
                </a:lnTo>
                <a:lnTo>
                  <a:pt x="134" y="174"/>
                </a:lnTo>
                <a:lnTo>
                  <a:pt x="134" y="174"/>
                </a:lnTo>
                <a:lnTo>
                  <a:pt x="134" y="172"/>
                </a:lnTo>
                <a:lnTo>
                  <a:pt x="134" y="170"/>
                </a:lnTo>
                <a:lnTo>
                  <a:pt x="134" y="170"/>
                </a:lnTo>
                <a:lnTo>
                  <a:pt x="136" y="170"/>
                </a:lnTo>
                <a:lnTo>
                  <a:pt x="136" y="170"/>
                </a:lnTo>
                <a:lnTo>
                  <a:pt x="136" y="170"/>
                </a:lnTo>
                <a:lnTo>
                  <a:pt x="138" y="172"/>
                </a:lnTo>
                <a:lnTo>
                  <a:pt x="140" y="172"/>
                </a:lnTo>
                <a:lnTo>
                  <a:pt x="140" y="172"/>
                </a:lnTo>
                <a:lnTo>
                  <a:pt x="142" y="174"/>
                </a:lnTo>
                <a:lnTo>
                  <a:pt x="142" y="174"/>
                </a:lnTo>
                <a:lnTo>
                  <a:pt x="146" y="174"/>
                </a:lnTo>
                <a:lnTo>
                  <a:pt x="146" y="174"/>
                </a:lnTo>
                <a:lnTo>
                  <a:pt x="148" y="174"/>
                </a:lnTo>
                <a:lnTo>
                  <a:pt x="148" y="174"/>
                </a:lnTo>
                <a:lnTo>
                  <a:pt x="152" y="174"/>
                </a:lnTo>
                <a:lnTo>
                  <a:pt x="152" y="174"/>
                </a:lnTo>
                <a:lnTo>
                  <a:pt x="154" y="174"/>
                </a:lnTo>
                <a:lnTo>
                  <a:pt x="154" y="174"/>
                </a:lnTo>
                <a:lnTo>
                  <a:pt x="158" y="172"/>
                </a:lnTo>
                <a:lnTo>
                  <a:pt x="158" y="172"/>
                </a:lnTo>
                <a:lnTo>
                  <a:pt x="160" y="172"/>
                </a:lnTo>
                <a:lnTo>
                  <a:pt x="160" y="172"/>
                </a:lnTo>
                <a:lnTo>
                  <a:pt x="162" y="170"/>
                </a:lnTo>
                <a:lnTo>
                  <a:pt x="164" y="168"/>
                </a:lnTo>
                <a:lnTo>
                  <a:pt x="164" y="168"/>
                </a:lnTo>
                <a:lnTo>
                  <a:pt x="164" y="168"/>
                </a:lnTo>
                <a:lnTo>
                  <a:pt x="166" y="166"/>
                </a:lnTo>
                <a:lnTo>
                  <a:pt x="166" y="166"/>
                </a:lnTo>
                <a:lnTo>
                  <a:pt x="168" y="166"/>
                </a:lnTo>
                <a:lnTo>
                  <a:pt x="168" y="166"/>
                </a:lnTo>
                <a:lnTo>
                  <a:pt x="168" y="166"/>
                </a:lnTo>
                <a:lnTo>
                  <a:pt x="176" y="166"/>
                </a:lnTo>
                <a:lnTo>
                  <a:pt x="176" y="166"/>
                </a:lnTo>
                <a:lnTo>
                  <a:pt x="178" y="164"/>
                </a:lnTo>
                <a:lnTo>
                  <a:pt x="180" y="162"/>
                </a:lnTo>
                <a:lnTo>
                  <a:pt x="180" y="162"/>
                </a:lnTo>
                <a:lnTo>
                  <a:pt x="182" y="164"/>
                </a:lnTo>
                <a:lnTo>
                  <a:pt x="184" y="164"/>
                </a:lnTo>
                <a:lnTo>
                  <a:pt x="184" y="164"/>
                </a:lnTo>
                <a:lnTo>
                  <a:pt x="184" y="162"/>
                </a:lnTo>
                <a:lnTo>
                  <a:pt x="184" y="160"/>
                </a:lnTo>
                <a:lnTo>
                  <a:pt x="182" y="156"/>
                </a:lnTo>
                <a:lnTo>
                  <a:pt x="182" y="156"/>
                </a:lnTo>
                <a:lnTo>
                  <a:pt x="178" y="154"/>
                </a:lnTo>
                <a:lnTo>
                  <a:pt x="178" y="154"/>
                </a:lnTo>
                <a:lnTo>
                  <a:pt x="178" y="154"/>
                </a:lnTo>
                <a:lnTo>
                  <a:pt x="176" y="154"/>
                </a:lnTo>
                <a:lnTo>
                  <a:pt x="176" y="154"/>
                </a:lnTo>
                <a:lnTo>
                  <a:pt x="172" y="152"/>
                </a:lnTo>
                <a:lnTo>
                  <a:pt x="172" y="152"/>
                </a:lnTo>
                <a:lnTo>
                  <a:pt x="172" y="152"/>
                </a:lnTo>
                <a:lnTo>
                  <a:pt x="172" y="150"/>
                </a:lnTo>
                <a:lnTo>
                  <a:pt x="172" y="150"/>
                </a:lnTo>
                <a:lnTo>
                  <a:pt x="174" y="148"/>
                </a:lnTo>
                <a:lnTo>
                  <a:pt x="174" y="148"/>
                </a:lnTo>
                <a:lnTo>
                  <a:pt x="178" y="144"/>
                </a:lnTo>
                <a:lnTo>
                  <a:pt x="178" y="144"/>
                </a:lnTo>
                <a:lnTo>
                  <a:pt x="180" y="142"/>
                </a:lnTo>
                <a:lnTo>
                  <a:pt x="182" y="140"/>
                </a:lnTo>
                <a:lnTo>
                  <a:pt x="182" y="140"/>
                </a:lnTo>
                <a:lnTo>
                  <a:pt x="182" y="140"/>
                </a:lnTo>
                <a:lnTo>
                  <a:pt x="184" y="140"/>
                </a:lnTo>
                <a:lnTo>
                  <a:pt x="184" y="140"/>
                </a:lnTo>
                <a:lnTo>
                  <a:pt x="186" y="140"/>
                </a:lnTo>
                <a:lnTo>
                  <a:pt x="188" y="140"/>
                </a:lnTo>
                <a:lnTo>
                  <a:pt x="188" y="140"/>
                </a:lnTo>
                <a:lnTo>
                  <a:pt x="188" y="140"/>
                </a:lnTo>
                <a:lnTo>
                  <a:pt x="190" y="138"/>
                </a:lnTo>
                <a:lnTo>
                  <a:pt x="190" y="138"/>
                </a:lnTo>
                <a:lnTo>
                  <a:pt x="192" y="138"/>
                </a:lnTo>
                <a:lnTo>
                  <a:pt x="192" y="138"/>
                </a:lnTo>
                <a:lnTo>
                  <a:pt x="192" y="138"/>
                </a:lnTo>
                <a:lnTo>
                  <a:pt x="190" y="136"/>
                </a:lnTo>
                <a:lnTo>
                  <a:pt x="192" y="134"/>
                </a:lnTo>
                <a:lnTo>
                  <a:pt x="192" y="134"/>
                </a:lnTo>
                <a:lnTo>
                  <a:pt x="194" y="134"/>
                </a:lnTo>
                <a:lnTo>
                  <a:pt x="194" y="134"/>
                </a:lnTo>
                <a:lnTo>
                  <a:pt x="194" y="134"/>
                </a:lnTo>
                <a:lnTo>
                  <a:pt x="194" y="132"/>
                </a:lnTo>
                <a:lnTo>
                  <a:pt x="194" y="132"/>
                </a:lnTo>
                <a:lnTo>
                  <a:pt x="196" y="130"/>
                </a:lnTo>
                <a:lnTo>
                  <a:pt x="198" y="128"/>
                </a:lnTo>
                <a:lnTo>
                  <a:pt x="198" y="128"/>
                </a:lnTo>
                <a:lnTo>
                  <a:pt x="202" y="124"/>
                </a:lnTo>
                <a:lnTo>
                  <a:pt x="202" y="124"/>
                </a:lnTo>
                <a:lnTo>
                  <a:pt x="202" y="122"/>
                </a:lnTo>
                <a:lnTo>
                  <a:pt x="204" y="120"/>
                </a:lnTo>
                <a:lnTo>
                  <a:pt x="204" y="120"/>
                </a:lnTo>
                <a:lnTo>
                  <a:pt x="206" y="120"/>
                </a:lnTo>
                <a:lnTo>
                  <a:pt x="206" y="120"/>
                </a:lnTo>
                <a:lnTo>
                  <a:pt x="206" y="118"/>
                </a:lnTo>
                <a:lnTo>
                  <a:pt x="206" y="116"/>
                </a:lnTo>
                <a:lnTo>
                  <a:pt x="206" y="116"/>
                </a:lnTo>
                <a:lnTo>
                  <a:pt x="208" y="112"/>
                </a:lnTo>
                <a:lnTo>
                  <a:pt x="214" y="108"/>
                </a:lnTo>
                <a:lnTo>
                  <a:pt x="214" y="108"/>
                </a:lnTo>
                <a:lnTo>
                  <a:pt x="216" y="108"/>
                </a:lnTo>
                <a:lnTo>
                  <a:pt x="216" y="110"/>
                </a:lnTo>
                <a:lnTo>
                  <a:pt x="218" y="110"/>
                </a:lnTo>
                <a:lnTo>
                  <a:pt x="220" y="112"/>
                </a:lnTo>
                <a:lnTo>
                  <a:pt x="220" y="112"/>
                </a:lnTo>
                <a:lnTo>
                  <a:pt x="222" y="112"/>
                </a:lnTo>
                <a:lnTo>
                  <a:pt x="224" y="112"/>
                </a:lnTo>
                <a:lnTo>
                  <a:pt x="224" y="112"/>
                </a:lnTo>
                <a:lnTo>
                  <a:pt x="228" y="114"/>
                </a:lnTo>
                <a:lnTo>
                  <a:pt x="230" y="112"/>
                </a:lnTo>
                <a:lnTo>
                  <a:pt x="230" y="112"/>
                </a:lnTo>
                <a:lnTo>
                  <a:pt x="234" y="110"/>
                </a:lnTo>
                <a:lnTo>
                  <a:pt x="234" y="110"/>
                </a:lnTo>
                <a:lnTo>
                  <a:pt x="236" y="110"/>
                </a:lnTo>
                <a:lnTo>
                  <a:pt x="238" y="112"/>
                </a:lnTo>
                <a:lnTo>
                  <a:pt x="238" y="112"/>
                </a:lnTo>
                <a:lnTo>
                  <a:pt x="240" y="114"/>
                </a:lnTo>
                <a:lnTo>
                  <a:pt x="242" y="116"/>
                </a:lnTo>
                <a:lnTo>
                  <a:pt x="242" y="116"/>
                </a:lnTo>
                <a:lnTo>
                  <a:pt x="246" y="114"/>
                </a:lnTo>
                <a:lnTo>
                  <a:pt x="246" y="114"/>
                </a:lnTo>
                <a:lnTo>
                  <a:pt x="246" y="114"/>
                </a:lnTo>
                <a:lnTo>
                  <a:pt x="248" y="114"/>
                </a:lnTo>
                <a:lnTo>
                  <a:pt x="248" y="114"/>
                </a:lnTo>
                <a:lnTo>
                  <a:pt x="254" y="112"/>
                </a:lnTo>
                <a:lnTo>
                  <a:pt x="254" y="112"/>
                </a:lnTo>
                <a:lnTo>
                  <a:pt x="258" y="112"/>
                </a:lnTo>
                <a:lnTo>
                  <a:pt x="258" y="112"/>
                </a:lnTo>
                <a:lnTo>
                  <a:pt x="260" y="114"/>
                </a:lnTo>
                <a:lnTo>
                  <a:pt x="260" y="114"/>
                </a:lnTo>
                <a:lnTo>
                  <a:pt x="260" y="114"/>
                </a:lnTo>
                <a:lnTo>
                  <a:pt x="260" y="110"/>
                </a:lnTo>
                <a:lnTo>
                  <a:pt x="260" y="110"/>
                </a:lnTo>
                <a:lnTo>
                  <a:pt x="260" y="106"/>
                </a:lnTo>
                <a:lnTo>
                  <a:pt x="260" y="106"/>
                </a:lnTo>
                <a:lnTo>
                  <a:pt x="262" y="102"/>
                </a:lnTo>
                <a:lnTo>
                  <a:pt x="264" y="98"/>
                </a:lnTo>
                <a:lnTo>
                  <a:pt x="264" y="98"/>
                </a:lnTo>
                <a:lnTo>
                  <a:pt x="268" y="96"/>
                </a:lnTo>
                <a:lnTo>
                  <a:pt x="270" y="94"/>
                </a:lnTo>
                <a:lnTo>
                  <a:pt x="270" y="94"/>
                </a:lnTo>
                <a:lnTo>
                  <a:pt x="268" y="92"/>
                </a:lnTo>
                <a:lnTo>
                  <a:pt x="268" y="90"/>
                </a:lnTo>
                <a:lnTo>
                  <a:pt x="268" y="90"/>
                </a:lnTo>
                <a:lnTo>
                  <a:pt x="268" y="86"/>
                </a:lnTo>
                <a:lnTo>
                  <a:pt x="266" y="86"/>
                </a:lnTo>
                <a:lnTo>
                  <a:pt x="266" y="86"/>
                </a:lnTo>
                <a:lnTo>
                  <a:pt x="262" y="86"/>
                </a:lnTo>
                <a:lnTo>
                  <a:pt x="262" y="86"/>
                </a:lnTo>
                <a:lnTo>
                  <a:pt x="262" y="84"/>
                </a:lnTo>
                <a:lnTo>
                  <a:pt x="262" y="84"/>
                </a:lnTo>
                <a:lnTo>
                  <a:pt x="262" y="84"/>
                </a:lnTo>
                <a:lnTo>
                  <a:pt x="274" y="76"/>
                </a:lnTo>
                <a:lnTo>
                  <a:pt x="274" y="76"/>
                </a:lnTo>
                <a:lnTo>
                  <a:pt x="280" y="74"/>
                </a:lnTo>
                <a:lnTo>
                  <a:pt x="280" y="74"/>
                </a:lnTo>
                <a:lnTo>
                  <a:pt x="284" y="74"/>
                </a:lnTo>
                <a:lnTo>
                  <a:pt x="284" y="74"/>
                </a:lnTo>
                <a:lnTo>
                  <a:pt x="288" y="74"/>
                </a:lnTo>
                <a:lnTo>
                  <a:pt x="290" y="72"/>
                </a:lnTo>
                <a:lnTo>
                  <a:pt x="290" y="72"/>
                </a:lnTo>
                <a:lnTo>
                  <a:pt x="288" y="66"/>
                </a:lnTo>
                <a:lnTo>
                  <a:pt x="288" y="66"/>
                </a:lnTo>
                <a:lnTo>
                  <a:pt x="290" y="64"/>
                </a:lnTo>
                <a:lnTo>
                  <a:pt x="290" y="64"/>
                </a:lnTo>
                <a:lnTo>
                  <a:pt x="288" y="60"/>
                </a:lnTo>
                <a:lnTo>
                  <a:pt x="288" y="60"/>
                </a:lnTo>
                <a:lnTo>
                  <a:pt x="288" y="56"/>
                </a:lnTo>
                <a:lnTo>
                  <a:pt x="290" y="52"/>
                </a:lnTo>
                <a:lnTo>
                  <a:pt x="290" y="52"/>
                </a:lnTo>
                <a:lnTo>
                  <a:pt x="292" y="50"/>
                </a:lnTo>
                <a:lnTo>
                  <a:pt x="292" y="50"/>
                </a:lnTo>
                <a:lnTo>
                  <a:pt x="292" y="50"/>
                </a:lnTo>
                <a:lnTo>
                  <a:pt x="292" y="48"/>
                </a:lnTo>
                <a:lnTo>
                  <a:pt x="290" y="46"/>
                </a:lnTo>
                <a:lnTo>
                  <a:pt x="290" y="46"/>
                </a:lnTo>
                <a:lnTo>
                  <a:pt x="292" y="46"/>
                </a:lnTo>
                <a:lnTo>
                  <a:pt x="292" y="44"/>
                </a:lnTo>
                <a:lnTo>
                  <a:pt x="292" y="44"/>
                </a:lnTo>
                <a:lnTo>
                  <a:pt x="288" y="38"/>
                </a:lnTo>
                <a:lnTo>
                  <a:pt x="288" y="38"/>
                </a:lnTo>
                <a:lnTo>
                  <a:pt x="286" y="36"/>
                </a:lnTo>
                <a:lnTo>
                  <a:pt x="284" y="36"/>
                </a:lnTo>
                <a:lnTo>
                  <a:pt x="284" y="36"/>
                </a:lnTo>
                <a:lnTo>
                  <a:pt x="282" y="38"/>
                </a:lnTo>
                <a:lnTo>
                  <a:pt x="280" y="36"/>
                </a:lnTo>
                <a:lnTo>
                  <a:pt x="280" y="36"/>
                </a:lnTo>
                <a:lnTo>
                  <a:pt x="280" y="34"/>
                </a:lnTo>
                <a:lnTo>
                  <a:pt x="280" y="34"/>
                </a:lnTo>
                <a:lnTo>
                  <a:pt x="276" y="32"/>
                </a:lnTo>
                <a:lnTo>
                  <a:pt x="276" y="32"/>
                </a:lnTo>
                <a:lnTo>
                  <a:pt x="274" y="34"/>
                </a:lnTo>
                <a:lnTo>
                  <a:pt x="274" y="34"/>
                </a:lnTo>
                <a:lnTo>
                  <a:pt x="274" y="34"/>
                </a:lnTo>
                <a:lnTo>
                  <a:pt x="272" y="34"/>
                </a:lnTo>
                <a:lnTo>
                  <a:pt x="272" y="34"/>
                </a:lnTo>
                <a:lnTo>
                  <a:pt x="268" y="36"/>
                </a:lnTo>
                <a:lnTo>
                  <a:pt x="268" y="36"/>
                </a:lnTo>
                <a:lnTo>
                  <a:pt x="266" y="34"/>
                </a:lnTo>
                <a:lnTo>
                  <a:pt x="266" y="34"/>
                </a:lnTo>
                <a:lnTo>
                  <a:pt x="260" y="32"/>
                </a:lnTo>
                <a:lnTo>
                  <a:pt x="260" y="32"/>
                </a:lnTo>
                <a:lnTo>
                  <a:pt x="258" y="32"/>
                </a:lnTo>
                <a:lnTo>
                  <a:pt x="258" y="30"/>
                </a:lnTo>
                <a:lnTo>
                  <a:pt x="258" y="30"/>
                </a:lnTo>
                <a:lnTo>
                  <a:pt x="260" y="30"/>
                </a:lnTo>
                <a:lnTo>
                  <a:pt x="260" y="28"/>
                </a:lnTo>
                <a:lnTo>
                  <a:pt x="260" y="28"/>
                </a:lnTo>
                <a:lnTo>
                  <a:pt x="260" y="26"/>
                </a:lnTo>
                <a:lnTo>
                  <a:pt x="258" y="24"/>
                </a:lnTo>
                <a:lnTo>
                  <a:pt x="258" y="24"/>
                </a:lnTo>
                <a:lnTo>
                  <a:pt x="260" y="24"/>
                </a:lnTo>
                <a:lnTo>
                  <a:pt x="258" y="22"/>
                </a:lnTo>
                <a:lnTo>
                  <a:pt x="258" y="22"/>
                </a:lnTo>
                <a:lnTo>
                  <a:pt x="258" y="18"/>
                </a:lnTo>
                <a:lnTo>
                  <a:pt x="258" y="18"/>
                </a:lnTo>
                <a:lnTo>
                  <a:pt x="262" y="18"/>
                </a:lnTo>
                <a:lnTo>
                  <a:pt x="262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4" name="Freeform 141"/>
          <p:cNvSpPr>
            <a:spLocks/>
          </p:cNvSpPr>
          <p:nvPr/>
        </p:nvSpPr>
        <p:spPr bwMode="auto">
          <a:xfrm>
            <a:off x="5652725" y="4576494"/>
            <a:ext cx="393700" cy="307975"/>
          </a:xfrm>
          <a:custGeom>
            <a:avLst/>
            <a:gdLst>
              <a:gd name="T0" fmla="*/ 22 w 248"/>
              <a:gd name="T1" fmla="*/ 186 h 194"/>
              <a:gd name="T2" fmla="*/ 14 w 248"/>
              <a:gd name="T3" fmla="*/ 172 h 194"/>
              <a:gd name="T4" fmla="*/ 6 w 248"/>
              <a:gd name="T5" fmla="*/ 158 h 194"/>
              <a:gd name="T6" fmla="*/ 4 w 248"/>
              <a:gd name="T7" fmla="*/ 122 h 194"/>
              <a:gd name="T8" fmla="*/ 16 w 248"/>
              <a:gd name="T9" fmla="*/ 100 h 194"/>
              <a:gd name="T10" fmla="*/ 16 w 248"/>
              <a:gd name="T11" fmla="*/ 84 h 194"/>
              <a:gd name="T12" fmla="*/ 32 w 248"/>
              <a:gd name="T13" fmla="*/ 72 h 194"/>
              <a:gd name="T14" fmla="*/ 48 w 248"/>
              <a:gd name="T15" fmla="*/ 66 h 194"/>
              <a:gd name="T16" fmla="*/ 68 w 248"/>
              <a:gd name="T17" fmla="*/ 64 h 194"/>
              <a:gd name="T18" fmla="*/ 80 w 248"/>
              <a:gd name="T19" fmla="*/ 64 h 194"/>
              <a:gd name="T20" fmla="*/ 96 w 248"/>
              <a:gd name="T21" fmla="*/ 60 h 194"/>
              <a:gd name="T22" fmla="*/ 110 w 248"/>
              <a:gd name="T23" fmla="*/ 58 h 194"/>
              <a:gd name="T24" fmla="*/ 108 w 248"/>
              <a:gd name="T25" fmla="*/ 46 h 194"/>
              <a:gd name="T26" fmla="*/ 114 w 248"/>
              <a:gd name="T27" fmla="*/ 32 h 194"/>
              <a:gd name="T28" fmla="*/ 126 w 248"/>
              <a:gd name="T29" fmla="*/ 26 h 194"/>
              <a:gd name="T30" fmla="*/ 138 w 248"/>
              <a:gd name="T31" fmla="*/ 10 h 194"/>
              <a:gd name="T32" fmla="*/ 168 w 248"/>
              <a:gd name="T33" fmla="*/ 2 h 194"/>
              <a:gd name="T34" fmla="*/ 186 w 248"/>
              <a:gd name="T35" fmla="*/ 4 h 194"/>
              <a:gd name="T36" fmla="*/ 206 w 248"/>
              <a:gd name="T37" fmla="*/ 6 h 194"/>
              <a:gd name="T38" fmla="*/ 224 w 248"/>
              <a:gd name="T39" fmla="*/ 20 h 194"/>
              <a:gd name="T40" fmla="*/ 224 w 248"/>
              <a:gd name="T41" fmla="*/ 50 h 194"/>
              <a:gd name="T42" fmla="*/ 234 w 248"/>
              <a:gd name="T43" fmla="*/ 68 h 194"/>
              <a:gd name="T44" fmla="*/ 236 w 248"/>
              <a:gd name="T45" fmla="*/ 90 h 194"/>
              <a:gd name="T46" fmla="*/ 240 w 248"/>
              <a:gd name="T47" fmla="*/ 110 h 194"/>
              <a:gd name="T48" fmla="*/ 246 w 248"/>
              <a:gd name="T49" fmla="*/ 134 h 194"/>
              <a:gd name="T50" fmla="*/ 244 w 248"/>
              <a:gd name="T51" fmla="*/ 142 h 194"/>
              <a:gd name="T52" fmla="*/ 234 w 248"/>
              <a:gd name="T53" fmla="*/ 152 h 194"/>
              <a:gd name="T54" fmla="*/ 230 w 248"/>
              <a:gd name="T55" fmla="*/ 156 h 194"/>
              <a:gd name="T56" fmla="*/ 224 w 248"/>
              <a:gd name="T57" fmla="*/ 154 h 194"/>
              <a:gd name="T58" fmla="*/ 218 w 248"/>
              <a:gd name="T59" fmla="*/ 152 h 194"/>
              <a:gd name="T60" fmla="*/ 212 w 248"/>
              <a:gd name="T61" fmla="*/ 150 h 194"/>
              <a:gd name="T62" fmla="*/ 216 w 248"/>
              <a:gd name="T63" fmla="*/ 146 h 194"/>
              <a:gd name="T64" fmla="*/ 210 w 248"/>
              <a:gd name="T65" fmla="*/ 146 h 194"/>
              <a:gd name="T66" fmla="*/ 188 w 248"/>
              <a:gd name="T67" fmla="*/ 154 h 194"/>
              <a:gd name="T68" fmla="*/ 182 w 248"/>
              <a:gd name="T69" fmla="*/ 160 h 194"/>
              <a:gd name="T70" fmla="*/ 174 w 248"/>
              <a:gd name="T71" fmla="*/ 164 h 194"/>
              <a:gd name="T72" fmla="*/ 164 w 248"/>
              <a:gd name="T73" fmla="*/ 164 h 194"/>
              <a:gd name="T74" fmla="*/ 154 w 248"/>
              <a:gd name="T75" fmla="*/ 164 h 194"/>
              <a:gd name="T76" fmla="*/ 150 w 248"/>
              <a:gd name="T77" fmla="*/ 166 h 194"/>
              <a:gd name="T78" fmla="*/ 146 w 248"/>
              <a:gd name="T79" fmla="*/ 170 h 194"/>
              <a:gd name="T80" fmla="*/ 142 w 248"/>
              <a:gd name="T81" fmla="*/ 172 h 194"/>
              <a:gd name="T82" fmla="*/ 138 w 248"/>
              <a:gd name="T83" fmla="*/ 168 h 194"/>
              <a:gd name="T84" fmla="*/ 132 w 248"/>
              <a:gd name="T85" fmla="*/ 170 h 194"/>
              <a:gd name="T86" fmla="*/ 126 w 248"/>
              <a:gd name="T87" fmla="*/ 174 h 194"/>
              <a:gd name="T88" fmla="*/ 126 w 248"/>
              <a:gd name="T89" fmla="*/ 180 h 194"/>
              <a:gd name="T90" fmla="*/ 126 w 248"/>
              <a:gd name="T91" fmla="*/ 184 h 194"/>
              <a:gd name="T92" fmla="*/ 120 w 248"/>
              <a:gd name="T93" fmla="*/ 184 h 194"/>
              <a:gd name="T94" fmla="*/ 112 w 248"/>
              <a:gd name="T95" fmla="*/ 190 h 194"/>
              <a:gd name="T96" fmla="*/ 108 w 248"/>
              <a:gd name="T97" fmla="*/ 190 h 194"/>
              <a:gd name="T98" fmla="*/ 102 w 248"/>
              <a:gd name="T99" fmla="*/ 190 h 194"/>
              <a:gd name="T100" fmla="*/ 92 w 248"/>
              <a:gd name="T101" fmla="*/ 192 h 194"/>
              <a:gd name="T102" fmla="*/ 90 w 248"/>
              <a:gd name="T103" fmla="*/ 186 h 194"/>
              <a:gd name="T104" fmla="*/ 88 w 248"/>
              <a:gd name="T105" fmla="*/ 182 h 194"/>
              <a:gd name="T106" fmla="*/ 84 w 248"/>
              <a:gd name="T107" fmla="*/ 180 h 194"/>
              <a:gd name="T108" fmla="*/ 82 w 248"/>
              <a:gd name="T109" fmla="*/ 170 h 194"/>
              <a:gd name="T110" fmla="*/ 80 w 248"/>
              <a:gd name="T111" fmla="*/ 162 h 194"/>
              <a:gd name="T112" fmla="*/ 84 w 248"/>
              <a:gd name="T113" fmla="*/ 158 h 194"/>
              <a:gd name="T114" fmla="*/ 76 w 248"/>
              <a:gd name="T115" fmla="*/ 158 h 194"/>
              <a:gd name="T116" fmla="*/ 66 w 248"/>
              <a:gd name="T117" fmla="*/ 158 h 194"/>
              <a:gd name="T118" fmla="*/ 54 w 248"/>
              <a:gd name="T119" fmla="*/ 160 h 194"/>
              <a:gd name="T120" fmla="*/ 46 w 248"/>
              <a:gd name="T121" fmla="*/ 168 h 194"/>
              <a:gd name="T122" fmla="*/ 40 w 248"/>
              <a:gd name="T123" fmla="*/ 176 h 194"/>
              <a:gd name="T124" fmla="*/ 34 w 248"/>
              <a:gd name="T125" fmla="*/ 188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8" h="194">
                <a:moveTo>
                  <a:pt x="32" y="190"/>
                </a:moveTo>
                <a:lnTo>
                  <a:pt x="32" y="190"/>
                </a:lnTo>
                <a:lnTo>
                  <a:pt x="30" y="192"/>
                </a:lnTo>
                <a:lnTo>
                  <a:pt x="30" y="192"/>
                </a:lnTo>
                <a:lnTo>
                  <a:pt x="28" y="190"/>
                </a:lnTo>
                <a:lnTo>
                  <a:pt x="28" y="190"/>
                </a:lnTo>
                <a:lnTo>
                  <a:pt x="28" y="190"/>
                </a:lnTo>
                <a:lnTo>
                  <a:pt x="28" y="190"/>
                </a:lnTo>
                <a:lnTo>
                  <a:pt x="28" y="186"/>
                </a:lnTo>
                <a:lnTo>
                  <a:pt x="28" y="186"/>
                </a:lnTo>
                <a:lnTo>
                  <a:pt x="28" y="186"/>
                </a:lnTo>
                <a:lnTo>
                  <a:pt x="28" y="186"/>
                </a:lnTo>
                <a:lnTo>
                  <a:pt x="28" y="186"/>
                </a:lnTo>
                <a:lnTo>
                  <a:pt x="28" y="186"/>
                </a:lnTo>
                <a:lnTo>
                  <a:pt x="26" y="186"/>
                </a:lnTo>
                <a:lnTo>
                  <a:pt x="26" y="186"/>
                </a:lnTo>
                <a:lnTo>
                  <a:pt x="22" y="186"/>
                </a:lnTo>
                <a:lnTo>
                  <a:pt x="22" y="186"/>
                </a:lnTo>
                <a:lnTo>
                  <a:pt x="22" y="186"/>
                </a:lnTo>
                <a:lnTo>
                  <a:pt x="22" y="186"/>
                </a:lnTo>
                <a:lnTo>
                  <a:pt x="20" y="186"/>
                </a:lnTo>
                <a:lnTo>
                  <a:pt x="20" y="186"/>
                </a:lnTo>
                <a:lnTo>
                  <a:pt x="18" y="184"/>
                </a:lnTo>
                <a:lnTo>
                  <a:pt x="18" y="184"/>
                </a:lnTo>
                <a:lnTo>
                  <a:pt x="18" y="180"/>
                </a:lnTo>
                <a:lnTo>
                  <a:pt x="18" y="180"/>
                </a:lnTo>
                <a:lnTo>
                  <a:pt x="16" y="176"/>
                </a:lnTo>
                <a:lnTo>
                  <a:pt x="16" y="176"/>
                </a:lnTo>
                <a:lnTo>
                  <a:pt x="18" y="174"/>
                </a:lnTo>
                <a:lnTo>
                  <a:pt x="18" y="174"/>
                </a:lnTo>
                <a:lnTo>
                  <a:pt x="16" y="172"/>
                </a:lnTo>
                <a:lnTo>
                  <a:pt x="16" y="172"/>
                </a:lnTo>
                <a:lnTo>
                  <a:pt x="16" y="172"/>
                </a:lnTo>
                <a:lnTo>
                  <a:pt x="14" y="172"/>
                </a:lnTo>
                <a:lnTo>
                  <a:pt x="14" y="172"/>
                </a:lnTo>
                <a:lnTo>
                  <a:pt x="16" y="170"/>
                </a:lnTo>
                <a:lnTo>
                  <a:pt x="16" y="170"/>
                </a:lnTo>
                <a:lnTo>
                  <a:pt x="14" y="166"/>
                </a:lnTo>
                <a:lnTo>
                  <a:pt x="14" y="166"/>
                </a:lnTo>
                <a:lnTo>
                  <a:pt x="16" y="166"/>
                </a:lnTo>
                <a:lnTo>
                  <a:pt x="16" y="166"/>
                </a:lnTo>
                <a:lnTo>
                  <a:pt x="16" y="164"/>
                </a:lnTo>
                <a:lnTo>
                  <a:pt x="16" y="164"/>
                </a:lnTo>
                <a:lnTo>
                  <a:pt x="12" y="166"/>
                </a:lnTo>
                <a:lnTo>
                  <a:pt x="12" y="166"/>
                </a:lnTo>
                <a:lnTo>
                  <a:pt x="10" y="162"/>
                </a:lnTo>
                <a:lnTo>
                  <a:pt x="10" y="162"/>
                </a:lnTo>
                <a:lnTo>
                  <a:pt x="8" y="160"/>
                </a:lnTo>
                <a:lnTo>
                  <a:pt x="8" y="160"/>
                </a:lnTo>
                <a:lnTo>
                  <a:pt x="6" y="158"/>
                </a:lnTo>
                <a:lnTo>
                  <a:pt x="6" y="158"/>
                </a:lnTo>
                <a:lnTo>
                  <a:pt x="6" y="152"/>
                </a:lnTo>
                <a:lnTo>
                  <a:pt x="6" y="152"/>
                </a:lnTo>
                <a:lnTo>
                  <a:pt x="6" y="152"/>
                </a:lnTo>
                <a:lnTo>
                  <a:pt x="6" y="152"/>
                </a:lnTo>
                <a:lnTo>
                  <a:pt x="6" y="146"/>
                </a:lnTo>
                <a:lnTo>
                  <a:pt x="6" y="146"/>
                </a:lnTo>
                <a:lnTo>
                  <a:pt x="8" y="140"/>
                </a:lnTo>
                <a:lnTo>
                  <a:pt x="8" y="140"/>
                </a:lnTo>
                <a:lnTo>
                  <a:pt x="4" y="132"/>
                </a:lnTo>
                <a:lnTo>
                  <a:pt x="4" y="132"/>
                </a:lnTo>
                <a:lnTo>
                  <a:pt x="4" y="132"/>
                </a:lnTo>
                <a:lnTo>
                  <a:pt x="2" y="130"/>
                </a:lnTo>
                <a:lnTo>
                  <a:pt x="2" y="130"/>
                </a:lnTo>
                <a:lnTo>
                  <a:pt x="0" y="128"/>
                </a:lnTo>
                <a:lnTo>
                  <a:pt x="0" y="128"/>
                </a:lnTo>
                <a:lnTo>
                  <a:pt x="0" y="128"/>
                </a:lnTo>
                <a:lnTo>
                  <a:pt x="4" y="122"/>
                </a:lnTo>
                <a:lnTo>
                  <a:pt x="4" y="122"/>
                </a:lnTo>
                <a:lnTo>
                  <a:pt x="6" y="120"/>
                </a:lnTo>
                <a:lnTo>
                  <a:pt x="10" y="118"/>
                </a:lnTo>
                <a:lnTo>
                  <a:pt x="10" y="118"/>
                </a:lnTo>
                <a:lnTo>
                  <a:pt x="14" y="114"/>
                </a:lnTo>
                <a:lnTo>
                  <a:pt x="14" y="114"/>
                </a:lnTo>
                <a:lnTo>
                  <a:pt x="14" y="112"/>
                </a:lnTo>
                <a:lnTo>
                  <a:pt x="14" y="112"/>
                </a:lnTo>
                <a:lnTo>
                  <a:pt x="16" y="110"/>
                </a:lnTo>
                <a:lnTo>
                  <a:pt x="16" y="110"/>
                </a:lnTo>
                <a:lnTo>
                  <a:pt x="16" y="108"/>
                </a:lnTo>
                <a:lnTo>
                  <a:pt x="16" y="108"/>
                </a:lnTo>
                <a:lnTo>
                  <a:pt x="14" y="106"/>
                </a:lnTo>
                <a:lnTo>
                  <a:pt x="14" y="106"/>
                </a:lnTo>
                <a:lnTo>
                  <a:pt x="14" y="104"/>
                </a:lnTo>
                <a:lnTo>
                  <a:pt x="14" y="104"/>
                </a:lnTo>
                <a:lnTo>
                  <a:pt x="16" y="100"/>
                </a:lnTo>
                <a:lnTo>
                  <a:pt x="16" y="100"/>
                </a:lnTo>
                <a:lnTo>
                  <a:pt x="16" y="98"/>
                </a:lnTo>
                <a:lnTo>
                  <a:pt x="16" y="98"/>
                </a:lnTo>
                <a:lnTo>
                  <a:pt x="16" y="98"/>
                </a:lnTo>
                <a:lnTo>
                  <a:pt x="16" y="98"/>
                </a:lnTo>
                <a:lnTo>
                  <a:pt x="22" y="90"/>
                </a:lnTo>
                <a:lnTo>
                  <a:pt x="22" y="90"/>
                </a:lnTo>
                <a:lnTo>
                  <a:pt x="20" y="88"/>
                </a:lnTo>
                <a:lnTo>
                  <a:pt x="20" y="88"/>
                </a:lnTo>
                <a:lnTo>
                  <a:pt x="18" y="88"/>
                </a:lnTo>
                <a:lnTo>
                  <a:pt x="18" y="88"/>
                </a:lnTo>
                <a:lnTo>
                  <a:pt x="16" y="86"/>
                </a:lnTo>
                <a:lnTo>
                  <a:pt x="16" y="86"/>
                </a:lnTo>
                <a:lnTo>
                  <a:pt x="16" y="84"/>
                </a:lnTo>
                <a:lnTo>
                  <a:pt x="16" y="84"/>
                </a:lnTo>
                <a:lnTo>
                  <a:pt x="16" y="84"/>
                </a:lnTo>
                <a:lnTo>
                  <a:pt x="16" y="84"/>
                </a:lnTo>
                <a:lnTo>
                  <a:pt x="18" y="84"/>
                </a:lnTo>
                <a:lnTo>
                  <a:pt x="18" y="84"/>
                </a:lnTo>
                <a:lnTo>
                  <a:pt x="20" y="82"/>
                </a:lnTo>
                <a:lnTo>
                  <a:pt x="20" y="82"/>
                </a:lnTo>
                <a:lnTo>
                  <a:pt x="24" y="78"/>
                </a:lnTo>
                <a:lnTo>
                  <a:pt x="24" y="78"/>
                </a:lnTo>
                <a:lnTo>
                  <a:pt x="26" y="78"/>
                </a:lnTo>
                <a:lnTo>
                  <a:pt x="26" y="78"/>
                </a:lnTo>
                <a:lnTo>
                  <a:pt x="28" y="76"/>
                </a:lnTo>
                <a:lnTo>
                  <a:pt x="28" y="76"/>
                </a:lnTo>
                <a:lnTo>
                  <a:pt x="30" y="76"/>
                </a:lnTo>
                <a:lnTo>
                  <a:pt x="30" y="76"/>
                </a:lnTo>
                <a:lnTo>
                  <a:pt x="30" y="76"/>
                </a:lnTo>
                <a:lnTo>
                  <a:pt x="30" y="76"/>
                </a:lnTo>
                <a:lnTo>
                  <a:pt x="32" y="74"/>
                </a:lnTo>
                <a:lnTo>
                  <a:pt x="32" y="74"/>
                </a:lnTo>
                <a:lnTo>
                  <a:pt x="32" y="72"/>
                </a:lnTo>
                <a:lnTo>
                  <a:pt x="32" y="72"/>
                </a:lnTo>
                <a:lnTo>
                  <a:pt x="36" y="68"/>
                </a:lnTo>
                <a:lnTo>
                  <a:pt x="36" y="68"/>
                </a:lnTo>
                <a:lnTo>
                  <a:pt x="36" y="64"/>
                </a:lnTo>
                <a:lnTo>
                  <a:pt x="36" y="64"/>
                </a:lnTo>
                <a:lnTo>
                  <a:pt x="38" y="64"/>
                </a:lnTo>
                <a:lnTo>
                  <a:pt x="38" y="64"/>
                </a:lnTo>
                <a:lnTo>
                  <a:pt x="42" y="64"/>
                </a:lnTo>
                <a:lnTo>
                  <a:pt x="42" y="64"/>
                </a:lnTo>
                <a:lnTo>
                  <a:pt x="42" y="66"/>
                </a:lnTo>
                <a:lnTo>
                  <a:pt x="42" y="66"/>
                </a:lnTo>
                <a:lnTo>
                  <a:pt x="42" y="68"/>
                </a:lnTo>
                <a:lnTo>
                  <a:pt x="42" y="68"/>
                </a:lnTo>
                <a:lnTo>
                  <a:pt x="46" y="70"/>
                </a:lnTo>
                <a:lnTo>
                  <a:pt x="46" y="70"/>
                </a:lnTo>
                <a:lnTo>
                  <a:pt x="48" y="66"/>
                </a:lnTo>
                <a:lnTo>
                  <a:pt x="48" y="66"/>
                </a:lnTo>
                <a:lnTo>
                  <a:pt x="48" y="64"/>
                </a:lnTo>
                <a:lnTo>
                  <a:pt x="48" y="64"/>
                </a:lnTo>
                <a:lnTo>
                  <a:pt x="50" y="66"/>
                </a:lnTo>
                <a:lnTo>
                  <a:pt x="50" y="66"/>
                </a:lnTo>
                <a:lnTo>
                  <a:pt x="54" y="66"/>
                </a:lnTo>
                <a:lnTo>
                  <a:pt x="54" y="66"/>
                </a:lnTo>
                <a:lnTo>
                  <a:pt x="58" y="64"/>
                </a:lnTo>
                <a:lnTo>
                  <a:pt x="58" y="64"/>
                </a:lnTo>
                <a:lnTo>
                  <a:pt x="60" y="66"/>
                </a:lnTo>
                <a:lnTo>
                  <a:pt x="60" y="66"/>
                </a:lnTo>
                <a:lnTo>
                  <a:pt x="60" y="68"/>
                </a:lnTo>
                <a:lnTo>
                  <a:pt x="60" y="68"/>
                </a:lnTo>
                <a:lnTo>
                  <a:pt x="62" y="68"/>
                </a:lnTo>
                <a:lnTo>
                  <a:pt x="62" y="68"/>
                </a:lnTo>
                <a:lnTo>
                  <a:pt x="66" y="66"/>
                </a:lnTo>
                <a:lnTo>
                  <a:pt x="66" y="66"/>
                </a:lnTo>
                <a:lnTo>
                  <a:pt x="68" y="64"/>
                </a:lnTo>
                <a:lnTo>
                  <a:pt x="68" y="64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68" y="62"/>
                </a:lnTo>
                <a:lnTo>
                  <a:pt x="70" y="60"/>
                </a:lnTo>
                <a:lnTo>
                  <a:pt x="70" y="60"/>
                </a:lnTo>
                <a:lnTo>
                  <a:pt x="74" y="64"/>
                </a:lnTo>
                <a:lnTo>
                  <a:pt x="74" y="64"/>
                </a:lnTo>
                <a:lnTo>
                  <a:pt x="74" y="64"/>
                </a:lnTo>
                <a:lnTo>
                  <a:pt x="74" y="64"/>
                </a:lnTo>
                <a:lnTo>
                  <a:pt x="76" y="64"/>
                </a:lnTo>
                <a:lnTo>
                  <a:pt x="76" y="64"/>
                </a:lnTo>
                <a:lnTo>
                  <a:pt x="78" y="66"/>
                </a:lnTo>
                <a:lnTo>
                  <a:pt x="78" y="66"/>
                </a:lnTo>
                <a:lnTo>
                  <a:pt x="80" y="64"/>
                </a:lnTo>
                <a:lnTo>
                  <a:pt x="80" y="64"/>
                </a:lnTo>
                <a:lnTo>
                  <a:pt x="82" y="66"/>
                </a:lnTo>
                <a:lnTo>
                  <a:pt x="82" y="66"/>
                </a:lnTo>
                <a:lnTo>
                  <a:pt x="82" y="64"/>
                </a:lnTo>
                <a:lnTo>
                  <a:pt x="84" y="64"/>
                </a:lnTo>
                <a:lnTo>
                  <a:pt x="84" y="64"/>
                </a:lnTo>
                <a:lnTo>
                  <a:pt x="88" y="66"/>
                </a:lnTo>
                <a:lnTo>
                  <a:pt x="88" y="66"/>
                </a:lnTo>
                <a:lnTo>
                  <a:pt x="90" y="64"/>
                </a:lnTo>
                <a:lnTo>
                  <a:pt x="90" y="64"/>
                </a:lnTo>
                <a:lnTo>
                  <a:pt x="92" y="64"/>
                </a:lnTo>
                <a:lnTo>
                  <a:pt x="92" y="64"/>
                </a:lnTo>
                <a:lnTo>
                  <a:pt x="94" y="62"/>
                </a:lnTo>
                <a:lnTo>
                  <a:pt x="94" y="62"/>
                </a:lnTo>
                <a:lnTo>
                  <a:pt x="96" y="60"/>
                </a:lnTo>
                <a:lnTo>
                  <a:pt x="96" y="60"/>
                </a:lnTo>
                <a:lnTo>
                  <a:pt x="96" y="60"/>
                </a:lnTo>
                <a:lnTo>
                  <a:pt x="96" y="60"/>
                </a:lnTo>
                <a:lnTo>
                  <a:pt x="98" y="58"/>
                </a:lnTo>
                <a:lnTo>
                  <a:pt x="98" y="58"/>
                </a:lnTo>
                <a:lnTo>
                  <a:pt x="100" y="58"/>
                </a:lnTo>
                <a:lnTo>
                  <a:pt x="100" y="58"/>
                </a:lnTo>
                <a:lnTo>
                  <a:pt x="102" y="56"/>
                </a:lnTo>
                <a:lnTo>
                  <a:pt x="102" y="56"/>
                </a:lnTo>
                <a:lnTo>
                  <a:pt x="104" y="56"/>
                </a:lnTo>
                <a:lnTo>
                  <a:pt x="104" y="56"/>
                </a:lnTo>
                <a:lnTo>
                  <a:pt x="106" y="56"/>
                </a:lnTo>
                <a:lnTo>
                  <a:pt x="106" y="56"/>
                </a:lnTo>
                <a:lnTo>
                  <a:pt x="108" y="56"/>
                </a:lnTo>
                <a:lnTo>
                  <a:pt x="108" y="56"/>
                </a:lnTo>
                <a:lnTo>
                  <a:pt x="108" y="58"/>
                </a:lnTo>
                <a:lnTo>
                  <a:pt x="108" y="58"/>
                </a:lnTo>
                <a:lnTo>
                  <a:pt x="110" y="58"/>
                </a:lnTo>
                <a:lnTo>
                  <a:pt x="110" y="58"/>
                </a:lnTo>
                <a:lnTo>
                  <a:pt x="110" y="58"/>
                </a:lnTo>
                <a:lnTo>
                  <a:pt x="110" y="58"/>
                </a:lnTo>
                <a:lnTo>
                  <a:pt x="112" y="54"/>
                </a:lnTo>
                <a:lnTo>
                  <a:pt x="112" y="54"/>
                </a:lnTo>
                <a:lnTo>
                  <a:pt x="114" y="54"/>
                </a:lnTo>
                <a:lnTo>
                  <a:pt x="114" y="54"/>
                </a:lnTo>
                <a:lnTo>
                  <a:pt x="114" y="56"/>
                </a:lnTo>
                <a:lnTo>
                  <a:pt x="116" y="56"/>
                </a:lnTo>
                <a:lnTo>
                  <a:pt x="116" y="56"/>
                </a:lnTo>
                <a:lnTo>
                  <a:pt x="118" y="54"/>
                </a:lnTo>
                <a:lnTo>
                  <a:pt x="118" y="54"/>
                </a:lnTo>
                <a:lnTo>
                  <a:pt x="116" y="48"/>
                </a:lnTo>
                <a:lnTo>
                  <a:pt x="116" y="48"/>
                </a:lnTo>
                <a:lnTo>
                  <a:pt x="112" y="46"/>
                </a:lnTo>
                <a:lnTo>
                  <a:pt x="112" y="46"/>
                </a:lnTo>
                <a:lnTo>
                  <a:pt x="112" y="44"/>
                </a:lnTo>
                <a:lnTo>
                  <a:pt x="112" y="44"/>
                </a:lnTo>
                <a:lnTo>
                  <a:pt x="108" y="46"/>
                </a:lnTo>
                <a:lnTo>
                  <a:pt x="108" y="46"/>
                </a:lnTo>
                <a:lnTo>
                  <a:pt x="108" y="44"/>
                </a:lnTo>
                <a:lnTo>
                  <a:pt x="108" y="44"/>
                </a:lnTo>
                <a:lnTo>
                  <a:pt x="104" y="44"/>
                </a:lnTo>
                <a:lnTo>
                  <a:pt x="104" y="44"/>
                </a:lnTo>
                <a:lnTo>
                  <a:pt x="104" y="42"/>
                </a:lnTo>
                <a:lnTo>
                  <a:pt x="104" y="42"/>
                </a:lnTo>
                <a:lnTo>
                  <a:pt x="106" y="42"/>
                </a:lnTo>
                <a:lnTo>
                  <a:pt x="106" y="42"/>
                </a:lnTo>
                <a:lnTo>
                  <a:pt x="108" y="38"/>
                </a:lnTo>
                <a:lnTo>
                  <a:pt x="108" y="38"/>
                </a:lnTo>
                <a:lnTo>
                  <a:pt x="110" y="38"/>
                </a:lnTo>
                <a:lnTo>
                  <a:pt x="110" y="38"/>
                </a:lnTo>
                <a:lnTo>
                  <a:pt x="112" y="36"/>
                </a:lnTo>
                <a:lnTo>
                  <a:pt x="112" y="36"/>
                </a:lnTo>
                <a:lnTo>
                  <a:pt x="114" y="32"/>
                </a:lnTo>
                <a:lnTo>
                  <a:pt x="114" y="32"/>
                </a:lnTo>
                <a:lnTo>
                  <a:pt x="116" y="32"/>
                </a:lnTo>
                <a:lnTo>
                  <a:pt x="116" y="32"/>
                </a:lnTo>
                <a:lnTo>
                  <a:pt x="118" y="32"/>
                </a:lnTo>
                <a:lnTo>
                  <a:pt x="118" y="32"/>
                </a:lnTo>
                <a:lnTo>
                  <a:pt x="120" y="34"/>
                </a:lnTo>
                <a:lnTo>
                  <a:pt x="120" y="34"/>
                </a:lnTo>
                <a:lnTo>
                  <a:pt x="120" y="32"/>
                </a:lnTo>
                <a:lnTo>
                  <a:pt x="120" y="32"/>
                </a:lnTo>
                <a:lnTo>
                  <a:pt x="122" y="30"/>
                </a:lnTo>
                <a:lnTo>
                  <a:pt x="122" y="30"/>
                </a:lnTo>
                <a:lnTo>
                  <a:pt x="124" y="32"/>
                </a:lnTo>
                <a:lnTo>
                  <a:pt x="124" y="32"/>
                </a:lnTo>
                <a:lnTo>
                  <a:pt x="124" y="30"/>
                </a:lnTo>
                <a:lnTo>
                  <a:pt x="124" y="30"/>
                </a:lnTo>
                <a:lnTo>
                  <a:pt x="124" y="28"/>
                </a:lnTo>
                <a:lnTo>
                  <a:pt x="124" y="28"/>
                </a:lnTo>
                <a:lnTo>
                  <a:pt x="126" y="26"/>
                </a:lnTo>
                <a:lnTo>
                  <a:pt x="126" y="26"/>
                </a:lnTo>
                <a:lnTo>
                  <a:pt x="128" y="26"/>
                </a:lnTo>
                <a:lnTo>
                  <a:pt x="128" y="26"/>
                </a:lnTo>
                <a:lnTo>
                  <a:pt x="128" y="24"/>
                </a:lnTo>
                <a:lnTo>
                  <a:pt x="128" y="24"/>
                </a:lnTo>
                <a:lnTo>
                  <a:pt x="132" y="20"/>
                </a:lnTo>
                <a:lnTo>
                  <a:pt x="132" y="20"/>
                </a:lnTo>
                <a:lnTo>
                  <a:pt x="132" y="18"/>
                </a:lnTo>
                <a:lnTo>
                  <a:pt x="132" y="18"/>
                </a:lnTo>
                <a:lnTo>
                  <a:pt x="136" y="16"/>
                </a:lnTo>
                <a:lnTo>
                  <a:pt x="136" y="16"/>
                </a:lnTo>
                <a:lnTo>
                  <a:pt x="136" y="12"/>
                </a:lnTo>
                <a:lnTo>
                  <a:pt x="136" y="12"/>
                </a:lnTo>
                <a:lnTo>
                  <a:pt x="140" y="12"/>
                </a:lnTo>
                <a:lnTo>
                  <a:pt x="140" y="12"/>
                </a:lnTo>
                <a:lnTo>
                  <a:pt x="138" y="10"/>
                </a:lnTo>
                <a:lnTo>
                  <a:pt x="138" y="10"/>
                </a:lnTo>
                <a:lnTo>
                  <a:pt x="146" y="0"/>
                </a:lnTo>
                <a:lnTo>
                  <a:pt x="146" y="0"/>
                </a:lnTo>
                <a:lnTo>
                  <a:pt x="150" y="0"/>
                </a:lnTo>
                <a:lnTo>
                  <a:pt x="150" y="0"/>
                </a:lnTo>
                <a:lnTo>
                  <a:pt x="152" y="4"/>
                </a:lnTo>
                <a:lnTo>
                  <a:pt x="152" y="4"/>
                </a:lnTo>
                <a:lnTo>
                  <a:pt x="156" y="4"/>
                </a:lnTo>
                <a:lnTo>
                  <a:pt x="156" y="4"/>
                </a:lnTo>
                <a:lnTo>
                  <a:pt x="158" y="4"/>
                </a:lnTo>
                <a:lnTo>
                  <a:pt x="158" y="4"/>
                </a:lnTo>
                <a:lnTo>
                  <a:pt x="160" y="6"/>
                </a:lnTo>
                <a:lnTo>
                  <a:pt x="160" y="6"/>
                </a:lnTo>
                <a:lnTo>
                  <a:pt x="164" y="4"/>
                </a:lnTo>
                <a:lnTo>
                  <a:pt x="164" y="4"/>
                </a:lnTo>
                <a:lnTo>
                  <a:pt x="166" y="0"/>
                </a:lnTo>
                <a:lnTo>
                  <a:pt x="166" y="0"/>
                </a:lnTo>
                <a:lnTo>
                  <a:pt x="168" y="2"/>
                </a:lnTo>
                <a:lnTo>
                  <a:pt x="168" y="2"/>
                </a:lnTo>
                <a:lnTo>
                  <a:pt x="168" y="2"/>
                </a:lnTo>
                <a:lnTo>
                  <a:pt x="168" y="2"/>
                </a:lnTo>
                <a:lnTo>
                  <a:pt x="170" y="4"/>
                </a:lnTo>
                <a:lnTo>
                  <a:pt x="170" y="4"/>
                </a:lnTo>
                <a:lnTo>
                  <a:pt x="172" y="6"/>
                </a:lnTo>
                <a:lnTo>
                  <a:pt x="172" y="6"/>
                </a:lnTo>
                <a:lnTo>
                  <a:pt x="174" y="8"/>
                </a:lnTo>
                <a:lnTo>
                  <a:pt x="174" y="8"/>
                </a:lnTo>
                <a:lnTo>
                  <a:pt x="178" y="8"/>
                </a:lnTo>
                <a:lnTo>
                  <a:pt x="178" y="8"/>
                </a:lnTo>
                <a:lnTo>
                  <a:pt x="180" y="4"/>
                </a:lnTo>
                <a:lnTo>
                  <a:pt x="180" y="4"/>
                </a:lnTo>
                <a:lnTo>
                  <a:pt x="184" y="6"/>
                </a:lnTo>
                <a:lnTo>
                  <a:pt x="184" y="6"/>
                </a:lnTo>
                <a:lnTo>
                  <a:pt x="186" y="4"/>
                </a:lnTo>
                <a:lnTo>
                  <a:pt x="186" y="4"/>
                </a:lnTo>
                <a:lnTo>
                  <a:pt x="188" y="4"/>
                </a:lnTo>
                <a:lnTo>
                  <a:pt x="188" y="4"/>
                </a:lnTo>
                <a:lnTo>
                  <a:pt x="188" y="4"/>
                </a:lnTo>
                <a:lnTo>
                  <a:pt x="188" y="4"/>
                </a:lnTo>
                <a:lnTo>
                  <a:pt x="190" y="6"/>
                </a:lnTo>
                <a:lnTo>
                  <a:pt x="190" y="6"/>
                </a:lnTo>
                <a:lnTo>
                  <a:pt x="192" y="6"/>
                </a:lnTo>
                <a:lnTo>
                  <a:pt x="192" y="6"/>
                </a:lnTo>
                <a:lnTo>
                  <a:pt x="192" y="8"/>
                </a:lnTo>
                <a:lnTo>
                  <a:pt x="194" y="8"/>
                </a:lnTo>
                <a:lnTo>
                  <a:pt x="194" y="8"/>
                </a:lnTo>
                <a:lnTo>
                  <a:pt x="196" y="6"/>
                </a:lnTo>
                <a:lnTo>
                  <a:pt x="196" y="6"/>
                </a:lnTo>
                <a:lnTo>
                  <a:pt x="200" y="8"/>
                </a:lnTo>
                <a:lnTo>
                  <a:pt x="200" y="8"/>
                </a:lnTo>
                <a:lnTo>
                  <a:pt x="206" y="6"/>
                </a:lnTo>
                <a:lnTo>
                  <a:pt x="206" y="6"/>
                </a:lnTo>
                <a:lnTo>
                  <a:pt x="208" y="8"/>
                </a:lnTo>
                <a:lnTo>
                  <a:pt x="208" y="8"/>
                </a:lnTo>
                <a:lnTo>
                  <a:pt x="208" y="6"/>
                </a:lnTo>
                <a:lnTo>
                  <a:pt x="210" y="6"/>
                </a:lnTo>
                <a:lnTo>
                  <a:pt x="210" y="6"/>
                </a:lnTo>
                <a:lnTo>
                  <a:pt x="212" y="6"/>
                </a:lnTo>
                <a:lnTo>
                  <a:pt x="212" y="6"/>
                </a:lnTo>
                <a:lnTo>
                  <a:pt x="212" y="6"/>
                </a:lnTo>
                <a:lnTo>
                  <a:pt x="216" y="10"/>
                </a:lnTo>
                <a:lnTo>
                  <a:pt x="216" y="10"/>
                </a:lnTo>
                <a:lnTo>
                  <a:pt x="216" y="12"/>
                </a:lnTo>
                <a:lnTo>
                  <a:pt x="216" y="12"/>
                </a:lnTo>
                <a:lnTo>
                  <a:pt x="220" y="16"/>
                </a:lnTo>
                <a:lnTo>
                  <a:pt x="220" y="16"/>
                </a:lnTo>
                <a:lnTo>
                  <a:pt x="222" y="20"/>
                </a:lnTo>
                <a:lnTo>
                  <a:pt x="222" y="20"/>
                </a:lnTo>
                <a:lnTo>
                  <a:pt x="224" y="20"/>
                </a:lnTo>
                <a:lnTo>
                  <a:pt x="224" y="20"/>
                </a:lnTo>
                <a:lnTo>
                  <a:pt x="224" y="26"/>
                </a:lnTo>
                <a:lnTo>
                  <a:pt x="224" y="26"/>
                </a:lnTo>
                <a:lnTo>
                  <a:pt x="222" y="28"/>
                </a:lnTo>
                <a:lnTo>
                  <a:pt x="222" y="28"/>
                </a:lnTo>
                <a:lnTo>
                  <a:pt x="220" y="32"/>
                </a:lnTo>
                <a:lnTo>
                  <a:pt x="220" y="32"/>
                </a:lnTo>
                <a:lnTo>
                  <a:pt x="222" y="36"/>
                </a:lnTo>
                <a:lnTo>
                  <a:pt x="222" y="36"/>
                </a:lnTo>
                <a:lnTo>
                  <a:pt x="222" y="38"/>
                </a:lnTo>
                <a:lnTo>
                  <a:pt x="222" y="38"/>
                </a:lnTo>
                <a:lnTo>
                  <a:pt x="222" y="40"/>
                </a:lnTo>
                <a:lnTo>
                  <a:pt x="222" y="40"/>
                </a:lnTo>
                <a:lnTo>
                  <a:pt x="220" y="44"/>
                </a:lnTo>
                <a:lnTo>
                  <a:pt x="220" y="44"/>
                </a:lnTo>
                <a:lnTo>
                  <a:pt x="224" y="50"/>
                </a:lnTo>
                <a:lnTo>
                  <a:pt x="224" y="50"/>
                </a:lnTo>
                <a:lnTo>
                  <a:pt x="224" y="52"/>
                </a:lnTo>
                <a:lnTo>
                  <a:pt x="224" y="52"/>
                </a:lnTo>
                <a:lnTo>
                  <a:pt x="226" y="52"/>
                </a:lnTo>
                <a:lnTo>
                  <a:pt x="226" y="52"/>
                </a:lnTo>
                <a:lnTo>
                  <a:pt x="228" y="58"/>
                </a:lnTo>
                <a:lnTo>
                  <a:pt x="228" y="58"/>
                </a:lnTo>
                <a:lnTo>
                  <a:pt x="230" y="58"/>
                </a:lnTo>
                <a:lnTo>
                  <a:pt x="230" y="58"/>
                </a:lnTo>
                <a:lnTo>
                  <a:pt x="232" y="60"/>
                </a:lnTo>
                <a:lnTo>
                  <a:pt x="232" y="60"/>
                </a:lnTo>
                <a:lnTo>
                  <a:pt x="234" y="62"/>
                </a:lnTo>
                <a:lnTo>
                  <a:pt x="234" y="62"/>
                </a:lnTo>
                <a:lnTo>
                  <a:pt x="234" y="66"/>
                </a:lnTo>
                <a:lnTo>
                  <a:pt x="234" y="66"/>
                </a:lnTo>
                <a:lnTo>
                  <a:pt x="234" y="66"/>
                </a:lnTo>
                <a:lnTo>
                  <a:pt x="234" y="66"/>
                </a:lnTo>
                <a:lnTo>
                  <a:pt x="234" y="68"/>
                </a:lnTo>
                <a:lnTo>
                  <a:pt x="234" y="68"/>
                </a:lnTo>
                <a:lnTo>
                  <a:pt x="232" y="74"/>
                </a:lnTo>
                <a:lnTo>
                  <a:pt x="232" y="74"/>
                </a:lnTo>
                <a:lnTo>
                  <a:pt x="234" y="76"/>
                </a:lnTo>
                <a:lnTo>
                  <a:pt x="234" y="76"/>
                </a:lnTo>
                <a:lnTo>
                  <a:pt x="232" y="78"/>
                </a:lnTo>
                <a:lnTo>
                  <a:pt x="232" y="80"/>
                </a:lnTo>
                <a:lnTo>
                  <a:pt x="232" y="80"/>
                </a:lnTo>
                <a:lnTo>
                  <a:pt x="232" y="82"/>
                </a:lnTo>
                <a:lnTo>
                  <a:pt x="232" y="82"/>
                </a:lnTo>
                <a:lnTo>
                  <a:pt x="234" y="84"/>
                </a:lnTo>
                <a:lnTo>
                  <a:pt x="234" y="84"/>
                </a:lnTo>
                <a:lnTo>
                  <a:pt x="234" y="88"/>
                </a:lnTo>
                <a:lnTo>
                  <a:pt x="234" y="88"/>
                </a:lnTo>
                <a:lnTo>
                  <a:pt x="236" y="90"/>
                </a:lnTo>
                <a:lnTo>
                  <a:pt x="236" y="90"/>
                </a:lnTo>
                <a:lnTo>
                  <a:pt x="236" y="90"/>
                </a:lnTo>
                <a:lnTo>
                  <a:pt x="236" y="90"/>
                </a:lnTo>
                <a:lnTo>
                  <a:pt x="238" y="92"/>
                </a:lnTo>
                <a:lnTo>
                  <a:pt x="238" y="92"/>
                </a:lnTo>
                <a:lnTo>
                  <a:pt x="238" y="96"/>
                </a:lnTo>
                <a:lnTo>
                  <a:pt x="238" y="96"/>
                </a:lnTo>
                <a:lnTo>
                  <a:pt x="236" y="100"/>
                </a:lnTo>
                <a:lnTo>
                  <a:pt x="236" y="100"/>
                </a:lnTo>
                <a:lnTo>
                  <a:pt x="236" y="100"/>
                </a:lnTo>
                <a:lnTo>
                  <a:pt x="236" y="100"/>
                </a:lnTo>
                <a:lnTo>
                  <a:pt x="236" y="102"/>
                </a:lnTo>
                <a:lnTo>
                  <a:pt x="236" y="102"/>
                </a:lnTo>
                <a:lnTo>
                  <a:pt x="236" y="104"/>
                </a:lnTo>
                <a:lnTo>
                  <a:pt x="236" y="104"/>
                </a:lnTo>
                <a:lnTo>
                  <a:pt x="238" y="108"/>
                </a:lnTo>
                <a:lnTo>
                  <a:pt x="238" y="108"/>
                </a:lnTo>
                <a:lnTo>
                  <a:pt x="240" y="110"/>
                </a:lnTo>
                <a:lnTo>
                  <a:pt x="240" y="110"/>
                </a:lnTo>
                <a:lnTo>
                  <a:pt x="242" y="110"/>
                </a:lnTo>
                <a:lnTo>
                  <a:pt x="242" y="110"/>
                </a:lnTo>
                <a:lnTo>
                  <a:pt x="244" y="114"/>
                </a:lnTo>
                <a:lnTo>
                  <a:pt x="244" y="114"/>
                </a:lnTo>
                <a:lnTo>
                  <a:pt x="246" y="116"/>
                </a:lnTo>
                <a:lnTo>
                  <a:pt x="246" y="116"/>
                </a:lnTo>
                <a:lnTo>
                  <a:pt x="248" y="122"/>
                </a:lnTo>
                <a:lnTo>
                  <a:pt x="248" y="122"/>
                </a:lnTo>
                <a:lnTo>
                  <a:pt x="246" y="126"/>
                </a:lnTo>
                <a:lnTo>
                  <a:pt x="246" y="126"/>
                </a:lnTo>
                <a:lnTo>
                  <a:pt x="248" y="128"/>
                </a:lnTo>
                <a:lnTo>
                  <a:pt x="248" y="128"/>
                </a:lnTo>
                <a:lnTo>
                  <a:pt x="246" y="132"/>
                </a:lnTo>
                <a:lnTo>
                  <a:pt x="246" y="132"/>
                </a:lnTo>
                <a:lnTo>
                  <a:pt x="246" y="132"/>
                </a:lnTo>
                <a:lnTo>
                  <a:pt x="246" y="132"/>
                </a:lnTo>
                <a:lnTo>
                  <a:pt x="246" y="134"/>
                </a:lnTo>
                <a:lnTo>
                  <a:pt x="246" y="134"/>
                </a:lnTo>
                <a:lnTo>
                  <a:pt x="246" y="140"/>
                </a:lnTo>
                <a:lnTo>
                  <a:pt x="246" y="140"/>
                </a:lnTo>
                <a:lnTo>
                  <a:pt x="242" y="138"/>
                </a:lnTo>
                <a:lnTo>
                  <a:pt x="242" y="132"/>
                </a:lnTo>
                <a:lnTo>
                  <a:pt x="242" y="132"/>
                </a:lnTo>
                <a:lnTo>
                  <a:pt x="240" y="132"/>
                </a:lnTo>
                <a:lnTo>
                  <a:pt x="240" y="132"/>
                </a:lnTo>
                <a:lnTo>
                  <a:pt x="240" y="134"/>
                </a:lnTo>
                <a:lnTo>
                  <a:pt x="240" y="134"/>
                </a:lnTo>
                <a:lnTo>
                  <a:pt x="240" y="136"/>
                </a:lnTo>
                <a:lnTo>
                  <a:pt x="240" y="136"/>
                </a:lnTo>
                <a:lnTo>
                  <a:pt x="240" y="138"/>
                </a:lnTo>
                <a:lnTo>
                  <a:pt x="240" y="138"/>
                </a:lnTo>
                <a:lnTo>
                  <a:pt x="244" y="140"/>
                </a:lnTo>
                <a:lnTo>
                  <a:pt x="244" y="142"/>
                </a:lnTo>
                <a:lnTo>
                  <a:pt x="244" y="142"/>
                </a:lnTo>
                <a:lnTo>
                  <a:pt x="244" y="144"/>
                </a:lnTo>
                <a:lnTo>
                  <a:pt x="244" y="144"/>
                </a:lnTo>
                <a:lnTo>
                  <a:pt x="240" y="142"/>
                </a:lnTo>
                <a:lnTo>
                  <a:pt x="240" y="142"/>
                </a:lnTo>
                <a:lnTo>
                  <a:pt x="240" y="142"/>
                </a:lnTo>
                <a:lnTo>
                  <a:pt x="240" y="142"/>
                </a:lnTo>
                <a:lnTo>
                  <a:pt x="240" y="144"/>
                </a:lnTo>
                <a:lnTo>
                  <a:pt x="240" y="144"/>
                </a:lnTo>
                <a:lnTo>
                  <a:pt x="238" y="144"/>
                </a:lnTo>
                <a:lnTo>
                  <a:pt x="238" y="144"/>
                </a:lnTo>
                <a:lnTo>
                  <a:pt x="236" y="146"/>
                </a:lnTo>
                <a:lnTo>
                  <a:pt x="236" y="146"/>
                </a:lnTo>
                <a:lnTo>
                  <a:pt x="236" y="146"/>
                </a:lnTo>
                <a:lnTo>
                  <a:pt x="236" y="146"/>
                </a:lnTo>
                <a:lnTo>
                  <a:pt x="236" y="148"/>
                </a:lnTo>
                <a:lnTo>
                  <a:pt x="236" y="148"/>
                </a:lnTo>
                <a:lnTo>
                  <a:pt x="234" y="152"/>
                </a:lnTo>
                <a:lnTo>
                  <a:pt x="234" y="152"/>
                </a:lnTo>
                <a:lnTo>
                  <a:pt x="236" y="152"/>
                </a:lnTo>
                <a:lnTo>
                  <a:pt x="236" y="152"/>
                </a:lnTo>
                <a:lnTo>
                  <a:pt x="236" y="154"/>
                </a:lnTo>
                <a:lnTo>
                  <a:pt x="236" y="154"/>
                </a:lnTo>
                <a:lnTo>
                  <a:pt x="234" y="154"/>
                </a:lnTo>
                <a:lnTo>
                  <a:pt x="234" y="154"/>
                </a:lnTo>
                <a:lnTo>
                  <a:pt x="234" y="154"/>
                </a:lnTo>
                <a:lnTo>
                  <a:pt x="234" y="154"/>
                </a:lnTo>
                <a:lnTo>
                  <a:pt x="234" y="156"/>
                </a:lnTo>
                <a:lnTo>
                  <a:pt x="234" y="156"/>
                </a:lnTo>
                <a:lnTo>
                  <a:pt x="232" y="156"/>
                </a:lnTo>
                <a:lnTo>
                  <a:pt x="232" y="156"/>
                </a:lnTo>
                <a:lnTo>
                  <a:pt x="232" y="156"/>
                </a:lnTo>
                <a:lnTo>
                  <a:pt x="232" y="156"/>
                </a:lnTo>
                <a:lnTo>
                  <a:pt x="230" y="156"/>
                </a:lnTo>
                <a:lnTo>
                  <a:pt x="230" y="156"/>
                </a:lnTo>
                <a:lnTo>
                  <a:pt x="230" y="156"/>
                </a:lnTo>
                <a:lnTo>
                  <a:pt x="230" y="156"/>
                </a:lnTo>
                <a:lnTo>
                  <a:pt x="228" y="156"/>
                </a:lnTo>
                <a:lnTo>
                  <a:pt x="228" y="156"/>
                </a:lnTo>
                <a:lnTo>
                  <a:pt x="230" y="156"/>
                </a:lnTo>
                <a:lnTo>
                  <a:pt x="230" y="156"/>
                </a:lnTo>
                <a:lnTo>
                  <a:pt x="228" y="154"/>
                </a:lnTo>
                <a:lnTo>
                  <a:pt x="228" y="154"/>
                </a:lnTo>
                <a:lnTo>
                  <a:pt x="226" y="154"/>
                </a:lnTo>
                <a:lnTo>
                  <a:pt x="226" y="154"/>
                </a:lnTo>
                <a:lnTo>
                  <a:pt x="226" y="154"/>
                </a:lnTo>
                <a:lnTo>
                  <a:pt x="226" y="154"/>
                </a:lnTo>
                <a:lnTo>
                  <a:pt x="226" y="154"/>
                </a:lnTo>
                <a:lnTo>
                  <a:pt x="226" y="154"/>
                </a:lnTo>
                <a:lnTo>
                  <a:pt x="226" y="154"/>
                </a:lnTo>
                <a:lnTo>
                  <a:pt x="226" y="154"/>
                </a:lnTo>
                <a:lnTo>
                  <a:pt x="224" y="154"/>
                </a:lnTo>
                <a:lnTo>
                  <a:pt x="224" y="154"/>
                </a:lnTo>
                <a:lnTo>
                  <a:pt x="224" y="154"/>
                </a:lnTo>
                <a:lnTo>
                  <a:pt x="224" y="154"/>
                </a:lnTo>
                <a:lnTo>
                  <a:pt x="224" y="154"/>
                </a:lnTo>
                <a:lnTo>
                  <a:pt x="224" y="154"/>
                </a:lnTo>
                <a:lnTo>
                  <a:pt x="222" y="152"/>
                </a:lnTo>
                <a:lnTo>
                  <a:pt x="222" y="152"/>
                </a:lnTo>
                <a:lnTo>
                  <a:pt x="220" y="152"/>
                </a:lnTo>
                <a:lnTo>
                  <a:pt x="220" y="152"/>
                </a:lnTo>
                <a:lnTo>
                  <a:pt x="220" y="154"/>
                </a:lnTo>
                <a:lnTo>
                  <a:pt x="220" y="154"/>
                </a:lnTo>
                <a:lnTo>
                  <a:pt x="220" y="152"/>
                </a:lnTo>
                <a:lnTo>
                  <a:pt x="220" y="152"/>
                </a:lnTo>
                <a:lnTo>
                  <a:pt x="220" y="154"/>
                </a:lnTo>
                <a:lnTo>
                  <a:pt x="220" y="154"/>
                </a:lnTo>
                <a:lnTo>
                  <a:pt x="218" y="152"/>
                </a:lnTo>
                <a:lnTo>
                  <a:pt x="218" y="152"/>
                </a:lnTo>
                <a:lnTo>
                  <a:pt x="218" y="150"/>
                </a:lnTo>
                <a:lnTo>
                  <a:pt x="218" y="150"/>
                </a:lnTo>
                <a:lnTo>
                  <a:pt x="218" y="150"/>
                </a:lnTo>
                <a:lnTo>
                  <a:pt x="218" y="150"/>
                </a:lnTo>
                <a:lnTo>
                  <a:pt x="218" y="150"/>
                </a:lnTo>
                <a:lnTo>
                  <a:pt x="218" y="150"/>
                </a:lnTo>
                <a:lnTo>
                  <a:pt x="216" y="150"/>
                </a:lnTo>
                <a:lnTo>
                  <a:pt x="216" y="150"/>
                </a:lnTo>
                <a:lnTo>
                  <a:pt x="216" y="152"/>
                </a:lnTo>
                <a:lnTo>
                  <a:pt x="216" y="152"/>
                </a:lnTo>
                <a:lnTo>
                  <a:pt x="214" y="150"/>
                </a:lnTo>
                <a:lnTo>
                  <a:pt x="214" y="150"/>
                </a:lnTo>
                <a:lnTo>
                  <a:pt x="212" y="152"/>
                </a:lnTo>
                <a:lnTo>
                  <a:pt x="212" y="152"/>
                </a:lnTo>
                <a:lnTo>
                  <a:pt x="212" y="152"/>
                </a:lnTo>
                <a:lnTo>
                  <a:pt x="212" y="152"/>
                </a:lnTo>
                <a:lnTo>
                  <a:pt x="212" y="150"/>
                </a:lnTo>
                <a:lnTo>
                  <a:pt x="212" y="150"/>
                </a:lnTo>
                <a:lnTo>
                  <a:pt x="212" y="150"/>
                </a:lnTo>
                <a:lnTo>
                  <a:pt x="212" y="150"/>
                </a:lnTo>
                <a:lnTo>
                  <a:pt x="212" y="150"/>
                </a:lnTo>
                <a:lnTo>
                  <a:pt x="212" y="150"/>
                </a:lnTo>
                <a:lnTo>
                  <a:pt x="214" y="150"/>
                </a:lnTo>
                <a:lnTo>
                  <a:pt x="214" y="150"/>
                </a:lnTo>
                <a:lnTo>
                  <a:pt x="214" y="150"/>
                </a:lnTo>
                <a:lnTo>
                  <a:pt x="214" y="150"/>
                </a:lnTo>
                <a:lnTo>
                  <a:pt x="214" y="148"/>
                </a:lnTo>
                <a:lnTo>
                  <a:pt x="214" y="148"/>
                </a:lnTo>
                <a:lnTo>
                  <a:pt x="214" y="148"/>
                </a:lnTo>
                <a:lnTo>
                  <a:pt x="214" y="148"/>
                </a:lnTo>
                <a:lnTo>
                  <a:pt x="216" y="148"/>
                </a:lnTo>
                <a:lnTo>
                  <a:pt x="216" y="148"/>
                </a:lnTo>
                <a:lnTo>
                  <a:pt x="216" y="146"/>
                </a:lnTo>
                <a:lnTo>
                  <a:pt x="216" y="146"/>
                </a:lnTo>
                <a:lnTo>
                  <a:pt x="216" y="144"/>
                </a:lnTo>
                <a:lnTo>
                  <a:pt x="216" y="144"/>
                </a:lnTo>
                <a:lnTo>
                  <a:pt x="216" y="142"/>
                </a:lnTo>
                <a:lnTo>
                  <a:pt x="216" y="142"/>
                </a:lnTo>
                <a:lnTo>
                  <a:pt x="214" y="142"/>
                </a:lnTo>
                <a:lnTo>
                  <a:pt x="212" y="140"/>
                </a:lnTo>
                <a:lnTo>
                  <a:pt x="212" y="140"/>
                </a:lnTo>
                <a:lnTo>
                  <a:pt x="212" y="140"/>
                </a:lnTo>
                <a:lnTo>
                  <a:pt x="212" y="144"/>
                </a:lnTo>
                <a:lnTo>
                  <a:pt x="212" y="144"/>
                </a:lnTo>
                <a:lnTo>
                  <a:pt x="212" y="144"/>
                </a:lnTo>
                <a:lnTo>
                  <a:pt x="212" y="144"/>
                </a:lnTo>
                <a:lnTo>
                  <a:pt x="212" y="142"/>
                </a:lnTo>
                <a:lnTo>
                  <a:pt x="210" y="142"/>
                </a:lnTo>
                <a:lnTo>
                  <a:pt x="212" y="144"/>
                </a:lnTo>
                <a:lnTo>
                  <a:pt x="210" y="146"/>
                </a:lnTo>
                <a:lnTo>
                  <a:pt x="210" y="146"/>
                </a:lnTo>
                <a:lnTo>
                  <a:pt x="210" y="146"/>
                </a:lnTo>
                <a:lnTo>
                  <a:pt x="210" y="146"/>
                </a:lnTo>
                <a:lnTo>
                  <a:pt x="208" y="146"/>
                </a:lnTo>
                <a:lnTo>
                  <a:pt x="208" y="146"/>
                </a:lnTo>
                <a:lnTo>
                  <a:pt x="208" y="148"/>
                </a:lnTo>
                <a:lnTo>
                  <a:pt x="208" y="148"/>
                </a:lnTo>
                <a:lnTo>
                  <a:pt x="206" y="148"/>
                </a:lnTo>
                <a:lnTo>
                  <a:pt x="206" y="148"/>
                </a:lnTo>
                <a:lnTo>
                  <a:pt x="204" y="148"/>
                </a:lnTo>
                <a:lnTo>
                  <a:pt x="204" y="148"/>
                </a:lnTo>
                <a:lnTo>
                  <a:pt x="200" y="150"/>
                </a:lnTo>
                <a:lnTo>
                  <a:pt x="200" y="150"/>
                </a:lnTo>
                <a:lnTo>
                  <a:pt x="198" y="150"/>
                </a:lnTo>
                <a:lnTo>
                  <a:pt x="198" y="150"/>
                </a:lnTo>
                <a:lnTo>
                  <a:pt x="192" y="152"/>
                </a:lnTo>
                <a:lnTo>
                  <a:pt x="192" y="152"/>
                </a:lnTo>
                <a:lnTo>
                  <a:pt x="188" y="154"/>
                </a:lnTo>
                <a:lnTo>
                  <a:pt x="188" y="154"/>
                </a:lnTo>
                <a:lnTo>
                  <a:pt x="188" y="152"/>
                </a:lnTo>
                <a:lnTo>
                  <a:pt x="188" y="152"/>
                </a:lnTo>
                <a:lnTo>
                  <a:pt x="186" y="152"/>
                </a:lnTo>
                <a:lnTo>
                  <a:pt x="186" y="152"/>
                </a:lnTo>
                <a:lnTo>
                  <a:pt x="184" y="152"/>
                </a:lnTo>
                <a:lnTo>
                  <a:pt x="184" y="152"/>
                </a:lnTo>
                <a:lnTo>
                  <a:pt x="184" y="150"/>
                </a:lnTo>
                <a:lnTo>
                  <a:pt x="184" y="150"/>
                </a:lnTo>
                <a:lnTo>
                  <a:pt x="184" y="152"/>
                </a:lnTo>
                <a:lnTo>
                  <a:pt x="184" y="152"/>
                </a:lnTo>
                <a:lnTo>
                  <a:pt x="184" y="152"/>
                </a:lnTo>
                <a:lnTo>
                  <a:pt x="184" y="152"/>
                </a:lnTo>
                <a:lnTo>
                  <a:pt x="184" y="154"/>
                </a:lnTo>
                <a:lnTo>
                  <a:pt x="184" y="154"/>
                </a:lnTo>
                <a:lnTo>
                  <a:pt x="182" y="160"/>
                </a:lnTo>
                <a:lnTo>
                  <a:pt x="182" y="160"/>
                </a:lnTo>
                <a:lnTo>
                  <a:pt x="180" y="162"/>
                </a:lnTo>
                <a:lnTo>
                  <a:pt x="180" y="162"/>
                </a:lnTo>
                <a:lnTo>
                  <a:pt x="178" y="162"/>
                </a:lnTo>
                <a:lnTo>
                  <a:pt x="178" y="162"/>
                </a:lnTo>
                <a:lnTo>
                  <a:pt x="178" y="162"/>
                </a:lnTo>
                <a:lnTo>
                  <a:pt x="178" y="162"/>
                </a:lnTo>
                <a:lnTo>
                  <a:pt x="176" y="162"/>
                </a:lnTo>
                <a:lnTo>
                  <a:pt x="176" y="162"/>
                </a:lnTo>
                <a:lnTo>
                  <a:pt x="176" y="164"/>
                </a:lnTo>
                <a:lnTo>
                  <a:pt x="176" y="164"/>
                </a:lnTo>
                <a:lnTo>
                  <a:pt x="176" y="164"/>
                </a:lnTo>
                <a:lnTo>
                  <a:pt x="176" y="164"/>
                </a:lnTo>
                <a:lnTo>
                  <a:pt x="176" y="164"/>
                </a:lnTo>
                <a:lnTo>
                  <a:pt x="176" y="164"/>
                </a:lnTo>
                <a:lnTo>
                  <a:pt x="176" y="164"/>
                </a:lnTo>
                <a:lnTo>
                  <a:pt x="176" y="164"/>
                </a:lnTo>
                <a:lnTo>
                  <a:pt x="174" y="164"/>
                </a:lnTo>
                <a:lnTo>
                  <a:pt x="174" y="164"/>
                </a:lnTo>
                <a:lnTo>
                  <a:pt x="174" y="164"/>
                </a:lnTo>
                <a:lnTo>
                  <a:pt x="174" y="164"/>
                </a:lnTo>
                <a:lnTo>
                  <a:pt x="172" y="164"/>
                </a:lnTo>
                <a:lnTo>
                  <a:pt x="172" y="164"/>
                </a:lnTo>
                <a:lnTo>
                  <a:pt x="170" y="164"/>
                </a:lnTo>
                <a:lnTo>
                  <a:pt x="170" y="164"/>
                </a:lnTo>
                <a:lnTo>
                  <a:pt x="170" y="164"/>
                </a:lnTo>
                <a:lnTo>
                  <a:pt x="170" y="164"/>
                </a:lnTo>
                <a:lnTo>
                  <a:pt x="168" y="164"/>
                </a:lnTo>
                <a:lnTo>
                  <a:pt x="168" y="164"/>
                </a:lnTo>
                <a:lnTo>
                  <a:pt x="168" y="164"/>
                </a:lnTo>
                <a:lnTo>
                  <a:pt x="168" y="164"/>
                </a:lnTo>
                <a:lnTo>
                  <a:pt x="166" y="164"/>
                </a:lnTo>
                <a:lnTo>
                  <a:pt x="166" y="164"/>
                </a:lnTo>
                <a:lnTo>
                  <a:pt x="164" y="164"/>
                </a:lnTo>
                <a:lnTo>
                  <a:pt x="164" y="164"/>
                </a:lnTo>
                <a:lnTo>
                  <a:pt x="162" y="162"/>
                </a:lnTo>
                <a:lnTo>
                  <a:pt x="162" y="162"/>
                </a:lnTo>
                <a:lnTo>
                  <a:pt x="162" y="164"/>
                </a:lnTo>
                <a:lnTo>
                  <a:pt x="162" y="164"/>
                </a:lnTo>
                <a:lnTo>
                  <a:pt x="160" y="164"/>
                </a:lnTo>
                <a:lnTo>
                  <a:pt x="160" y="164"/>
                </a:lnTo>
                <a:lnTo>
                  <a:pt x="160" y="164"/>
                </a:lnTo>
                <a:lnTo>
                  <a:pt x="160" y="164"/>
                </a:lnTo>
                <a:lnTo>
                  <a:pt x="160" y="162"/>
                </a:lnTo>
                <a:lnTo>
                  <a:pt x="160" y="162"/>
                </a:lnTo>
                <a:lnTo>
                  <a:pt x="160" y="164"/>
                </a:lnTo>
                <a:lnTo>
                  <a:pt x="160" y="164"/>
                </a:lnTo>
                <a:lnTo>
                  <a:pt x="158" y="164"/>
                </a:lnTo>
                <a:lnTo>
                  <a:pt x="158" y="164"/>
                </a:lnTo>
                <a:lnTo>
                  <a:pt x="156" y="166"/>
                </a:lnTo>
                <a:lnTo>
                  <a:pt x="156" y="166"/>
                </a:lnTo>
                <a:lnTo>
                  <a:pt x="154" y="164"/>
                </a:lnTo>
                <a:lnTo>
                  <a:pt x="154" y="164"/>
                </a:lnTo>
                <a:lnTo>
                  <a:pt x="154" y="164"/>
                </a:lnTo>
                <a:lnTo>
                  <a:pt x="154" y="164"/>
                </a:lnTo>
                <a:lnTo>
                  <a:pt x="154" y="164"/>
                </a:lnTo>
                <a:lnTo>
                  <a:pt x="154" y="164"/>
                </a:lnTo>
                <a:lnTo>
                  <a:pt x="154" y="162"/>
                </a:lnTo>
                <a:lnTo>
                  <a:pt x="154" y="162"/>
                </a:lnTo>
                <a:lnTo>
                  <a:pt x="154" y="164"/>
                </a:lnTo>
                <a:lnTo>
                  <a:pt x="154" y="164"/>
                </a:lnTo>
                <a:lnTo>
                  <a:pt x="154" y="164"/>
                </a:lnTo>
                <a:lnTo>
                  <a:pt x="154" y="164"/>
                </a:lnTo>
                <a:lnTo>
                  <a:pt x="152" y="166"/>
                </a:lnTo>
                <a:lnTo>
                  <a:pt x="152" y="166"/>
                </a:lnTo>
                <a:lnTo>
                  <a:pt x="150" y="166"/>
                </a:lnTo>
                <a:lnTo>
                  <a:pt x="150" y="166"/>
                </a:lnTo>
                <a:lnTo>
                  <a:pt x="150" y="166"/>
                </a:lnTo>
                <a:lnTo>
                  <a:pt x="150" y="166"/>
                </a:lnTo>
                <a:lnTo>
                  <a:pt x="148" y="166"/>
                </a:lnTo>
                <a:lnTo>
                  <a:pt x="148" y="166"/>
                </a:lnTo>
                <a:lnTo>
                  <a:pt x="148" y="168"/>
                </a:lnTo>
                <a:lnTo>
                  <a:pt x="148" y="168"/>
                </a:lnTo>
                <a:lnTo>
                  <a:pt x="148" y="168"/>
                </a:lnTo>
                <a:lnTo>
                  <a:pt x="148" y="168"/>
                </a:lnTo>
                <a:lnTo>
                  <a:pt x="146" y="168"/>
                </a:lnTo>
                <a:lnTo>
                  <a:pt x="146" y="168"/>
                </a:lnTo>
                <a:lnTo>
                  <a:pt x="146" y="168"/>
                </a:lnTo>
                <a:lnTo>
                  <a:pt x="146" y="168"/>
                </a:lnTo>
                <a:lnTo>
                  <a:pt x="146" y="168"/>
                </a:lnTo>
                <a:lnTo>
                  <a:pt x="146" y="168"/>
                </a:lnTo>
                <a:lnTo>
                  <a:pt x="146" y="168"/>
                </a:lnTo>
                <a:lnTo>
                  <a:pt x="146" y="168"/>
                </a:lnTo>
                <a:lnTo>
                  <a:pt x="146" y="168"/>
                </a:lnTo>
                <a:lnTo>
                  <a:pt x="146" y="168"/>
                </a:lnTo>
                <a:lnTo>
                  <a:pt x="146" y="170"/>
                </a:lnTo>
                <a:lnTo>
                  <a:pt x="146" y="170"/>
                </a:lnTo>
                <a:lnTo>
                  <a:pt x="146" y="170"/>
                </a:lnTo>
                <a:lnTo>
                  <a:pt x="146" y="170"/>
                </a:lnTo>
                <a:lnTo>
                  <a:pt x="146" y="170"/>
                </a:lnTo>
                <a:lnTo>
                  <a:pt x="146" y="170"/>
                </a:lnTo>
                <a:lnTo>
                  <a:pt x="146" y="170"/>
                </a:lnTo>
                <a:lnTo>
                  <a:pt x="146" y="170"/>
                </a:lnTo>
                <a:lnTo>
                  <a:pt x="144" y="172"/>
                </a:lnTo>
                <a:lnTo>
                  <a:pt x="144" y="172"/>
                </a:lnTo>
                <a:lnTo>
                  <a:pt x="144" y="170"/>
                </a:lnTo>
                <a:lnTo>
                  <a:pt x="144" y="170"/>
                </a:lnTo>
                <a:lnTo>
                  <a:pt x="142" y="172"/>
                </a:lnTo>
                <a:lnTo>
                  <a:pt x="142" y="172"/>
                </a:lnTo>
                <a:lnTo>
                  <a:pt x="142" y="172"/>
                </a:lnTo>
                <a:lnTo>
                  <a:pt x="142" y="172"/>
                </a:lnTo>
                <a:lnTo>
                  <a:pt x="142" y="172"/>
                </a:lnTo>
                <a:lnTo>
                  <a:pt x="142" y="172"/>
                </a:lnTo>
                <a:lnTo>
                  <a:pt x="142" y="172"/>
                </a:lnTo>
                <a:lnTo>
                  <a:pt x="142" y="172"/>
                </a:lnTo>
                <a:lnTo>
                  <a:pt x="142" y="172"/>
                </a:lnTo>
                <a:lnTo>
                  <a:pt x="142" y="172"/>
                </a:lnTo>
                <a:lnTo>
                  <a:pt x="140" y="172"/>
                </a:lnTo>
                <a:lnTo>
                  <a:pt x="140" y="172"/>
                </a:lnTo>
                <a:lnTo>
                  <a:pt x="140" y="170"/>
                </a:lnTo>
                <a:lnTo>
                  <a:pt x="140" y="170"/>
                </a:lnTo>
                <a:lnTo>
                  <a:pt x="140" y="170"/>
                </a:lnTo>
                <a:lnTo>
                  <a:pt x="140" y="170"/>
                </a:lnTo>
                <a:lnTo>
                  <a:pt x="140" y="168"/>
                </a:lnTo>
                <a:lnTo>
                  <a:pt x="140" y="168"/>
                </a:lnTo>
                <a:lnTo>
                  <a:pt x="140" y="168"/>
                </a:lnTo>
                <a:lnTo>
                  <a:pt x="140" y="168"/>
                </a:lnTo>
                <a:lnTo>
                  <a:pt x="138" y="168"/>
                </a:lnTo>
                <a:lnTo>
                  <a:pt x="138" y="168"/>
                </a:lnTo>
                <a:lnTo>
                  <a:pt x="138" y="168"/>
                </a:lnTo>
                <a:lnTo>
                  <a:pt x="138" y="168"/>
                </a:lnTo>
                <a:lnTo>
                  <a:pt x="136" y="168"/>
                </a:lnTo>
                <a:lnTo>
                  <a:pt x="136" y="168"/>
                </a:lnTo>
                <a:lnTo>
                  <a:pt x="136" y="168"/>
                </a:lnTo>
                <a:lnTo>
                  <a:pt x="136" y="168"/>
                </a:lnTo>
                <a:lnTo>
                  <a:pt x="136" y="168"/>
                </a:lnTo>
                <a:lnTo>
                  <a:pt x="136" y="168"/>
                </a:lnTo>
                <a:lnTo>
                  <a:pt x="134" y="168"/>
                </a:lnTo>
                <a:lnTo>
                  <a:pt x="134" y="168"/>
                </a:lnTo>
                <a:lnTo>
                  <a:pt x="134" y="168"/>
                </a:lnTo>
                <a:lnTo>
                  <a:pt x="134" y="168"/>
                </a:lnTo>
                <a:lnTo>
                  <a:pt x="132" y="168"/>
                </a:lnTo>
                <a:lnTo>
                  <a:pt x="132" y="168"/>
                </a:lnTo>
                <a:lnTo>
                  <a:pt x="132" y="170"/>
                </a:lnTo>
                <a:lnTo>
                  <a:pt x="132" y="170"/>
                </a:lnTo>
                <a:lnTo>
                  <a:pt x="132" y="170"/>
                </a:lnTo>
                <a:lnTo>
                  <a:pt x="132" y="170"/>
                </a:lnTo>
                <a:lnTo>
                  <a:pt x="132" y="172"/>
                </a:lnTo>
                <a:lnTo>
                  <a:pt x="132" y="172"/>
                </a:lnTo>
                <a:lnTo>
                  <a:pt x="132" y="172"/>
                </a:lnTo>
                <a:lnTo>
                  <a:pt x="132" y="172"/>
                </a:lnTo>
                <a:lnTo>
                  <a:pt x="132" y="174"/>
                </a:lnTo>
                <a:lnTo>
                  <a:pt x="132" y="174"/>
                </a:lnTo>
                <a:lnTo>
                  <a:pt x="130" y="176"/>
                </a:lnTo>
                <a:lnTo>
                  <a:pt x="130" y="176"/>
                </a:lnTo>
                <a:lnTo>
                  <a:pt x="130" y="176"/>
                </a:lnTo>
                <a:lnTo>
                  <a:pt x="130" y="176"/>
                </a:lnTo>
                <a:lnTo>
                  <a:pt x="128" y="176"/>
                </a:lnTo>
                <a:lnTo>
                  <a:pt x="128" y="176"/>
                </a:lnTo>
                <a:lnTo>
                  <a:pt x="128" y="176"/>
                </a:lnTo>
                <a:lnTo>
                  <a:pt x="128" y="176"/>
                </a:lnTo>
                <a:lnTo>
                  <a:pt x="126" y="174"/>
                </a:lnTo>
                <a:lnTo>
                  <a:pt x="126" y="174"/>
                </a:lnTo>
                <a:lnTo>
                  <a:pt x="126" y="174"/>
                </a:lnTo>
                <a:lnTo>
                  <a:pt x="126" y="174"/>
                </a:lnTo>
                <a:lnTo>
                  <a:pt x="126" y="174"/>
                </a:lnTo>
                <a:lnTo>
                  <a:pt x="126" y="174"/>
                </a:lnTo>
                <a:lnTo>
                  <a:pt x="126" y="176"/>
                </a:lnTo>
                <a:lnTo>
                  <a:pt x="126" y="176"/>
                </a:lnTo>
                <a:lnTo>
                  <a:pt x="126" y="178"/>
                </a:lnTo>
                <a:lnTo>
                  <a:pt x="126" y="178"/>
                </a:lnTo>
                <a:lnTo>
                  <a:pt x="126" y="178"/>
                </a:lnTo>
                <a:lnTo>
                  <a:pt x="126" y="178"/>
                </a:lnTo>
                <a:lnTo>
                  <a:pt x="126" y="180"/>
                </a:lnTo>
                <a:lnTo>
                  <a:pt x="126" y="180"/>
                </a:lnTo>
                <a:lnTo>
                  <a:pt x="126" y="180"/>
                </a:lnTo>
                <a:lnTo>
                  <a:pt x="126" y="180"/>
                </a:lnTo>
                <a:lnTo>
                  <a:pt x="126" y="180"/>
                </a:lnTo>
                <a:lnTo>
                  <a:pt x="126" y="180"/>
                </a:lnTo>
                <a:lnTo>
                  <a:pt x="126" y="180"/>
                </a:lnTo>
                <a:lnTo>
                  <a:pt x="126" y="180"/>
                </a:lnTo>
                <a:lnTo>
                  <a:pt x="128" y="180"/>
                </a:lnTo>
                <a:lnTo>
                  <a:pt x="128" y="180"/>
                </a:lnTo>
                <a:lnTo>
                  <a:pt x="128" y="180"/>
                </a:lnTo>
                <a:lnTo>
                  <a:pt x="128" y="180"/>
                </a:lnTo>
                <a:lnTo>
                  <a:pt x="128" y="180"/>
                </a:lnTo>
                <a:lnTo>
                  <a:pt x="128" y="180"/>
                </a:lnTo>
                <a:lnTo>
                  <a:pt x="128" y="180"/>
                </a:lnTo>
                <a:lnTo>
                  <a:pt x="128" y="180"/>
                </a:lnTo>
                <a:lnTo>
                  <a:pt x="128" y="182"/>
                </a:lnTo>
                <a:lnTo>
                  <a:pt x="128" y="182"/>
                </a:lnTo>
                <a:lnTo>
                  <a:pt x="126" y="182"/>
                </a:lnTo>
                <a:lnTo>
                  <a:pt x="126" y="182"/>
                </a:lnTo>
                <a:lnTo>
                  <a:pt x="126" y="182"/>
                </a:lnTo>
                <a:lnTo>
                  <a:pt x="126" y="182"/>
                </a:lnTo>
                <a:lnTo>
                  <a:pt x="126" y="184"/>
                </a:lnTo>
                <a:lnTo>
                  <a:pt x="126" y="184"/>
                </a:lnTo>
                <a:lnTo>
                  <a:pt x="126" y="184"/>
                </a:lnTo>
                <a:lnTo>
                  <a:pt x="126" y="184"/>
                </a:lnTo>
                <a:lnTo>
                  <a:pt x="124" y="184"/>
                </a:lnTo>
                <a:lnTo>
                  <a:pt x="124" y="184"/>
                </a:lnTo>
                <a:lnTo>
                  <a:pt x="124" y="184"/>
                </a:lnTo>
                <a:lnTo>
                  <a:pt x="124" y="184"/>
                </a:lnTo>
                <a:lnTo>
                  <a:pt x="124" y="184"/>
                </a:lnTo>
                <a:lnTo>
                  <a:pt x="124" y="184"/>
                </a:lnTo>
                <a:lnTo>
                  <a:pt x="122" y="184"/>
                </a:lnTo>
                <a:lnTo>
                  <a:pt x="122" y="184"/>
                </a:lnTo>
                <a:lnTo>
                  <a:pt x="122" y="184"/>
                </a:lnTo>
                <a:lnTo>
                  <a:pt x="122" y="184"/>
                </a:lnTo>
                <a:lnTo>
                  <a:pt x="122" y="184"/>
                </a:lnTo>
                <a:lnTo>
                  <a:pt x="122" y="184"/>
                </a:lnTo>
                <a:lnTo>
                  <a:pt x="120" y="184"/>
                </a:lnTo>
                <a:lnTo>
                  <a:pt x="120" y="184"/>
                </a:lnTo>
                <a:lnTo>
                  <a:pt x="120" y="184"/>
                </a:lnTo>
                <a:lnTo>
                  <a:pt x="120" y="184"/>
                </a:lnTo>
                <a:lnTo>
                  <a:pt x="116" y="184"/>
                </a:lnTo>
                <a:lnTo>
                  <a:pt x="116" y="184"/>
                </a:lnTo>
                <a:lnTo>
                  <a:pt x="116" y="184"/>
                </a:lnTo>
                <a:lnTo>
                  <a:pt x="116" y="184"/>
                </a:lnTo>
                <a:lnTo>
                  <a:pt x="116" y="184"/>
                </a:lnTo>
                <a:lnTo>
                  <a:pt x="116" y="184"/>
                </a:lnTo>
                <a:lnTo>
                  <a:pt x="114" y="186"/>
                </a:lnTo>
                <a:lnTo>
                  <a:pt x="114" y="186"/>
                </a:lnTo>
                <a:lnTo>
                  <a:pt x="116" y="186"/>
                </a:lnTo>
                <a:lnTo>
                  <a:pt x="116" y="186"/>
                </a:lnTo>
                <a:lnTo>
                  <a:pt x="114" y="188"/>
                </a:lnTo>
                <a:lnTo>
                  <a:pt x="114" y="188"/>
                </a:lnTo>
                <a:lnTo>
                  <a:pt x="112" y="188"/>
                </a:lnTo>
                <a:lnTo>
                  <a:pt x="112" y="188"/>
                </a:lnTo>
                <a:lnTo>
                  <a:pt x="114" y="190"/>
                </a:lnTo>
                <a:lnTo>
                  <a:pt x="114" y="190"/>
                </a:lnTo>
                <a:lnTo>
                  <a:pt x="112" y="190"/>
                </a:lnTo>
                <a:lnTo>
                  <a:pt x="112" y="190"/>
                </a:lnTo>
                <a:lnTo>
                  <a:pt x="112" y="190"/>
                </a:lnTo>
                <a:lnTo>
                  <a:pt x="112" y="190"/>
                </a:lnTo>
                <a:lnTo>
                  <a:pt x="110" y="188"/>
                </a:lnTo>
                <a:lnTo>
                  <a:pt x="110" y="188"/>
                </a:lnTo>
                <a:lnTo>
                  <a:pt x="110" y="188"/>
                </a:lnTo>
                <a:lnTo>
                  <a:pt x="110" y="188"/>
                </a:lnTo>
                <a:lnTo>
                  <a:pt x="108" y="188"/>
                </a:lnTo>
                <a:lnTo>
                  <a:pt x="108" y="188"/>
                </a:lnTo>
                <a:lnTo>
                  <a:pt x="108" y="190"/>
                </a:lnTo>
                <a:lnTo>
                  <a:pt x="108" y="190"/>
                </a:lnTo>
                <a:lnTo>
                  <a:pt x="108" y="190"/>
                </a:lnTo>
                <a:lnTo>
                  <a:pt x="108" y="190"/>
                </a:lnTo>
                <a:lnTo>
                  <a:pt x="108" y="190"/>
                </a:lnTo>
                <a:lnTo>
                  <a:pt x="108" y="190"/>
                </a:lnTo>
                <a:lnTo>
                  <a:pt x="108" y="190"/>
                </a:lnTo>
                <a:lnTo>
                  <a:pt x="108" y="190"/>
                </a:lnTo>
                <a:lnTo>
                  <a:pt x="108" y="192"/>
                </a:lnTo>
                <a:lnTo>
                  <a:pt x="108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4" y="192"/>
                </a:lnTo>
                <a:lnTo>
                  <a:pt x="104" y="192"/>
                </a:lnTo>
                <a:lnTo>
                  <a:pt x="104" y="192"/>
                </a:lnTo>
                <a:lnTo>
                  <a:pt x="104" y="192"/>
                </a:lnTo>
                <a:lnTo>
                  <a:pt x="104" y="192"/>
                </a:lnTo>
                <a:lnTo>
                  <a:pt x="104" y="192"/>
                </a:lnTo>
                <a:lnTo>
                  <a:pt x="102" y="190"/>
                </a:lnTo>
                <a:lnTo>
                  <a:pt x="102" y="190"/>
                </a:lnTo>
                <a:lnTo>
                  <a:pt x="102" y="190"/>
                </a:lnTo>
                <a:lnTo>
                  <a:pt x="102" y="190"/>
                </a:lnTo>
                <a:lnTo>
                  <a:pt x="102" y="190"/>
                </a:lnTo>
                <a:lnTo>
                  <a:pt x="102" y="190"/>
                </a:lnTo>
                <a:lnTo>
                  <a:pt x="100" y="188"/>
                </a:lnTo>
                <a:lnTo>
                  <a:pt x="100" y="188"/>
                </a:lnTo>
                <a:lnTo>
                  <a:pt x="100" y="186"/>
                </a:lnTo>
                <a:lnTo>
                  <a:pt x="100" y="186"/>
                </a:lnTo>
                <a:lnTo>
                  <a:pt x="100" y="188"/>
                </a:lnTo>
                <a:lnTo>
                  <a:pt x="100" y="188"/>
                </a:lnTo>
                <a:lnTo>
                  <a:pt x="100" y="188"/>
                </a:lnTo>
                <a:lnTo>
                  <a:pt x="100" y="186"/>
                </a:lnTo>
                <a:lnTo>
                  <a:pt x="98" y="186"/>
                </a:lnTo>
                <a:lnTo>
                  <a:pt x="98" y="186"/>
                </a:lnTo>
                <a:lnTo>
                  <a:pt x="96" y="190"/>
                </a:lnTo>
                <a:lnTo>
                  <a:pt x="96" y="190"/>
                </a:lnTo>
                <a:lnTo>
                  <a:pt x="94" y="192"/>
                </a:lnTo>
                <a:lnTo>
                  <a:pt x="94" y="192"/>
                </a:lnTo>
                <a:lnTo>
                  <a:pt x="92" y="192"/>
                </a:lnTo>
                <a:lnTo>
                  <a:pt x="92" y="192"/>
                </a:lnTo>
                <a:lnTo>
                  <a:pt x="92" y="192"/>
                </a:lnTo>
                <a:lnTo>
                  <a:pt x="92" y="192"/>
                </a:lnTo>
                <a:lnTo>
                  <a:pt x="90" y="192"/>
                </a:lnTo>
                <a:lnTo>
                  <a:pt x="90" y="192"/>
                </a:lnTo>
                <a:lnTo>
                  <a:pt x="90" y="194"/>
                </a:lnTo>
                <a:lnTo>
                  <a:pt x="90" y="194"/>
                </a:lnTo>
                <a:lnTo>
                  <a:pt x="88" y="194"/>
                </a:lnTo>
                <a:lnTo>
                  <a:pt x="88" y="194"/>
                </a:lnTo>
                <a:lnTo>
                  <a:pt x="88" y="190"/>
                </a:lnTo>
                <a:lnTo>
                  <a:pt x="88" y="190"/>
                </a:lnTo>
                <a:lnTo>
                  <a:pt x="86" y="188"/>
                </a:lnTo>
                <a:lnTo>
                  <a:pt x="88" y="186"/>
                </a:lnTo>
                <a:lnTo>
                  <a:pt x="88" y="186"/>
                </a:lnTo>
                <a:lnTo>
                  <a:pt x="88" y="186"/>
                </a:lnTo>
                <a:lnTo>
                  <a:pt x="90" y="186"/>
                </a:lnTo>
                <a:lnTo>
                  <a:pt x="90" y="186"/>
                </a:lnTo>
                <a:lnTo>
                  <a:pt x="90" y="186"/>
                </a:lnTo>
                <a:lnTo>
                  <a:pt x="90" y="186"/>
                </a:lnTo>
                <a:lnTo>
                  <a:pt x="90" y="186"/>
                </a:lnTo>
                <a:lnTo>
                  <a:pt x="90" y="186"/>
                </a:lnTo>
                <a:lnTo>
                  <a:pt x="90" y="186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90" y="184"/>
                </a:lnTo>
                <a:lnTo>
                  <a:pt x="88" y="184"/>
                </a:lnTo>
                <a:lnTo>
                  <a:pt x="88" y="184"/>
                </a:lnTo>
                <a:lnTo>
                  <a:pt x="88" y="184"/>
                </a:lnTo>
                <a:lnTo>
                  <a:pt x="88" y="182"/>
                </a:lnTo>
                <a:lnTo>
                  <a:pt x="88" y="182"/>
                </a:lnTo>
                <a:lnTo>
                  <a:pt x="88" y="182"/>
                </a:lnTo>
                <a:lnTo>
                  <a:pt x="88" y="182"/>
                </a:lnTo>
                <a:lnTo>
                  <a:pt x="88" y="182"/>
                </a:lnTo>
                <a:lnTo>
                  <a:pt x="88" y="182"/>
                </a:lnTo>
                <a:lnTo>
                  <a:pt x="88" y="184"/>
                </a:lnTo>
                <a:lnTo>
                  <a:pt x="88" y="184"/>
                </a:lnTo>
                <a:lnTo>
                  <a:pt x="86" y="184"/>
                </a:lnTo>
                <a:lnTo>
                  <a:pt x="86" y="184"/>
                </a:lnTo>
                <a:lnTo>
                  <a:pt x="86" y="182"/>
                </a:lnTo>
                <a:lnTo>
                  <a:pt x="86" y="182"/>
                </a:lnTo>
                <a:lnTo>
                  <a:pt x="84" y="182"/>
                </a:lnTo>
                <a:lnTo>
                  <a:pt x="84" y="182"/>
                </a:lnTo>
                <a:lnTo>
                  <a:pt x="86" y="182"/>
                </a:lnTo>
                <a:lnTo>
                  <a:pt x="86" y="182"/>
                </a:lnTo>
                <a:lnTo>
                  <a:pt x="84" y="180"/>
                </a:lnTo>
                <a:lnTo>
                  <a:pt x="84" y="180"/>
                </a:lnTo>
                <a:lnTo>
                  <a:pt x="84" y="180"/>
                </a:lnTo>
                <a:lnTo>
                  <a:pt x="84" y="180"/>
                </a:lnTo>
                <a:lnTo>
                  <a:pt x="84" y="180"/>
                </a:lnTo>
                <a:lnTo>
                  <a:pt x="84" y="180"/>
                </a:lnTo>
                <a:lnTo>
                  <a:pt x="84" y="178"/>
                </a:lnTo>
                <a:lnTo>
                  <a:pt x="84" y="178"/>
                </a:lnTo>
                <a:lnTo>
                  <a:pt x="84" y="176"/>
                </a:lnTo>
                <a:lnTo>
                  <a:pt x="84" y="176"/>
                </a:lnTo>
                <a:lnTo>
                  <a:pt x="84" y="174"/>
                </a:lnTo>
                <a:lnTo>
                  <a:pt x="84" y="174"/>
                </a:lnTo>
                <a:lnTo>
                  <a:pt x="84" y="174"/>
                </a:lnTo>
                <a:lnTo>
                  <a:pt x="84" y="174"/>
                </a:lnTo>
                <a:lnTo>
                  <a:pt x="84" y="174"/>
                </a:lnTo>
                <a:lnTo>
                  <a:pt x="84" y="174"/>
                </a:lnTo>
                <a:lnTo>
                  <a:pt x="82" y="172"/>
                </a:lnTo>
                <a:lnTo>
                  <a:pt x="82" y="172"/>
                </a:lnTo>
                <a:lnTo>
                  <a:pt x="82" y="170"/>
                </a:lnTo>
                <a:lnTo>
                  <a:pt x="82" y="170"/>
                </a:lnTo>
                <a:lnTo>
                  <a:pt x="80" y="170"/>
                </a:lnTo>
                <a:lnTo>
                  <a:pt x="80" y="170"/>
                </a:lnTo>
                <a:lnTo>
                  <a:pt x="80" y="168"/>
                </a:lnTo>
                <a:lnTo>
                  <a:pt x="80" y="168"/>
                </a:lnTo>
                <a:lnTo>
                  <a:pt x="80" y="166"/>
                </a:lnTo>
                <a:lnTo>
                  <a:pt x="80" y="166"/>
                </a:lnTo>
                <a:lnTo>
                  <a:pt x="82" y="164"/>
                </a:lnTo>
                <a:lnTo>
                  <a:pt x="82" y="164"/>
                </a:lnTo>
                <a:lnTo>
                  <a:pt x="82" y="164"/>
                </a:lnTo>
                <a:lnTo>
                  <a:pt x="82" y="164"/>
                </a:lnTo>
                <a:lnTo>
                  <a:pt x="80" y="164"/>
                </a:lnTo>
                <a:lnTo>
                  <a:pt x="80" y="164"/>
                </a:lnTo>
                <a:lnTo>
                  <a:pt x="80" y="164"/>
                </a:lnTo>
                <a:lnTo>
                  <a:pt x="80" y="164"/>
                </a:lnTo>
                <a:lnTo>
                  <a:pt x="80" y="162"/>
                </a:lnTo>
                <a:lnTo>
                  <a:pt x="80" y="162"/>
                </a:lnTo>
                <a:lnTo>
                  <a:pt x="80" y="160"/>
                </a:lnTo>
                <a:lnTo>
                  <a:pt x="80" y="160"/>
                </a:lnTo>
                <a:lnTo>
                  <a:pt x="82" y="160"/>
                </a:lnTo>
                <a:lnTo>
                  <a:pt x="82" y="160"/>
                </a:lnTo>
                <a:lnTo>
                  <a:pt x="82" y="162"/>
                </a:lnTo>
                <a:lnTo>
                  <a:pt x="82" y="162"/>
                </a:lnTo>
                <a:lnTo>
                  <a:pt x="82" y="162"/>
                </a:lnTo>
                <a:lnTo>
                  <a:pt x="82" y="162"/>
                </a:lnTo>
                <a:lnTo>
                  <a:pt x="82" y="162"/>
                </a:lnTo>
                <a:lnTo>
                  <a:pt x="82" y="162"/>
                </a:lnTo>
                <a:lnTo>
                  <a:pt x="84" y="162"/>
                </a:lnTo>
                <a:lnTo>
                  <a:pt x="84" y="162"/>
                </a:lnTo>
                <a:lnTo>
                  <a:pt x="82" y="160"/>
                </a:lnTo>
                <a:lnTo>
                  <a:pt x="84" y="158"/>
                </a:lnTo>
                <a:lnTo>
                  <a:pt x="86" y="160"/>
                </a:lnTo>
                <a:lnTo>
                  <a:pt x="86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2" y="158"/>
                </a:lnTo>
                <a:lnTo>
                  <a:pt x="82" y="158"/>
                </a:lnTo>
                <a:lnTo>
                  <a:pt x="82" y="160"/>
                </a:lnTo>
                <a:lnTo>
                  <a:pt x="82" y="160"/>
                </a:lnTo>
                <a:lnTo>
                  <a:pt x="80" y="160"/>
                </a:lnTo>
                <a:lnTo>
                  <a:pt x="80" y="160"/>
                </a:lnTo>
                <a:lnTo>
                  <a:pt x="80" y="160"/>
                </a:lnTo>
                <a:lnTo>
                  <a:pt x="80" y="160"/>
                </a:lnTo>
                <a:lnTo>
                  <a:pt x="78" y="160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6" y="158"/>
                </a:lnTo>
                <a:lnTo>
                  <a:pt x="76" y="158"/>
                </a:lnTo>
                <a:lnTo>
                  <a:pt x="76" y="158"/>
                </a:lnTo>
                <a:lnTo>
                  <a:pt x="76" y="160"/>
                </a:lnTo>
                <a:lnTo>
                  <a:pt x="76" y="160"/>
                </a:lnTo>
                <a:lnTo>
                  <a:pt x="74" y="160"/>
                </a:lnTo>
                <a:lnTo>
                  <a:pt x="74" y="160"/>
                </a:lnTo>
                <a:lnTo>
                  <a:pt x="74" y="158"/>
                </a:lnTo>
                <a:lnTo>
                  <a:pt x="74" y="158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0" y="160"/>
                </a:lnTo>
                <a:lnTo>
                  <a:pt x="70" y="160"/>
                </a:lnTo>
                <a:lnTo>
                  <a:pt x="66" y="158"/>
                </a:lnTo>
                <a:lnTo>
                  <a:pt x="66" y="158"/>
                </a:lnTo>
                <a:lnTo>
                  <a:pt x="64" y="158"/>
                </a:lnTo>
                <a:lnTo>
                  <a:pt x="62" y="158"/>
                </a:lnTo>
                <a:lnTo>
                  <a:pt x="60" y="158"/>
                </a:lnTo>
                <a:lnTo>
                  <a:pt x="60" y="158"/>
                </a:lnTo>
                <a:lnTo>
                  <a:pt x="60" y="158"/>
                </a:lnTo>
                <a:lnTo>
                  <a:pt x="58" y="158"/>
                </a:lnTo>
                <a:lnTo>
                  <a:pt x="58" y="158"/>
                </a:lnTo>
                <a:lnTo>
                  <a:pt x="56" y="158"/>
                </a:lnTo>
                <a:lnTo>
                  <a:pt x="56" y="158"/>
                </a:lnTo>
                <a:lnTo>
                  <a:pt x="56" y="158"/>
                </a:lnTo>
                <a:lnTo>
                  <a:pt x="56" y="158"/>
                </a:lnTo>
                <a:lnTo>
                  <a:pt x="54" y="158"/>
                </a:lnTo>
                <a:lnTo>
                  <a:pt x="54" y="158"/>
                </a:lnTo>
                <a:lnTo>
                  <a:pt x="54" y="160"/>
                </a:lnTo>
                <a:lnTo>
                  <a:pt x="54" y="160"/>
                </a:lnTo>
                <a:lnTo>
                  <a:pt x="54" y="160"/>
                </a:lnTo>
                <a:lnTo>
                  <a:pt x="54" y="160"/>
                </a:lnTo>
                <a:lnTo>
                  <a:pt x="52" y="162"/>
                </a:lnTo>
                <a:lnTo>
                  <a:pt x="52" y="162"/>
                </a:lnTo>
                <a:lnTo>
                  <a:pt x="54" y="162"/>
                </a:lnTo>
                <a:lnTo>
                  <a:pt x="54" y="162"/>
                </a:lnTo>
                <a:lnTo>
                  <a:pt x="52" y="164"/>
                </a:lnTo>
                <a:lnTo>
                  <a:pt x="52" y="164"/>
                </a:lnTo>
                <a:lnTo>
                  <a:pt x="52" y="160"/>
                </a:lnTo>
                <a:lnTo>
                  <a:pt x="52" y="160"/>
                </a:lnTo>
                <a:lnTo>
                  <a:pt x="50" y="162"/>
                </a:lnTo>
                <a:lnTo>
                  <a:pt x="50" y="162"/>
                </a:lnTo>
                <a:lnTo>
                  <a:pt x="50" y="164"/>
                </a:lnTo>
                <a:lnTo>
                  <a:pt x="50" y="164"/>
                </a:lnTo>
                <a:lnTo>
                  <a:pt x="50" y="166"/>
                </a:lnTo>
                <a:lnTo>
                  <a:pt x="50" y="166"/>
                </a:lnTo>
                <a:lnTo>
                  <a:pt x="48" y="166"/>
                </a:lnTo>
                <a:lnTo>
                  <a:pt x="48" y="166"/>
                </a:lnTo>
                <a:lnTo>
                  <a:pt x="46" y="168"/>
                </a:lnTo>
                <a:lnTo>
                  <a:pt x="46" y="168"/>
                </a:lnTo>
                <a:lnTo>
                  <a:pt x="46" y="170"/>
                </a:lnTo>
                <a:lnTo>
                  <a:pt x="46" y="170"/>
                </a:lnTo>
                <a:lnTo>
                  <a:pt x="44" y="170"/>
                </a:lnTo>
                <a:lnTo>
                  <a:pt x="44" y="170"/>
                </a:lnTo>
                <a:lnTo>
                  <a:pt x="44" y="172"/>
                </a:lnTo>
                <a:lnTo>
                  <a:pt x="44" y="172"/>
                </a:lnTo>
                <a:lnTo>
                  <a:pt x="42" y="174"/>
                </a:lnTo>
                <a:lnTo>
                  <a:pt x="42" y="174"/>
                </a:lnTo>
                <a:lnTo>
                  <a:pt x="42" y="174"/>
                </a:lnTo>
                <a:lnTo>
                  <a:pt x="40" y="176"/>
                </a:lnTo>
                <a:lnTo>
                  <a:pt x="40" y="176"/>
                </a:lnTo>
                <a:lnTo>
                  <a:pt x="40" y="176"/>
                </a:lnTo>
                <a:lnTo>
                  <a:pt x="40" y="176"/>
                </a:lnTo>
                <a:lnTo>
                  <a:pt x="40" y="176"/>
                </a:lnTo>
                <a:lnTo>
                  <a:pt x="40" y="176"/>
                </a:lnTo>
                <a:lnTo>
                  <a:pt x="40" y="176"/>
                </a:lnTo>
                <a:lnTo>
                  <a:pt x="38" y="178"/>
                </a:lnTo>
                <a:lnTo>
                  <a:pt x="38" y="178"/>
                </a:lnTo>
                <a:lnTo>
                  <a:pt x="36" y="178"/>
                </a:lnTo>
                <a:lnTo>
                  <a:pt x="36" y="178"/>
                </a:lnTo>
                <a:lnTo>
                  <a:pt x="34" y="180"/>
                </a:lnTo>
                <a:lnTo>
                  <a:pt x="34" y="180"/>
                </a:lnTo>
                <a:lnTo>
                  <a:pt x="34" y="182"/>
                </a:lnTo>
                <a:lnTo>
                  <a:pt x="34" y="182"/>
                </a:lnTo>
                <a:lnTo>
                  <a:pt x="32" y="184"/>
                </a:lnTo>
                <a:lnTo>
                  <a:pt x="32" y="184"/>
                </a:lnTo>
                <a:lnTo>
                  <a:pt x="32" y="184"/>
                </a:lnTo>
                <a:lnTo>
                  <a:pt x="32" y="184"/>
                </a:lnTo>
                <a:lnTo>
                  <a:pt x="32" y="186"/>
                </a:lnTo>
                <a:lnTo>
                  <a:pt x="32" y="186"/>
                </a:lnTo>
                <a:lnTo>
                  <a:pt x="34" y="186"/>
                </a:lnTo>
                <a:lnTo>
                  <a:pt x="34" y="186"/>
                </a:lnTo>
                <a:lnTo>
                  <a:pt x="34" y="188"/>
                </a:lnTo>
                <a:lnTo>
                  <a:pt x="34" y="188"/>
                </a:lnTo>
                <a:lnTo>
                  <a:pt x="36" y="188"/>
                </a:lnTo>
                <a:lnTo>
                  <a:pt x="36" y="188"/>
                </a:lnTo>
                <a:lnTo>
                  <a:pt x="36" y="190"/>
                </a:lnTo>
                <a:lnTo>
                  <a:pt x="36" y="190"/>
                </a:lnTo>
                <a:lnTo>
                  <a:pt x="32" y="190"/>
                </a:lnTo>
                <a:lnTo>
                  <a:pt x="32" y="1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8" name="Freeform 145"/>
          <p:cNvSpPr>
            <a:spLocks/>
          </p:cNvSpPr>
          <p:nvPr/>
        </p:nvSpPr>
        <p:spPr bwMode="auto">
          <a:xfrm>
            <a:off x="6678898" y="4597664"/>
            <a:ext cx="425391" cy="313813"/>
          </a:xfrm>
          <a:custGeom>
            <a:avLst/>
            <a:gdLst>
              <a:gd name="T0" fmla="*/ 4 w 244"/>
              <a:gd name="T1" fmla="*/ 154 h 180"/>
              <a:gd name="T2" fmla="*/ 8 w 244"/>
              <a:gd name="T3" fmla="*/ 160 h 180"/>
              <a:gd name="T4" fmla="*/ 14 w 244"/>
              <a:gd name="T5" fmla="*/ 156 h 180"/>
              <a:gd name="T6" fmla="*/ 24 w 244"/>
              <a:gd name="T7" fmla="*/ 142 h 180"/>
              <a:gd name="T8" fmla="*/ 32 w 244"/>
              <a:gd name="T9" fmla="*/ 134 h 180"/>
              <a:gd name="T10" fmla="*/ 50 w 244"/>
              <a:gd name="T11" fmla="*/ 146 h 180"/>
              <a:gd name="T12" fmla="*/ 52 w 244"/>
              <a:gd name="T13" fmla="*/ 150 h 180"/>
              <a:gd name="T14" fmla="*/ 52 w 244"/>
              <a:gd name="T15" fmla="*/ 154 h 180"/>
              <a:gd name="T16" fmla="*/ 68 w 244"/>
              <a:gd name="T17" fmla="*/ 156 h 180"/>
              <a:gd name="T18" fmla="*/ 76 w 244"/>
              <a:gd name="T19" fmla="*/ 158 h 180"/>
              <a:gd name="T20" fmla="*/ 86 w 244"/>
              <a:gd name="T21" fmla="*/ 148 h 180"/>
              <a:gd name="T22" fmla="*/ 94 w 244"/>
              <a:gd name="T23" fmla="*/ 138 h 180"/>
              <a:gd name="T24" fmla="*/ 96 w 244"/>
              <a:gd name="T25" fmla="*/ 144 h 180"/>
              <a:gd name="T26" fmla="*/ 106 w 244"/>
              <a:gd name="T27" fmla="*/ 146 h 180"/>
              <a:gd name="T28" fmla="*/ 114 w 244"/>
              <a:gd name="T29" fmla="*/ 142 h 180"/>
              <a:gd name="T30" fmla="*/ 122 w 244"/>
              <a:gd name="T31" fmla="*/ 142 h 180"/>
              <a:gd name="T32" fmla="*/ 132 w 244"/>
              <a:gd name="T33" fmla="*/ 138 h 180"/>
              <a:gd name="T34" fmla="*/ 146 w 244"/>
              <a:gd name="T35" fmla="*/ 134 h 180"/>
              <a:gd name="T36" fmla="*/ 156 w 244"/>
              <a:gd name="T37" fmla="*/ 130 h 180"/>
              <a:gd name="T38" fmla="*/ 164 w 244"/>
              <a:gd name="T39" fmla="*/ 132 h 180"/>
              <a:gd name="T40" fmla="*/ 168 w 244"/>
              <a:gd name="T41" fmla="*/ 140 h 180"/>
              <a:gd name="T42" fmla="*/ 168 w 244"/>
              <a:gd name="T43" fmla="*/ 150 h 180"/>
              <a:gd name="T44" fmla="*/ 174 w 244"/>
              <a:gd name="T45" fmla="*/ 144 h 180"/>
              <a:gd name="T46" fmla="*/ 186 w 244"/>
              <a:gd name="T47" fmla="*/ 154 h 180"/>
              <a:gd name="T48" fmla="*/ 200 w 244"/>
              <a:gd name="T49" fmla="*/ 162 h 180"/>
              <a:gd name="T50" fmla="*/ 210 w 244"/>
              <a:gd name="T51" fmla="*/ 164 h 180"/>
              <a:gd name="T52" fmla="*/ 220 w 244"/>
              <a:gd name="T53" fmla="*/ 180 h 180"/>
              <a:gd name="T54" fmla="*/ 222 w 244"/>
              <a:gd name="T55" fmla="*/ 168 h 180"/>
              <a:gd name="T56" fmla="*/ 228 w 244"/>
              <a:gd name="T57" fmla="*/ 154 h 180"/>
              <a:gd name="T58" fmla="*/ 236 w 244"/>
              <a:gd name="T59" fmla="*/ 120 h 180"/>
              <a:gd name="T60" fmla="*/ 240 w 244"/>
              <a:gd name="T61" fmla="*/ 106 h 180"/>
              <a:gd name="T62" fmla="*/ 232 w 244"/>
              <a:gd name="T63" fmla="*/ 96 h 180"/>
              <a:gd name="T64" fmla="*/ 222 w 244"/>
              <a:gd name="T65" fmla="*/ 82 h 180"/>
              <a:gd name="T66" fmla="*/ 212 w 244"/>
              <a:gd name="T67" fmla="*/ 62 h 180"/>
              <a:gd name="T68" fmla="*/ 200 w 244"/>
              <a:gd name="T69" fmla="*/ 54 h 180"/>
              <a:gd name="T70" fmla="*/ 186 w 244"/>
              <a:gd name="T71" fmla="*/ 72 h 180"/>
              <a:gd name="T72" fmla="*/ 160 w 244"/>
              <a:gd name="T73" fmla="*/ 74 h 180"/>
              <a:gd name="T74" fmla="*/ 148 w 244"/>
              <a:gd name="T75" fmla="*/ 52 h 180"/>
              <a:gd name="T76" fmla="*/ 148 w 244"/>
              <a:gd name="T77" fmla="*/ 30 h 180"/>
              <a:gd name="T78" fmla="*/ 146 w 244"/>
              <a:gd name="T79" fmla="*/ 4 h 180"/>
              <a:gd name="T80" fmla="*/ 142 w 244"/>
              <a:gd name="T81" fmla="*/ 4 h 180"/>
              <a:gd name="T82" fmla="*/ 138 w 244"/>
              <a:gd name="T83" fmla="*/ 4 h 180"/>
              <a:gd name="T84" fmla="*/ 128 w 244"/>
              <a:gd name="T85" fmla="*/ 10 h 180"/>
              <a:gd name="T86" fmla="*/ 122 w 244"/>
              <a:gd name="T87" fmla="*/ 14 h 180"/>
              <a:gd name="T88" fmla="*/ 112 w 244"/>
              <a:gd name="T89" fmla="*/ 32 h 180"/>
              <a:gd name="T90" fmla="*/ 106 w 244"/>
              <a:gd name="T91" fmla="*/ 38 h 180"/>
              <a:gd name="T92" fmla="*/ 98 w 244"/>
              <a:gd name="T93" fmla="*/ 50 h 180"/>
              <a:gd name="T94" fmla="*/ 96 w 244"/>
              <a:gd name="T95" fmla="*/ 54 h 180"/>
              <a:gd name="T96" fmla="*/ 82 w 244"/>
              <a:gd name="T97" fmla="*/ 58 h 180"/>
              <a:gd name="T98" fmla="*/ 70 w 244"/>
              <a:gd name="T99" fmla="*/ 62 h 180"/>
              <a:gd name="T100" fmla="*/ 62 w 244"/>
              <a:gd name="T101" fmla="*/ 64 h 180"/>
              <a:gd name="T102" fmla="*/ 46 w 244"/>
              <a:gd name="T103" fmla="*/ 56 h 180"/>
              <a:gd name="T104" fmla="*/ 28 w 244"/>
              <a:gd name="T105" fmla="*/ 58 h 180"/>
              <a:gd name="T106" fmla="*/ 14 w 244"/>
              <a:gd name="T107" fmla="*/ 58 h 180"/>
              <a:gd name="T108" fmla="*/ 20 w 244"/>
              <a:gd name="T109" fmla="*/ 60 h 180"/>
              <a:gd name="T110" fmla="*/ 14 w 244"/>
              <a:gd name="T111" fmla="*/ 70 h 180"/>
              <a:gd name="T112" fmla="*/ 6 w 244"/>
              <a:gd name="T113" fmla="*/ 76 h 180"/>
              <a:gd name="T114" fmla="*/ 10 w 244"/>
              <a:gd name="T115" fmla="*/ 94 h 180"/>
              <a:gd name="T116" fmla="*/ 8 w 244"/>
              <a:gd name="T117" fmla="*/ 114 h 180"/>
              <a:gd name="T118" fmla="*/ 4 w 244"/>
              <a:gd name="T119" fmla="*/ 126 h 180"/>
              <a:gd name="T120" fmla="*/ 10 w 244"/>
              <a:gd name="T121" fmla="*/ 14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4" h="180">
                <a:moveTo>
                  <a:pt x="10" y="152"/>
                </a:moveTo>
                <a:lnTo>
                  <a:pt x="10" y="152"/>
                </a:lnTo>
                <a:lnTo>
                  <a:pt x="8" y="154"/>
                </a:lnTo>
                <a:lnTo>
                  <a:pt x="8" y="154"/>
                </a:lnTo>
                <a:lnTo>
                  <a:pt x="8" y="154"/>
                </a:lnTo>
                <a:lnTo>
                  <a:pt x="8" y="154"/>
                </a:lnTo>
                <a:lnTo>
                  <a:pt x="10" y="154"/>
                </a:lnTo>
                <a:lnTo>
                  <a:pt x="10" y="154"/>
                </a:lnTo>
                <a:lnTo>
                  <a:pt x="10" y="154"/>
                </a:lnTo>
                <a:lnTo>
                  <a:pt x="10" y="154"/>
                </a:lnTo>
                <a:lnTo>
                  <a:pt x="10" y="158"/>
                </a:lnTo>
                <a:lnTo>
                  <a:pt x="10" y="158"/>
                </a:lnTo>
                <a:lnTo>
                  <a:pt x="10" y="154"/>
                </a:lnTo>
                <a:lnTo>
                  <a:pt x="10" y="154"/>
                </a:lnTo>
                <a:lnTo>
                  <a:pt x="8" y="154"/>
                </a:lnTo>
                <a:lnTo>
                  <a:pt x="8" y="154"/>
                </a:lnTo>
                <a:lnTo>
                  <a:pt x="8" y="154"/>
                </a:lnTo>
                <a:lnTo>
                  <a:pt x="8" y="154"/>
                </a:lnTo>
                <a:lnTo>
                  <a:pt x="8" y="154"/>
                </a:lnTo>
                <a:lnTo>
                  <a:pt x="8" y="154"/>
                </a:lnTo>
                <a:lnTo>
                  <a:pt x="6" y="156"/>
                </a:lnTo>
                <a:lnTo>
                  <a:pt x="6" y="156"/>
                </a:lnTo>
                <a:lnTo>
                  <a:pt x="4" y="154"/>
                </a:lnTo>
                <a:lnTo>
                  <a:pt x="4" y="154"/>
                </a:lnTo>
                <a:lnTo>
                  <a:pt x="2" y="156"/>
                </a:lnTo>
                <a:lnTo>
                  <a:pt x="2" y="156"/>
                </a:lnTo>
                <a:lnTo>
                  <a:pt x="4" y="154"/>
                </a:lnTo>
                <a:lnTo>
                  <a:pt x="4" y="154"/>
                </a:lnTo>
                <a:lnTo>
                  <a:pt x="2" y="156"/>
                </a:lnTo>
                <a:lnTo>
                  <a:pt x="2" y="156"/>
                </a:lnTo>
                <a:lnTo>
                  <a:pt x="2" y="156"/>
                </a:lnTo>
                <a:lnTo>
                  <a:pt x="2" y="156"/>
                </a:lnTo>
                <a:lnTo>
                  <a:pt x="6" y="158"/>
                </a:lnTo>
                <a:lnTo>
                  <a:pt x="6" y="158"/>
                </a:lnTo>
                <a:lnTo>
                  <a:pt x="6" y="158"/>
                </a:lnTo>
                <a:lnTo>
                  <a:pt x="6" y="158"/>
                </a:lnTo>
                <a:lnTo>
                  <a:pt x="6" y="158"/>
                </a:lnTo>
                <a:lnTo>
                  <a:pt x="6" y="158"/>
                </a:lnTo>
                <a:lnTo>
                  <a:pt x="6" y="160"/>
                </a:lnTo>
                <a:lnTo>
                  <a:pt x="6" y="160"/>
                </a:lnTo>
                <a:lnTo>
                  <a:pt x="6" y="160"/>
                </a:lnTo>
                <a:lnTo>
                  <a:pt x="6" y="160"/>
                </a:lnTo>
                <a:lnTo>
                  <a:pt x="6" y="160"/>
                </a:lnTo>
                <a:lnTo>
                  <a:pt x="6" y="160"/>
                </a:lnTo>
                <a:lnTo>
                  <a:pt x="6" y="162"/>
                </a:lnTo>
                <a:lnTo>
                  <a:pt x="6" y="162"/>
                </a:lnTo>
                <a:lnTo>
                  <a:pt x="8" y="160"/>
                </a:lnTo>
                <a:lnTo>
                  <a:pt x="8" y="160"/>
                </a:lnTo>
                <a:lnTo>
                  <a:pt x="8" y="162"/>
                </a:lnTo>
                <a:lnTo>
                  <a:pt x="8" y="162"/>
                </a:lnTo>
                <a:lnTo>
                  <a:pt x="8" y="162"/>
                </a:lnTo>
                <a:lnTo>
                  <a:pt x="10" y="162"/>
                </a:lnTo>
                <a:lnTo>
                  <a:pt x="10" y="162"/>
                </a:lnTo>
                <a:lnTo>
                  <a:pt x="12" y="162"/>
                </a:lnTo>
                <a:lnTo>
                  <a:pt x="12" y="162"/>
                </a:lnTo>
                <a:lnTo>
                  <a:pt x="12" y="160"/>
                </a:lnTo>
                <a:lnTo>
                  <a:pt x="12" y="160"/>
                </a:lnTo>
                <a:lnTo>
                  <a:pt x="10" y="158"/>
                </a:lnTo>
                <a:lnTo>
                  <a:pt x="10" y="158"/>
                </a:lnTo>
                <a:lnTo>
                  <a:pt x="10" y="158"/>
                </a:lnTo>
                <a:lnTo>
                  <a:pt x="10" y="158"/>
                </a:lnTo>
                <a:lnTo>
                  <a:pt x="12" y="158"/>
                </a:lnTo>
                <a:lnTo>
                  <a:pt x="12" y="158"/>
                </a:lnTo>
                <a:lnTo>
                  <a:pt x="12" y="156"/>
                </a:lnTo>
                <a:lnTo>
                  <a:pt x="12" y="156"/>
                </a:lnTo>
                <a:lnTo>
                  <a:pt x="12" y="156"/>
                </a:lnTo>
                <a:lnTo>
                  <a:pt x="12" y="156"/>
                </a:lnTo>
                <a:lnTo>
                  <a:pt x="12" y="156"/>
                </a:lnTo>
                <a:lnTo>
                  <a:pt x="12" y="156"/>
                </a:lnTo>
                <a:lnTo>
                  <a:pt x="12" y="154"/>
                </a:lnTo>
                <a:lnTo>
                  <a:pt x="12" y="154"/>
                </a:lnTo>
                <a:lnTo>
                  <a:pt x="14" y="156"/>
                </a:lnTo>
                <a:lnTo>
                  <a:pt x="14" y="156"/>
                </a:lnTo>
                <a:lnTo>
                  <a:pt x="16" y="154"/>
                </a:lnTo>
                <a:lnTo>
                  <a:pt x="16" y="154"/>
                </a:lnTo>
                <a:lnTo>
                  <a:pt x="18" y="152"/>
                </a:lnTo>
                <a:lnTo>
                  <a:pt x="18" y="152"/>
                </a:lnTo>
                <a:lnTo>
                  <a:pt x="20" y="150"/>
                </a:lnTo>
                <a:lnTo>
                  <a:pt x="20" y="150"/>
                </a:lnTo>
                <a:lnTo>
                  <a:pt x="22" y="148"/>
                </a:lnTo>
                <a:lnTo>
                  <a:pt x="22" y="148"/>
                </a:lnTo>
                <a:lnTo>
                  <a:pt x="24" y="148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4" y="144"/>
                </a:lnTo>
                <a:lnTo>
                  <a:pt x="24" y="144"/>
                </a:lnTo>
                <a:lnTo>
                  <a:pt x="24" y="144"/>
                </a:lnTo>
                <a:lnTo>
                  <a:pt x="24" y="144"/>
                </a:lnTo>
                <a:lnTo>
                  <a:pt x="26" y="144"/>
                </a:lnTo>
                <a:lnTo>
                  <a:pt x="26" y="144"/>
                </a:lnTo>
                <a:lnTo>
                  <a:pt x="26" y="144"/>
                </a:lnTo>
                <a:lnTo>
                  <a:pt x="26" y="144"/>
                </a:lnTo>
                <a:lnTo>
                  <a:pt x="24" y="142"/>
                </a:lnTo>
                <a:lnTo>
                  <a:pt x="24" y="142"/>
                </a:lnTo>
                <a:lnTo>
                  <a:pt x="24" y="142"/>
                </a:lnTo>
                <a:lnTo>
                  <a:pt x="24" y="142"/>
                </a:lnTo>
                <a:lnTo>
                  <a:pt x="26" y="140"/>
                </a:lnTo>
                <a:lnTo>
                  <a:pt x="26" y="140"/>
                </a:lnTo>
                <a:lnTo>
                  <a:pt x="26" y="142"/>
                </a:lnTo>
                <a:lnTo>
                  <a:pt x="26" y="142"/>
                </a:lnTo>
                <a:lnTo>
                  <a:pt x="26" y="142"/>
                </a:lnTo>
                <a:lnTo>
                  <a:pt x="26" y="142"/>
                </a:lnTo>
                <a:lnTo>
                  <a:pt x="28" y="140"/>
                </a:lnTo>
                <a:lnTo>
                  <a:pt x="28" y="140"/>
                </a:lnTo>
                <a:lnTo>
                  <a:pt x="26" y="138"/>
                </a:lnTo>
                <a:lnTo>
                  <a:pt x="26" y="138"/>
                </a:lnTo>
                <a:lnTo>
                  <a:pt x="28" y="136"/>
                </a:lnTo>
                <a:lnTo>
                  <a:pt x="28" y="136"/>
                </a:lnTo>
                <a:lnTo>
                  <a:pt x="30" y="136"/>
                </a:lnTo>
                <a:lnTo>
                  <a:pt x="30" y="136"/>
                </a:lnTo>
                <a:lnTo>
                  <a:pt x="30" y="134"/>
                </a:lnTo>
                <a:lnTo>
                  <a:pt x="30" y="134"/>
                </a:lnTo>
                <a:lnTo>
                  <a:pt x="30" y="132"/>
                </a:lnTo>
                <a:lnTo>
                  <a:pt x="30" y="132"/>
                </a:lnTo>
                <a:lnTo>
                  <a:pt x="32" y="132"/>
                </a:lnTo>
                <a:lnTo>
                  <a:pt x="32" y="132"/>
                </a:lnTo>
                <a:lnTo>
                  <a:pt x="32" y="134"/>
                </a:lnTo>
                <a:lnTo>
                  <a:pt x="32" y="134"/>
                </a:lnTo>
                <a:lnTo>
                  <a:pt x="32" y="136"/>
                </a:lnTo>
                <a:lnTo>
                  <a:pt x="34" y="136"/>
                </a:lnTo>
                <a:lnTo>
                  <a:pt x="34" y="136"/>
                </a:lnTo>
                <a:lnTo>
                  <a:pt x="36" y="136"/>
                </a:lnTo>
                <a:lnTo>
                  <a:pt x="36" y="136"/>
                </a:lnTo>
                <a:lnTo>
                  <a:pt x="38" y="138"/>
                </a:lnTo>
                <a:lnTo>
                  <a:pt x="38" y="138"/>
                </a:lnTo>
                <a:lnTo>
                  <a:pt x="40" y="136"/>
                </a:lnTo>
                <a:lnTo>
                  <a:pt x="40" y="136"/>
                </a:lnTo>
                <a:lnTo>
                  <a:pt x="40" y="136"/>
                </a:lnTo>
                <a:lnTo>
                  <a:pt x="40" y="136"/>
                </a:lnTo>
                <a:lnTo>
                  <a:pt x="44" y="140"/>
                </a:lnTo>
                <a:lnTo>
                  <a:pt x="44" y="140"/>
                </a:lnTo>
                <a:lnTo>
                  <a:pt x="44" y="142"/>
                </a:lnTo>
                <a:lnTo>
                  <a:pt x="44" y="142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8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6"/>
                </a:lnTo>
                <a:lnTo>
                  <a:pt x="50" y="146"/>
                </a:lnTo>
                <a:lnTo>
                  <a:pt x="50" y="146"/>
                </a:lnTo>
                <a:lnTo>
                  <a:pt x="48" y="144"/>
                </a:lnTo>
                <a:lnTo>
                  <a:pt x="48" y="144"/>
                </a:lnTo>
                <a:lnTo>
                  <a:pt x="50" y="144"/>
                </a:lnTo>
                <a:lnTo>
                  <a:pt x="50" y="144"/>
                </a:lnTo>
                <a:lnTo>
                  <a:pt x="50" y="146"/>
                </a:lnTo>
                <a:lnTo>
                  <a:pt x="50" y="146"/>
                </a:lnTo>
                <a:lnTo>
                  <a:pt x="52" y="146"/>
                </a:lnTo>
                <a:lnTo>
                  <a:pt x="52" y="146"/>
                </a:lnTo>
                <a:lnTo>
                  <a:pt x="52" y="146"/>
                </a:lnTo>
                <a:lnTo>
                  <a:pt x="52" y="146"/>
                </a:lnTo>
                <a:lnTo>
                  <a:pt x="54" y="146"/>
                </a:lnTo>
                <a:lnTo>
                  <a:pt x="54" y="146"/>
                </a:lnTo>
                <a:lnTo>
                  <a:pt x="54" y="146"/>
                </a:lnTo>
                <a:lnTo>
                  <a:pt x="54" y="146"/>
                </a:lnTo>
                <a:lnTo>
                  <a:pt x="54" y="146"/>
                </a:lnTo>
                <a:lnTo>
                  <a:pt x="52" y="148"/>
                </a:lnTo>
                <a:lnTo>
                  <a:pt x="52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50"/>
                </a:lnTo>
                <a:lnTo>
                  <a:pt x="54" y="150"/>
                </a:lnTo>
                <a:lnTo>
                  <a:pt x="52" y="150"/>
                </a:lnTo>
                <a:lnTo>
                  <a:pt x="52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0"/>
                </a:lnTo>
                <a:lnTo>
                  <a:pt x="52" y="150"/>
                </a:lnTo>
                <a:lnTo>
                  <a:pt x="52" y="150"/>
                </a:lnTo>
                <a:lnTo>
                  <a:pt x="52" y="152"/>
                </a:lnTo>
                <a:lnTo>
                  <a:pt x="52" y="152"/>
                </a:lnTo>
                <a:lnTo>
                  <a:pt x="54" y="152"/>
                </a:lnTo>
                <a:lnTo>
                  <a:pt x="54" y="152"/>
                </a:lnTo>
                <a:lnTo>
                  <a:pt x="54" y="152"/>
                </a:lnTo>
                <a:lnTo>
                  <a:pt x="54" y="152"/>
                </a:lnTo>
                <a:lnTo>
                  <a:pt x="52" y="152"/>
                </a:lnTo>
                <a:lnTo>
                  <a:pt x="52" y="152"/>
                </a:lnTo>
                <a:lnTo>
                  <a:pt x="52" y="154"/>
                </a:lnTo>
                <a:lnTo>
                  <a:pt x="52" y="154"/>
                </a:lnTo>
                <a:lnTo>
                  <a:pt x="54" y="156"/>
                </a:lnTo>
                <a:lnTo>
                  <a:pt x="54" y="156"/>
                </a:lnTo>
                <a:lnTo>
                  <a:pt x="56" y="158"/>
                </a:lnTo>
                <a:lnTo>
                  <a:pt x="56" y="158"/>
                </a:lnTo>
                <a:lnTo>
                  <a:pt x="56" y="158"/>
                </a:lnTo>
                <a:lnTo>
                  <a:pt x="56" y="158"/>
                </a:lnTo>
                <a:lnTo>
                  <a:pt x="58" y="158"/>
                </a:lnTo>
                <a:lnTo>
                  <a:pt x="58" y="158"/>
                </a:lnTo>
                <a:lnTo>
                  <a:pt x="62" y="156"/>
                </a:lnTo>
                <a:lnTo>
                  <a:pt x="62" y="156"/>
                </a:lnTo>
                <a:lnTo>
                  <a:pt x="62" y="158"/>
                </a:lnTo>
                <a:lnTo>
                  <a:pt x="62" y="158"/>
                </a:lnTo>
                <a:lnTo>
                  <a:pt x="64" y="158"/>
                </a:lnTo>
                <a:lnTo>
                  <a:pt x="64" y="158"/>
                </a:lnTo>
                <a:lnTo>
                  <a:pt x="64" y="158"/>
                </a:lnTo>
                <a:lnTo>
                  <a:pt x="64" y="158"/>
                </a:lnTo>
                <a:lnTo>
                  <a:pt x="66" y="156"/>
                </a:lnTo>
                <a:lnTo>
                  <a:pt x="66" y="156"/>
                </a:lnTo>
                <a:lnTo>
                  <a:pt x="66" y="154"/>
                </a:lnTo>
                <a:lnTo>
                  <a:pt x="66" y="154"/>
                </a:lnTo>
                <a:lnTo>
                  <a:pt x="66" y="156"/>
                </a:lnTo>
                <a:lnTo>
                  <a:pt x="66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8"/>
                </a:lnTo>
                <a:lnTo>
                  <a:pt x="68" y="158"/>
                </a:lnTo>
                <a:lnTo>
                  <a:pt x="66" y="158"/>
                </a:lnTo>
                <a:lnTo>
                  <a:pt x="66" y="158"/>
                </a:lnTo>
                <a:lnTo>
                  <a:pt x="64" y="160"/>
                </a:lnTo>
                <a:lnTo>
                  <a:pt x="66" y="160"/>
                </a:lnTo>
                <a:lnTo>
                  <a:pt x="68" y="158"/>
                </a:lnTo>
                <a:lnTo>
                  <a:pt x="70" y="160"/>
                </a:lnTo>
                <a:lnTo>
                  <a:pt x="68" y="160"/>
                </a:lnTo>
                <a:lnTo>
                  <a:pt x="68" y="158"/>
                </a:lnTo>
                <a:lnTo>
                  <a:pt x="68" y="160"/>
                </a:lnTo>
                <a:lnTo>
                  <a:pt x="68" y="160"/>
                </a:lnTo>
                <a:lnTo>
                  <a:pt x="68" y="160"/>
                </a:lnTo>
                <a:lnTo>
                  <a:pt x="70" y="160"/>
                </a:lnTo>
                <a:lnTo>
                  <a:pt x="70" y="160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6" y="158"/>
                </a:lnTo>
                <a:lnTo>
                  <a:pt x="76" y="158"/>
                </a:lnTo>
                <a:lnTo>
                  <a:pt x="74" y="158"/>
                </a:lnTo>
                <a:lnTo>
                  <a:pt x="74" y="158"/>
                </a:lnTo>
                <a:lnTo>
                  <a:pt x="74" y="158"/>
                </a:lnTo>
                <a:lnTo>
                  <a:pt x="74" y="158"/>
                </a:lnTo>
                <a:lnTo>
                  <a:pt x="76" y="158"/>
                </a:lnTo>
                <a:lnTo>
                  <a:pt x="76" y="158"/>
                </a:lnTo>
                <a:lnTo>
                  <a:pt x="78" y="158"/>
                </a:lnTo>
                <a:lnTo>
                  <a:pt x="78" y="158"/>
                </a:lnTo>
                <a:lnTo>
                  <a:pt x="78" y="156"/>
                </a:lnTo>
                <a:lnTo>
                  <a:pt x="78" y="156"/>
                </a:lnTo>
                <a:lnTo>
                  <a:pt x="80" y="154"/>
                </a:lnTo>
                <a:lnTo>
                  <a:pt x="80" y="154"/>
                </a:lnTo>
                <a:lnTo>
                  <a:pt x="82" y="154"/>
                </a:lnTo>
                <a:lnTo>
                  <a:pt x="82" y="154"/>
                </a:lnTo>
                <a:lnTo>
                  <a:pt x="86" y="152"/>
                </a:lnTo>
                <a:lnTo>
                  <a:pt x="86" y="152"/>
                </a:lnTo>
                <a:lnTo>
                  <a:pt x="86" y="152"/>
                </a:lnTo>
                <a:lnTo>
                  <a:pt x="86" y="152"/>
                </a:lnTo>
                <a:lnTo>
                  <a:pt x="86" y="150"/>
                </a:lnTo>
                <a:lnTo>
                  <a:pt x="86" y="150"/>
                </a:lnTo>
                <a:lnTo>
                  <a:pt x="86" y="148"/>
                </a:lnTo>
                <a:lnTo>
                  <a:pt x="86" y="148"/>
                </a:lnTo>
                <a:lnTo>
                  <a:pt x="86" y="148"/>
                </a:lnTo>
                <a:lnTo>
                  <a:pt x="86" y="148"/>
                </a:lnTo>
                <a:lnTo>
                  <a:pt x="88" y="148"/>
                </a:lnTo>
                <a:lnTo>
                  <a:pt x="88" y="148"/>
                </a:lnTo>
                <a:lnTo>
                  <a:pt x="88" y="144"/>
                </a:lnTo>
                <a:lnTo>
                  <a:pt x="88" y="144"/>
                </a:lnTo>
                <a:lnTo>
                  <a:pt x="90" y="142"/>
                </a:lnTo>
                <a:lnTo>
                  <a:pt x="90" y="142"/>
                </a:lnTo>
                <a:lnTo>
                  <a:pt x="92" y="140"/>
                </a:lnTo>
                <a:lnTo>
                  <a:pt x="92" y="140"/>
                </a:lnTo>
                <a:lnTo>
                  <a:pt x="90" y="138"/>
                </a:lnTo>
                <a:lnTo>
                  <a:pt x="90" y="138"/>
                </a:lnTo>
                <a:lnTo>
                  <a:pt x="92" y="138"/>
                </a:lnTo>
                <a:lnTo>
                  <a:pt x="92" y="138"/>
                </a:lnTo>
                <a:lnTo>
                  <a:pt x="92" y="136"/>
                </a:lnTo>
                <a:lnTo>
                  <a:pt x="92" y="136"/>
                </a:lnTo>
                <a:lnTo>
                  <a:pt x="92" y="134"/>
                </a:lnTo>
                <a:lnTo>
                  <a:pt x="92" y="134"/>
                </a:lnTo>
                <a:lnTo>
                  <a:pt x="94" y="134"/>
                </a:lnTo>
                <a:lnTo>
                  <a:pt x="94" y="134"/>
                </a:lnTo>
                <a:lnTo>
                  <a:pt x="94" y="136"/>
                </a:lnTo>
                <a:lnTo>
                  <a:pt x="94" y="136"/>
                </a:lnTo>
                <a:lnTo>
                  <a:pt x="94" y="136"/>
                </a:lnTo>
                <a:lnTo>
                  <a:pt x="94" y="136"/>
                </a:lnTo>
                <a:lnTo>
                  <a:pt x="94" y="138"/>
                </a:lnTo>
                <a:lnTo>
                  <a:pt x="94" y="138"/>
                </a:lnTo>
                <a:lnTo>
                  <a:pt x="94" y="138"/>
                </a:lnTo>
                <a:lnTo>
                  <a:pt x="94" y="140"/>
                </a:lnTo>
                <a:lnTo>
                  <a:pt x="94" y="140"/>
                </a:lnTo>
                <a:lnTo>
                  <a:pt x="98" y="140"/>
                </a:lnTo>
                <a:lnTo>
                  <a:pt x="98" y="140"/>
                </a:lnTo>
                <a:lnTo>
                  <a:pt x="96" y="142"/>
                </a:lnTo>
                <a:lnTo>
                  <a:pt x="96" y="142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4" y="146"/>
                </a:lnTo>
                <a:lnTo>
                  <a:pt x="94" y="146"/>
                </a:lnTo>
                <a:lnTo>
                  <a:pt x="94" y="148"/>
                </a:lnTo>
                <a:lnTo>
                  <a:pt x="94" y="148"/>
                </a:lnTo>
                <a:lnTo>
                  <a:pt x="94" y="148"/>
                </a:lnTo>
                <a:lnTo>
                  <a:pt x="94" y="146"/>
                </a:lnTo>
                <a:lnTo>
                  <a:pt x="94" y="146"/>
                </a:lnTo>
                <a:lnTo>
                  <a:pt x="96" y="146"/>
                </a:lnTo>
                <a:lnTo>
                  <a:pt x="96" y="146"/>
                </a:lnTo>
                <a:lnTo>
                  <a:pt x="96" y="146"/>
                </a:lnTo>
                <a:lnTo>
                  <a:pt x="96" y="146"/>
                </a:lnTo>
                <a:lnTo>
                  <a:pt x="96" y="144"/>
                </a:lnTo>
                <a:lnTo>
                  <a:pt x="96" y="144"/>
                </a:lnTo>
                <a:lnTo>
                  <a:pt x="96" y="142"/>
                </a:lnTo>
                <a:lnTo>
                  <a:pt x="96" y="142"/>
                </a:lnTo>
                <a:lnTo>
                  <a:pt x="98" y="142"/>
                </a:lnTo>
                <a:lnTo>
                  <a:pt x="98" y="142"/>
                </a:lnTo>
                <a:lnTo>
                  <a:pt x="98" y="142"/>
                </a:lnTo>
                <a:lnTo>
                  <a:pt x="98" y="142"/>
                </a:lnTo>
                <a:lnTo>
                  <a:pt x="100" y="142"/>
                </a:lnTo>
                <a:lnTo>
                  <a:pt x="100" y="142"/>
                </a:lnTo>
                <a:lnTo>
                  <a:pt x="100" y="144"/>
                </a:lnTo>
                <a:lnTo>
                  <a:pt x="100" y="144"/>
                </a:lnTo>
                <a:lnTo>
                  <a:pt x="98" y="148"/>
                </a:lnTo>
                <a:lnTo>
                  <a:pt x="98" y="148"/>
                </a:lnTo>
                <a:lnTo>
                  <a:pt x="100" y="146"/>
                </a:lnTo>
                <a:lnTo>
                  <a:pt x="100" y="146"/>
                </a:lnTo>
                <a:lnTo>
                  <a:pt x="102" y="148"/>
                </a:lnTo>
                <a:lnTo>
                  <a:pt x="102" y="148"/>
                </a:lnTo>
                <a:lnTo>
                  <a:pt x="102" y="146"/>
                </a:lnTo>
                <a:lnTo>
                  <a:pt x="102" y="146"/>
                </a:lnTo>
                <a:lnTo>
                  <a:pt x="104" y="146"/>
                </a:lnTo>
                <a:lnTo>
                  <a:pt x="104" y="146"/>
                </a:lnTo>
                <a:lnTo>
                  <a:pt x="106" y="148"/>
                </a:lnTo>
                <a:lnTo>
                  <a:pt x="106" y="148"/>
                </a:lnTo>
                <a:lnTo>
                  <a:pt x="106" y="146"/>
                </a:lnTo>
                <a:lnTo>
                  <a:pt x="106" y="146"/>
                </a:lnTo>
                <a:lnTo>
                  <a:pt x="104" y="144"/>
                </a:lnTo>
                <a:lnTo>
                  <a:pt x="104" y="144"/>
                </a:lnTo>
                <a:lnTo>
                  <a:pt x="104" y="142"/>
                </a:lnTo>
                <a:lnTo>
                  <a:pt x="104" y="142"/>
                </a:lnTo>
                <a:lnTo>
                  <a:pt x="106" y="144"/>
                </a:lnTo>
                <a:lnTo>
                  <a:pt x="106" y="144"/>
                </a:lnTo>
                <a:lnTo>
                  <a:pt x="108" y="142"/>
                </a:lnTo>
                <a:lnTo>
                  <a:pt x="108" y="142"/>
                </a:lnTo>
                <a:lnTo>
                  <a:pt x="108" y="142"/>
                </a:lnTo>
                <a:lnTo>
                  <a:pt x="108" y="140"/>
                </a:lnTo>
                <a:lnTo>
                  <a:pt x="108" y="140"/>
                </a:lnTo>
                <a:lnTo>
                  <a:pt x="108" y="140"/>
                </a:lnTo>
                <a:lnTo>
                  <a:pt x="108" y="140"/>
                </a:lnTo>
                <a:lnTo>
                  <a:pt x="106" y="138"/>
                </a:lnTo>
                <a:lnTo>
                  <a:pt x="106" y="138"/>
                </a:lnTo>
                <a:lnTo>
                  <a:pt x="108" y="136"/>
                </a:lnTo>
                <a:lnTo>
                  <a:pt x="108" y="136"/>
                </a:lnTo>
                <a:lnTo>
                  <a:pt x="110" y="138"/>
                </a:lnTo>
                <a:lnTo>
                  <a:pt x="110" y="138"/>
                </a:lnTo>
                <a:lnTo>
                  <a:pt x="114" y="140"/>
                </a:lnTo>
                <a:lnTo>
                  <a:pt x="114" y="140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4"/>
                </a:lnTo>
                <a:lnTo>
                  <a:pt x="114" y="144"/>
                </a:lnTo>
                <a:lnTo>
                  <a:pt x="116" y="144"/>
                </a:lnTo>
                <a:lnTo>
                  <a:pt x="116" y="144"/>
                </a:lnTo>
                <a:lnTo>
                  <a:pt x="116" y="142"/>
                </a:lnTo>
                <a:lnTo>
                  <a:pt x="116" y="142"/>
                </a:lnTo>
                <a:lnTo>
                  <a:pt x="116" y="144"/>
                </a:lnTo>
                <a:lnTo>
                  <a:pt x="116" y="144"/>
                </a:lnTo>
                <a:lnTo>
                  <a:pt x="118" y="144"/>
                </a:lnTo>
                <a:lnTo>
                  <a:pt x="118" y="144"/>
                </a:lnTo>
                <a:lnTo>
                  <a:pt x="118" y="144"/>
                </a:lnTo>
                <a:lnTo>
                  <a:pt x="118" y="144"/>
                </a:lnTo>
                <a:lnTo>
                  <a:pt x="120" y="146"/>
                </a:lnTo>
                <a:lnTo>
                  <a:pt x="120" y="146"/>
                </a:lnTo>
                <a:lnTo>
                  <a:pt x="120" y="144"/>
                </a:lnTo>
                <a:lnTo>
                  <a:pt x="120" y="144"/>
                </a:lnTo>
                <a:lnTo>
                  <a:pt x="120" y="144"/>
                </a:lnTo>
                <a:lnTo>
                  <a:pt x="120" y="142"/>
                </a:lnTo>
                <a:lnTo>
                  <a:pt x="120" y="142"/>
                </a:lnTo>
                <a:lnTo>
                  <a:pt x="122" y="144"/>
                </a:lnTo>
                <a:lnTo>
                  <a:pt x="122" y="144"/>
                </a:lnTo>
                <a:lnTo>
                  <a:pt x="122" y="142"/>
                </a:lnTo>
                <a:lnTo>
                  <a:pt x="122" y="142"/>
                </a:lnTo>
                <a:lnTo>
                  <a:pt x="124" y="142"/>
                </a:lnTo>
                <a:lnTo>
                  <a:pt x="124" y="142"/>
                </a:lnTo>
                <a:lnTo>
                  <a:pt x="126" y="138"/>
                </a:lnTo>
                <a:lnTo>
                  <a:pt x="126" y="138"/>
                </a:lnTo>
                <a:lnTo>
                  <a:pt x="128" y="138"/>
                </a:lnTo>
                <a:lnTo>
                  <a:pt x="128" y="138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30" y="136"/>
                </a:lnTo>
                <a:lnTo>
                  <a:pt x="130" y="136"/>
                </a:lnTo>
                <a:lnTo>
                  <a:pt x="130" y="136"/>
                </a:lnTo>
                <a:lnTo>
                  <a:pt x="130" y="136"/>
                </a:lnTo>
                <a:lnTo>
                  <a:pt x="130" y="136"/>
                </a:lnTo>
                <a:lnTo>
                  <a:pt x="130" y="136"/>
                </a:lnTo>
                <a:lnTo>
                  <a:pt x="130" y="138"/>
                </a:lnTo>
                <a:lnTo>
                  <a:pt x="130" y="138"/>
                </a:lnTo>
                <a:lnTo>
                  <a:pt x="132" y="140"/>
                </a:lnTo>
                <a:lnTo>
                  <a:pt x="132" y="140"/>
                </a:lnTo>
                <a:lnTo>
                  <a:pt x="132" y="138"/>
                </a:lnTo>
                <a:lnTo>
                  <a:pt x="132" y="138"/>
                </a:lnTo>
                <a:lnTo>
                  <a:pt x="134" y="136"/>
                </a:lnTo>
                <a:lnTo>
                  <a:pt x="134" y="136"/>
                </a:lnTo>
                <a:lnTo>
                  <a:pt x="136" y="134"/>
                </a:lnTo>
                <a:lnTo>
                  <a:pt x="136" y="134"/>
                </a:lnTo>
                <a:lnTo>
                  <a:pt x="138" y="134"/>
                </a:lnTo>
                <a:lnTo>
                  <a:pt x="138" y="134"/>
                </a:lnTo>
                <a:lnTo>
                  <a:pt x="138" y="136"/>
                </a:lnTo>
                <a:lnTo>
                  <a:pt x="138" y="136"/>
                </a:lnTo>
                <a:lnTo>
                  <a:pt x="138" y="136"/>
                </a:lnTo>
                <a:lnTo>
                  <a:pt x="138" y="136"/>
                </a:lnTo>
                <a:lnTo>
                  <a:pt x="142" y="136"/>
                </a:lnTo>
                <a:lnTo>
                  <a:pt x="142" y="136"/>
                </a:lnTo>
                <a:lnTo>
                  <a:pt x="142" y="136"/>
                </a:lnTo>
                <a:lnTo>
                  <a:pt x="142" y="136"/>
                </a:lnTo>
                <a:lnTo>
                  <a:pt x="144" y="134"/>
                </a:lnTo>
                <a:lnTo>
                  <a:pt x="144" y="134"/>
                </a:lnTo>
                <a:lnTo>
                  <a:pt x="144" y="134"/>
                </a:lnTo>
                <a:lnTo>
                  <a:pt x="144" y="134"/>
                </a:lnTo>
                <a:lnTo>
                  <a:pt x="144" y="134"/>
                </a:lnTo>
                <a:lnTo>
                  <a:pt x="144" y="134"/>
                </a:lnTo>
                <a:lnTo>
                  <a:pt x="146" y="134"/>
                </a:lnTo>
                <a:lnTo>
                  <a:pt x="146" y="134"/>
                </a:lnTo>
                <a:lnTo>
                  <a:pt x="146" y="134"/>
                </a:lnTo>
                <a:lnTo>
                  <a:pt x="146" y="134"/>
                </a:lnTo>
                <a:lnTo>
                  <a:pt x="146" y="134"/>
                </a:lnTo>
                <a:lnTo>
                  <a:pt x="146" y="134"/>
                </a:lnTo>
                <a:lnTo>
                  <a:pt x="148" y="134"/>
                </a:lnTo>
                <a:lnTo>
                  <a:pt x="148" y="134"/>
                </a:lnTo>
                <a:lnTo>
                  <a:pt x="148" y="132"/>
                </a:lnTo>
                <a:lnTo>
                  <a:pt x="148" y="132"/>
                </a:lnTo>
                <a:lnTo>
                  <a:pt x="148" y="132"/>
                </a:lnTo>
                <a:lnTo>
                  <a:pt x="148" y="132"/>
                </a:lnTo>
                <a:lnTo>
                  <a:pt x="150" y="132"/>
                </a:lnTo>
                <a:lnTo>
                  <a:pt x="150" y="132"/>
                </a:lnTo>
                <a:lnTo>
                  <a:pt x="150" y="132"/>
                </a:lnTo>
                <a:lnTo>
                  <a:pt x="150" y="132"/>
                </a:lnTo>
                <a:lnTo>
                  <a:pt x="150" y="132"/>
                </a:lnTo>
                <a:lnTo>
                  <a:pt x="150" y="132"/>
                </a:lnTo>
                <a:lnTo>
                  <a:pt x="152" y="132"/>
                </a:lnTo>
                <a:lnTo>
                  <a:pt x="152" y="132"/>
                </a:lnTo>
                <a:lnTo>
                  <a:pt x="152" y="132"/>
                </a:lnTo>
                <a:lnTo>
                  <a:pt x="152" y="132"/>
                </a:lnTo>
                <a:lnTo>
                  <a:pt x="154" y="132"/>
                </a:lnTo>
                <a:lnTo>
                  <a:pt x="154" y="132"/>
                </a:lnTo>
                <a:lnTo>
                  <a:pt x="154" y="130"/>
                </a:lnTo>
                <a:lnTo>
                  <a:pt x="154" y="130"/>
                </a:lnTo>
                <a:lnTo>
                  <a:pt x="156" y="130"/>
                </a:lnTo>
                <a:lnTo>
                  <a:pt x="156" y="130"/>
                </a:lnTo>
                <a:lnTo>
                  <a:pt x="156" y="132"/>
                </a:lnTo>
                <a:lnTo>
                  <a:pt x="156" y="132"/>
                </a:lnTo>
                <a:lnTo>
                  <a:pt x="156" y="132"/>
                </a:lnTo>
                <a:lnTo>
                  <a:pt x="156" y="132"/>
                </a:lnTo>
                <a:lnTo>
                  <a:pt x="154" y="132"/>
                </a:lnTo>
                <a:lnTo>
                  <a:pt x="154" y="132"/>
                </a:lnTo>
                <a:lnTo>
                  <a:pt x="154" y="134"/>
                </a:lnTo>
                <a:lnTo>
                  <a:pt x="154" y="134"/>
                </a:lnTo>
                <a:lnTo>
                  <a:pt x="156" y="134"/>
                </a:lnTo>
                <a:lnTo>
                  <a:pt x="156" y="134"/>
                </a:lnTo>
                <a:lnTo>
                  <a:pt x="158" y="134"/>
                </a:lnTo>
                <a:lnTo>
                  <a:pt x="158" y="134"/>
                </a:lnTo>
                <a:lnTo>
                  <a:pt x="158" y="132"/>
                </a:lnTo>
                <a:lnTo>
                  <a:pt x="158" y="132"/>
                </a:lnTo>
                <a:lnTo>
                  <a:pt x="158" y="132"/>
                </a:lnTo>
                <a:lnTo>
                  <a:pt x="158" y="132"/>
                </a:lnTo>
                <a:lnTo>
                  <a:pt x="160" y="132"/>
                </a:lnTo>
                <a:lnTo>
                  <a:pt x="160" y="132"/>
                </a:lnTo>
                <a:lnTo>
                  <a:pt x="162" y="132"/>
                </a:lnTo>
                <a:lnTo>
                  <a:pt x="162" y="132"/>
                </a:lnTo>
                <a:lnTo>
                  <a:pt x="164" y="132"/>
                </a:lnTo>
                <a:lnTo>
                  <a:pt x="164" y="132"/>
                </a:lnTo>
                <a:lnTo>
                  <a:pt x="164" y="132"/>
                </a:lnTo>
                <a:lnTo>
                  <a:pt x="164" y="132"/>
                </a:lnTo>
                <a:lnTo>
                  <a:pt x="164" y="132"/>
                </a:lnTo>
                <a:lnTo>
                  <a:pt x="164" y="132"/>
                </a:lnTo>
                <a:lnTo>
                  <a:pt x="164" y="134"/>
                </a:lnTo>
                <a:lnTo>
                  <a:pt x="164" y="134"/>
                </a:lnTo>
                <a:lnTo>
                  <a:pt x="164" y="134"/>
                </a:lnTo>
                <a:lnTo>
                  <a:pt x="164" y="134"/>
                </a:lnTo>
                <a:lnTo>
                  <a:pt x="164" y="134"/>
                </a:lnTo>
                <a:lnTo>
                  <a:pt x="164" y="134"/>
                </a:lnTo>
                <a:lnTo>
                  <a:pt x="162" y="136"/>
                </a:lnTo>
                <a:lnTo>
                  <a:pt x="162" y="136"/>
                </a:lnTo>
                <a:lnTo>
                  <a:pt x="162" y="138"/>
                </a:lnTo>
                <a:lnTo>
                  <a:pt x="162" y="138"/>
                </a:lnTo>
                <a:lnTo>
                  <a:pt x="164" y="136"/>
                </a:lnTo>
                <a:lnTo>
                  <a:pt x="164" y="136"/>
                </a:lnTo>
                <a:lnTo>
                  <a:pt x="166" y="136"/>
                </a:lnTo>
                <a:lnTo>
                  <a:pt x="166" y="136"/>
                </a:lnTo>
                <a:lnTo>
                  <a:pt x="168" y="136"/>
                </a:lnTo>
                <a:lnTo>
                  <a:pt x="168" y="136"/>
                </a:lnTo>
                <a:lnTo>
                  <a:pt x="168" y="138"/>
                </a:lnTo>
                <a:lnTo>
                  <a:pt x="168" y="138"/>
                </a:lnTo>
                <a:lnTo>
                  <a:pt x="170" y="140"/>
                </a:lnTo>
                <a:lnTo>
                  <a:pt x="170" y="140"/>
                </a:lnTo>
                <a:lnTo>
                  <a:pt x="168" y="140"/>
                </a:lnTo>
                <a:lnTo>
                  <a:pt x="168" y="140"/>
                </a:lnTo>
                <a:lnTo>
                  <a:pt x="168" y="142"/>
                </a:lnTo>
                <a:lnTo>
                  <a:pt x="168" y="142"/>
                </a:lnTo>
                <a:lnTo>
                  <a:pt x="166" y="140"/>
                </a:lnTo>
                <a:lnTo>
                  <a:pt x="166" y="140"/>
                </a:lnTo>
                <a:lnTo>
                  <a:pt x="162" y="146"/>
                </a:lnTo>
                <a:lnTo>
                  <a:pt x="162" y="146"/>
                </a:lnTo>
                <a:lnTo>
                  <a:pt x="162" y="146"/>
                </a:lnTo>
                <a:lnTo>
                  <a:pt x="162" y="146"/>
                </a:lnTo>
                <a:lnTo>
                  <a:pt x="162" y="148"/>
                </a:lnTo>
                <a:lnTo>
                  <a:pt x="162" y="148"/>
                </a:lnTo>
                <a:lnTo>
                  <a:pt x="160" y="148"/>
                </a:lnTo>
                <a:lnTo>
                  <a:pt x="160" y="148"/>
                </a:lnTo>
                <a:lnTo>
                  <a:pt x="160" y="150"/>
                </a:lnTo>
                <a:lnTo>
                  <a:pt x="160" y="150"/>
                </a:lnTo>
                <a:lnTo>
                  <a:pt x="162" y="150"/>
                </a:lnTo>
                <a:lnTo>
                  <a:pt x="162" y="150"/>
                </a:lnTo>
                <a:lnTo>
                  <a:pt x="164" y="150"/>
                </a:lnTo>
                <a:lnTo>
                  <a:pt x="164" y="150"/>
                </a:lnTo>
                <a:lnTo>
                  <a:pt x="166" y="150"/>
                </a:lnTo>
                <a:lnTo>
                  <a:pt x="166" y="152"/>
                </a:lnTo>
                <a:lnTo>
                  <a:pt x="166" y="152"/>
                </a:lnTo>
                <a:lnTo>
                  <a:pt x="168" y="150"/>
                </a:lnTo>
                <a:lnTo>
                  <a:pt x="168" y="150"/>
                </a:lnTo>
                <a:lnTo>
                  <a:pt x="168" y="150"/>
                </a:lnTo>
                <a:lnTo>
                  <a:pt x="168" y="150"/>
                </a:lnTo>
                <a:lnTo>
                  <a:pt x="168" y="148"/>
                </a:lnTo>
                <a:lnTo>
                  <a:pt x="168" y="148"/>
                </a:lnTo>
                <a:lnTo>
                  <a:pt x="166" y="148"/>
                </a:lnTo>
                <a:lnTo>
                  <a:pt x="166" y="148"/>
                </a:lnTo>
                <a:lnTo>
                  <a:pt x="164" y="148"/>
                </a:lnTo>
                <a:lnTo>
                  <a:pt x="164" y="148"/>
                </a:lnTo>
                <a:lnTo>
                  <a:pt x="164" y="148"/>
                </a:lnTo>
                <a:lnTo>
                  <a:pt x="164" y="148"/>
                </a:lnTo>
                <a:lnTo>
                  <a:pt x="168" y="146"/>
                </a:lnTo>
                <a:lnTo>
                  <a:pt x="168" y="146"/>
                </a:lnTo>
                <a:lnTo>
                  <a:pt x="170" y="144"/>
                </a:lnTo>
                <a:lnTo>
                  <a:pt x="170" y="144"/>
                </a:lnTo>
                <a:lnTo>
                  <a:pt x="170" y="144"/>
                </a:lnTo>
                <a:lnTo>
                  <a:pt x="170" y="144"/>
                </a:lnTo>
                <a:lnTo>
                  <a:pt x="170" y="142"/>
                </a:lnTo>
                <a:lnTo>
                  <a:pt x="170" y="142"/>
                </a:lnTo>
                <a:lnTo>
                  <a:pt x="172" y="142"/>
                </a:lnTo>
                <a:lnTo>
                  <a:pt x="172" y="142"/>
                </a:lnTo>
                <a:lnTo>
                  <a:pt x="174" y="142"/>
                </a:lnTo>
                <a:lnTo>
                  <a:pt x="174" y="142"/>
                </a:lnTo>
                <a:lnTo>
                  <a:pt x="174" y="144"/>
                </a:lnTo>
                <a:lnTo>
                  <a:pt x="174" y="144"/>
                </a:lnTo>
                <a:lnTo>
                  <a:pt x="176" y="144"/>
                </a:lnTo>
                <a:lnTo>
                  <a:pt x="176" y="144"/>
                </a:lnTo>
                <a:lnTo>
                  <a:pt x="176" y="144"/>
                </a:lnTo>
                <a:lnTo>
                  <a:pt x="176" y="144"/>
                </a:lnTo>
                <a:lnTo>
                  <a:pt x="176" y="144"/>
                </a:lnTo>
                <a:lnTo>
                  <a:pt x="176" y="144"/>
                </a:lnTo>
                <a:lnTo>
                  <a:pt x="176" y="146"/>
                </a:lnTo>
                <a:lnTo>
                  <a:pt x="176" y="146"/>
                </a:lnTo>
                <a:lnTo>
                  <a:pt x="176" y="146"/>
                </a:lnTo>
                <a:lnTo>
                  <a:pt x="176" y="146"/>
                </a:lnTo>
                <a:lnTo>
                  <a:pt x="178" y="146"/>
                </a:lnTo>
                <a:lnTo>
                  <a:pt x="178" y="146"/>
                </a:lnTo>
                <a:lnTo>
                  <a:pt x="180" y="148"/>
                </a:lnTo>
                <a:lnTo>
                  <a:pt x="180" y="148"/>
                </a:lnTo>
                <a:lnTo>
                  <a:pt x="182" y="148"/>
                </a:lnTo>
                <a:lnTo>
                  <a:pt x="182" y="148"/>
                </a:lnTo>
                <a:lnTo>
                  <a:pt x="182" y="150"/>
                </a:lnTo>
                <a:lnTo>
                  <a:pt x="182" y="150"/>
                </a:lnTo>
                <a:lnTo>
                  <a:pt x="184" y="150"/>
                </a:lnTo>
                <a:lnTo>
                  <a:pt x="184" y="150"/>
                </a:lnTo>
                <a:lnTo>
                  <a:pt x="184" y="150"/>
                </a:lnTo>
                <a:lnTo>
                  <a:pt x="184" y="150"/>
                </a:lnTo>
                <a:lnTo>
                  <a:pt x="186" y="154"/>
                </a:lnTo>
                <a:lnTo>
                  <a:pt x="186" y="154"/>
                </a:lnTo>
                <a:lnTo>
                  <a:pt x="188" y="154"/>
                </a:lnTo>
                <a:lnTo>
                  <a:pt x="188" y="154"/>
                </a:lnTo>
                <a:lnTo>
                  <a:pt x="190" y="156"/>
                </a:lnTo>
                <a:lnTo>
                  <a:pt x="190" y="156"/>
                </a:lnTo>
                <a:lnTo>
                  <a:pt x="192" y="154"/>
                </a:lnTo>
                <a:lnTo>
                  <a:pt x="192" y="154"/>
                </a:lnTo>
                <a:lnTo>
                  <a:pt x="194" y="156"/>
                </a:lnTo>
                <a:lnTo>
                  <a:pt x="194" y="156"/>
                </a:lnTo>
                <a:lnTo>
                  <a:pt x="194" y="160"/>
                </a:lnTo>
                <a:lnTo>
                  <a:pt x="194" y="160"/>
                </a:lnTo>
                <a:lnTo>
                  <a:pt x="194" y="160"/>
                </a:lnTo>
                <a:lnTo>
                  <a:pt x="194" y="160"/>
                </a:lnTo>
                <a:lnTo>
                  <a:pt x="194" y="162"/>
                </a:lnTo>
                <a:lnTo>
                  <a:pt x="194" y="162"/>
                </a:lnTo>
                <a:lnTo>
                  <a:pt x="196" y="162"/>
                </a:lnTo>
                <a:lnTo>
                  <a:pt x="196" y="162"/>
                </a:lnTo>
                <a:lnTo>
                  <a:pt x="194" y="160"/>
                </a:lnTo>
                <a:lnTo>
                  <a:pt x="194" y="160"/>
                </a:lnTo>
                <a:lnTo>
                  <a:pt x="196" y="160"/>
                </a:lnTo>
                <a:lnTo>
                  <a:pt x="196" y="160"/>
                </a:lnTo>
                <a:lnTo>
                  <a:pt x="198" y="162"/>
                </a:lnTo>
                <a:lnTo>
                  <a:pt x="198" y="162"/>
                </a:lnTo>
                <a:lnTo>
                  <a:pt x="200" y="162"/>
                </a:lnTo>
                <a:lnTo>
                  <a:pt x="200" y="162"/>
                </a:lnTo>
                <a:lnTo>
                  <a:pt x="202" y="164"/>
                </a:lnTo>
                <a:lnTo>
                  <a:pt x="202" y="164"/>
                </a:lnTo>
                <a:lnTo>
                  <a:pt x="204" y="164"/>
                </a:lnTo>
                <a:lnTo>
                  <a:pt x="204" y="164"/>
                </a:lnTo>
                <a:lnTo>
                  <a:pt x="204" y="166"/>
                </a:lnTo>
                <a:lnTo>
                  <a:pt x="204" y="166"/>
                </a:lnTo>
                <a:lnTo>
                  <a:pt x="206" y="164"/>
                </a:lnTo>
                <a:lnTo>
                  <a:pt x="206" y="164"/>
                </a:lnTo>
                <a:lnTo>
                  <a:pt x="208" y="162"/>
                </a:lnTo>
                <a:lnTo>
                  <a:pt x="208" y="162"/>
                </a:lnTo>
                <a:lnTo>
                  <a:pt x="210" y="162"/>
                </a:lnTo>
                <a:lnTo>
                  <a:pt x="210" y="162"/>
                </a:lnTo>
                <a:lnTo>
                  <a:pt x="210" y="160"/>
                </a:lnTo>
                <a:lnTo>
                  <a:pt x="210" y="160"/>
                </a:lnTo>
                <a:lnTo>
                  <a:pt x="210" y="162"/>
                </a:lnTo>
                <a:lnTo>
                  <a:pt x="210" y="162"/>
                </a:lnTo>
                <a:lnTo>
                  <a:pt x="210" y="162"/>
                </a:lnTo>
                <a:lnTo>
                  <a:pt x="210" y="162"/>
                </a:lnTo>
                <a:lnTo>
                  <a:pt x="210" y="164"/>
                </a:lnTo>
                <a:lnTo>
                  <a:pt x="210" y="164"/>
                </a:lnTo>
                <a:lnTo>
                  <a:pt x="208" y="164"/>
                </a:lnTo>
                <a:lnTo>
                  <a:pt x="208" y="164"/>
                </a:lnTo>
                <a:lnTo>
                  <a:pt x="210" y="164"/>
                </a:lnTo>
                <a:lnTo>
                  <a:pt x="210" y="164"/>
                </a:lnTo>
                <a:lnTo>
                  <a:pt x="212" y="164"/>
                </a:lnTo>
                <a:lnTo>
                  <a:pt x="212" y="164"/>
                </a:lnTo>
                <a:lnTo>
                  <a:pt x="214" y="166"/>
                </a:lnTo>
                <a:lnTo>
                  <a:pt x="214" y="166"/>
                </a:lnTo>
                <a:lnTo>
                  <a:pt x="214" y="168"/>
                </a:lnTo>
                <a:lnTo>
                  <a:pt x="214" y="168"/>
                </a:lnTo>
                <a:lnTo>
                  <a:pt x="216" y="168"/>
                </a:lnTo>
                <a:lnTo>
                  <a:pt x="216" y="168"/>
                </a:lnTo>
                <a:lnTo>
                  <a:pt x="218" y="170"/>
                </a:lnTo>
                <a:lnTo>
                  <a:pt x="218" y="170"/>
                </a:lnTo>
                <a:lnTo>
                  <a:pt x="220" y="170"/>
                </a:lnTo>
                <a:lnTo>
                  <a:pt x="220" y="170"/>
                </a:lnTo>
                <a:lnTo>
                  <a:pt x="220" y="174"/>
                </a:lnTo>
                <a:lnTo>
                  <a:pt x="220" y="174"/>
                </a:lnTo>
                <a:lnTo>
                  <a:pt x="220" y="174"/>
                </a:lnTo>
                <a:lnTo>
                  <a:pt x="220" y="174"/>
                </a:lnTo>
                <a:lnTo>
                  <a:pt x="220" y="176"/>
                </a:lnTo>
                <a:lnTo>
                  <a:pt x="220" y="176"/>
                </a:lnTo>
                <a:lnTo>
                  <a:pt x="220" y="176"/>
                </a:lnTo>
                <a:lnTo>
                  <a:pt x="220" y="176"/>
                </a:lnTo>
                <a:lnTo>
                  <a:pt x="220" y="178"/>
                </a:lnTo>
                <a:lnTo>
                  <a:pt x="220" y="178"/>
                </a:lnTo>
                <a:lnTo>
                  <a:pt x="220" y="180"/>
                </a:lnTo>
                <a:lnTo>
                  <a:pt x="220" y="180"/>
                </a:lnTo>
                <a:lnTo>
                  <a:pt x="222" y="180"/>
                </a:lnTo>
                <a:lnTo>
                  <a:pt x="222" y="180"/>
                </a:lnTo>
                <a:lnTo>
                  <a:pt x="222" y="180"/>
                </a:lnTo>
                <a:lnTo>
                  <a:pt x="222" y="180"/>
                </a:lnTo>
                <a:lnTo>
                  <a:pt x="224" y="180"/>
                </a:lnTo>
                <a:lnTo>
                  <a:pt x="224" y="180"/>
                </a:lnTo>
                <a:lnTo>
                  <a:pt x="226" y="178"/>
                </a:lnTo>
                <a:lnTo>
                  <a:pt x="226" y="178"/>
                </a:lnTo>
                <a:lnTo>
                  <a:pt x="228" y="178"/>
                </a:lnTo>
                <a:lnTo>
                  <a:pt x="228" y="178"/>
                </a:lnTo>
                <a:lnTo>
                  <a:pt x="228" y="176"/>
                </a:lnTo>
                <a:lnTo>
                  <a:pt x="228" y="174"/>
                </a:lnTo>
                <a:lnTo>
                  <a:pt x="228" y="174"/>
                </a:lnTo>
                <a:lnTo>
                  <a:pt x="226" y="172"/>
                </a:lnTo>
                <a:lnTo>
                  <a:pt x="226" y="172"/>
                </a:lnTo>
                <a:lnTo>
                  <a:pt x="226" y="172"/>
                </a:lnTo>
                <a:lnTo>
                  <a:pt x="226" y="172"/>
                </a:lnTo>
                <a:lnTo>
                  <a:pt x="224" y="170"/>
                </a:lnTo>
                <a:lnTo>
                  <a:pt x="224" y="170"/>
                </a:lnTo>
                <a:lnTo>
                  <a:pt x="224" y="170"/>
                </a:lnTo>
                <a:lnTo>
                  <a:pt x="224" y="170"/>
                </a:lnTo>
                <a:lnTo>
                  <a:pt x="222" y="170"/>
                </a:lnTo>
                <a:lnTo>
                  <a:pt x="222" y="170"/>
                </a:lnTo>
                <a:lnTo>
                  <a:pt x="222" y="168"/>
                </a:lnTo>
                <a:lnTo>
                  <a:pt x="222" y="168"/>
                </a:lnTo>
                <a:lnTo>
                  <a:pt x="222" y="168"/>
                </a:lnTo>
                <a:lnTo>
                  <a:pt x="222" y="168"/>
                </a:lnTo>
                <a:lnTo>
                  <a:pt x="224" y="166"/>
                </a:lnTo>
                <a:lnTo>
                  <a:pt x="224" y="166"/>
                </a:lnTo>
                <a:lnTo>
                  <a:pt x="222" y="166"/>
                </a:lnTo>
                <a:lnTo>
                  <a:pt x="222" y="166"/>
                </a:lnTo>
                <a:lnTo>
                  <a:pt x="224" y="164"/>
                </a:lnTo>
                <a:lnTo>
                  <a:pt x="224" y="164"/>
                </a:lnTo>
                <a:lnTo>
                  <a:pt x="222" y="160"/>
                </a:lnTo>
                <a:lnTo>
                  <a:pt x="222" y="160"/>
                </a:lnTo>
                <a:lnTo>
                  <a:pt x="222" y="158"/>
                </a:lnTo>
                <a:lnTo>
                  <a:pt x="222" y="158"/>
                </a:lnTo>
                <a:lnTo>
                  <a:pt x="222" y="156"/>
                </a:lnTo>
                <a:lnTo>
                  <a:pt x="222" y="156"/>
                </a:lnTo>
                <a:lnTo>
                  <a:pt x="220" y="154"/>
                </a:lnTo>
                <a:lnTo>
                  <a:pt x="220" y="154"/>
                </a:lnTo>
                <a:lnTo>
                  <a:pt x="222" y="156"/>
                </a:lnTo>
                <a:lnTo>
                  <a:pt x="222" y="156"/>
                </a:lnTo>
                <a:lnTo>
                  <a:pt x="222" y="154"/>
                </a:lnTo>
                <a:lnTo>
                  <a:pt x="222" y="154"/>
                </a:lnTo>
                <a:lnTo>
                  <a:pt x="222" y="154"/>
                </a:lnTo>
                <a:lnTo>
                  <a:pt x="222" y="154"/>
                </a:lnTo>
                <a:lnTo>
                  <a:pt x="228" y="154"/>
                </a:lnTo>
                <a:lnTo>
                  <a:pt x="228" y="154"/>
                </a:lnTo>
                <a:lnTo>
                  <a:pt x="232" y="152"/>
                </a:lnTo>
                <a:lnTo>
                  <a:pt x="232" y="152"/>
                </a:lnTo>
                <a:lnTo>
                  <a:pt x="232" y="152"/>
                </a:lnTo>
                <a:lnTo>
                  <a:pt x="232" y="152"/>
                </a:lnTo>
                <a:lnTo>
                  <a:pt x="234" y="148"/>
                </a:lnTo>
                <a:lnTo>
                  <a:pt x="234" y="148"/>
                </a:lnTo>
                <a:lnTo>
                  <a:pt x="236" y="146"/>
                </a:lnTo>
                <a:lnTo>
                  <a:pt x="236" y="146"/>
                </a:lnTo>
                <a:lnTo>
                  <a:pt x="238" y="142"/>
                </a:lnTo>
                <a:lnTo>
                  <a:pt x="238" y="142"/>
                </a:lnTo>
                <a:lnTo>
                  <a:pt x="238" y="138"/>
                </a:lnTo>
                <a:lnTo>
                  <a:pt x="238" y="138"/>
                </a:lnTo>
                <a:lnTo>
                  <a:pt x="238" y="134"/>
                </a:lnTo>
                <a:lnTo>
                  <a:pt x="238" y="134"/>
                </a:lnTo>
                <a:lnTo>
                  <a:pt x="238" y="134"/>
                </a:lnTo>
                <a:lnTo>
                  <a:pt x="238" y="134"/>
                </a:lnTo>
                <a:lnTo>
                  <a:pt x="236" y="132"/>
                </a:lnTo>
                <a:lnTo>
                  <a:pt x="236" y="130"/>
                </a:lnTo>
                <a:lnTo>
                  <a:pt x="236" y="130"/>
                </a:lnTo>
                <a:lnTo>
                  <a:pt x="236" y="126"/>
                </a:lnTo>
                <a:lnTo>
                  <a:pt x="236" y="126"/>
                </a:lnTo>
                <a:lnTo>
                  <a:pt x="234" y="120"/>
                </a:lnTo>
                <a:lnTo>
                  <a:pt x="236" y="120"/>
                </a:lnTo>
                <a:lnTo>
                  <a:pt x="236" y="120"/>
                </a:lnTo>
                <a:lnTo>
                  <a:pt x="236" y="120"/>
                </a:lnTo>
                <a:lnTo>
                  <a:pt x="236" y="120"/>
                </a:lnTo>
                <a:lnTo>
                  <a:pt x="236" y="118"/>
                </a:lnTo>
                <a:lnTo>
                  <a:pt x="236" y="118"/>
                </a:lnTo>
                <a:lnTo>
                  <a:pt x="238" y="118"/>
                </a:lnTo>
                <a:lnTo>
                  <a:pt x="238" y="118"/>
                </a:lnTo>
                <a:lnTo>
                  <a:pt x="240" y="116"/>
                </a:lnTo>
                <a:lnTo>
                  <a:pt x="240" y="116"/>
                </a:lnTo>
                <a:lnTo>
                  <a:pt x="242" y="118"/>
                </a:lnTo>
                <a:lnTo>
                  <a:pt x="242" y="118"/>
                </a:lnTo>
                <a:lnTo>
                  <a:pt x="242" y="114"/>
                </a:lnTo>
                <a:lnTo>
                  <a:pt x="242" y="114"/>
                </a:lnTo>
                <a:lnTo>
                  <a:pt x="244" y="110"/>
                </a:lnTo>
                <a:lnTo>
                  <a:pt x="244" y="110"/>
                </a:lnTo>
                <a:lnTo>
                  <a:pt x="244" y="108"/>
                </a:lnTo>
                <a:lnTo>
                  <a:pt x="242" y="108"/>
                </a:lnTo>
                <a:lnTo>
                  <a:pt x="242" y="108"/>
                </a:lnTo>
                <a:lnTo>
                  <a:pt x="242" y="106"/>
                </a:lnTo>
                <a:lnTo>
                  <a:pt x="242" y="106"/>
                </a:lnTo>
                <a:lnTo>
                  <a:pt x="242" y="106"/>
                </a:lnTo>
                <a:lnTo>
                  <a:pt x="242" y="106"/>
                </a:lnTo>
                <a:lnTo>
                  <a:pt x="240" y="106"/>
                </a:lnTo>
                <a:lnTo>
                  <a:pt x="240" y="106"/>
                </a:lnTo>
                <a:lnTo>
                  <a:pt x="242" y="104"/>
                </a:lnTo>
                <a:lnTo>
                  <a:pt x="242" y="102"/>
                </a:lnTo>
                <a:lnTo>
                  <a:pt x="242" y="102"/>
                </a:lnTo>
                <a:lnTo>
                  <a:pt x="242" y="102"/>
                </a:lnTo>
                <a:lnTo>
                  <a:pt x="242" y="102"/>
                </a:lnTo>
                <a:lnTo>
                  <a:pt x="244" y="100"/>
                </a:lnTo>
                <a:lnTo>
                  <a:pt x="244" y="100"/>
                </a:lnTo>
                <a:lnTo>
                  <a:pt x="240" y="100"/>
                </a:lnTo>
                <a:lnTo>
                  <a:pt x="240" y="100"/>
                </a:lnTo>
                <a:lnTo>
                  <a:pt x="236" y="102"/>
                </a:lnTo>
                <a:lnTo>
                  <a:pt x="236" y="102"/>
                </a:lnTo>
                <a:lnTo>
                  <a:pt x="236" y="100"/>
                </a:lnTo>
                <a:lnTo>
                  <a:pt x="236" y="100"/>
                </a:lnTo>
                <a:lnTo>
                  <a:pt x="234" y="100"/>
                </a:lnTo>
                <a:lnTo>
                  <a:pt x="234" y="100"/>
                </a:lnTo>
                <a:lnTo>
                  <a:pt x="236" y="96"/>
                </a:lnTo>
                <a:lnTo>
                  <a:pt x="236" y="96"/>
                </a:lnTo>
                <a:lnTo>
                  <a:pt x="234" y="96"/>
                </a:lnTo>
                <a:lnTo>
                  <a:pt x="234" y="96"/>
                </a:lnTo>
                <a:lnTo>
                  <a:pt x="234" y="96"/>
                </a:lnTo>
                <a:lnTo>
                  <a:pt x="234" y="96"/>
                </a:lnTo>
                <a:lnTo>
                  <a:pt x="234" y="96"/>
                </a:lnTo>
                <a:lnTo>
                  <a:pt x="234" y="96"/>
                </a:lnTo>
                <a:lnTo>
                  <a:pt x="232" y="96"/>
                </a:lnTo>
                <a:lnTo>
                  <a:pt x="232" y="96"/>
                </a:lnTo>
                <a:lnTo>
                  <a:pt x="230" y="96"/>
                </a:lnTo>
                <a:lnTo>
                  <a:pt x="230" y="96"/>
                </a:lnTo>
                <a:lnTo>
                  <a:pt x="230" y="96"/>
                </a:lnTo>
                <a:lnTo>
                  <a:pt x="230" y="96"/>
                </a:lnTo>
                <a:lnTo>
                  <a:pt x="228" y="94"/>
                </a:lnTo>
                <a:lnTo>
                  <a:pt x="228" y="94"/>
                </a:lnTo>
                <a:lnTo>
                  <a:pt x="228" y="96"/>
                </a:lnTo>
                <a:lnTo>
                  <a:pt x="228" y="96"/>
                </a:lnTo>
                <a:lnTo>
                  <a:pt x="226" y="94"/>
                </a:lnTo>
                <a:lnTo>
                  <a:pt x="226" y="94"/>
                </a:lnTo>
                <a:lnTo>
                  <a:pt x="226" y="90"/>
                </a:lnTo>
                <a:lnTo>
                  <a:pt x="226" y="90"/>
                </a:lnTo>
                <a:lnTo>
                  <a:pt x="224" y="86"/>
                </a:lnTo>
                <a:lnTo>
                  <a:pt x="224" y="86"/>
                </a:lnTo>
                <a:lnTo>
                  <a:pt x="224" y="84"/>
                </a:lnTo>
                <a:lnTo>
                  <a:pt x="224" y="84"/>
                </a:lnTo>
                <a:lnTo>
                  <a:pt x="224" y="82"/>
                </a:lnTo>
                <a:lnTo>
                  <a:pt x="224" y="82"/>
                </a:lnTo>
                <a:lnTo>
                  <a:pt x="222" y="82"/>
                </a:lnTo>
                <a:lnTo>
                  <a:pt x="222" y="82"/>
                </a:lnTo>
                <a:lnTo>
                  <a:pt x="222" y="82"/>
                </a:lnTo>
                <a:lnTo>
                  <a:pt x="222" y="82"/>
                </a:lnTo>
                <a:lnTo>
                  <a:pt x="222" y="82"/>
                </a:lnTo>
                <a:lnTo>
                  <a:pt x="222" y="82"/>
                </a:lnTo>
                <a:lnTo>
                  <a:pt x="222" y="80"/>
                </a:lnTo>
                <a:lnTo>
                  <a:pt x="222" y="80"/>
                </a:lnTo>
                <a:lnTo>
                  <a:pt x="222" y="80"/>
                </a:lnTo>
                <a:lnTo>
                  <a:pt x="222" y="80"/>
                </a:lnTo>
                <a:lnTo>
                  <a:pt x="222" y="76"/>
                </a:lnTo>
                <a:lnTo>
                  <a:pt x="222" y="76"/>
                </a:lnTo>
                <a:lnTo>
                  <a:pt x="222" y="76"/>
                </a:lnTo>
                <a:lnTo>
                  <a:pt x="222" y="76"/>
                </a:lnTo>
                <a:lnTo>
                  <a:pt x="222" y="74"/>
                </a:lnTo>
                <a:lnTo>
                  <a:pt x="222" y="74"/>
                </a:lnTo>
                <a:lnTo>
                  <a:pt x="220" y="74"/>
                </a:lnTo>
                <a:lnTo>
                  <a:pt x="220" y="74"/>
                </a:lnTo>
                <a:lnTo>
                  <a:pt x="218" y="72"/>
                </a:lnTo>
                <a:lnTo>
                  <a:pt x="218" y="72"/>
                </a:lnTo>
                <a:lnTo>
                  <a:pt x="218" y="70"/>
                </a:lnTo>
                <a:lnTo>
                  <a:pt x="218" y="70"/>
                </a:lnTo>
                <a:lnTo>
                  <a:pt x="214" y="68"/>
                </a:lnTo>
                <a:lnTo>
                  <a:pt x="214" y="68"/>
                </a:lnTo>
                <a:lnTo>
                  <a:pt x="212" y="68"/>
                </a:lnTo>
                <a:lnTo>
                  <a:pt x="212" y="68"/>
                </a:lnTo>
                <a:lnTo>
                  <a:pt x="214" y="62"/>
                </a:lnTo>
                <a:lnTo>
                  <a:pt x="214" y="62"/>
                </a:lnTo>
                <a:lnTo>
                  <a:pt x="212" y="62"/>
                </a:lnTo>
                <a:lnTo>
                  <a:pt x="212" y="62"/>
                </a:lnTo>
                <a:lnTo>
                  <a:pt x="212" y="58"/>
                </a:lnTo>
                <a:lnTo>
                  <a:pt x="212" y="58"/>
                </a:lnTo>
                <a:lnTo>
                  <a:pt x="212" y="56"/>
                </a:lnTo>
                <a:lnTo>
                  <a:pt x="212" y="56"/>
                </a:lnTo>
                <a:lnTo>
                  <a:pt x="214" y="54"/>
                </a:lnTo>
                <a:lnTo>
                  <a:pt x="214" y="54"/>
                </a:lnTo>
                <a:lnTo>
                  <a:pt x="214" y="50"/>
                </a:lnTo>
                <a:lnTo>
                  <a:pt x="214" y="50"/>
                </a:lnTo>
                <a:lnTo>
                  <a:pt x="212" y="46"/>
                </a:lnTo>
                <a:lnTo>
                  <a:pt x="212" y="46"/>
                </a:lnTo>
                <a:lnTo>
                  <a:pt x="210" y="46"/>
                </a:lnTo>
                <a:lnTo>
                  <a:pt x="210" y="46"/>
                </a:lnTo>
                <a:lnTo>
                  <a:pt x="208" y="46"/>
                </a:lnTo>
                <a:lnTo>
                  <a:pt x="208" y="46"/>
                </a:lnTo>
                <a:lnTo>
                  <a:pt x="206" y="46"/>
                </a:lnTo>
                <a:lnTo>
                  <a:pt x="206" y="46"/>
                </a:lnTo>
                <a:lnTo>
                  <a:pt x="204" y="48"/>
                </a:lnTo>
                <a:lnTo>
                  <a:pt x="204" y="48"/>
                </a:lnTo>
                <a:lnTo>
                  <a:pt x="202" y="50"/>
                </a:lnTo>
                <a:lnTo>
                  <a:pt x="202" y="52"/>
                </a:lnTo>
                <a:lnTo>
                  <a:pt x="202" y="52"/>
                </a:lnTo>
                <a:lnTo>
                  <a:pt x="200" y="54"/>
                </a:lnTo>
                <a:lnTo>
                  <a:pt x="200" y="54"/>
                </a:lnTo>
                <a:lnTo>
                  <a:pt x="198" y="56"/>
                </a:lnTo>
                <a:lnTo>
                  <a:pt x="198" y="56"/>
                </a:lnTo>
                <a:lnTo>
                  <a:pt x="202" y="64"/>
                </a:lnTo>
                <a:lnTo>
                  <a:pt x="202" y="64"/>
                </a:lnTo>
                <a:lnTo>
                  <a:pt x="202" y="66"/>
                </a:lnTo>
                <a:lnTo>
                  <a:pt x="202" y="66"/>
                </a:lnTo>
                <a:lnTo>
                  <a:pt x="200" y="68"/>
                </a:lnTo>
                <a:lnTo>
                  <a:pt x="200" y="68"/>
                </a:lnTo>
                <a:lnTo>
                  <a:pt x="198" y="70"/>
                </a:lnTo>
                <a:lnTo>
                  <a:pt x="198" y="70"/>
                </a:lnTo>
                <a:lnTo>
                  <a:pt x="196" y="72"/>
                </a:lnTo>
                <a:lnTo>
                  <a:pt x="196" y="72"/>
                </a:lnTo>
                <a:lnTo>
                  <a:pt x="196" y="72"/>
                </a:lnTo>
                <a:lnTo>
                  <a:pt x="196" y="72"/>
                </a:lnTo>
                <a:lnTo>
                  <a:pt x="194" y="76"/>
                </a:lnTo>
                <a:lnTo>
                  <a:pt x="194" y="76"/>
                </a:lnTo>
                <a:lnTo>
                  <a:pt x="194" y="76"/>
                </a:lnTo>
                <a:lnTo>
                  <a:pt x="194" y="76"/>
                </a:lnTo>
                <a:lnTo>
                  <a:pt x="192" y="80"/>
                </a:lnTo>
                <a:lnTo>
                  <a:pt x="192" y="80"/>
                </a:lnTo>
                <a:lnTo>
                  <a:pt x="190" y="76"/>
                </a:lnTo>
                <a:lnTo>
                  <a:pt x="190" y="76"/>
                </a:lnTo>
                <a:lnTo>
                  <a:pt x="186" y="72"/>
                </a:lnTo>
                <a:lnTo>
                  <a:pt x="186" y="72"/>
                </a:lnTo>
                <a:lnTo>
                  <a:pt x="182" y="76"/>
                </a:lnTo>
                <a:lnTo>
                  <a:pt x="182" y="76"/>
                </a:lnTo>
                <a:lnTo>
                  <a:pt x="180" y="76"/>
                </a:lnTo>
                <a:lnTo>
                  <a:pt x="180" y="76"/>
                </a:lnTo>
                <a:lnTo>
                  <a:pt x="180" y="78"/>
                </a:lnTo>
                <a:lnTo>
                  <a:pt x="180" y="78"/>
                </a:lnTo>
                <a:lnTo>
                  <a:pt x="178" y="78"/>
                </a:lnTo>
                <a:lnTo>
                  <a:pt x="176" y="80"/>
                </a:lnTo>
                <a:lnTo>
                  <a:pt x="176" y="80"/>
                </a:lnTo>
                <a:lnTo>
                  <a:pt x="174" y="78"/>
                </a:lnTo>
                <a:lnTo>
                  <a:pt x="174" y="78"/>
                </a:lnTo>
                <a:lnTo>
                  <a:pt x="172" y="78"/>
                </a:lnTo>
                <a:lnTo>
                  <a:pt x="172" y="78"/>
                </a:lnTo>
                <a:lnTo>
                  <a:pt x="170" y="78"/>
                </a:lnTo>
                <a:lnTo>
                  <a:pt x="170" y="78"/>
                </a:lnTo>
                <a:lnTo>
                  <a:pt x="168" y="80"/>
                </a:lnTo>
                <a:lnTo>
                  <a:pt x="168" y="80"/>
                </a:lnTo>
                <a:lnTo>
                  <a:pt x="168" y="78"/>
                </a:lnTo>
                <a:lnTo>
                  <a:pt x="168" y="78"/>
                </a:lnTo>
                <a:lnTo>
                  <a:pt x="164" y="76"/>
                </a:lnTo>
                <a:lnTo>
                  <a:pt x="164" y="76"/>
                </a:lnTo>
                <a:lnTo>
                  <a:pt x="164" y="74"/>
                </a:lnTo>
                <a:lnTo>
                  <a:pt x="164" y="74"/>
                </a:lnTo>
                <a:lnTo>
                  <a:pt x="160" y="74"/>
                </a:lnTo>
                <a:lnTo>
                  <a:pt x="160" y="74"/>
                </a:lnTo>
                <a:lnTo>
                  <a:pt x="162" y="70"/>
                </a:lnTo>
                <a:lnTo>
                  <a:pt x="162" y="70"/>
                </a:lnTo>
                <a:lnTo>
                  <a:pt x="158" y="66"/>
                </a:lnTo>
                <a:lnTo>
                  <a:pt x="158" y="66"/>
                </a:lnTo>
                <a:lnTo>
                  <a:pt x="158" y="64"/>
                </a:lnTo>
                <a:lnTo>
                  <a:pt x="158" y="64"/>
                </a:lnTo>
                <a:lnTo>
                  <a:pt x="160" y="62"/>
                </a:lnTo>
                <a:lnTo>
                  <a:pt x="160" y="62"/>
                </a:lnTo>
                <a:lnTo>
                  <a:pt x="162" y="60"/>
                </a:lnTo>
                <a:lnTo>
                  <a:pt x="162" y="60"/>
                </a:lnTo>
                <a:lnTo>
                  <a:pt x="164" y="52"/>
                </a:lnTo>
                <a:lnTo>
                  <a:pt x="164" y="52"/>
                </a:lnTo>
                <a:lnTo>
                  <a:pt x="158" y="52"/>
                </a:lnTo>
                <a:lnTo>
                  <a:pt x="158" y="52"/>
                </a:lnTo>
                <a:lnTo>
                  <a:pt x="158" y="52"/>
                </a:lnTo>
                <a:lnTo>
                  <a:pt x="158" y="52"/>
                </a:lnTo>
                <a:lnTo>
                  <a:pt x="154" y="54"/>
                </a:lnTo>
                <a:lnTo>
                  <a:pt x="154" y="54"/>
                </a:lnTo>
                <a:lnTo>
                  <a:pt x="152" y="52"/>
                </a:lnTo>
                <a:lnTo>
                  <a:pt x="152" y="52"/>
                </a:lnTo>
                <a:lnTo>
                  <a:pt x="150" y="54"/>
                </a:lnTo>
                <a:lnTo>
                  <a:pt x="150" y="54"/>
                </a:lnTo>
                <a:lnTo>
                  <a:pt x="148" y="52"/>
                </a:lnTo>
                <a:lnTo>
                  <a:pt x="148" y="52"/>
                </a:lnTo>
                <a:lnTo>
                  <a:pt x="146" y="52"/>
                </a:lnTo>
                <a:lnTo>
                  <a:pt x="146" y="50"/>
                </a:lnTo>
                <a:lnTo>
                  <a:pt x="146" y="50"/>
                </a:lnTo>
                <a:lnTo>
                  <a:pt x="146" y="46"/>
                </a:lnTo>
                <a:lnTo>
                  <a:pt x="146" y="46"/>
                </a:lnTo>
                <a:lnTo>
                  <a:pt x="148" y="44"/>
                </a:lnTo>
                <a:lnTo>
                  <a:pt x="148" y="44"/>
                </a:lnTo>
                <a:lnTo>
                  <a:pt x="146" y="42"/>
                </a:lnTo>
                <a:lnTo>
                  <a:pt x="146" y="42"/>
                </a:lnTo>
                <a:lnTo>
                  <a:pt x="144" y="42"/>
                </a:lnTo>
                <a:lnTo>
                  <a:pt x="144" y="42"/>
                </a:lnTo>
                <a:lnTo>
                  <a:pt x="144" y="40"/>
                </a:lnTo>
                <a:lnTo>
                  <a:pt x="144" y="40"/>
                </a:lnTo>
                <a:lnTo>
                  <a:pt x="142" y="38"/>
                </a:lnTo>
                <a:lnTo>
                  <a:pt x="142" y="38"/>
                </a:lnTo>
                <a:lnTo>
                  <a:pt x="142" y="36"/>
                </a:lnTo>
                <a:lnTo>
                  <a:pt x="142" y="36"/>
                </a:lnTo>
                <a:lnTo>
                  <a:pt x="144" y="34"/>
                </a:lnTo>
                <a:lnTo>
                  <a:pt x="144" y="34"/>
                </a:lnTo>
                <a:lnTo>
                  <a:pt x="148" y="32"/>
                </a:lnTo>
                <a:lnTo>
                  <a:pt x="148" y="32"/>
                </a:lnTo>
                <a:lnTo>
                  <a:pt x="148" y="30"/>
                </a:lnTo>
                <a:lnTo>
                  <a:pt x="148" y="30"/>
                </a:lnTo>
                <a:lnTo>
                  <a:pt x="148" y="28"/>
                </a:lnTo>
                <a:lnTo>
                  <a:pt x="148" y="28"/>
                </a:lnTo>
                <a:lnTo>
                  <a:pt x="148" y="24"/>
                </a:lnTo>
                <a:lnTo>
                  <a:pt x="148" y="24"/>
                </a:lnTo>
                <a:lnTo>
                  <a:pt x="150" y="24"/>
                </a:lnTo>
                <a:lnTo>
                  <a:pt x="150" y="24"/>
                </a:lnTo>
                <a:lnTo>
                  <a:pt x="152" y="24"/>
                </a:lnTo>
                <a:lnTo>
                  <a:pt x="152" y="24"/>
                </a:lnTo>
                <a:lnTo>
                  <a:pt x="152" y="22"/>
                </a:lnTo>
                <a:lnTo>
                  <a:pt x="152" y="22"/>
                </a:lnTo>
                <a:lnTo>
                  <a:pt x="150" y="20"/>
                </a:lnTo>
                <a:lnTo>
                  <a:pt x="150" y="20"/>
                </a:lnTo>
                <a:lnTo>
                  <a:pt x="150" y="14"/>
                </a:lnTo>
                <a:lnTo>
                  <a:pt x="150" y="14"/>
                </a:lnTo>
                <a:lnTo>
                  <a:pt x="146" y="14"/>
                </a:lnTo>
                <a:lnTo>
                  <a:pt x="146" y="14"/>
                </a:lnTo>
                <a:lnTo>
                  <a:pt x="146" y="10"/>
                </a:lnTo>
                <a:lnTo>
                  <a:pt x="146" y="10"/>
                </a:lnTo>
                <a:lnTo>
                  <a:pt x="148" y="6"/>
                </a:lnTo>
                <a:lnTo>
                  <a:pt x="148" y="6"/>
                </a:lnTo>
                <a:lnTo>
                  <a:pt x="146" y="6"/>
                </a:lnTo>
                <a:lnTo>
                  <a:pt x="146" y="6"/>
                </a:lnTo>
                <a:lnTo>
                  <a:pt x="146" y="4"/>
                </a:lnTo>
                <a:lnTo>
                  <a:pt x="146" y="4"/>
                </a:lnTo>
                <a:lnTo>
                  <a:pt x="146" y="4"/>
                </a:lnTo>
                <a:lnTo>
                  <a:pt x="146" y="4"/>
                </a:lnTo>
                <a:lnTo>
                  <a:pt x="144" y="2"/>
                </a:lnTo>
                <a:lnTo>
                  <a:pt x="144" y="2"/>
                </a:lnTo>
                <a:lnTo>
                  <a:pt x="146" y="2"/>
                </a:lnTo>
                <a:lnTo>
                  <a:pt x="146" y="2"/>
                </a:lnTo>
                <a:lnTo>
                  <a:pt x="146" y="0"/>
                </a:lnTo>
                <a:lnTo>
                  <a:pt x="146" y="0"/>
                </a:lnTo>
                <a:lnTo>
                  <a:pt x="144" y="0"/>
                </a:lnTo>
                <a:lnTo>
                  <a:pt x="144" y="0"/>
                </a:lnTo>
                <a:lnTo>
                  <a:pt x="142" y="2"/>
                </a:lnTo>
                <a:lnTo>
                  <a:pt x="142" y="2"/>
                </a:lnTo>
                <a:lnTo>
                  <a:pt x="142" y="0"/>
                </a:lnTo>
                <a:lnTo>
                  <a:pt x="142" y="0"/>
                </a:lnTo>
                <a:lnTo>
                  <a:pt x="142" y="2"/>
                </a:lnTo>
                <a:lnTo>
                  <a:pt x="142" y="2"/>
                </a:lnTo>
                <a:lnTo>
                  <a:pt x="142" y="4"/>
                </a:lnTo>
                <a:lnTo>
                  <a:pt x="142" y="4"/>
                </a:lnTo>
                <a:lnTo>
                  <a:pt x="142" y="4"/>
                </a:lnTo>
                <a:lnTo>
                  <a:pt x="142" y="4"/>
                </a:lnTo>
                <a:lnTo>
                  <a:pt x="142" y="4"/>
                </a:lnTo>
                <a:lnTo>
                  <a:pt x="142" y="4"/>
                </a:lnTo>
                <a:lnTo>
                  <a:pt x="142" y="4"/>
                </a:lnTo>
                <a:lnTo>
                  <a:pt x="142" y="4"/>
                </a:lnTo>
                <a:lnTo>
                  <a:pt x="140" y="6"/>
                </a:lnTo>
                <a:lnTo>
                  <a:pt x="140" y="6"/>
                </a:lnTo>
                <a:lnTo>
                  <a:pt x="140" y="4"/>
                </a:lnTo>
                <a:lnTo>
                  <a:pt x="140" y="4"/>
                </a:lnTo>
                <a:lnTo>
                  <a:pt x="140" y="6"/>
                </a:lnTo>
                <a:lnTo>
                  <a:pt x="140" y="6"/>
                </a:lnTo>
                <a:lnTo>
                  <a:pt x="138" y="6"/>
                </a:lnTo>
                <a:lnTo>
                  <a:pt x="138" y="6"/>
                </a:lnTo>
                <a:lnTo>
                  <a:pt x="138" y="6"/>
                </a:lnTo>
                <a:lnTo>
                  <a:pt x="138" y="6"/>
                </a:lnTo>
                <a:lnTo>
                  <a:pt x="138" y="8"/>
                </a:lnTo>
                <a:lnTo>
                  <a:pt x="138" y="8"/>
                </a:lnTo>
                <a:lnTo>
                  <a:pt x="138" y="8"/>
                </a:lnTo>
                <a:lnTo>
                  <a:pt x="138" y="8"/>
                </a:lnTo>
                <a:lnTo>
                  <a:pt x="138" y="8"/>
                </a:lnTo>
                <a:lnTo>
                  <a:pt x="138" y="8"/>
                </a:lnTo>
                <a:lnTo>
                  <a:pt x="136" y="8"/>
                </a:lnTo>
                <a:lnTo>
                  <a:pt x="136" y="8"/>
                </a:lnTo>
                <a:lnTo>
                  <a:pt x="136" y="6"/>
                </a:lnTo>
                <a:lnTo>
                  <a:pt x="136" y="6"/>
                </a:lnTo>
                <a:lnTo>
                  <a:pt x="138" y="6"/>
                </a:lnTo>
                <a:lnTo>
                  <a:pt x="138" y="6"/>
                </a:lnTo>
                <a:lnTo>
                  <a:pt x="138" y="4"/>
                </a:lnTo>
                <a:lnTo>
                  <a:pt x="138" y="4"/>
                </a:lnTo>
                <a:lnTo>
                  <a:pt x="136" y="4"/>
                </a:lnTo>
                <a:lnTo>
                  <a:pt x="136" y="4"/>
                </a:lnTo>
                <a:lnTo>
                  <a:pt x="136" y="4"/>
                </a:lnTo>
                <a:lnTo>
                  <a:pt x="136" y="4"/>
                </a:lnTo>
                <a:lnTo>
                  <a:pt x="134" y="4"/>
                </a:lnTo>
                <a:lnTo>
                  <a:pt x="134" y="4"/>
                </a:lnTo>
                <a:lnTo>
                  <a:pt x="134" y="4"/>
                </a:lnTo>
                <a:lnTo>
                  <a:pt x="134" y="4"/>
                </a:lnTo>
                <a:lnTo>
                  <a:pt x="132" y="2"/>
                </a:lnTo>
                <a:lnTo>
                  <a:pt x="132" y="2"/>
                </a:lnTo>
                <a:lnTo>
                  <a:pt x="130" y="4"/>
                </a:lnTo>
                <a:lnTo>
                  <a:pt x="130" y="4"/>
                </a:lnTo>
                <a:lnTo>
                  <a:pt x="130" y="6"/>
                </a:lnTo>
                <a:lnTo>
                  <a:pt x="130" y="6"/>
                </a:lnTo>
                <a:lnTo>
                  <a:pt x="128" y="8"/>
                </a:lnTo>
                <a:lnTo>
                  <a:pt x="128" y="8"/>
                </a:lnTo>
                <a:lnTo>
                  <a:pt x="128" y="10"/>
                </a:lnTo>
                <a:lnTo>
                  <a:pt x="128" y="10"/>
                </a:lnTo>
                <a:lnTo>
                  <a:pt x="128" y="10"/>
                </a:lnTo>
                <a:lnTo>
                  <a:pt x="128" y="10"/>
                </a:lnTo>
                <a:lnTo>
                  <a:pt x="128" y="10"/>
                </a:lnTo>
                <a:lnTo>
                  <a:pt x="128" y="10"/>
                </a:lnTo>
                <a:lnTo>
                  <a:pt x="128" y="10"/>
                </a:lnTo>
                <a:lnTo>
                  <a:pt x="128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2"/>
                </a:lnTo>
                <a:lnTo>
                  <a:pt x="130" y="12"/>
                </a:lnTo>
                <a:lnTo>
                  <a:pt x="130" y="12"/>
                </a:lnTo>
                <a:lnTo>
                  <a:pt x="130" y="12"/>
                </a:lnTo>
                <a:lnTo>
                  <a:pt x="130" y="12"/>
                </a:lnTo>
                <a:lnTo>
                  <a:pt x="130" y="12"/>
                </a:lnTo>
                <a:lnTo>
                  <a:pt x="128" y="12"/>
                </a:lnTo>
                <a:lnTo>
                  <a:pt x="128" y="12"/>
                </a:lnTo>
                <a:lnTo>
                  <a:pt x="128" y="12"/>
                </a:lnTo>
                <a:lnTo>
                  <a:pt x="128" y="12"/>
                </a:lnTo>
                <a:lnTo>
                  <a:pt x="128" y="12"/>
                </a:lnTo>
                <a:lnTo>
                  <a:pt x="128" y="12"/>
                </a:lnTo>
                <a:lnTo>
                  <a:pt x="126" y="12"/>
                </a:lnTo>
                <a:lnTo>
                  <a:pt x="126" y="12"/>
                </a:lnTo>
                <a:lnTo>
                  <a:pt x="126" y="12"/>
                </a:lnTo>
                <a:lnTo>
                  <a:pt x="126" y="12"/>
                </a:lnTo>
                <a:lnTo>
                  <a:pt x="124" y="12"/>
                </a:lnTo>
                <a:lnTo>
                  <a:pt x="124" y="12"/>
                </a:lnTo>
                <a:lnTo>
                  <a:pt x="122" y="14"/>
                </a:lnTo>
                <a:lnTo>
                  <a:pt x="122" y="14"/>
                </a:lnTo>
                <a:lnTo>
                  <a:pt x="122" y="16"/>
                </a:lnTo>
                <a:lnTo>
                  <a:pt x="122" y="16"/>
                </a:lnTo>
                <a:lnTo>
                  <a:pt x="122" y="18"/>
                </a:lnTo>
                <a:lnTo>
                  <a:pt x="122" y="18"/>
                </a:lnTo>
                <a:lnTo>
                  <a:pt x="122" y="18"/>
                </a:lnTo>
                <a:lnTo>
                  <a:pt x="122" y="18"/>
                </a:lnTo>
                <a:lnTo>
                  <a:pt x="122" y="20"/>
                </a:lnTo>
                <a:lnTo>
                  <a:pt x="122" y="20"/>
                </a:lnTo>
                <a:lnTo>
                  <a:pt x="122" y="20"/>
                </a:lnTo>
                <a:lnTo>
                  <a:pt x="122" y="20"/>
                </a:lnTo>
                <a:lnTo>
                  <a:pt x="122" y="22"/>
                </a:lnTo>
                <a:lnTo>
                  <a:pt x="122" y="22"/>
                </a:lnTo>
                <a:lnTo>
                  <a:pt x="120" y="24"/>
                </a:lnTo>
                <a:lnTo>
                  <a:pt x="120" y="24"/>
                </a:lnTo>
                <a:lnTo>
                  <a:pt x="118" y="24"/>
                </a:lnTo>
                <a:lnTo>
                  <a:pt x="118" y="24"/>
                </a:lnTo>
                <a:lnTo>
                  <a:pt x="116" y="26"/>
                </a:lnTo>
                <a:lnTo>
                  <a:pt x="116" y="26"/>
                </a:lnTo>
                <a:lnTo>
                  <a:pt x="114" y="28"/>
                </a:lnTo>
                <a:lnTo>
                  <a:pt x="114" y="28"/>
                </a:lnTo>
                <a:lnTo>
                  <a:pt x="114" y="30"/>
                </a:lnTo>
                <a:lnTo>
                  <a:pt x="114" y="30"/>
                </a:lnTo>
                <a:lnTo>
                  <a:pt x="112" y="32"/>
                </a:lnTo>
                <a:lnTo>
                  <a:pt x="112" y="32"/>
                </a:lnTo>
                <a:lnTo>
                  <a:pt x="110" y="32"/>
                </a:lnTo>
                <a:lnTo>
                  <a:pt x="110" y="32"/>
                </a:lnTo>
                <a:lnTo>
                  <a:pt x="108" y="32"/>
                </a:lnTo>
                <a:lnTo>
                  <a:pt x="108" y="32"/>
                </a:lnTo>
                <a:lnTo>
                  <a:pt x="108" y="32"/>
                </a:lnTo>
                <a:lnTo>
                  <a:pt x="108" y="32"/>
                </a:lnTo>
                <a:lnTo>
                  <a:pt x="106" y="30"/>
                </a:lnTo>
                <a:lnTo>
                  <a:pt x="106" y="30"/>
                </a:lnTo>
                <a:lnTo>
                  <a:pt x="104" y="32"/>
                </a:lnTo>
                <a:lnTo>
                  <a:pt x="104" y="32"/>
                </a:lnTo>
                <a:lnTo>
                  <a:pt x="104" y="34"/>
                </a:lnTo>
                <a:lnTo>
                  <a:pt x="104" y="34"/>
                </a:lnTo>
                <a:lnTo>
                  <a:pt x="104" y="34"/>
                </a:lnTo>
                <a:lnTo>
                  <a:pt x="104" y="36"/>
                </a:lnTo>
                <a:lnTo>
                  <a:pt x="104" y="36"/>
                </a:lnTo>
                <a:lnTo>
                  <a:pt x="104" y="36"/>
                </a:lnTo>
                <a:lnTo>
                  <a:pt x="104" y="36"/>
                </a:lnTo>
                <a:lnTo>
                  <a:pt x="104" y="36"/>
                </a:lnTo>
                <a:lnTo>
                  <a:pt x="104" y="36"/>
                </a:lnTo>
                <a:lnTo>
                  <a:pt x="106" y="38"/>
                </a:lnTo>
                <a:lnTo>
                  <a:pt x="106" y="38"/>
                </a:lnTo>
                <a:lnTo>
                  <a:pt x="106" y="38"/>
                </a:lnTo>
                <a:lnTo>
                  <a:pt x="106" y="38"/>
                </a:lnTo>
                <a:lnTo>
                  <a:pt x="106" y="40"/>
                </a:lnTo>
                <a:lnTo>
                  <a:pt x="106" y="40"/>
                </a:lnTo>
                <a:lnTo>
                  <a:pt x="106" y="42"/>
                </a:lnTo>
                <a:lnTo>
                  <a:pt x="106" y="42"/>
                </a:lnTo>
                <a:lnTo>
                  <a:pt x="104" y="42"/>
                </a:lnTo>
                <a:lnTo>
                  <a:pt x="104" y="42"/>
                </a:lnTo>
                <a:lnTo>
                  <a:pt x="102" y="42"/>
                </a:lnTo>
                <a:lnTo>
                  <a:pt x="102" y="42"/>
                </a:lnTo>
                <a:lnTo>
                  <a:pt x="102" y="42"/>
                </a:lnTo>
                <a:lnTo>
                  <a:pt x="102" y="42"/>
                </a:lnTo>
                <a:lnTo>
                  <a:pt x="102" y="44"/>
                </a:lnTo>
                <a:lnTo>
                  <a:pt x="102" y="44"/>
                </a:lnTo>
                <a:lnTo>
                  <a:pt x="102" y="44"/>
                </a:lnTo>
                <a:lnTo>
                  <a:pt x="102" y="44"/>
                </a:lnTo>
                <a:lnTo>
                  <a:pt x="100" y="44"/>
                </a:lnTo>
                <a:lnTo>
                  <a:pt x="100" y="44"/>
                </a:lnTo>
                <a:lnTo>
                  <a:pt x="100" y="46"/>
                </a:lnTo>
                <a:lnTo>
                  <a:pt x="100" y="46"/>
                </a:lnTo>
                <a:lnTo>
                  <a:pt x="100" y="48"/>
                </a:lnTo>
                <a:lnTo>
                  <a:pt x="100" y="48"/>
                </a:lnTo>
                <a:lnTo>
                  <a:pt x="98" y="48"/>
                </a:lnTo>
                <a:lnTo>
                  <a:pt x="98" y="48"/>
                </a:lnTo>
                <a:lnTo>
                  <a:pt x="98" y="50"/>
                </a:lnTo>
                <a:lnTo>
                  <a:pt x="98" y="50"/>
                </a:lnTo>
                <a:lnTo>
                  <a:pt x="96" y="48"/>
                </a:lnTo>
                <a:lnTo>
                  <a:pt x="96" y="48"/>
                </a:lnTo>
                <a:lnTo>
                  <a:pt x="94" y="46"/>
                </a:lnTo>
                <a:lnTo>
                  <a:pt x="94" y="46"/>
                </a:lnTo>
                <a:lnTo>
                  <a:pt x="94" y="48"/>
                </a:lnTo>
                <a:lnTo>
                  <a:pt x="94" y="48"/>
                </a:lnTo>
                <a:lnTo>
                  <a:pt x="94" y="50"/>
                </a:lnTo>
                <a:lnTo>
                  <a:pt x="94" y="50"/>
                </a:lnTo>
                <a:lnTo>
                  <a:pt x="96" y="50"/>
                </a:lnTo>
                <a:lnTo>
                  <a:pt x="96" y="50"/>
                </a:lnTo>
                <a:lnTo>
                  <a:pt x="96" y="50"/>
                </a:lnTo>
                <a:lnTo>
                  <a:pt x="96" y="50"/>
                </a:lnTo>
                <a:lnTo>
                  <a:pt x="98" y="50"/>
                </a:lnTo>
                <a:lnTo>
                  <a:pt x="98" y="50"/>
                </a:lnTo>
                <a:lnTo>
                  <a:pt x="98" y="52"/>
                </a:lnTo>
                <a:lnTo>
                  <a:pt x="98" y="52"/>
                </a:lnTo>
                <a:lnTo>
                  <a:pt x="98" y="52"/>
                </a:lnTo>
                <a:lnTo>
                  <a:pt x="98" y="52"/>
                </a:lnTo>
                <a:lnTo>
                  <a:pt x="96" y="52"/>
                </a:lnTo>
                <a:lnTo>
                  <a:pt x="96" y="52"/>
                </a:lnTo>
                <a:lnTo>
                  <a:pt x="96" y="52"/>
                </a:lnTo>
                <a:lnTo>
                  <a:pt x="98" y="54"/>
                </a:lnTo>
                <a:lnTo>
                  <a:pt x="98" y="54"/>
                </a:lnTo>
                <a:lnTo>
                  <a:pt x="96" y="54"/>
                </a:lnTo>
                <a:lnTo>
                  <a:pt x="96" y="54"/>
                </a:lnTo>
                <a:lnTo>
                  <a:pt x="94" y="54"/>
                </a:lnTo>
                <a:lnTo>
                  <a:pt x="94" y="54"/>
                </a:lnTo>
                <a:lnTo>
                  <a:pt x="94" y="56"/>
                </a:lnTo>
                <a:lnTo>
                  <a:pt x="94" y="56"/>
                </a:lnTo>
                <a:lnTo>
                  <a:pt x="92" y="56"/>
                </a:lnTo>
                <a:lnTo>
                  <a:pt x="92" y="56"/>
                </a:lnTo>
                <a:lnTo>
                  <a:pt x="92" y="54"/>
                </a:lnTo>
                <a:lnTo>
                  <a:pt x="92" y="54"/>
                </a:lnTo>
                <a:lnTo>
                  <a:pt x="90" y="56"/>
                </a:lnTo>
                <a:lnTo>
                  <a:pt x="90" y="56"/>
                </a:lnTo>
                <a:lnTo>
                  <a:pt x="90" y="58"/>
                </a:lnTo>
                <a:lnTo>
                  <a:pt x="90" y="58"/>
                </a:lnTo>
                <a:lnTo>
                  <a:pt x="90" y="56"/>
                </a:lnTo>
                <a:lnTo>
                  <a:pt x="90" y="56"/>
                </a:lnTo>
                <a:lnTo>
                  <a:pt x="86" y="58"/>
                </a:lnTo>
                <a:lnTo>
                  <a:pt x="86" y="58"/>
                </a:lnTo>
                <a:lnTo>
                  <a:pt x="86" y="56"/>
                </a:lnTo>
                <a:lnTo>
                  <a:pt x="86" y="56"/>
                </a:lnTo>
                <a:lnTo>
                  <a:pt x="84" y="56"/>
                </a:lnTo>
                <a:lnTo>
                  <a:pt x="84" y="56"/>
                </a:lnTo>
                <a:lnTo>
                  <a:pt x="82" y="56"/>
                </a:lnTo>
                <a:lnTo>
                  <a:pt x="82" y="56"/>
                </a:lnTo>
                <a:lnTo>
                  <a:pt x="82" y="58"/>
                </a:lnTo>
                <a:lnTo>
                  <a:pt x="82" y="58"/>
                </a:lnTo>
                <a:lnTo>
                  <a:pt x="82" y="60"/>
                </a:lnTo>
                <a:lnTo>
                  <a:pt x="82" y="60"/>
                </a:lnTo>
                <a:lnTo>
                  <a:pt x="80" y="62"/>
                </a:lnTo>
                <a:lnTo>
                  <a:pt x="80" y="62"/>
                </a:lnTo>
                <a:lnTo>
                  <a:pt x="80" y="62"/>
                </a:lnTo>
                <a:lnTo>
                  <a:pt x="80" y="62"/>
                </a:lnTo>
                <a:lnTo>
                  <a:pt x="78" y="62"/>
                </a:lnTo>
                <a:lnTo>
                  <a:pt x="78" y="62"/>
                </a:lnTo>
                <a:lnTo>
                  <a:pt x="78" y="64"/>
                </a:lnTo>
                <a:lnTo>
                  <a:pt x="78" y="64"/>
                </a:lnTo>
                <a:lnTo>
                  <a:pt x="76" y="64"/>
                </a:lnTo>
                <a:lnTo>
                  <a:pt x="76" y="64"/>
                </a:lnTo>
                <a:lnTo>
                  <a:pt x="76" y="64"/>
                </a:lnTo>
                <a:lnTo>
                  <a:pt x="76" y="64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2" y="62"/>
                </a:lnTo>
                <a:lnTo>
                  <a:pt x="72" y="62"/>
                </a:lnTo>
                <a:lnTo>
                  <a:pt x="70" y="62"/>
                </a:lnTo>
                <a:lnTo>
                  <a:pt x="70" y="62"/>
                </a:lnTo>
                <a:lnTo>
                  <a:pt x="70" y="62"/>
                </a:lnTo>
                <a:lnTo>
                  <a:pt x="70" y="62"/>
                </a:lnTo>
                <a:lnTo>
                  <a:pt x="70" y="62"/>
                </a:lnTo>
                <a:lnTo>
                  <a:pt x="70" y="62"/>
                </a:lnTo>
                <a:lnTo>
                  <a:pt x="68" y="64"/>
                </a:lnTo>
                <a:lnTo>
                  <a:pt x="68" y="64"/>
                </a:lnTo>
                <a:lnTo>
                  <a:pt x="66" y="62"/>
                </a:lnTo>
                <a:lnTo>
                  <a:pt x="66" y="62"/>
                </a:lnTo>
                <a:lnTo>
                  <a:pt x="66" y="62"/>
                </a:lnTo>
                <a:lnTo>
                  <a:pt x="66" y="62"/>
                </a:lnTo>
                <a:lnTo>
                  <a:pt x="66" y="62"/>
                </a:lnTo>
                <a:lnTo>
                  <a:pt x="66" y="62"/>
                </a:lnTo>
                <a:lnTo>
                  <a:pt x="64" y="60"/>
                </a:lnTo>
                <a:lnTo>
                  <a:pt x="64" y="60"/>
                </a:lnTo>
                <a:lnTo>
                  <a:pt x="64" y="62"/>
                </a:lnTo>
                <a:lnTo>
                  <a:pt x="64" y="62"/>
                </a:lnTo>
                <a:lnTo>
                  <a:pt x="64" y="64"/>
                </a:lnTo>
                <a:lnTo>
                  <a:pt x="64" y="64"/>
                </a:lnTo>
                <a:lnTo>
                  <a:pt x="62" y="66"/>
                </a:lnTo>
                <a:lnTo>
                  <a:pt x="62" y="66"/>
                </a:lnTo>
                <a:lnTo>
                  <a:pt x="60" y="64"/>
                </a:lnTo>
                <a:lnTo>
                  <a:pt x="60" y="64"/>
                </a:lnTo>
                <a:lnTo>
                  <a:pt x="62" y="64"/>
                </a:lnTo>
                <a:lnTo>
                  <a:pt x="62" y="64"/>
                </a:lnTo>
                <a:lnTo>
                  <a:pt x="60" y="62"/>
                </a:lnTo>
                <a:lnTo>
                  <a:pt x="60" y="62"/>
                </a:lnTo>
                <a:lnTo>
                  <a:pt x="60" y="60"/>
                </a:lnTo>
                <a:lnTo>
                  <a:pt x="60" y="60"/>
                </a:lnTo>
                <a:lnTo>
                  <a:pt x="58" y="64"/>
                </a:lnTo>
                <a:lnTo>
                  <a:pt x="58" y="64"/>
                </a:lnTo>
                <a:lnTo>
                  <a:pt x="54" y="66"/>
                </a:lnTo>
                <a:lnTo>
                  <a:pt x="54" y="66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2"/>
                </a:lnTo>
                <a:lnTo>
                  <a:pt x="50" y="62"/>
                </a:lnTo>
                <a:lnTo>
                  <a:pt x="48" y="62"/>
                </a:lnTo>
                <a:lnTo>
                  <a:pt x="48" y="62"/>
                </a:lnTo>
                <a:lnTo>
                  <a:pt x="48" y="58"/>
                </a:lnTo>
                <a:lnTo>
                  <a:pt x="48" y="58"/>
                </a:lnTo>
                <a:lnTo>
                  <a:pt x="48" y="58"/>
                </a:lnTo>
                <a:lnTo>
                  <a:pt x="48" y="58"/>
                </a:lnTo>
                <a:lnTo>
                  <a:pt x="48" y="58"/>
                </a:lnTo>
                <a:lnTo>
                  <a:pt x="48" y="58"/>
                </a:lnTo>
                <a:lnTo>
                  <a:pt x="46" y="56"/>
                </a:lnTo>
                <a:lnTo>
                  <a:pt x="46" y="56"/>
                </a:lnTo>
                <a:lnTo>
                  <a:pt x="44" y="58"/>
                </a:lnTo>
                <a:lnTo>
                  <a:pt x="44" y="58"/>
                </a:lnTo>
                <a:lnTo>
                  <a:pt x="44" y="56"/>
                </a:lnTo>
                <a:lnTo>
                  <a:pt x="44" y="56"/>
                </a:lnTo>
                <a:lnTo>
                  <a:pt x="42" y="56"/>
                </a:lnTo>
                <a:lnTo>
                  <a:pt x="42" y="56"/>
                </a:lnTo>
                <a:lnTo>
                  <a:pt x="40" y="56"/>
                </a:lnTo>
                <a:lnTo>
                  <a:pt x="40" y="56"/>
                </a:lnTo>
                <a:lnTo>
                  <a:pt x="38" y="54"/>
                </a:lnTo>
                <a:lnTo>
                  <a:pt x="38" y="54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4" y="56"/>
                </a:lnTo>
                <a:lnTo>
                  <a:pt x="34" y="56"/>
                </a:lnTo>
                <a:lnTo>
                  <a:pt x="32" y="58"/>
                </a:lnTo>
                <a:lnTo>
                  <a:pt x="32" y="58"/>
                </a:lnTo>
                <a:lnTo>
                  <a:pt x="32" y="56"/>
                </a:lnTo>
                <a:lnTo>
                  <a:pt x="32" y="56"/>
                </a:lnTo>
                <a:lnTo>
                  <a:pt x="30" y="58"/>
                </a:lnTo>
                <a:lnTo>
                  <a:pt x="30" y="58"/>
                </a:lnTo>
                <a:lnTo>
                  <a:pt x="28" y="58"/>
                </a:lnTo>
                <a:lnTo>
                  <a:pt x="28" y="58"/>
                </a:lnTo>
                <a:lnTo>
                  <a:pt x="26" y="56"/>
                </a:lnTo>
                <a:lnTo>
                  <a:pt x="26" y="56"/>
                </a:lnTo>
                <a:lnTo>
                  <a:pt x="26" y="54"/>
                </a:lnTo>
                <a:lnTo>
                  <a:pt x="26" y="54"/>
                </a:lnTo>
                <a:lnTo>
                  <a:pt x="22" y="52"/>
                </a:lnTo>
                <a:lnTo>
                  <a:pt x="22" y="52"/>
                </a:lnTo>
                <a:lnTo>
                  <a:pt x="20" y="50"/>
                </a:lnTo>
                <a:lnTo>
                  <a:pt x="20" y="50"/>
                </a:lnTo>
                <a:lnTo>
                  <a:pt x="20" y="50"/>
                </a:lnTo>
                <a:lnTo>
                  <a:pt x="20" y="50"/>
                </a:lnTo>
                <a:lnTo>
                  <a:pt x="20" y="54"/>
                </a:lnTo>
                <a:lnTo>
                  <a:pt x="20" y="54"/>
                </a:lnTo>
                <a:lnTo>
                  <a:pt x="18" y="54"/>
                </a:lnTo>
                <a:lnTo>
                  <a:pt x="18" y="54"/>
                </a:lnTo>
                <a:lnTo>
                  <a:pt x="18" y="54"/>
                </a:lnTo>
                <a:lnTo>
                  <a:pt x="18" y="54"/>
                </a:lnTo>
                <a:lnTo>
                  <a:pt x="16" y="56"/>
                </a:lnTo>
                <a:lnTo>
                  <a:pt x="16" y="56"/>
                </a:lnTo>
                <a:lnTo>
                  <a:pt x="16" y="58"/>
                </a:lnTo>
                <a:lnTo>
                  <a:pt x="14" y="58"/>
                </a:lnTo>
                <a:lnTo>
                  <a:pt x="14" y="58"/>
                </a:lnTo>
                <a:lnTo>
                  <a:pt x="14" y="58"/>
                </a:lnTo>
                <a:lnTo>
                  <a:pt x="14" y="58"/>
                </a:lnTo>
                <a:lnTo>
                  <a:pt x="14" y="60"/>
                </a:lnTo>
                <a:lnTo>
                  <a:pt x="14" y="60"/>
                </a:lnTo>
                <a:lnTo>
                  <a:pt x="14" y="62"/>
                </a:lnTo>
                <a:lnTo>
                  <a:pt x="14" y="62"/>
                </a:lnTo>
                <a:lnTo>
                  <a:pt x="16" y="62"/>
                </a:lnTo>
                <a:lnTo>
                  <a:pt x="16" y="62"/>
                </a:lnTo>
                <a:lnTo>
                  <a:pt x="16" y="62"/>
                </a:lnTo>
                <a:lnTo>
                  <a:pt x="16" y="62"/>
                </a:lnTo>
                <a:lnTo>
                  <a:pt x="16" y="60"/>
                </a:lnTo>
                <a:lnTo>
                  <a:pt x="16" y="60"/>
                </a:lnTo>
                <a:lnTo>
                  <a:pt x="16" y="60"/>
                </a:lnTo>
                <a:lnTo>
                  <a:pt x="16" y="60"/>
                </a:lnTo>
                <a:lnTo>
                  <a:pt x="16" y="60"/>
                </a:lnTo>
                <a:lnTo>
                  <a:pt x="16" y="60"/>
                </a:lnTo>
                <a:lnTo>
                  <a:pt x="16" y="58"/>
                </a:lnTo>
                <a:lnTo>
                  <a:pt x="16" y="58"/>
                </a:lnTo>
                <a:lnTo>
                  <a:pt x="18" y="58"/>
                </a:lnTo>
                <a:lnTo>
                  <a:pt x="18" y="58"/>
                </a:lnTo>
                <a:lnTo>
                  <a:pt x="20" y="58"/>
                </a:lnTo>
                <a:lnTo>
                  <a:pt x="20" y="58"/>
                </a:lnTo>
                <a:lnTo>
                  <a:pt x="20" y="58"/>
                </a:lnTo>
                <a:lnTo>
                  <a:pt x="20" y="58"/>
                </a:lnTo>
                <a:lnTo>
                  <a:pt x="20" y="60"/>
                </a:lnTo>
                <a:lnTo>
                  <a:pt x="20" y="60"/>
                </a:lnTo>
                <a:lnTo>
                  <a:pt x="22" y="60"/>
                </a:lnTo>
                <a:lnTo>
                  <a:pt x="22" y="60"/>
                </a:lnTo>
                <a:lnTo>
                  <a:pt x="26" y="60"/>
                </a:lnTo>
                <a:lnTo>
                  <a:pt x="26" y="60"/>
                </a:lnTo>
                <a:lnTo>
                  <a:pt x="28" y="58"/>
                </a:lnTo>
                <a:lnTo>
                  <a:pt x="28" y="58"/>
                </a:lnTo>
                <a:lnTo>
                  <a:pt x="28" y="62"/>
                </a:lnTo>
                <a:lnTo>
                  <a:pt x="28" y="62"/>
                </a:lnTo>
                <a:lnTo>
                  <a:pt x="30" y="62"/>
                </a:lnTo>
                <a:lnTo>
                  <a:pt x="30" y="62"/>
                </a:lnTo>
                <a:lnTo>
                  <a:pt x="30" y="64"/>
                </a:lnTo>
                <a:lnTo>
                  <a:pt x="30" y="66"/>
                </a:lnTo>
                <a:lnTo>
                  <a:pt x="30" y="66"/>
                </a:lnTo>
                <a:lnTo>
                  <a:pt x="28" y="66"/>
                </a:lnTo>
                <a:lnTo>
                  <a:pt x="28" y="66"/>
                </a:lnTo>
                <a:lnTo>
                  <a:pt x="26" y="66"/>
                </a:lnTo>
                <a:lnTo>
                  <a:pt x="26" y="66"/>
                </a:lnTo>
                <a:lnTo>
                  <a:pt x="24" y="66"/>
                </a:lnTo>
                <a:lnTo>
                  <a:pt x="24" y="66"/>
                </a:lnTo>
                <a:lnTo>
                  <a:pt x="22" y="66"/>
                </a:lnTo>
                <a:lnTo>
                  <a:pt x="22" y="66"/>
                </a:lnTo>
                <a:lnTo>
                  <a:pt x="16" y="70"/>
                </a:lnTo>
                <a:lnTo>
                  <a:pt x="16" y="70"/>
                </a:lnTo>
                <a:lnTo>
                  <a:pt x="14" y="70"/>
                </a:lnTo>
                <a:lnTo>
                  <a:pt x="14" y="70"/>
                </a:lnTo>
                <a:lnTo>
                  <a:pt x="12" y="72"/>
                </a:lnTo>
                <a:lnTo>
                  <a:pt x="12" y="72"/>
                </a:lnTo>
                <a:lnTo>
                  <a:pt x="12" y="72"/>
                </a:lnTo>
                <a:lnTo>
                  <a:pt x="12" y="72"/>
                </a:lnTo>
                <a:lnTo>
                  <a:pt x="10" y="70"/>
                </a:lnTo>
                <a:lnTo>
                  <a:pt x="10" y="70"/>
                </a:lnTo>
                <a:lnTo>
                  <a:pt x="10" y="70"/>
                </a:lnTo>
                <a:lnTo>
                  <a:pt x="10" y="70"/>
                </a:lnTo>
                <a:lnTo>
                  <a:pt x="8" y="68"/>
                </a:lnTo>
                <a:lnTo>
                  <a:pt x="8" y="68"/>
                </a:lnTo>
                <a:lnTo>
                  <a:pt x="6" y="68"/>
                </a:lnTo>
                <a:lnTo>
                  <a:pt x="6" y="68"/>
                </a:lnTo>
                <a:lnTo>
                  <a:pt x="6" y="70"/>
                </a:lnTo>
                <a:lnTo>
                  <a:pt x="6" y="70"/>
                </a:lnTo>
                <a:lnTo>
                  <a:pt x="6" y="72"/>
                </a:lnTo>
                <a:lnTo>
                  <a:pt x="6" y="72"/>
                </a:lnTo>
                <a:lnTo>
                  <a:pt x="4" y="74"/>
                </a:lnTo>
                <a:lnTo>
                  <a:pt x="4" y="74"/>
                </a:lnTo>
                <a:lnTo>
                  <a:pt x="6" y="74"/>
                </a:lnTo>
                <a:lnTo>
                  <a:pt x="6" y="74"/>
                </a:lnTo>
                <a:lnTo>
                  <a:pt x="6" y="76"/>
                </a:lnTo>
                <a:lnTo>
                  <a:pt x="6" y="76"/>
                </a:lnTo>
                <a:lnTo>
                  <a:pt x="6" y="76"/>
                </a:lnTo>
                <a:lnTo>
                  <a:pt x="6" y="76"/>
                </a:lnTo>
                <a:lnTo>
                  <a:pt x="6" y="78"/>
                </a:lnTo>
                <a:lnTo>
                  <a:pt x="6" y="78"/>
                </a:lnTo>
                <a:lnTo>
                  <a:pt x="6" y="78"/>
                </a:lnTo>
                <a:lnTo>
                  <a:pt x="6" y="78"/>
                </a:lnTo>
                <a:lnTo>
                  <a:pt x="6" y="78"/>
                </a:lnTo>
                <a:lnTo>
                  <a:pt x="6" y="78"/>
                </a:lnTo>
                <a:lnTo>
                  <a:pt x="4" y="78"/>
                </a:lnTo>
                <a:lnTo>
                  <a:pt x="4" y="78"/>
                </a:lnTo>
                <a:lnTo>
                  <a:pt x="4" y="80"/>
                </a:lnTo>
                <a:lnTo>
                  <a:pt x="4" y="82"/>
                </a:lnTo>
                <a:lnTo>
                  <a:pt x="4" y="82"/>
                </a:lnTo>
                <a:lnTo>
                  <a:pt x="2" y="82"/>
                </a:lnTo>
                <a:lnTo>
                  <a:pt x="2" y="82"/>
                </a:lnTo>
                <a:lnTo>
                  <a:pt x="0" y="82"/>
                </a:lnTo>
                <a:lnTo>
                  <a:pt x="2" y="84"/>
                </a:lnTo>
                <a:lnTo>
                  <a:pt x="2" y="84"/>
                </a:lnTo>
                <a:lnTo>
                  <a:pt x="6" y="86"/>
                </a:lnTo>
                <a:lnTo>
                  <a:pt x="6" y="86"/>
                </a:lnTo>
                <a:lnTo>
                  <a:pt x="6" y="88"/>
                </a:lnTo>
                <a:lnTo>
                  <a:pt x="6" y="88"/>
                </a:lnTo>
                <a:lnTo>
                  <a:pt x="8" y="90"/>
                </a:lnTo>
                <a:lnTo>
                  <a:pt x="8" y="90"/>
                </a:lnTo>
                <a:lnTo>
                  <a:pt x="10" y="94"/>
                </a:lnTo>
                <a:lnTo>
                  <a:pt x="10" y="94"/>
                </a:lnTo>
                <a:lnTo>
                  <a:pt x="10" y="98"/>
                </a:lnTo>
                <a:lnTo>
                  <a:pt x="10" y="98"/>
                </a:lnTo>
                <a:lnTo>
                  <a:pt x="10" y="98"/>
                </a:lnTo>
                <a:lnTo>
                  <a:pt x="10" y="100"/>
                </a:lnTo>
                <a:lnTo>
                  <a:pt x="10" y="100"/>
                </a:lnTo>
                <a:lnTo>
                  <a:pt x="12" y="100"/>
                </a:lnTo>
                <a:lnTo>
                  <a:pt x="12" y="100"/>
                </a:lnTo>
                <a:lnTo>
                  <a:pt x="12" y="104"/>
                </a:lnTo>
                <a:lnTo>
                  <a:pt x="12" y="104"/>
                </a:lnTo>
                <a:lnTo>
                  <a:pt x="12" y="106"/>
                </a:lnTo>
                <a:lnTo>
                  <a:pt x="12" y="106"/>
                </a:lnTo>
                <a:lnTo>
                  <a:pt x="12" y="108"/>
                </a:lnTo>
                <a:lnTo>
                  <a:pt x="12" y="108"/>
                </a:lnTo>
                <a:lnTo>
                  <a:pt x="10" y="110"/>
                </a:lnTo>
                <a:lnTo>
                  <a:pt x="10" y="110"/>
                </a:lnTo>
                <a:lnTo>
                  <a:pt x="8" y="112"/>
                </a:lnTo>
                <a:lnTo>
                  <a:pt x="8" y="112"/>
                </a:lnTo>
                <a:lnTo>
                  <a:pt x="8" y="112"/>
                </a:lnTo>
                <a:lnTo>
                  <a:pt x="8" y="112"/>
                </a:lnTo>
                <a:lnTo>
                  <a:pt x="6" y="112"/>
                </a:lnTo>
                <a:lnTo>
                  <a:pt x="6" y="112"/>
                </a:lnTo>
                <a:lnTo>
                  <a:pt x="8" y="114"/>
                </a:lnTo>
                <a:lnTo>
                  <a:pt x="8" y="114"/>
                </a:lnTo>
                <a:lnTo>
                  <a:pt x="8" y="114"/>
                </a:lnTo>
                <a:lnTo>
                  <a:pt x="6" y="116"/>
                </a:lnTo>
                <a:lnTo>
                  <a:pt x="6" y="116"/>
                </a:lnTo>
                <a:lnTo>
                  <a:pt x="4" y="114"/>
                </a:lnTo>
                <a:lnTo>
                  <a:pt x="4" y="114"/>
                </a:lnTo>
                <a:lnTo>
                  <a:pt x="4" y="114"/>
                </a:lnTo>
                <a:lnTo>
                  <a:pt x="4" y="114"/>
                </a:lnTo>
                <a:lnTo>
                  <a:pt x="4" y="116"/>
                </a:lnTo>
                <a:lnTo>
                  <a:pt x="4" y="116"/>
                </a:lnTo>
                <a:lnTo>
                  <a:pt x="0" y="116"/>
                </a:lnTo>
                <a:lnTo>
                  <a:pt x="0" y="116"/>
                </a:lnTo>
                <a:lnTo>
                  <a:pt x="0" y="120"/>
                </a:lnTo>
                <a:lnTo>
                  <a:pt x="0" y="120"/>
                </a:lnTo>
                <a:lnTo>
                  <a:pt x="0" y="122"/>
                </a:lnTo>
                <a:lnTo>
                  <a:pt x="0" y="122"/>
                </a:lnTo>
                <a:lnTo>
                  <a:pt x="2" y="122"/>
                </a:lnTo>
                <a:lnTo>
                  <a:pt x="2" y="122"/>
                </a:lnTo>
                <a:lnTo>
                  <a:pt x="2" y="124"/>
                </a:lnTo>
                <a:lnTo>
                  <a:pt x="2" y="124"/>
                </a:lnTo>
                <a:lnTo>
                  <a:pt x="2" y="126"/>
                </a:lnTo>
                <a:lnTo>
                  <a:pt x="2" y="126"/>
                </a:lnTo>
                <a:lnTo>
                  <a:pt x="4" y="126"/>
                </a:lnTo>
                <a:lnTo>
                  <a:pt x="4" y="126"/>
                </a:lnTo>
                <a:lnTo>
                  <a:pt x="4" y="126"/>
                </a:lnTo>
                <a:lnTo>
                  <a:pt x="4" y="126"/>
                </a:lnTo>
                <a:lnTo>
                  <a:pt x="4" y="128"/>
                </a:lnTo>
                <a:lnTo>
                  <a:pt x="4" y="128"/>
                </a:lnTo>
                <a:lnTo>
                  <a:pt x="4" y="128"/>
                </a:lnTo>
                <a:lnTo>
                  <a:pt x="4" y="128"/>
                </a:lnTo>
                <a:lnTo>
                  <a:pt x="4" y="130"/>
                </a:lnTo>
                <a:lnTo>
                  <a:pt x="4" y="130"/>
                </a:lnTo>
                <a:lnTo>
                  <a:pt x="6" y="130"/>
                </a:lnTo>
                <a:lnTo>
                  <a:pt x="6" y="130"/>
                </a:lnTo>
                <a:lnTo>
                  <a:pt x="6" y="130"/>
                </a:lnTo>
                <a:lnTo>
                  <a:pt x="6" y="130"/>
                </a:lnTo>
                <a:lnTo>
                  <a:pt x="8" y="130"/>
                </a:lnTo>
                <a:lnTo>
                  <a:pt x="8" y="130"/>
                </a:lnTo>
                <a:lnTo>
                  <a:pt x="8" y="130"/>
                </a:lnTo>
                <a:lnTo>
                  <a:pt x="8" y="130"/>
                </a:lnTo>
                <a:lnTo>
                  <a:pt x="8" y="130"/>
                </a:lnTo>
                <a:lnTo>
                  <a:pt x="8" y="130"/>
                </a:lnTo>
                <a:lnTo>
                  <a:pt x="10" y="134"/>
                </a:lnTo>
                <a:lnTo>
                  <a:pt x="10" y="134"/>
                </a:lnTo>
                <a:lnTo>
                  <a:pt x="8" y="140"/>
                </a:lnTo>
                <a:lnTo>
                  <a:pt x="8" y="140"/>
                </a:lnTo>
                <a:lnTo>
                  <a:pt x="10" y="140"/>
                </a:lnTo>
                <a:lnTo>
                  <a:pt x="10" y="140"/>
                </a:lnTo>
                <a:lnTo>
                  <a:pt x="10" y="144"/>
                </a:lnTo>
                <a:lnTo>
                  <a:pt x="10" y="144"/>
                </a:lnTo>
                <a:lnTo>
                  <a:pt x="8" y="146"/>
                </a:lnTo>
                <a:lnTo>
                  <a:pt x="8" y="146"/>
                </a:lnTo>
                <a:lnTo>
                  <a:pt x="8" y="146"/>
                </a:lnTo>
                <a:lnTo>
                  <a:pt x="10" y="148"/>
                </a:lnTo>
                <a:lnTo>
                  <a:pt x="10" y="148"/>
                </a:lnTo>
                <a:lnTo>
                  <a:pt x="10" y="150"/>
                </a:lnTo>
                <a:lnTo>
                  <a:pt x="10" y="150"/>
                </a:lnTo>
                <a:lnTo>
                  <a:pt x="10" y="150"/>
                </a:lnTo>
                <a:lnTo>
                  <a:pt x="10" y="152"/>
                </a:lnTo>
                <a:lnTo>
                  <a:pt x="10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317620" y="611700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香川県</a:t>
            </a: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1368498" y="611700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徳島県</a:t>
            </a:r>
          </a:p>
        </p:txBody>
      </p:sp>
      <p:sp>
        <p:nvSpPr>
          <p:cNvPr id="201" name="テキスト ボックス 200"/>
          <p:cNvSpPr txBox="1"/>
          <p:nvPr/>
        </p:nvSpPr>
        <p:spPr>
          <a:xfrm>
            <a:off x="2419375" y="611700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愛媛県</a:t>
            </a:r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3470252" y="611700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高知県</a:t>
            </a:r>
          </a:p>
        </p:txBody>
      </p:sp>
      <p:sp>
        <p:nvSpPr>
          <p:cNvPr id="203" name="テキスト ボックス 202"/>
          <p:cNvSpPr txBox="1"/>
          <p:nvPr/>
        </p:nvSpPr>
        <p:spPr>
          <a:xfrm>
            <a:off x="4521129" y="611700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福岡県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4" name="テキスト ボックス 203"/>
          <p:cNvSpPr txBox="1"/>
          <p:nvPr/>
        </p:nvSpPr>
        <p:spPr>
          <a:xfrm>
            <a:off x="5572007" y="611700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大分県</a:t>
            </a:r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6622884" y="611700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宮崎県</a:t>
            </a:r>
          </a:p>
        </p:txBody>
      </p:sp>
      <p:sp>
        <p:nvSpPr>
          <p:cNvPr id="209" name="Freeform 149"/>
          <p:cNvSpPr>
            <a:spLocks/>
          </p:cNvSpPr>
          <p:nvPr/>
        </p:nvSpPr>
        <p:spPr bwMode="auto">
          <a:xfrm>
            <a:off x="364368" y="5744104"/>
            <a:ext cx="499301" cy="262453"/>
          </a:xfrm>
          <a:custGeom>
            <a:avLst/>
            <a:gdLst>
              <a:gd name="T0" fmla="*/ 18 w 156"/>
              <a:gd name="T1" fmla="*/ 78 h 82"/>
              <a:gd name="T2" fmla="*/ 26 w 156"/>
              <a:gd name="T3" fmla="*/ 82 h 82"/>
              <a:gd name="T4" fmla="*/ 38 w 156"/>
              <a:gd name="T5" fmla="*/ 70 h 82"/>
              <a:gd name="T6" fmla="*/ 46 w 156"/>
              <a:gd name="T7" fmla="*/ 68 h 82"/>
              <a:gd name="T8" fmla="*/ 54 w 156"/>
              <a:gd name="T9" fmla="*/ 64 h 82"/>
              <a:gd name="T10" fmla="*/ 64 w 156"/>
              <a:gd name="T11" fmla="*/ 60 h 82"/>
              <a:gd name="T12" fmla="*/ 72 w 156"/>
              <a:gd name="T13" fmla="*/ 68 h 82"/>
              <a:gd name="T14" fmla="*/ 82 w 156"/>
              <a:gd name="T15" fmla="*/ 66 h 82"/>
              <a:gd name="T16" fmla="*/ 92 w 156"/>
              <a:gd name="T17" fmla="*/ 60 h 82"/>
              <a:gd name="T18" fmla="*/ 104 w 156"/>
              <a:gd name="T19" fmla="*/ 50 h 82"/>
              <a:gd name="T20" fmla="*/ 116 w 156"/>
              <a:gd name="T21" fmla="*/ 48 h 82"/>
              <a:gd name="T22" fmla="*/ 128 w 156"/>
              <a:gd name="T23" fmla="*/ 48 h 82"/>
              <a:gd name="T24" fmla="*/ 138 w 156"/>
              <a:gd name="T25" fmla="*/ 48 h 82"/>
              <a:gd name="T26" fmla="*/ 148 w 156"/>
              <a:gd name="T27" fmla="*/ 50 h 82"/>
              <a:gd name="T28" fmla="*/ 154 w 156"/>
              <a:gd name="T29" fmla="*/ 46 h 82"/>
              <a:gd name="T30" fmla="*/ 150 w 156"/>
              <a:gd name="T31" fmla="*/ 36 h 82"/>
              <a:gd name="T32" fmla="*/ 146 w 156"/>
              <a:gd name="T33" fmla="*/ 30 h 82"/>
              <a:gd name="T34" fmla="*/ 142 w 156"/>
              <a:gd name="T35" fmla="*/ 32 h 82"/>
              <a:gd name="T36" fmla="*/ 128 w 156"/>
              <a:gd name="T37" fmla="*/ 26 h 82"/>
              <a:gd name="T38" fmla="*/ 124 w 156"/>
              <a:gd name="T39" fmla="*/ 24 h 82"/>
              <a:gd name="T40" fmla="*/ 124 w 156"/>
              <a:gd name="T41" fmla="*/ 16 h 82"/>
              <a:gd name="T42" fmla="*/ 122 w 156"/>
              <a:gd name="T43" fmla="*/ 10 h 82"/>
              <a:gd name="T44" fmla="*/ 116 w 156"/>
              <a:gd name="T45" fmla="*/ 6 h 82"/>
              <a:gd name="T46" fmla="*/ 112 w 156"/>
              <a:gd name="T47" fmla="*/ 12 h 82"/>
              <a:gd name="T48" fmla="*/ 112 w 156"/>
              <a:gd name="T49" fmla="*/ 14 h 82"/>
              <a:gd name="T50" fmla="*/ 106 w 156"/>
              <a:gd name="T51" fmla="*/ 12 h 82"/>
              <a:gd name="T52" fmla="*/ 106 w 156"/>
              <a:gd name="T53" fmla="*/ 2 h 82"/>
              <a:gd name="T54" fmla="*/ 100 w 156"/>
              <a:gd name="T55" fmla="*/ 2 h 82"/>
              <a:gd name="T56" fmla="*/ 98 w 156"/>
              <a:gd name="T57" fmla="*/ 4 h 82"/>
              <a:gd name="T58" fmla="*/ 96 w 156"/>
              <a:gd name="T59" fmla="*/ 4 h 82"/>
              <a:gd name="T60" fmla="*/ 90 w 156"/>
              <a:gd name="T61" fmla="*/ 10 h 82"/>
              <a:gd name="T62" fmla="*/ 84 w 156"/>
              <a:gd name="T63" fmla="*/ 10 h 82"/>
              <a:gd name="T64" fmla="*/ 74 w 156"/>
              <a:gd name="T65" fmla="*/ 8 h 82"/>
              <a:gd name="T66" fmla="*/ 70 w 156"/>
              <a:gd name="T67" fmla="*/ 4 h 82"/>
              <a:gd name="T68" fmla="*/ 64 w 156"/>
              <a:gd name="T69" fmla="*/ 4 h 82"/>
              <a:gd name="T70" fmla="*/ 60 w 156"/>
              <a:gd name="T71" fmla="*/ 8 h 82"/>
              <a:gd name="T72" fmla="*/ 56 w 156"/>
              <a:gd name="T73" fmla="*/ 12 h 82"/>
              <a:gd name="T74" fmla="*/ 54 w 156"/>
              <a:gd name="T75" fmla="*/ 16 h 82"/>
              <a:gd name="T76" fmla="*/ 52 w 156"/>
              <a:gd name="T77" fmla="*/ 16 h 82"/>
              <a:gd name="T78" fmla="*/ 50 w 156"/>
              <a:gd name="T79" fmla="*/ 14 h 82"/>
              <a:gd name="T80" fmla="*/ 48 w 156"/>
              <a:gd name="T81" fmla="*/ 12 h 82"/>
              <a:gd name="T82" fmla="*/ 46 w 156"/>
              <a:gd name="T83" fmla="*/ 12 h 82"/>
              <a:gd name="T84" fmla="*/ 44 w 156"/>
              <a:gd name="T85" fmla="*/ 18 h 82"/>
              <a:gd name="T86" fmla="*/ 40 w 156"/>
              <a:gd name="T87" fmla="*/ 20 h 82"/>
              <a:gd name="T88" fmla="*/ 36 w 156"/>
              <a:gd name="T89" fmla="*/ 24 h 82"/>
              <a:gd name="T90" fmla="*/ 32 w 156"/>
              <a:gd name="T91" fmla="*/ 30 h 82"/>
              <a:gd name="T92" fmla="*/ 24 w 156"/>
              <a:gd name="T93" fmla="*/ 34 h 82"/>
              <a:gd name="T94" fmla="*/ 22 w 156"/>
              <a:gd name="T95" fmla="*/ 34 h 82"/>
              <a:gd name="T96" fmla="*/ 20 w 156"/>
              <a:gd name="T97" fmla="*/ 34 h 82"/>
              <a:gd name="T98" fmla="*/ 10 w 156"/>
              <a:gd name="T99" fmla="*/ 32 h 82"/>
              <a:gd name="T100" fmla="*/ 2 w 156"/>
              <a:gd name="T101" fmla="*/ 28 h 82"/>
              <a:gd name="T102" fmla="*/ 4 w 156"/>
              <a:gd name="T103" fmla="*/ 32 h 82"/>
              <a:gd name="T104" fmla="*/ 8 w 156"/>
              <a:gd name="T105" fmla="*/ 36 h 82"/>
              <a:gd name="T106" fmla="*/ 12 w 156"/>
              <a:gd name="T107" fmla="*/ 40 h 82"/>
              <a:gd name="T108" fmla="*/ 16 w 156"/>
              <a:gd name="T109" fmla="*/ 46 h 82"/>
              <a:gd name="T110" fmla="*/ 14 w 156"/>
              <a:gd name="T111" fmla="*/ 58 h 82"/>
              <a:gd name="T112" fmla="*/ 14 w 156"/>
              <a:gd name="T113" fmla="*/ 70 h 82"/>
              <a:gd name="T114" fmla="*/ 8 w 156"/>
              <a:gd name="T115" fmla="*/ 7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6" h="82">
                <a:moveTo>
                  <a:pt x="8" y="76"/>
                </a:moveTo>
                <a:lnTo>
                  <a:pt x="8" y="76"/>
                </a:lnTo>
                <a:lnTo>
                  <a:pt x="10" y="78"/>
                </a:lnTo>
                <a:lnTo>
                  <a:pt x="10" y="78"/>
                </a:lnTo>
                <a:lnTo>
                  <a:pt x="12" y="78"/>
                </a:lnTo>
                <a:lnTo>
                  <a:pt x="12" y="78"/>
                </a:lnTo>
                <a:lnTo>
                  <a:pt x="16" y="78"/>
                </a:lnTo>
                <a:lnTo>
                  <a:pt x="16" y="78"/>
                </a:lnTo>
                <a:lnTo>
                  <a:pt x="18" y="78"/>
                </a:lnTo>
                <a:lnTo>
                  <a:pt x="18" y="78"/>
                </a:lnTo>
                <a:lnTo>
                  <a:pt x="20" y="80"/>
                </a:lnTo>
                <a:lnTo>
                  <a:pt x="20" y="80"/>
                </a:lnTo>
                <a:lnTo>
                  <a:pt x="22" y="82"/>
                </a:lnTo>
                <a:lnTo>
                  <a:pt x="22" y="82"/>
                </a:lnTo>
                <a:lnTo>
                  <a:pt x="22" y="82"/>
                </a:lnTo>
                <a:lnTo>
                  <a:pt x="24" y="82"/>
                </a:lnTo>
                <a:lnTo>
                  <a:pt x="24" y="82"/>
                </a:lnTo>
                <a:lnTo>
                  <a:pt x="26" y="82"/>
                </a:lnTo>
                <a:lnTo>
                  <a:pt x="26" y="82"/>
                </a:lnTo>
                <a:lnTo>
                  <a:pt x="28" y="80"/>
                </a:lnTo>
                <a:lnTo>
                  <a:pt x="28" y="80"/>
                </a:lnTo>
                <a:lnTo>
                  <a:pt x="30" y="76"/>
                </a:lnTo>
                <a:lnTo>
                  <a:pt x="30" y="76"/>
                </a:lnTo>
                <a:lnTo>
                  <a:pt x="36" y="72"/>
                </a:lnTo>
                <a:lnTo>
                  <a:pt x="36" y="72"/>
                </a:lnTo>
                <a:lnTo>
                  <a:pt x="38" y="70"/>
                </a:lnTo>
                <a:lnTo>
                  <a:pt x="38" y="70"/>
                </a:lnTo>
                <a:lnTo>
                  <a:pt x="40" y="68"/>
                </a:lnTo>
                <a:lnTo>
                  <a:pt x="40" y="68"/>
                </a:lnTo>
                <a:lnTo>
                  <a:pt x="42" y="68"/>
                </a:lnTo>
                <a:lnTo>
                  <a:pt x="42" y="68"/>
                </a:lnTo>
                <a:lnTo>
                  <a:pt x="44" y="70"/>
                </a:lnTo>
                <a:lnTo>
                  <a:pt x="44" y="70"/>
                </a:lnTo>
                <a:lnTo>
                  <a:pt x="46" y="70"/>
                </a:lnTo>
                <a:lnTo>
                  <a:pt x="46" y="68"/>
                </a:lnTo>
                <a:lnTo>
                  <a:pt x="46" y="68"/>
                </a:lnTo>
                <a:lnTo>
                  <a:pt x="48" y="64"/>
                </a:lnTo>
                <a:lnTo>
                  <a:pt x="48" y="64"/>
                </a:lnTo>
                <a:lnTo>
                  <a:pt x="50" y="64"/>
                </a:lnTo>
                <a:lnTo>
                  <a:pt x="50" y="64"/>
                </a:lnTo>
                <a:lnTo>
                  <a:pt x="52" y="64"/>
                </a:lnTo>
                <a:lnTo>
                  <a:pt x="52" y="64"/>
                </a:lnTo>
                <a:lnTo>
                  <a:pt x="54" y="62"/>
                </a:lnTo>
                <a:lnTo>
                  <a:pt x="54" y="62"/>
                </a:lnTo>
                <a:lnTo>
                  <a:pt x="54" y="64"/>
                </a:lnTo>
                <a:lnTo>
                  <a:pt x="56" y="64"/>
                </a:lnTo>
                <a:lnTo>
                  <a:pt x="56" y="64"/>
                </a:lnTo>
                <a:lnTo>
                  <a:pt x="60" y="62"/>
                </a:lnTo>
                <a:lnTo>
                  <a:pt x="60" y="62"/>
                </a:lnTo>
                <a:lnTo>
                  <a:pt x="60" y="64"/>
                </a:lnTo>
                <a:lnTo>
                  <a:pt x="62" y="64"/>
                </a:lnTo>
                <a:lnTo>
                  <a:pt x="62" y="64"/>
                </a:lnTo>
                <a:lnTo>
                  <a:pt x="64" y="60"/>
                </a:lnTo>
                <a:lnTo>
                  <a:pt x="64" y="60"/>
                </a:lnTo>
                <a:lnTo>
                  <a:pt x="68" y="62"/>
                </a:lnTo>
                <a:lnTo>
                  <a:pt x="68" y="62"/>
                </a:lnTo>
                <a:lnTo>
                  <a:pt x="68" y="64"/>
                </a:lnTo>
                <a:lnTo>
                  <a:pt x="68" y="66"/>
                </a:lnTo>
                <a:lnTo>
                  <a:pt x="68" y="66"/>
                </a:lnTo>
                <a:lnTo>
                  <a:pt x="72" y="66"/>
                </a:lnTo>
                <a:lnTo>
                  <a:pt x="72" y="66"/>
                </a:lnTo>
                <a:lnTo>
                  <a:pt x="72" y="68"/>
                </a:lnTo>
                <a:lnTo>
                  <a:pt x="72" y="68"/>
                </a:lnTo>
                <a:lnTo>
                  <a:pt x="76" y="68"/>
                </a:lnTo>
                <a:lnTo>
                  <a:pt x="76" y="68"/>
                </a:lnTo>
                <a:lnTo>
                  <a:pt x="78" y="68"/>
                </a:lnTo>
                <a:lnTo>
                  <a:pt x="78" y="68"/>
                </a:lnTo>
                <a:lnTo>
                  <a:pt x="80" y="66"/>
                </a:lnTo>
                <a:lnTo>
                  <a:pt x="80" y="66"/>
                </a:lnTo>
                <a:lnTo>
                  <a:pt x="82" y="68"/>
                </a:lnTo>
                <a:lnTo>
                  <a:pt x="82" y="66"/>
                </a:lnTo>
                <a:lnTo>
                  <a:pt x="82" y="66"/>
                </a:lnTo>
                <a:lnTo>
                  <a:pt x="84" y="66"/>
                </a:lnTo>
                <a:lnTo>
                  <a:pt x="84" y="64"/>
                </a:lnTo>
                <a:lnTo>
                  <a:pt x="84" y="64"/>
                </a:lnTo>
                <a:lnTo>
                  <a:pt x="88" y="60"/>
                </a:lnTo>
                <a:lnTo>
                  <a:pt x="88" y="60"/>
                </a:lnTo>
                <a:lnTo>
                  <a:pt x="90" y="60"/>
                </a:lnTo>
                <a:lnTo>
                  <a:pt x="90" y="60"/>
                </a:lnTo>
                <a:lnTo>
                  <a:pt x="92" y="60"/>
                </a:lnTo>
                <a:lnTo>
                  <a:pt x="92" y="60"/>
                </a:lnTo>
                <a:lnTo>
                  <a:pt x="96" y="60"/>
                </a:lnTo>
                <a:lnTo>
                  <a:pt x="96" y="60"/>
                </a:lnTo>
                <a:lnTo>
                  <a:pt x="100" y="60"/>
                </a:lnTo>
                <a:lnTo>
                  <a:pt x="100" y="60"/>
                </a:lnTo>
                <a:lnTo>
                  <a:pt x="102" y="56"/>
                </a:lnTo>
                <a:lnTo>
                  <a:pt x="102" y="56"/>
                </a:lnTo>
                <a:lnTo>
                  <a:pt x="102" y="52"/>
                </a:lnTo>
                <a:lnTo>
                  <a:pt x="102" y="52"/>
                </a:lnTo>
                <a:lnTo>
                  <a:pt x="104" y="50"/>
                </a:lnTo>
                <a:lnTo>
                  <a:pt x="104" y="50"/>
                </a:lnTo>
                <a:lnTo>
                  <a:pt x="108" y="48"/>
                </a:lnTo>
                <a:lnTo>
                  <a:pt x="108" y="48"/>
                </a:lnTo>
                <a:lnTo>
                  <a:pt x="110" y="48"/>
                </a:lnTo>
                <a:lnTo>
                  <a:pt x="110" y="48"/>
                </a:lnTo>
                <a:lnTo>
                  <a:pt x="112" y="48"/>
                </a:lnTo>
                <a:lnTo>
                  <a:pt x="112" y="48"/>
                </a:lnTo>
                <a:lnTo>
                  <a:pt x="116" y="48"/>
                </a:lnTo>
                <a:lnTo>
                  <a:pt x="116" y="48"/>
                </a:lnTo>
                <a:lnTo>
                  <a:pt x="118" y="46"/>
                </a:lnTo>
                <a:lnTo>
                  <a:pt x="118" y="46"/>
                </a:lnTo>
                <a:lnTo>
                  <a:pt x="122" y="48"/>
                </a:lnTo>
                <a:lnTo>
                  <a:pt x="122" y="48"/>
                </a:lnTo>
                <a:lnTo>
                  <a:pt x="126" y="46"/>
                </a:lnTo>
                <a:lnTo>
                  <a:pt x="126" y="46"/>
                </a:lnTo>
                <a:lnTo>
                  <a:pt x="126" y="46"/>
                </a:lnTo>
                <a:lnTo>
                  <a:pt x="128" y="48"/>
                </a:lnTo>
                <a:lnTo>
                  <a:pt x="128" y="48"/>
                </a:lnTo>
                <a:lnTo>
                  <a:pt x="130" y="46"/>
                </a:lnTo>
                <a:lnTo>
                  <a:pt x="130" y="46"/>
                </a:lnTo>
                <a:lnTo>
                  <a:pt x="130" y="48"/>
                </a:lnTo>
                <a:lnTo>
                  <a:pt x="132" y="48"/>
                </a:lnTo>
                <a:lnTo>
                  <a:pt x="132" y="48"/>
                </a:lnTo>
                <a:lnTo>
                  <a:pt x="134" y="48"/>
                </a:lnTo>
                <a:lnTo>
                  <a:pt x="134" y="48"/>
                </a:lnTo>
                <a:lnTo>
                  <a:pt x="136" y="48"/>
                </a:lnTo>
                <a:lnTo>
                  <a:pt x="138" y="48"/>
                </a:lnTo>
                <a:lnTo>
                  <a:pt x="138" y="48"/>
                </a:lnTo>
                <a:lnTo>
                  <a:pt x="140" y="46"/>
                </a:lnTo>
                <a:lnTo>
                  <a:pt x="140" y="46"/>
                </a:lnTo>
                <a:lnTo>
                  <a:pt x="144" y="48"/>
                </a:lnTo>
                <a:lnTo>
                  <a:pt x="144" y="48"/>
                </a:lnTo>
                <a:lnTo>
                  <a:pt x="146" y="48"/>
                </a:lnTo>
                <a:lnTo>
                  <a:pt x="146" y="48"/>
                </a:lnTo>
                <a:lnTo>
                  <a:pt x="146" y="50"/>
                </a:lnTo>
                <a:lnTo>
                  <a:pt x="148" y="50"/>
                </a:lnTo>
                <a:lnTo>
                  <a:pt x="148" y="50"/>
                </a:lnTo>
                <a:lnTo>
                  <a:pt x="150" y="50"/>
                </a:lnTo>
                <a:lnTo>
                  <a:pt x="150" y="50"/>
                </a:lnTo>
                <a:lnTo>
                  <a:pt x="150" y="50"/>
                </a:lnTo>
                <a:lnTo>
                  <a:pt x="152" y="52"/>
                </a:lnTo>
                <a:lnTo>
                  <a:pt x="152" y="52"/>
                </a:lnTo>
                <a:lnTo>
                  <a:pt x="154" y="50"/>
                </a:lnTo>
                <a:lnTo>
                  <a:pt x="154" y="50"/>
                </a:lnTo>
                <a:lnTo>
                  <a:pt x="154" y="46"/>
                </a:lnTo>
                <a:lnTo>
                  <a:pt x="154" y="46"/>
                </a:lnTo>
                <a:lnTo>
                  <a:pt x="156" y="44"/>
                </a:lnTo>
                <a:lnTo>
                  <a:pt x="156" y="44"/>
                </a:lnTo>
                <a:lnTo>
                  <a:pt x="156" y="40"/>
                </a:lnTo>
                <a:lnTo>
                  <a:pt x="156" y="40"/>
                </a:lnTo>
                <a:lnTo>
                  <a:pt x="156" y="40"/>
                </a:lnTo>
                <a:lnTo>
                  <a:pt x="154" y="40"/>
                </a:lnTo>
                <a:lnTo>
                  <a:pt x="154" y="40"/>
                </a:lnTo>
                <a:lnTo>
                  <a:pt x="150" y="36"/>
                </a:lnTo>
                <a:lnTo>
                  <a:pt x="150" y="36"/>
                </a:lnTo>
                <a:lnTo>
                  <a:pt x="150" y="36"/>
                </a:lnTo>
                <a:lnTo>
                  <a:pt x="150" y="36"/>
                </a:lnTo>
                <a:lnTo>
                  <a:pt x="150" y="36"/>
                </a:lnTo>
                <a:lnTo>
                  <a:pt x="148" y="34"/>
                </a:lnTo>
                <a:lnTo>
                  <a:pt x="148" y="34"/>
                </a:lnTo>
                <a:lnTo>
                  <a:pt x="148" y="32"/>
                </a:lnTo>
                <a:lnTo>
                  <a:pt x="148" y="32"/>
                </a:lnTo>
                <a:lnTo>
                  <a:pt x="146" y="30"/>
                </a:lnTo>
                <a:lnTo>
                  <a:pt x="146" y="30"/>
                </a:lnTo>
                <a:lnTo>
                  <a:pt x="144" y="30"/>
                </a:lnTo>
                <a:lnTo>
                  <a:pt x="144" y="30"/>
                </a:lnTo>
                <a:lnTo>
                  <a:pt x="144" y="32"/>
                </a:lnTo>
                <a:lnTo>
                  <a:pt x="144" y="32"/>
                </a:lnTo>
                <a:lnTo>
                  <a:pt x="142" y="32"/>
                </a:lnTo>
                <a:lnTo>
                  <a:pt x="142" y="32"/>
                </a:lnTo>
                <a:lnTo>
                  <a:pt x="142" y="32"/>
                </a:lnTo>
                <a:lnTo>
                  <a:pt x="142" y="32"/>
                </a:lnTo>
                <a:lnTo>
                  <a:pt x="140" y="32"/>
                </a:lnTo>
                <a:lnTo>
                  <a:pt x="140" y="32"/>
                </a:lnTo>
                <a:lnTo>
                  <a:pt x="138" y="30"/>
                </a:lnTo>
                <a:lnTo>
                  <a:pt x="138" y="30"/>
                </a:lnTo>
                <a:lnTo>
                  <a:pt x="132" y="26"/>
                </a:lnTo>
                <a:lnTo>
                  <a:pt x="132" y="26"/>
                </a:lnTo>
                <a:lnTo>
                  <a:pt x="130" y="26"/>
                </a:lnTo>
                <a:lnTo>
                  <a:pt x="130" y="26"/>
                </a:lnTo>
                <a:lnTo>
                  <a:pt x="128" y="26"/>
                </a:lnTo>
                <a:lnTo>
                  <a:pt x="128" y="26"/>
                </a:lnTo>
                <a:lnTo>
                  <a:pt x="126" y="24"/>
                </a:lnTo>
                <a:lnTo>
                  <a:pt x="126" y="24"/>
                </a:lnTo>
                <a:lnTo>
                  <a:pt x="126" y="24"/>
                </a:lnTo>
                <a:lnTo>
                  <a:pt x="126" y="24"/>
                </a:lnTo>
                <a:lnTo>
                  <a:pt x="126" y="24"/>
                </a:lnTo>
                <a:lnTo>
                  <a:pt x="126" y="24"/>
                </a:lnTo>
                <a:lnTo>
                  <a:pt x="124" y="24"/>
                </a:lnTo>
                <a:lnTo>
                  <a:pt x="124" y="24"/>
                </a:lnTo>
                <a:lnTo>
                  <a:pt x="122" y="22"/>
                </a:lnTo>
                <a:lnTo>
                  <a:pt x="122" y="22"/>
                </a:lnTo>
                <a:lnTo>
                  <a:pt x="122" y="20"/>
                </a:lnTo>
                <a:lnTo>
                  <a:pt x="122" y="18"/>
                </a:lnTo>
                <a:lnTo>
                  <a:pt x="122" y="18"/>
                </a:lnTo>
                <a:lnTo>
                  <a:pt x="124" y="18"/>
                </a:lnTo>
                <a:lnTo>
                  <a:pt x="124" y="18"/>
                </a:lnTo>
                <a:lnTo>
                  <a:pt x="124" y="16"/>
                </a:lnTo>
                <a:lnTo>
                  <a:pt x="124" y="16"/>
                </a:lnTo>
                <a:lnTo>
                  <a:pt x="124" y="16"/>
                </a:lnTo>
                <a:lnTo>
                  <a:pt x="124" y="16"/>
                </a:lnTo>
                <a:lnTo>
                  <a:pt x="126" y="14"/>
                </a:lnTo>
                <a:lnTo>
                  <a:pt x="126" y="14"/>
                </a:lnTo>
                <a:lnTo>
                  <a:pt x="124" y="14"/>
                </a:lnTo>
                <a:lnTo>
                  <a:pt x="124" y="14"/>
                </a:lnTo>
                <a:lnTo>
                  <a:pt x="124" y="12"/>
                </a:lnTo>
                <a:lnTo>
                  <a:pt x="124" y="12"/>
                </a:lnTo>
                <a:lnTo>
                  <a:pt x="122" y="10"/>
                </a:lnTo>
                <a:lnTo>
                  <a:pt x="122" y="10"/>
                </a:lnTo>
                <a:lnTo>
                  <a:pt x="120" y="14"/>
                </a:lnTo>
                <a:lnTo>
                  <a:pt x="120" y="14"/>
                </a:lnTo>
                <a:lnTo>
                  <a:pt x="118" y="12"/>
                </a:lnTo>
                <a:lnTo>
                  <a:pt x="118" y="12"/>
                </a:lnTo>
                <a:lnTo>
                  <a:pt x="116" y="10"/>
                </a:lnTo>
                <a:lnTo>
                  <a:pt x="116" y="10"/>
                </a:lnTo>
                <a:lnTo>
                  <a:pt x="116" y="6"/>
                </a:lnTo>
                <a:lnTo>
                  <a:pt x="116" y="6"/>
                </a:lnTo>
                <a:lnTo>
                  <a:pt x="114" y="8"/>
                </a:lnTo>
                <a:lnTo>
                  <a:pt x="114" y="8"/>
                </a:lnTo>
                <a:lnTo>
                  <a:pt x="116" y="10"/>
                </a:lnTo>
                <a:lnTo>
                  <a:pt x="116" y="10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2" y="12"/>
                </a:lnTo>
                <a:lnTo>
                  <a:pt x="112" y="12"/>
                </a:lnTo>
                <a:lnTo>
                  <a:pt x="112" y="10"/>
                </a:lnTo>
                <a:lnTo>
                  <a:pt x="112" y="10"/>
                </a:lnTo>
                <a:lnTo>
                  <a:pt x="110" y="12"/>
                </a:lnTo>
                <a:lnTo>
                  <a:pt x="110" y="12"/>
                </a:lnTo>
                <a:lnTo>
                  <a:pt x="112" y="14"/>
                </a:lnTo>
                <a:lnTo>
                  <a:pt x="112" y="14"/>
                </a:lnTo>
                <a:lnTo>
                  <a:pt x="112" y="14"/>
                </a:lnTo>
                <a:lnTo>
                  <a:pt x="112" y="14"/>
                </a:lnTo>
                <a:lnTo>
                  <a:pt x="110" y="14"/>
                </a:lnTo>
                <a:lnTo>
                  <a:pt x="110" y="14"/>
                </a:lnTo>
                <a:lnTo>
                  <a:pt x="110" y="16"/>
                </a:lnTo>
                <a:lnTo>
                  <a:pt x="110" y="16"/>
                </a:lnTo>
                <a:lnTo>
                  <a:pt x="106" y="16"/>
                </a:lnTo>
                <a:lnTo>
                  <a:pt x="106" y="16"/>
                </a:lnTo>
                <a:lnTo>
                  <a:pt x="106" y="14"/>
                </a:lnTo>
                <a:lnTo>
                  <a:pt x="106" y="14"/>
                </a:lnTo>
                <a:lnTo>
                  <a:pt x="106" y="12"/>
                </a:lnTo>
                <a:lnTo>
                  <a:pt x="106" y="12"/>
                </a:lnTo>
                <a:lnTo>
                  <a:pt x="106" y="12"/>
                </a:lnTo>
                <a:lnTo>
                  <a:pt x="106" y="12"/>
                </a:lnTo>
                <a:lnTo>
                  <a:pt x="106" y="8"/>
                </a:lnTo>
                <a:lnTo>
                  <a:pt x="106" y="8"/>
                </a:lnTo>
                <a:lnTo>
                  <a:pt x="108" y="6"/>
                </a:lnTo>
                <a:lnTo>
                  <a:pt x="108" y="6"/>
                </a:lnTo>
                <a:lnTo>
                  <a:pt x="106" y="2"/>
                </a:lnTo>
                <a:lnTo>
                  <a:pt x="106" y="2"/>
                </a:lnTo>
                <a:lnTo>
                  <a:pt x="104" y="2"/>
                </a:lnTo>
                <a:lnTo>
                  <a:pt x="104" y="2"/>
                </a:lnTo>
                <a:lnTo>
                  <a:pt x="102" y="0"/>
                </a:lnTo>
                <a:lnTo>
                  <a:pt x="102" y="0"/>
                </a:lnTo>
                <a:lnTo>
                  <a:pt x="100" y="0"/>
                </a:lnTo>
                <a:lnTo>
                  <a:pt x="100" y="0"/>
                </a:lnTo>
                <a:lnTo>
                  <a:pt x="100" y="0"/>
                </a:lnTo>
                <a:lnTo>
                  <a:pt x="100" y="0"/>
                </a:lnTo>
                <a:lnTo>
                  <a:pt x="100" y="2"/>
                </a:lnTo>
                <a:lnTo>
                  <a:pt x="100" y="2"/>
                </a:lnTo>
                <a:lnTo>
                  <a:pt x="100" y="2"/>
                </a:lnTo>
                <a:lnTo>
                  <a:pt x="100" y="2"/>
                </a:lnTo>
                <a:lnTo>
                  <a:pt x="100" y="4"/>
                </a:lnTo>
                <a:lnTo>
                  <a:pt x="100" y="4"/>
                </a:lnTo>
                <a:lnTo>
                  <a:pt x="100" y="4"/>
                </a:lnTo>
                <a:lnTo>
                  <a:pt x="100" y="4"/>
                </a:lnTo>
                <a:lnTo>
                  <a:pt x="98" y="4"/>
                </a:lnTo>
                <a:lnTo>
                  <a:pt x="98" y="4"/>
                </a:lnTo>
                <a:lnTo>
                  <a:pt x="100" y="8"/>
                </a:lnTo>
                <a:lnTo>
                  <a:pt x="100" y="8"/>
                </a:lnTo>
                <a:lnTo>
                  <a:pt x="100" y="8"/>
                </a:lnTo>
                <a:lnTo>
                  <a:pt x="98" y="8"/>
                </a:lnTo>
                <a:lnTo>
                  <a:pt x="98" y="8"/>
                </a:lnTo>
                <a:lnTo>
                  <a:pt x="96" y="6"/>
                </a:lnTo>
                <a:lnTo>
                  <a:pt x="96" y="6"/>
                </a:lnTo>
                <a:lnTo>
                  <a:pt x="96" y="4"/>
                </a:lnTo>
                <a:lnTo>
                  <a:pt x="96" y="4"/>
                </a:lnTo>
                <a:lnTo>
                  <a:pt x="94" y="4"/>
                </a:lnTo>
                <a:lnTo>
                  <a:pt x="94" y="4"/>
                </a:lnTo>
                <a:lnTo>
                  <a:pt x="94" y="10"/>
                </a:lnTo>
                <a:lnTo>
                  <a:pt x="94" y="10"/>
                </a:lnTo>
                <a:lnTo>
                  <a:pt x="92" y="12"/>
                </a:lnTo>
                <a:lnTo>
                  <a:pt x="92" y="8"/>
                </a:lnTo>
                <a:lnTo>
                  <a:pt x="92" y="8"/>
                </a:lnTo>
                <a:lnTo>
                  <a:pt x="92" y="10"/>
                </a:lnTo>
                <a:lnTo>
                  <a:pt x="90" y="10"/>
                </a:lnTo>
                <a:lnTo>
                  <a:pt x="90" y="8"/>
                </a:lnTo>
                <a:lnTo>
                  <a:pt x="90" y="8"/>
                </a:lnTo>
                <a:lnTo>
                  <a:pt x="90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6" y="10"/>
                </a:lnTo>
                <a:lnTo>
                  <a:pt x="84" y="10"/>
                </a:lnTo>
                <a:lnTo>
                  <a:pt x="84" y="10"/>
                </a:lnTo>
                <a:lnTo>
                  <a:pt x="84" y="10"/>
                </a:lnTo>
                <a:lnTo>
                  <a:pt x="84" y="10"/>
                </a:lnTo>
                <a:lnTo>
                  <a:pt x="78" y="10"/>
                </a:lnTo>
                <a:lnTo>
                  <a:pt x="78" y="10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74" y="8"/>
                </a:lnTo>
                <a:lnTo>
                  <a:pt x="74" y="8"/>
                </a:lnTo>
                <a:lnTo>
                  <a:pt x="72" y="8"/>
                </a:lnTo>
                <a:lnTo>
                  <a:pt x="72" y="8"/>
                </a:lnTo>
                <a:lnTo>
                  <a:pt x="72" y="6"/>
                </a:lnTo>
                <a:lnTo>
                  <a:pt x="72" y="6"/>
                </a:lnTo>
                <a:lnTo>
                  <a:pt x="72" y="6"/>
                </a:lnTo>
                <a:lnTo>
                  <a:pt x="72" y="6"/>
                </a:lnTo>
                <a:lnTo>
                  <a:pt x="70" y="4"/>
                </a:lnTo>
                <a:lnTo>
                  <a:pt x="70" y="4"/>
                </a:lnTo>
                <a:lnTo>
                  <a:pt x="68" y="6"/>
                </a:lnTo>
                <a:lnTo>
                  <a:pt x="68" y="6"/>
                </a:lnTo>
                <a:lnTo>
                  <a:pt x="68" y="6"/>
                </a:lnTo>
                <a:lnTo>
                  <a:pt x="68" y="4"/>
                </a:lnTo>
                <a:lnTo>
                  <a:pt x="68" y="4"/>
                </a:lnTo>
                <a:lnTo>
                  <a:pt x="66" y="2"/>
                </a:lnTo>
                <a:lnTo>
                  <a:pt x="66" y="2"/>
                </a:lnTo>
                <a:lnTo>
                  <a:pt x="64" y="4"/>
                </a:lnTo>
                <a:lnTo>
                  <a:pt x="64" y="4"/>
                </a:lnTo>
                <a:lnTo>
                  <a:pt x="62" y="4"/>
                </a:lnTo>
                <a:lnTo>
                  <a:pt x="62" y="4"/>
                </a:lnTo>
                <a:lnTo>
                  <a:pt x="62" y="4"/>
                </a:lnTo>
                <a:lnTo>
                  <a:pt x="62" y="4"/>
                </a:lnTo>
                <a:lnTo>
                  <a:pt x="60" y="4"/>
                </a:lnTo>
                <a:lnTo>
                  <a:pt x="60" y="4"/>
                </a:lnTo>
                <a:lnTo>
                  <a:pt x="58" y="6"/>
                </a:lnTo>
                <a:lnTo>
                  <a:pt x="58" y="6"/>
                </a:lnTo>
                <a:lnTo>
                  <a:pt x="60" y="8"/>
                </a:lnTo>
                <a:lnTo>
                  <a:pt x="60" y="8"/>
                </a:lnTo>
                <a:lnTo>
                  <a:pt x="60" y="10"/>
                </a:lnTo>
                <a:lnTo>
                  <a:pt x="60" y="10"/>
                </a:lnTo>
                <a:lnTo>
                  <a:pt x="60" y="10"/>
                </a:lnTo>
                <a:lnTo>
                  <a:pt x="60" y="10"/>
                </a:lnTo>
                <a:lnTo>
                  <a:pt x="58" y="10"/>
                </a:lnTo>
                <a:lnTo>
                  <a:pt x="58" y="10"/>
                </a:lnTo>
                <a:lnTo>
                  <a:pt x="58" y="12"/>
                </a:lnTo>
                <a:lnTo>
                  <a:pt x="56" y="12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4" y="14"/>
                </a:lnTo>
                <a:lnTo>
                  <a:pt x="54" y="14"/>
                </a:lnTo>
                <a:lnTo>
                  <a:pt x="54" y="16"/>
                </a:lnTo>
                <a:lnTo>
                  <a:pt x="54" y="16"/>
                </a:lnTo>
                <a:lnTo>
                  <a:pt x="54" y="14"/>
                </a:lnTo>
                <a:lnTo>
                  <a:pt x="54" y="16"/>
                </a:lnTo>
                <a:lnTo>
                  <a:pt x="54" y="16"/>
                </a:lnTo>
                <a:lnTo>
                  <a:pt x="54" y="16"/>
                </a:lnTo>
                <a:lnTo>
                  <a:pt x="52" y="16"/>
                </a:lnTo>
                <a:lnTo>
                  <a:pt x="52" y="16"/>
                </a:lnTo>
                <a:lnTo>
                  <a:pt x="52" y="16"/>
                </a:lnTo>
                <a:lnTo>
                  <a:pt x="52" y="16"/>
                </a:lnTo>
                <a:lnTo>
                  <a:pt x="52" y="16"/>
                </a:lnTo>
                <a:lnTo>
                  <a:pt x="52" y="16"/>
                </a:lnTo>
                <a:lnTo>
                  <a:pt x="52" y="16"/>
                </a:lnTo>
                <a:lnTo>
                  <a:pt x="52" y="16"/>
                </a:lnTo>
                <a:lnTo>
                  <a:pt x="50" y="16"/>
                </a:lnTo>
                <a:lnTo>
                  <a:pt x="50" y="16"/>
                </a:lnTo>
                <a:lnTo>
                  <a:pt x="48" y="14"/>
                </a:lnTo>
                <a:lnTo>
                  <a:pt x="48" y="14"/>
                </a:lnTo>
                <a:lnTo>
                  <a:pt x="50" y="14"/>
                </a:lnTo>
                <a:lnTo>
                  <a:pt x="50" y="14"/>
                </a:lnTo>
                <a:lnTo>
                  <a:pt x="50" y="14"/>
                </a:lnTo>
                <a:lnTo>
                  <a:pt x="50" y="14"/>
                </a:lnTo>
                <a:lnTo>
                  <a:pt x="54" y="12"/>
                </a:lnTo>
                <a:lnTo>
                  <a:pt x="54" y="12"/>
                </a:lnTo>
                <a:lnTo>
                  <a:pt x="52" y="8"/>
                </a:lnTo>
                <a:lnTo>
                  <a:pt x="52" y="8"/>
                </a:lnTo>
                <a:lnTo>
                  <a:pt x="52" y="10"/>
                </a:lnTo>
                <a:lnTo>
                  <a:pt x="52" y="10"/>
                </a:lnTo>
                <a:lnTo>
                  <a:pt x="50" y="12"/>
                </a:lnTo>
                <a:lnTo>
                  <a:pt x="50" y="12"/>
                </a:lnTo>
                <a:lnTo>
                  <a:pt x="48" y="12"/>
                </a:lnTo>
                <a:lnTo>
                  <a:pt x="48" y="12"/>
                </a:lnTo>
                <a:lnTo>
                  <a:pt x="48" y="10"/>
                </a:lnTo>
                <a:lnTo>
                  <a:pt x="48" y="10"/>
                </a:lnTo>
                <a:lnTo>
                  <a:pt x="50" y="10"/>
                </a:lnTo>
                <a:lnTo>
                  <a:pt x="50" y="10"/>
                </a:lnTo>
                <a:lnTo>
                  <a:pt x="50" y="8"/>
                </a:lnTo>
                <a:lnTo>
                  <a:pt x="48" y="10"/>
                </a:lnTo>
                <a:lnTo>
                  <a:pt x="48" y="10"/>
                </a:lnTo>
                <a:lnTo>
                  <a:pt x="46" y="12"/>
                </a:lnTo>
                <a:lnTo>
                  <a:pt x="46" y="12"/>
                </a:lnTo>
                <a:lnTo>
                  <a:pt x="46" y="16"/>
                </a:lnTo>
                <a:lnTo>
                  <a:pt x="46" y="16"/>
                </a:lnTo>
                <a:lnTo>
                  <a:pt x="48" y="16"/>
                </a:lnTo>
                <a:lnTo>
                  <a:pt x="48" y="16"/>
                </a:lnTo>
                <a:lnTo>
                  <a:pt x="46" y="18"/>
                </a:lnTo>
                <a:lnTo>
                  <a:pt x="46" y="18"/>
                </a:lnTo>
                <a:lnTo>
                  <a:pt x="44" y="18"/>
                </a:lnTo>
                <a:lnTo>
                  <a:pt x="44" y="18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0"/>
                </a:lnTo>
                <a:lnTo>
                  <a:pt x="42" y="22"/>
                </a:lnTo>
                <a:lnTo>
                  <a:pt x="40" y="20"/>
                </a:lnTo>
                <a:lnTo>
                  <a:pt x="38" y="20"/>
                </a:lnTo>
                <a:lnTo>
                  <a:pt x="40" y="22"/>
                </a:lnTo>
                <a:lnTo>
                  <a:pt x="40" y="20"/>
                </a:lnTo>
                <a:lnTo>
                  <a:pt x="40" y="22"/>
                </a:lnTo>
                <a:lnTo>
                  <a:pt x="38" y="22"/>
                </a:lnTo>
                <a:lnTo>
                  <a:pt x="38" y="20"/>
                </a:lnTo>
                <a:lnTo>
                  <a:pt x="36" y="22"/>
                </a:lnTo>
                <a:lnTo>
                  <a:pt x="38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4" y="26"/>
                </a:lnTo>
                <a:lnTo>
                  <a:pt x="34" y="24"/>
                </a:lnTo>
                <a:lnTo>
                  <a:pt x="32" y="26"/>
                </a:lnTo>
                <a:lnTo>
                  <a:pt x="34" y="26"/>
                </a:lnTo>
                <a:lnTo>
                  <a:pt x="34" y="28"/>
                </a:lnTo>
                <a:lnTo>
                  <a:pt x="32" y="26"/>
                </a:lnTo>
                <a:lnTo>
                  <a:pt x="30" y="26"/>
                </a:lnTo>
                <a:lnTo>
                  <a:pt x="30" y="28"/>
                </a:lnTo>
                <a:lnTo>
                  <a:pt x="32" y="30"/>
                </a:lnTo>
                <a:lnTo>
                  <a:pt x="32" y="30"/>
                </a:lnTo>
                <a:lnTo>
                  <a:pt x="30" y="32"/>
                </a:lnTo>
                <a:lnTo>
                  <a:pt x="30" y="32"/>
                </a:lnTo>
                <a:lnTo>
                  <a:pt x="28" y="34"/>
                </a:lnTo>
                <a:lnTo>
                  <a:pt x="28" y="34"/>
                </a:lnTo>
                <a:lnTo>
                  <a:pt x="26" y="36"/>
                </a:lnTo>
                <a:lnTo>
                  <a:pt x="26" y="36"/>
                </a:lnTo>
                <a:lnTo>
                  <a:pt x="24" y="34"/>
                </a:lnTo>
                <a:lnTo>
                  <a:pt x="24" y="34"/>
                </a:lnTo>
                <a:lnTo>
                  <a:pt x="24" y="36"/>
                </a:lnTo>
                <a:lnTo>
                  <a:pt x="24" y="36"/>
                </a:lnTo>
                <a:lnTo>
                  <a:pt x="22" y="36"/>
                </a:lnTo>
                <a:lnTo>
                  <a:pt x="22" y="36"/>
                </a:lnTo>
                <a:lnTo>
                  <a:pt x="20" y="38"/>
                </a:lnTo>
                <a:lnTo>
                  <a:pt x="20" y="38"/>
                </a:lnTo>
                <a:lnTo>
                  <a:pt x="22" y="36"/>
                </a:lnTo>
                <a:lnTo>
                  <a:pt x="22" y="36"/>
                </a:lnTo>
                <a:lnTo>
                  <a:pt x="22" y="34"/>
                </a:lnTo>
                <a:lnTo>
                  <a:pt x="22" y="34"/>
                </a:lnTo>
                <a:lnTo>
                  <a:pt x="20" y="36"/>
                </a:lnTo>
                <a:lnTo>
                  <a:pt x="20" y="36"/>
                </a:lnTo>
                <a:lnTo>
                  <a:pt x="20" y="34"/>
                </a:lnTo>
                <a:lnTo>
                  <a:pt x="20" y="34"/>
                </a:lnTo>
                <a:lnTo>
                  <a:pt x="22" y="34"/>
                </a:lnTo>
                <a:lnTo>
                  <a:pt x="22" y="34"/>
                </a:lnTo>
                <a:lnTo>
                  <a:pt x="20" y="34"/>
                </a:lnTo>
                <a:lnTo>
                  <a:pt x="20" y="34"/>
                </a:lnTo>
                <a:lnTo>
                  <a:pt x="18" y="34"/>
                </a:lnTo>
                <a:lnTo>
                  <a:pt x="18" y="34"/>
                </a:lnTo>
                <a:lnTo>
                  <a:pt x="16" y="36"/>
                </a:lnTo>
                <a:lnTo>
                  <a:pt x="16" y="36"/>
                </a:lnTo>
                <a:lnTo>
                  <a:pt x="14" y="34"/>
                </a:lnTo>
                <a:lnTo>
                  <a:pt x="14" y="34"/>
                </a:lnTo>
                <a:lnTo>
                  <a:pt x="12" y="34"/>
                </a:lnTo>
                <a:lnTo>
                  <a:pt x="12" y="34"/>
                </a:lnTo>
                <a:lnTo>
                  <a:pt x="10" y="32"/>
                </a:lnTo>
                <a:lnTo>
                  <a:pt x="10" y="32"/>
                </a:lnTo>
                <a:lnTo>
                  <a:pt x="8" y="32"/>
                </a:lnTo>
                <a:lnTo>
                  <a:pt x="8" y="32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6" y="30"/>
                </a:lnTo>
                <a:lnTo>
                  <a:pt x="2" y="28"/>
                </a:lnTo>
                <a:lnTo>
                  <a:pt x="2" y="28"/>
                </a:lnTo>
                <a:lnTo>
                  <a:pt x="0" y="30"/>
                </a:lnTo>
                <a:lnTo>
                  <a:pt x="0" y="30"/>
                </a:lnTo>
                <a:lnTo>
                  <a:pt x="2" y="30"/>
                </a:lnTo>
                <a:lnTo>
                  <a:pt x="2" y="30"/>
                </a:lnTo>
                <a:lnTo>
                  <a:pt x="4" y="30"/>
                </a:lnTo>
                <a:lnTo>
                  <a:pt x="4" y="30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4" y="34"/>
                </a:lnTo>
                <a:lnTo>
                  <a:pt x="6" y="34"/>
                </a:lnTo>
                <a:lnTo>
                  <a:pt x="6" y="34"/>
                </a:lnTo>
                <a:lnTo>
                  <a:pt x="8" y="36"/>
                </a:lnTo>
                <a:lnTo>
                  <a:pt x="8" y="36"/>
                </a:lnTo>
                <a:lnTo>
                  <a:pt x="10" y="36"/>
                </a:lnTo>
                <a:lnTo>
                  <a:pt x="10" y="36"/>
                </a:lnTo>
                <a:lnTo>
                  <a:pt x="10" y="38"/>
                </a:lnTo>
                <a:lnTo>
                  <a:pt x="10" y="38"/>
                </a:lnTo>
                <a:lnTo>
                  <a:pt x="12" y="38"/>
                </a:lnTo>
                <a:lnTo>
                  <a:pt x="12" y="38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4" y="42"/>
                </a:lnTo>
                <a:lnTo>
                  <a:pt x="14" y="42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8"/>
                </a:lnTo>
                <a:lnTo>
                  <a:pt x="16" y="48"/>
                </a:lnTo>
                <a:lnTo>
                  <a:pt x="16" y="52"/>
                </a:lnTo>
                <a:lnTo>
                  <a:pt x="16" y="52"/>
                </a:lnTo>
                <a:lnTo>
                  <a:pt x="16" y="54"/>
                </a:lnTo>
                <a:lnTo>
                  <a:pt x="16" y="54"/>
                </a:lnTo>
                <a:lnTo>
                  <a:pt x="14" y="58"/>
                </a:lnTo>
                <a:lnTo>
                  <a:pt x="14" y="58"/>
                </a:lnTo>
                <a:lnTo>
                  <a:pt x="14" y="60"/>
                </a:lnTo>
                <a:lnTo>
                  <a:pt x="14" y="60"/>
                </a:lnTo>
                <a:lnTo>
                  <a:pt x="14" y="64"/>
                </a:lnTo>
                <a:lnTo>
                  <a:pt x="14" y="64"/>
                </a:lnTo>
                <a:lnTo>
                  <a:pt x="14" y="68"/>
                </a:lnTo>
                <a:lnTo>
                  <a:pt x="14" y="68"/>
                </a:lnTo>
                <a:lnTo>
                  <a:pt x="14" y="70"/>
                </a:lnTo>
                <a:lnTo>
                  <a:pt x="14" y="70"/>
                </a:lnTo>
                <a:lnTo>
                  <a:pt x="14" y="70"/>
                </a:lnTo>
                <a:lnTo>
                  <a:pt x="14" y="72"/>
                </a:lnTo>
                <a:lnTo>
                  <a:pt x="14" y="72"/>
                </a:lnTo>
                <a:lnTo>
                  <a:pt x="12" y="74"/>
                </a:lnTo>
                <a:lnTo>
                  <a:pt x="12" y="74"/>
                </a:lnTo>
                <a:lnTo>
                  <a:pt x="8" y="76"/>
                </a:lnTo>
                <a:lnTo>
                  <a:pt x="8" y="76"/>
                </a:lnTo>
                <a:lnTo>
                  <a:pt x="8" y="76"/>
                </a:lnTo>
                <a:lnTo>
                  <a:pt x="8" y="76"/>
                </a:lnTo>
                <a:lnTo>
                  <a:pt x="8" y="76"/>
                </a:lnTo>
                <a:lnTo>
                  <a:pt x="8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3" name="Freeform 153"/>
          <p:cNvSpPr>
            <a:spLocks/>
          </p:cNvSpPr>
          <p:nvPr/>
        </p:nvSpPr>
        <p:spPr bwMode="auto">
          <a:xfrm>
            <a:off x="1427812" y="5699914"/>
            <a:ext cx="384542" cy="291442"/>
          </a:xfrm>
          <a:custGeom>
            <a:avLst/>
            <a:gdLst>
              <a:gd name="T0" fmla="*/ 156 w 190"/>
              <a:gd name="T1" fmla="*/ 2 h 144"/>
              <a:gd name="T2" fmla="*/ 162 w 190"/>
              <a:gd name="T3" fmla="*/ 0 h 144"/>
              <a:gd name="T4" fmla="*/ 164 w 190"/>
              <a:gd name="T5" fmla="*/ 8 h 144"/>
              <a:gd name="T6" fmla="*/ 166 w 190"/>
              <a:gd name="T7" fmla="*/ 22 h 144"/>
              <a:gd name="T8" fmla="*/ 162 w 190"/>
              <a:gd name="T9" fmla="*/ 38 h 144"/>
              <a:gd name="T10" fmla="*/ 162 w 190"/>
              <a:gd name="T11" fmla="*/ 42 h 144"/>
              <a:gd name="T12" fmla="*/ 166 w 190"/>
              <a:gd name="T13" fmla="*/ 52 h 144"/>
              <a:gd name="T14" fmla="*/ 172 w 190"/>
              <a:gd name="T15" fmla="*/ 48 h 144"/>
              <a:gd name="T16" fmla="*/ 182 w 190"/>
              <a:gd name="T17" fmla="*/ 62 h 144"/>
              <a:gd name="T18" fmla="*/ 178 w 190"/>
              <a:gd name="T19" fmla="*/ 72 h 144"/>
              <a:gd name="T20" fmla="*/ 172 w 190"/>
              <a:gd name="T21" fmla="*/ 76 h 144"/>
              <a:gd name="T22" fmla="*/ 172 w 190"/>
              <a:gd name="T23" fmla="*/ 78 h 144"/>
              <a:gd name="T24" fmla="*/ 176 w 190"/>
              <a:gd name="T25" fmla="*/ 82 h 144"/>
              <a:gd name="T26" fmla="*/ 182 w 190"/>
              <a:gd name="T27" fmla="*/ 80 h 144"/>
              <a:gd name="T28" fmla="*/ 178 w 190"/>
              <a:gd name="T29" fmla="*/ 84 h 144"/>
              <a:gd name="T30" fmla="*/ 184 w 190"/>
              <a:gd name="T31" fmla="*/ 84 h 144"/>
              <a:gd name="T32" fmla="*/ 188 w 190"/>
              <a:gd name="T33" fmla="*/ 84 h 144"/>
              <a:gd name="T34" fmla="*/ 172 w 190"/>
              <a:gd name="T35" fmla="*/ 94 h 144"/>
              <a:gd name="T36" fmla="*/ 168 w 190"/>
              <a:gd name="T37" fmla="*/ 94 h 144"/>
              <a:gd name="T38" fmla="*/ 164 w 190"/>
              <a:gd name="T39" fmla="*/ 98 h 144"/>
              <a:gd name="T40" fmla="*/ 158 w 190"/>
              <a:gd name="T41" fmla="*/ 98 h 144"/>
              <a:gd name="T42" fmla="*/ 156 w 190"/>
              <a:gd name="T43" fmla="*/ 104 h 144"/>
              <a:gd name="T44" fmla="*/ 150 w 190"/>
              <a:gd name="T45" fmla="*/ 112 h 144"/>
              <a:gd name="T46" fmla="*/ 136 w 190"/>
              <a:gd name="T47" fmla="*/ 118 h 144"/>
              <a:gd name="T48" fmla="*/ 130 w 190"/>
              <a:gd name="T49" fmla="*/ 120 h 144"/>
              <a:gd name="T50" fmla="*/ 126 w 190"/>
              <a:gd name="T51" fmla="*/ 124 h 144"/>
              <a:gd name="T52" fmla="*/ 124 w 190"/>
              <a:gd name="T53" fmla="*/ 128 h 144"/>
              <a:gd name="T54" fmla="*/ 124 w 190"/>
              <a:gd name="T55" fmla="*/ 136 h 144"/>
              <a:gd name="T56" fmla="*/ 118 w 190"/>
              <a:gd name="T57" fmla="*/ 138 h 144"/>
              <a:gd name="T58" fmla="*/ 114 w 190"/>
              <a:gd name="T59" fmla="*/ 138 h 144"/>
              <a:gd name="T60" fmla="*/ 114 w 190"/>
              <a:gd name="T61" fmla="*/ 144 h 144"/>
              <a:gd name="T62" fmla="*/ 112 w 190"/>
              <a:gd name="T63" fmla="*/ 144 h 144"/>
              <a:gd name="T64" fmla="*/ 100 w 190"/>
              <a:gd name="T65" fmla="*/ 142 h 144"/>
              <a:gd name="T66" fmla="*/ 90 w 190"/>
              <a:gd name="T67" fmla="*/ 132 h 144"/>
              <a:gd name="T68" fmla="*/ 90 w 190"/>
              <a:gd name="T69" fmla="*/ 120 h 144"/>
              <a:gd name="T70" fmla="*/ 80 w 190"/>
              <a:gd name="T71" fmla="*/ 114 h 144"/>
              <a:gd name="T72" fmla="*/ 70 w 190"/>
              <a:gd name="T73" fmla="*/ 110 h 144"/>
              <a:gd name="T74" fmla="*/ 68 w 190"/>
              <a:gd name="T75" fmla="*/ 94 h 144"/>
              <a:gd name="T76" fmla="*/ 56 w 190"/>
              <a:gd name="T77" fmla="*/ 82 h 144"/>
              <a:gd name="T78" fmla="*/ 42 w 190"/>
              <a:gd name="T79" fmla="*/ 92 h 144"/>
              <a:gd name="T80" fmla="*/ 30 w 190"/>
              <a:gd name="T81" fmla="*/ 82 h 144"/>
              <a:gd name="T82" fmla="*/ 16 w 190"/>
              <a:gd name="T83" fmla="*/ 84 h 144"/>
              <a:gd name="T84" fmla="*/ 0 w 190"/>
              <a:gd name="T85" fmla="*/ 74 h 144"/>
              <a:gd name="T86" fmla="*/ 4 w 190"/>
              <a:gd name="T87" fmla="*/ 62 h 144"/>
              <a:gd name="T88" fmla="*/ 4 w 190"/>
              <a:gd name="T89" fmla="*/ 56 h 144"/>
              <a:gd name="T90" fmla="*/ 2 w 190"/>
              <a:gd name="T91" fmla="*/ 46 h 144"/>
              <a:gd name="T92" fmla="*/ 12 w 190"/>
              <a:gd name="T93" fmla="*/ 40 h 144"/>
              <a:gd name="T94" fmla="*/ 24 w 190"/>
              <a:gd name="T95" fmla="*/ 34 h 144"/>
              <a:gd name="T96" fmla="*/ 34 w 190"/>
              <a:gd name="T97" fmla="*/ 28 h 144"/>
              <a:gd name="T98" fmla="*/ 46 w 190"/>
              <a:gd name="T99" fmla="*/ 26 h 144"/>
              <a:gd name="T100" fmla="*/ 56 w 190"/>
              <a:gd name="T101" fmla="*/ 34 h 144"/>
              <a:gd name="T102" fmla="*/ 64 w 190"/>
              <a:gd name="T103" fmla="*/ 30 h 144"/>
              <a:gd name="T104" fmla="*/ 80 w 190"/>
              <a:gd name="T105" fmla="*/ 24 h 144"/>
              <a:gd name="T106" fmla="*/ 90 w 190"/>
              <a:gd name="T107" fmla="*/ 12 h 144"/>
              <a:gd name="T108" fmla="*/ 106 w 190"/>
              <a:gd name="T109" fmla="*/ 10 h 144"/>
              <a:gd name="T110" fmla="*/ 114 w 190"/>
              <a:gd name="T111" fmla="*/ 12 h 144"/>
              <a:gd name="T112" fmla="*/ 126 w 190"/>
              <a:gd name="T113" fmla="*/ 14 h 144"/>
              <a:gd name="T114" fmla="*/ 134 w 190"/>
              <a:gd name="T115" fmla="*/ 1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0" h="144">
                <a:moveTo>
                  <a:pt x="136" y="6"/>
                </a:moveTo>
                <a:lnTo>
                  <a:pt x="136" y="6"/>
                </a:lnTo>
                <a:lnTo>
                  <a:pt x="142" y="6"/>
                </a:lnTo>
                <a:lnTo>
                  <a:pt x="142" y="6"/>
                </a:lnTo>
                <a:lnTo>
                  <a:pt x="146" y="2"/>
                </a:lnTo>
                <a:lnTo>
                  <a:pt x="146" y="2"/>
                </a:lnTo>
                <a:lnTo>
                  <a:pt x="154" y="2"/>
                </a:lnTo>
                <a:lnTo>
                  <a:pt x="154" y="2"/>
                </a:lnTo>
                <a:lnTo>
                  <a:pt x="156" y="2"/>
                </a:lnTo>
                <a:lnTo>
                  <a:pt x="156" y="2"/>
                </a:lnTo>
                <a:lnTo>
                  <a:pt x="158" y="2"/>
                </a:lnTo>
                <a:lnTo>
                  <a:pt x="158" y="2"/>
                </a:lnTo>
                <a:lnTo>
                  <a:pt x="158" y="2"/>
                </a:lnTo>
                <a:lnTo>
                  <a:pt x="158" y="2"/>
                </a:lnTo>
                <a:lnTo>
                  <a:pt x="158" y="2"/>
                </a:lnTo>
                <a:lnTo>
                  <a:pt x="158" y="2"/>
                </a:lnTo>
                <a:lnTo>
                  <a:pt x="158" y="0"/>
                </a:lnTo>
                <a:lnTo>
                  <a:pt x="158" y="0"/>
                </a:lnTo>
                <a:lnTo>
                  <a:pt x="162" y="0"/>
                </a:lnTo>
                <a:lnTo>
                  <a:pt x="162" y="0"/>
                </a:lnTo>
                <a:lnTo>
                  <a:pt x="162" y="0"/>
                </a:lnTo>
                <a:lnTo>
                  <a:pt x="162" y="0"/>
                </a:lnTo>
                <a:lnTo>
                  <a:pt x="162" y="0"/>
                </a:lnTo>
                <a:lnTo>
                  <a:pt x="162" y="2"/>
                </a:lnTo>
                <a:lnTo>
                  <a:pt x="162" y="2"/>
                </a:lnTo>
                <a:lnTo>
                  <a:pt x="162" y="4"/>
                </a:lnTo>
                <a:lnTo>
                  <a:pt x="162" y="4"/>
                </a:lnTo>
                <a:lnTo>
                  <a:pt x="162" y="6"/>
                </a:lnTo>
                <a:lnTo>
                  <a:pt x="162" y="6"/>
                </a:lnTo>
                <a:lnTo>
                  <a:pt x="164" y="8"/>
                </a:lnTo>
                <a:lnTo>
                  <a:pt x="164" y="8"/>
                </a:lnTo>
                <a:lnTo>
                  <a:pt x="168" y="10"/>
                </a:lnTo>
                <a:lnTo>
                  <a:pt x="168" y="10"/>
                </a:lnTo>
                <a:lnTo>
                  <a:pt x="170" y="12"/>
                </a:lnTo>
                <a:lnTo>
                  <a:pt x="170" y="12"/>
                </a:lnTo>
                <a:lnTo>
                  <a:pt x="172" y="12"/>
                </a:lnTo>
                <a:lnTo>
                  <a:pt x="172" y="12"/>
                </a:lnTo>
                <a:lnTo>
                  <a:pt x="168" y="18"/>
                </a:lnTo>
                <a:lnTo>
                  <a:pt x="168" y="18"/>
                </a:lnTo>
                <a:lnTo>
                  <a:pt x="166" y="22"/>
                </a:lnTo>
                <a:lnTo>
                  <a:pt x="166" y="22"/>
                </a:lnTo>
                <a:lnTo>
                  <a:pt x="164" y="26"/>
                </a:lnTo>
                <a:lnTo>
                  <a:pt x="164" y="26"/>
                </a:lnTo>
                <a:lnTo>
                  <a:pt x="164" y="28"/>
                </a:lnTo>
                <a:lnTo>
                  <a:pt x="164" y="28"/>
                </a:lnTo>
                <a:lnTo>
                  <a:pt x="164" y="28"/>
                </a:lnTo>
                <a:lnTo>
                  <a:pt x="164" y="34"/>
                </a:lnTo>
                <a:lnTo>
                  <a:pt x="164" y="34"/>
                </a:lnTo>
                <a:lnTo>
                  <a:pt x="162" y="38"/>
                </a:lnTo>
                <a:lnTo>
                  <a:pt x="162" y="38"/>
                </a:lnTo>
                <a:lnTo>
                  <a:pt x="162" y="38"/>
                </a:lnTo>
                <a:lnTo>
                  <a:pt x="162" y="40"/>
                </a:lnTo>
                <a:lnTo>
                  <a:pt x="162" y="40"/>
                </a:lnTo>
                <a:lnTo>
                  <a:pt x="162" y="40"/>
                </a:lnTo>
                <a:lnTo>
                  <a:pt x="162" y="42"/>
                </a:lnTo>
                <a:lnTo>
                  <a:pt x="162" y="42"/>
                </a:lnTo>
                <a:lnTo>
                  <a:pt x="164" y="42"/>
                </a:lnTo>
                <a:lnTo>
                  <a:pt x="164" y="42"/>
                </a:lnTo>
                <a:lnTo>
                  <a:pt x="162" y="42"/>
                </a:lnTo>
                <a:lnTo>
                  <a:pt x="162" y="42"/>
                </a:lnTo>
                <a:lnTo>
                  <a:pt x="164" y="44"/>
                </a:lnTo>
                <a:lnTo>
                  <a:pt x="164" y="44"/>
                </a:lnTo>
                <a:lnTo>
                  <a:pt x="164" y="46"/>
                </a:lnTo>
                <a:lnTo>
                  <a:pt x="164" y="46"/>
                </a:lnTo>
                <a:lnTo>
                  <a:pt x="162" y="46"/>
                </a:lnTo>
                <a:lnTo>
                  <a:pt x="162" y="46"/>
                </a:lnTo>
                <a:lnTo>
                  <a:pt x="164" y="48"/>
                </a:lnTo>
                <a:lnTo>
                  <a:pt x="164" y="48"/>
                </a:lnTo>
                <a:lnTo>
                  <a:pt x="166" y="52"/>
                </a:lnTo>
                <a:lnTo>
                  <a:pt x="166" y="52"/>
                </a:lnTo>
                <a:lnTo>
                  <a:pt x="168" y="52"/>
                </a:lnTo>
                <a:lnTo>
                  <a:pt x="168" y="52"/>
                </a:lnTo>
                <a:lnTo>
                  <a:pt x="168" y="52"/>
                </a:lnTo>
                <a:lnTo>
                  <a:pt x="168" y="52"/>
                </a:lnTo>
                <a:lnTo>
                  <a:pt x="170" y="50"/>
                </a:lnTo>
                <a:lnTo>
                  <a:pt x="170" y="50"/>
                </a:lnTo>
                <a:lnTo>
                  <a:pt x="168" y="48"/>
                </a:lnTo>
                <a:lnTo>
                  <a:pt x="168" y="48"/>
                </a:lnTo>
                <a:lnTo>
                  <a:pt x="170" y="48"/>
                </a:lnTo>
                <a:lnTo>
                  <a:pt x="172" y="48"/>
                </a:lnTo>
                <a:lnTo>
                  <a:pt x="172" y="48"/>
                </a:lnTo>
                <a:lnTo>
                  <a:pt x="176" y="56"/>
                </a:lnTo>
                <a:lnTo>
                  <a:pt x="176" y="56"/>
                </a:lnTo>
                <a:lnTo>
                  <a:pt x="178" y="58"/>
                </a:lnTo>
                <a:lnTo>
                  <a:pt x="178" y="58"/>
                </a:lnTo>
                <a:lnTo>
                  <a:pt x="180" y="58"/>
                </a:lnTo>
                <a:lnTo>
                  <a:pt x="180" y="58"/>
                </a:lnTo>
                <a:lnTo>
                  <a:pt x="180" y="60"/>
                </a:lnTo>
                <a:lnTo>
                  <a:pt x="180" y="60"/>
                </a:lnTo>
                <a:lnTo>
                  <a:pt x="182" y="62"/>
                </a:lnTo>
                <a:lnTo>
                  <a:pt x="182" y="62"/>
                </a:lnTo>
                <a:lnTo>
                  <a:pt x="182" y="64"/>
                </a:lnTo>
                <a:lnTo>
                  <a:pt x="182" y="64"/>
                </a:lnTo>
                <a:lnTo>
                  <a:pt x="182" y="66"/>
                </a:lnTo>
                <a:lnTo>
                  <a:pt x="182" y="66"/>
                </a:lnTo>
                <a:lnTo>
                  <a:pt x="180" y="70"/>
                </a:lnTo>
                <a:lnTo>
                  <a:pt x="180" y="70"/>
                </a:lnTo>
                <a:lnTo>
                  <a:pt x="178" y="70"/>
                </a:lnTo>
                <a:lnTo>
                  <a:pt x="178" y="70"/>
                </a:lnTo>
                <a:lnTo>
                  <a:pt x="178" y="72"/>
                </a:lnTo>
                <a:lnTo>
                  <a:pt x="178" y="72"/>
                </a:lnTo>
                <a:lnTo>
                  <a:pt x="176" y="76"/>
                </a:lnTo>
                <a:lnTo>
                  <a:pt x="176" y="76"/>
                </a:lnTo>
                <a:lnTo>
                  <a:pt x="174" y="74"/>
                </a:lnTo>
                <a:lnTo>
                  <a:pt x="174" y="74"/>
                </a:lnTo>
                <a:lnTo>
                  <a:pt x="174" y="76"/>
                </a:lnTo>
                <a:lnTo>
                  <a:pt x="174" y="76"/>
                </a:lnTo>
                <a:lnTo>
                  <a:pt x="174" y="76"/>
                </a:lnTo>
                <a:lnTo>
                  <a:pt x="174" y="76"/>
                </a:lnTo>
                <a:lnTo>
                  <a:pt x="172" y="76"/>
                </a:lnTo>
                <a:lnTo>
                  <a:pt x="172" y="76"/>
                </a:lnTo>
                <a:lnTo>
                  <a:pt x="170" y="78"/>
                </a:lnTo>
                <a:lnTo>
                  <a:pt x="170" y="78"/>
                </a:lnTo>
                <a:lnTo>
                  <a:pt x="168" y="80"/>
                </a:lnTo>
                <a:lnTo>
                  <a:pt x="168" y="80"/>
                </a:lnTo>
                <a:lnTo>
                  <a:pt x="170" y="80"/>
                </a:lnTo>
                <a:lnTo>
                  <a:pt x="170" y="80"/>
                </a:lnTo>
                <a:lnTo>
                  <a:pt x="170" y="80"/>
                </a:lnTo>
                <a:lnTo>
                  <a:pt x="172" y="78"/>
                </a:lnTo>
                <a:lnTo>
                  <a:pt x="172" y="78"/>
                </a:lnTo>
                <a:lnTo>
                  <a:pt x="172" y="80"/>
                </a:lnTo>
                <a:lnTo>
                  <a:pt x="172" y="80"/>
                </a:lnTo>
                <a:lnTo>
                  <a:pt x="170" y="82"/>
                </a:lnTo>
                <a:lnTo>
                  <a:pt x="170" y="82"/>
                </a:lnTo>
                <a:lnTo>
                  <a:pt x="172" y="82"/>
                </a:lnTo>
                <a:lnTo>
                  <a:pt x="174" y="82"/>
                </a:lnTo>
                <a:lnTo>
                  <a:pt x="174" y="82"/>
                </a:lnTo>
                <a:lnTo>
                  <a:pt x="174" y="82"/>
                </a:lnTo>
                <a:lnTo>
                  <a:pt x="174" y="82"/>
                </a:lnTo>
                <a:lnTo>
                  <a:pt x="176" y="82"/>
                </a:lnTo>
                <a:lnTo>
                  <a:pt x="176" y="82"/>
                </a:lnTo>
                <a:lnTo>
                  <a:pt x="176" y="82"/>
                </a:lnTo>
                <a:lnTo>
                  <a:pt x="176" y="82"/>
                </a:lnTo>
                <a:lnTo>
                  <a:pt x="178" y="80"/>
                </a:lnTo>
                <a:lnTo>
                  <a:pt x="178" y="80"/>
                </a:lnTo>
                <a:lnTo>
                  <a:pt x="180" y="80"/>
                </a:lnTo>
                <a:lnTo>
                  <a:pt x="180" y="80"/>
                </a:lnTo>
                <a:lnTo>
                  <a:pt x="180" y="80"/>
                </a:lnTo>
                <a:lnTo>
                  <a:pt x="180" y="80"/>
                </a:lnTo>
                <a:lnTo>
                  <a:pt x="182" y="80"/>
                </a:lnTo>
                <a:lnTo>
                  <a:pt x="182" y="80"/>
                </a:lnTo>
                <a:lnTo>
                  <a:pt x="184" y="82"/>
                </a:lnTo>
                <a:lnTo>
                  <a:pt x="184" y="82"/>
                </a:lnTo>
                <a:lnTo>
                  <a:pt x="184" y="82"/>
                </a:lnTo>
                <a:lnTo>
                  <a:pt x="184" y="82"/>
                </a:lnTo>
                <a:lnTo>
                  <a:pt x="180" y="84"/>
                </a:lnTo>
                <a:lnTo>
                  <a:pt x="180" y="84"/>
                </a:lnTo>
                <a:lnTo>
                  <a:pt x="178" y="84"/>
                </a:lnTo>
                <a:lnTo>
                  <a:pt x="178" y="84"/>
                </a:lnTo>
                <a:lnTo>
                  <a:pt x="178" y="84"/>
                </a:lnTo>
                <a:lnTo>
                  <a:pt x="178" y="84"/>
                </a:lnTo>
                <a:lnTo>
                  <a:pt x="180" y="84"/>
                </a:lnTo>
                <a:lnTo>
                  <a:pt x="180" y="84"/>
                </a:lnTo>
                <a:lnTo>
                  <a:pt x="182" y="84"/>
                </a:lnTo>
                <a:lnTo>
                  <a:pt x="182" y="84"/>
                </a:lnTo>
                <a:lnTo>
                  <a:pt x="184" y="84"/>
                </a:lnTo>
                <a:lnTo>
                  <a:pt x="184" y="84"/>
                </a:lnTo>
                <a:lnTo>
                  <a:pt x="184" y="84"/>
                </a:lnTo>
                <a:lnTo>
                  <a:pt x="184" y="84"/>
                </a:lnTo>
                <a:lnTo>
                  <a:pt x="184" y="84"/>
                </a:lnTo>
                <a:lnTo>
                  <a:pt x="186" y="84"/>
                </a:lnTo>
                <a:lnTo>
                  <a:pt x="186" y="84"/>
                </a:lnTo>
                <a:lnTo>
                  <a:pt x="186" y="84"/>
                </a:lnTo>
                <a:lnTo>
                  <a:pt x="186" y="84"/>
                </a:lnTo>
                <a:lnTo>
                  <a:pt x="188" y="84"/>
                </a:lnTo>
                <a:lnTo>
                  <a:pt x="188" y="84"/>
                </a:lnTo>
                <a:lnTo>
                  <a:pt x="190" y="84"/>
                </a:lnTo>
                <a:lnTo>
                  <a:pt x="190" y="84"/>
                </a:lnTo>
                <a:lnTo>
                  <a:pt x="190" y="84"/>
                </a:lnTo>
                <a:lnTo>
                  <a:pt x="188" y="84"/>
                </a:lnTo>
                <a:lnTo>
                  <a:pt x="188" y="84"/>
                </a:lnTo>
                <a:lnTo>
                  <a:pt x="188" y="86"/>
                </a:lnTo>
                <a:lnTo>
                  <a:pt x="188" y="86"/>
                </a:lnTo>
                <a:lnTo>
                  <a:pt x="186" y="86"/>
                </a:lnTo>
                <a:lnTo>
                  <a:pt x="186" y="86"/>
                </a:lnTo>
                <a:lnTo>
                  <a:pt x="180" y="88"/>
                </a:lnTo>
                <a:lnTo>
                  <a:pt x="180" y="88"/>
                </a:lnTo>
                <a:lnTo>
                  <a:pt x="178" y="90"/>
                </a:lnTo>
                <a:lnTo>
                  <a:pt x="178" y="90"/>
                </a:lnTo>
                <a:lnTo>
                  <a:pt x="172" y="94"/>
                </a:lnTo>
                <a:lnTo>
                  <a:pt x="172" y="94"/>
                </a:lnTo>
                <a:lnTo>
                  <a:pt x="172" y="94"/>
                </a:lnTo>
                <a:lnTo>
                  <a:pt x="172" y="94"/>
                </a:lnTo>
                <a:lnTo>
                  <a:pt x="172" y="96"/>
                </a:lnTo>
                <a:lnTo>
                  <a:pt x="172" y="96"/>
                </a:lnTo>
                <a:lnTo>
                  <a:pt x="170" y="94"/>
                </a:lnTo>
                <a:lnTo>
                  <a:pt x="170" y="94"/>
                </a:lnTo>
                <a:lnTo>
                  <a:pt x="168" y="94"/>
                </a:lnTo>
                <a:lnTo>
                  <a:pt x="168" y="94"/>
                </a:lnTo>
                <a:lnTo>
                  <a:pt x="168" y="94"/>
                </a:lnTo>
                <a:lnTo>
                  <a:pt x="168" y="94"/>
                </a:lnTo>
                <a:lnTo>
                  <a:pt x="166" y="96"/>
                </a:lnTo>
                <a:lnTo>
                  <a:pt x="166" y="96"/>
                </a:lnTo>
                <a:lnTo>
                  <a:pt x="166" y="96"/>
                </a:lnTo>
                <a:lnTo>
                  <a:pt x="166" y="96"/>
                </a:lnTo>
                <a:lnTo>
                  <a:pt x="164" y="98"/>
                </a:lnTo>
                <a:lnTo>
                  <a:pt x="164" y="98"/>
                </a:lnTo>
                <a:lnTo>
                  <a:pt x="164" y="98"/>
                </a:lnTo>
                <a:lnTo>
                  <a:pt x="164" y="98"/>
                </a:lnTo>
                <a:lnTo>
                  <a:pt x="164" y="98"/>
                </a:lnTo>
                <a:lnTo>
                  <a:pt x="164" y="98"/>
                </a:lnTo>
                <a:lnTo>
                  <a:pt x="162" y="96"/>
                </a:lnTo>
                <a:lnTo>
                  <a:pt x="162" y="96"/>
                </a:lnTo>
                <a:lnTo>
                  <a:pt x="162" y="98"/>
                </a:lnTo>
                <a:lnTo>
                  <a:pt x="162" y="98"/>
                </a:lnTo>
                <a:lnTo>
                  <a:pt x="160" y="98"/>
                </a:lnTo>
                <a:lnTo>
                  <a:pt x="160" y="98"/>
                </a:lnTo>
                <a:lnTo>
                  <a:pt x="160" y="100"/>
                </a:lnTo>
                <a:lnTo>
                  <a:pt x="160" y="100"/>
                </a:lnTo>
                <a:lnTo>
                  <a:pt x="158" y="98"/>
                </a:lnTo>
                <a:lnTo>
                  <a:pt x="158" y="98"/>
                </a:lnTo>
                <a:lnTo>
                  <a:pt x="160" y="100"/>
                </a:lnTo>
                <a:lnTo>
                  <a:pt x="160" y="100"/>
                </a:lnTo>
                <a:lnTo>
                  <a:pt x="158" y="102"/>
                </a:lnTo>
                <a:lnTo>
                  <a:pt x="158" y="102"/>
                </a:lnTo>
                <a:lnTo>
                  <a:pt x="158" y="104"/>
                </a:lnTo>
                <a:lnTo>
                  <a:pt x="158" y="104"/>
                </a:lnTo>
                <a:lnTo>
                  <a:pt x="156" y="106"/>
                </a:lnTo>
                <a:lnTo>
                  <a:pt x="156" y="106"/>
                </a:lnTo>
                <a:lnTo>
                  <a:pt x="156" y="104"/>
                </a:lnTo>
                <a:lnTo>
                  <a:pt x="156" y="104"/>
                </a:lnTo>
                <a:lnTo>
                  <a:pt x="156" y="104"/>
                </a:lnTo>
                <a:lnTo>
                  <a:pt x="156" y="104"/>
                </a:lnTo>
                <a:lnTo>
                  <a:pt x="156" y="104"/>
                </a:lnTo>
                <a:lnTo>
                  <a:pt x="156" y="104"/>
                </a:lnTo>
                <a:lnTo>
                  <a:pt x="154" y="104"/>
                </a:lnTo>
                <a:lnTo>
                  <a:pt x="154" y="104"/>
                </a:lnTo>
                <a:lnTo>
                  <a:pt x="154" y="108"/>
                </a:lnTo>
                <a:lnTo>
                  <a:pt x="154" y="108"/>
                </a:lnTo>
                <a:lnTo>
                  <a:pt x="150" y="112"/>
                </a:lnTo>
                <a:lnTo>
                  <a:pt x="150" y="112"/>
                </a:lnTo>
                <a:lnTo>
                  <a:pt x="148" y="112"/>
                </a:lnTo>
                <a:lnTo>
                  <a:pt x="148" y="112"/>
                </a:lnTo>
                <a:lnTo>
                  <a:pt x="146" y="114"/>
                </a:lnTo>
                <a:lnTo>
                  <a:pt x="146" y="114"/>
                </a:lnTo>
                <a:lnTo>
                  <a:pt x="144" y="114"/>
                </a:lnTo>
                <a:lnTo>
                  <a:pt x="144" y="114"/>
                </a:lnTo>
                <a:lnTo>
                  <a:pt x="140" y="116"/>
                </a:lnTo>
                <a:lnTo>
                  <a:pt x="140" y="116"/>
                </a:lnTo>
                <a:lnTo>
                  <a:pt x="136" y="118"/>
                </a:lnTo>
                <a:lnTo>
                  <a:pt x="136" y="118"/>
                </a:lnTo>
                <a:lnTo>
                  <a:pt x="134" y="120"/>
                </a:lnTo>
                <a:lnTo>
                  <a:pt x="134" y="120"/>
                </a:lnTo>
                <a:lnTo>
                  <a:pt x="134" y="120"/>
                </a:lnTo>
                <a:lnTo>
                  <a:pt x="134" y="120"/>
                </a:lnTo>
                <a:lnTo>
                  <a:pt x="132" y="120"/>
                </a:lnTo>
                <a:lnTo>
                  <a:pt x="132" y="120"/>
                </a:lnTo>
                <a:lnTo>
                  <a:pt x="132" y="122"/>
                </a:lnTo>
                <a:lnTo>
                  <a:pt x="132" y="122"/>
                </a:lnTo>
                <a:lnTo>
                  <a:pt x="130" y="120"/>
                </a:lnTo>
                <a:lnTo>
                  <a:pt x="130" y="120"/>
                </a:lnTo>
                <a:lnTo>
                  <a:pt x="128" y="122"/>
                </a:lnTo>
                <a:lnTo>
                  <a:pt x="128" y="122"/>
                </a:lnTo>
                <a:lnTo>
                  <a:pt x="128" y="122"/>
                </a:lnTo>
                <a:lnTo>
                  <a:pt x="128" y="122"/>
                </a:lnTo>
                <a:lnTo>
                  <a:pt x="128" y="122"/>
                </a:lnTo>
                <a:lnTo>
                  <a:pt x="128" y="122"/>
                </a:lnTo>
                <a:lnTo>
                  <a:pt x="126" y="124"/>
                </a:lnTo>
                <a:lnTo>
                  <a:pt x="126" y="124"/>
                </a:lnTo>
                <a:lnTo>
                  <a:pt x="126" y="124"/>
                </a:lnTo>
                <a:lnTo>
                  <a:pt x="126" y="124"/>
                </a:lnTo>
                <a:lnTo>
                  <a:pt x="126" y="126"/>
                </a:lnTo>
                <a:lnTo>
                  <a:pt x="126" y="126"/>
                </a:lnTo>
                <a:lnTo>
                  <a:pt x="124" y="126"/>
                </a:lnTo>
                <a:lnTo>
                  <a:pt x="124" y="126"/>
                </a:lnTo>
                <a:lnTo>
                  <a:pt x="124" y="126"/>
                </a:lnTo>
                <a:lnTo>
                  <a:pt x="124" y="126"/>
                </a:lnTo>
                <a:lnTo>
                  <a:pt x="122" y="128"/>
                </a:lnTo>
                <a:lnTo>
                  <a:pt x="122" y="128"/>
                </a:lnTo>
                <a:lnTo>
                  <a:pt x="124" y="128"/>
                </a:lnTo>
                <a:lnTo>
                  <a:pt x="124" y="128"/>
                </a:lnTo>
                <a:lnTo>
                  <a:pt x="126" y="128"/>
                </a:lnTo>
                <a:lnTo>
                  <a:pt x="126" y="128"/>
                </a:lnTo>
                <a:lnTo>
                  <a:pt x="126" y="130"/>
                </a:lnTo>
                <a:lnTo>
                  <a:pt x="126" y="130"/>
                </a:lnTo>
                <a:lnTo>
                  <a:pt x="124" y="130"/>
                </a:lnTo>
                <a:lnTo>
                  <a:pt x="124" y="130"/>
                </a:lnTo>
                <a:lnTo>
                  <a:pt x="122" y="134"/>
                </a:lnTo>
                <a:lnTo>
                  <a:pt x="122" y="134"/>
                </a:lnTo>
                <a:lnTo>
                  <a:pt x="124" y="136"/>
                </a:lnTo>
                <a:lnTo>
                  <a:pt x="124" y="136"/>
                </a:lnTo>
                <a:lnTo>
                  <a:pt x="122" y="136"/>
                </a:lnTo>
                <a:lnTo>
                  <a:pt x="122" y="136"/>
                </a:lnTo>
                <a:lnTo>
                  <a:pt x="118" y="136"/>
                </a:lnTo>
                <a:lnTo>
                  <a:pt x="118" y="136"/>
                </a:lnTo>
                <a:lnTo>
                  <a:pt x="120" y="136"/>
                </a:lnTo>
                <a:lnTo>
                  <a:pt x="120" y="136"/>
                </a:lnTo>
                <a:lnTo>
                  <a:pt x="122" y="138"/>
                </a:lnTo>
                <a:lnTo>
                  <a:pt x="122" y="138"/>
                </a:lnTo>
                <a:lnTo>
                  <a:pt x="118" y="138"/>
                </a:lnTo>
                <a:lnTo>
                  <a:pt x="118" y="138"/>
                </a:lnTo>
                <a:lnTo>
                  <a:pt x="116" y="138"/>
                </a:lnTo>
                <a:lnTo>
                  <a:pt x="116" y="138"/>
                </a:lnTo>
                <a:lnTo>
                  <a:pt x="116" y="138"/>
                </a:lnTo>
                <a:lnTo>
                  <a:pt x="116" y="138"/>
                </a:lnTo>
                <a:lnTo>
                  <a:pt x="114" y="138"/>
                </a:lnTo>
                <a:lnTo>
                  <a:pt x="114" y="138"/>
                </a:lnTo>
                <a:lnTo>
                  <a:pt x="114" y="138"/>
                </a:lnTo>
                <a:lnTo>
                  <a:pt x="114" y="138"/>
                </a:lnTo>
                <a:lnTo>
                  <a:pt x="114" y="138"/>
                </a:lnTo>
                <a:lnTo>
                  <a:pt x="114" y="140"/>
                </a:lnTo>
                <a:lnTo>
                  <a:pt x="114" y="140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4"/>
                </a:lnTo>
                <a:lnTo>
                  <a:pt x="114" y="144"/>
                </a:lnTo>
                <a:lnTo>
                  <a:pt x="114" y="144"/>
                </a:lnTo>
                <a:lnTo>
                  <a:pt x="114" y="144"/>
                </a:lnTo>
                <a:lnTo>
                  <a:pt x="114" y="144"/>
                </a:lnTo>
                <a:lnTo>
                  <a:pt x="114" y="144"/>
                </a:lnTo>
                <a:lnTo>
                  <a:pt x="112" y="144"/>
                </a:lnTo>
                <a:lnTo>
                  <a:pt x="112" y="144"/>
                </a:lnTo>
                <a:lnTo>
                  <a:pt x="112" y="144"/>
                </a:lnTo>
                <a:lnTo>
                  <a:pt x="112" y="144"/>
                </a:lnTo>
                <a:lnTo>
                  <a:pt x="112" y="144"/>
                </a:lnTo>
                <a:lnTo>
                  <a:pt x="112" y="144"/>
                </a:lnTo>
                <a:lnTo>
                  <a:pt x="112" y="144"/>
                </a:lnTo>
                <a:lnTo>
                  <a:pt x="112" y="144"/>
                </a:lnTo>
                <a:lnTo>
                  <a:pt x="108" y="142"/>
                </a:lnTo>
                <a:lnTo>
                  <a:pt x="108" y="142"/>
                </a:lnTo>
                <a:lnTo>
                  <a:pt x="106" y="142"/>
                </a:lnTo>
                <a:lnTo>
                  <a:pt x="106" y="142"/>
                </a:lnTo>
                <a:lnTo>
                  <a:pt x="102" y="142"/>
                </a:lnTo>
                <a:lnTo>
                  <a:pt x="102" y="142"/>
                </a:lnTo>
                <a:lnTo>
                  <a:pt x="102" y="142"/>
                </a:lnTo>
                <a:lnTo>
                  <a:pt x="102" y="142"/>
                </a:lnTo>
                <a:lnTo>
                  <a:pt x="100" y="142"/>
                </a:lnTo>
                <a:lnTo>
                  <a:pt x="100" y="142"/>
                </a:lnTo>
                <a:lnTo>
                  <a:pt x="98" y="140"/>
                </a:lnTo>
                <a:lnTo>
                  <a:pt x="98" y="140"/>
                </a:lnTo>
                <a:lnTo>
                  <a:pt x="94" y="142"/>
                </a:lnTo>
                <a:lnTo>
                  <a:pt x="94" y="142"/>
                </a:lnTo>
                <a:lnTo>
                  <a:pt x="92" y="136"/>
                </a:lnTo>
                <a:lnTo>
                  <a:pt x="92" y="136"/>
                </a:lnTo>
                <a:lnTo>
                  <a:pt x="90" y="134"/>
                </a:lnTo>
                <a:lnTo>
                  <a:pt x="90" y="134"/>
                </a:lnTo>
                <a:lnTo>
                  <a:pt x="90" y="132"/>
                </a:lnTo>
                <a:lnTo>
                  <a:pt x="90" y="132"/>
                </a:lnTo>
                <a:lnTo>
                  <a:pt x="88" y="132"/>
                </a:lnTo>
                <a:lnTo>
                  <a:pt x="86" y="130"/>
                </a:lnTo>
                <a:lnTo>
                  <a:pt x="86" y="130"/>
                </a:lnTo>
                <a:lnTo>
                  <a:pt x="86" y="128"/>
                </a:lnTo>
                <a:lnTo>
                  <a:pt x="86" y="128"/>
                </a:lnTo>
                <a:lnTo>
                  <a:pt x="86" y="128"/>
                </a:lnTo>
                <a:lnTo>
                  <a:pt x="86" y="128"/>
                </a:lnTo>
                <a:lnTo>
                  <a:pt x="90" y="124"/>
                </a:lnTo>
                <a:lnTo>
                  <a:pt x="90" y="124"/>
                </a:lnTo>
                <a:lnTo>
                  <a:pt x="90" y="120"/>
                </a:lnTo>
                <a:lnTo>
                  <a:pt x="90" y="120"/>
                </a:lnTo>
                <a:lnTo>
                  <a:pt x="88" y="120"/>
                </a:lnTo>
                <a:lnTo>
                  <a:pt x="88" y="118"/>
                </a:lnTo>
                <a:lnTo>
                  <a:pt x="88" y="118"/>
                </a:lnTo>
                <a:lnTo>
                  <a:pt x="90" y="118"/>
                </a:lnTo>
                <a:lnTo>
                  <a:pt x="90" y="116"/>
                </a:lnTo>
                <a:lnTo>
                  <a:pt x="90" y="116"/>
                </a:lnTo>
                <a:lnTo>
                  <a:pt x="86" y="114"/>
                </a:lnTo>
                <a:lnTo>
                  <a:pt x="86" y="114"/>
                </a:lnTo>
                <a:lnTo>
                  <a:pt x="80" y="114"/>
                </a:lnTo>
                <a:lnTo>
                  <a:pt x="80" y="114"/>
                </a:lnTo>
                <a:lnTo>
                  <a:pt x="72" y="114"/>
                </a:lnTo>
                <a:lnTo>
                  <a:pt x="72" y="114"/>
                </a:lnTo>
                <a:lnTo>
                  <a:pt x="70" y="114"/>
                </a:lnTo>
                <a:lnTo>
                  <a:pt x="70" y="114"/>
                </a:lnTo>
                <a:lnTo>
                  <a:pt x="70" y="110"/>
                </a:lnTo>
                <a:lnTo>
                  <a:pt x="70" y="110"/>
                </a:lnTo>
                <a:lnTo>
                  <a:pt x="72" y="110"/>
                </a:lnTo>
                <a:lnTo>
                  <a:pt x="70" y="110"/>
                </a:lnTo>
                <a:lnTo>
                  <a:pt x="70" y="110"/>
                </a:lnTo>
                <a:lnTo>
                  <a:pt x="70" y="108"/>
                </a:lnTo>
                <a:lnTo>
                  <a:pt x="70" y="108"/>
                </a:lnTo>
                <a:lnTo>
                  <a:pt x="70" y="106"/>
                </a:lnTo>
                <a:lnTo>
                  <a:pt x="70" y="106"/>
                </a:lnTo>
                <a:lnTo>
                  <a:pt x="68" y="100"/>
                </a:lnTo>
                <a:lnTo>
                  <a:pt x="68" y="100"/>
                </a:lnTo>
                <a:lnTo>
                  <a:pt x="70" y="94"/>
                </a:lnTo>
                <a:lnTo>
                  <a:pt x="70" y="94"/>
                </a:lnTo>
                <a:lnTo>
                  <a:pt x="68" y="94"/>
                </a:lnTo>
                <a:lnTo>
                  <a:pt x="68" y="94"/>
                </a:lnTo>
                <a:lnTo>
                  <a:pt x="66" y="90"/>
                </a:lnTo>
                <a:lnTo>
                  <a:pt x="66" y="90"/>
                </a:lnTo>
                <a:lnTo>
                  <a:pt x="66" y="88"/>
                </a:lnTo>
                <a:lnTo>
                  <a:pt x="66" y="88"/>
                </a:lnTo>
                <a:lnTo>
                  <a:pt x="64" y="86"/>
                </a:lnTo>
                <a:lnTo>
                  <a:pt x="64" y="86"/>
                </a:lnTo>
                <a:lnTo>
                  <a:pt x="58" y="86"/>
                </a:lnTo>
                <a:lnTo>
                  <a:pt x="58" y="86"/>
                </a:lnTo>
                <a:lnTo>
                  <a:pt x="56" y="82"/>
                </a:lnTo>
                <a:lnTo>
                  <a:pt x="56" y="82"/>
                </a:lnTo>
                <a:lnTo>
                  <a:pt x="52" y="84"/>
                </a:lnTo>
                <a:lnTo>
                  <a:pt x="52" y="84"/>
                </a:lnTo>
                <a:lnTo>
                  <a:pt x="50" y="88"/>
                </a:lnTo>
                <a:lnTo>
                  <a:pt x="48" y="92"/>
                </a:lnTo>
                <a:lnTo>
                  <a:pt x="48" y="92"/>
                </a:lnTo>
                <a:lnTo>
                  <a:pt x="46" y="92"/>
                </a:lnTo>
                <a:lnTo>
                  <a:pt x="46" y="92"/>
                </a:lnTo>
                <a:lnTo>
                  <a:pt x="44" y="92"/>
                </a:lnTo>
                <a:lnTo>
                  <a:pt x="44" y="92"/>
                </a:lnTo>
                <a:lnTo>
                  <a:pt x="42" y="92"/>
                </a:lnTo>
                <a:lnTo>
                  <a:pt x="42" y="92"/>
                </a:lnTo>
                <a:lnTo>
                  <a:pt x="40" y="90"/>
                </a:lnTo>
                <a:lnTo>
                  <a:pt x="40" y="90"/>
                </a:lnTo>
                <a:lnTo>
                  <a:pt x="36" y="90"/>
                </a:lnTo>
                <a:lnTo>
                  <a:pt x="36" y="90"/>
                </a:lnTo>
                <a:lnTo>
                  <a:pt x="36" y="86"/>
                </a:lnTo>
                <a:lnTo>
                  <a:pt x="34" y="84"/>
                </a:lnTo>
                <a:lnTo>
                  <a:pt x="34" y="84"/>
                </a:lnTo>
                <a:lnTo>
                  <a:pt x="32" y="84"/>
                </a:lnTo>
                <a:lnTo>
                  <a:pt x="30" y="82"/>
                </a:lnTo>
                <a:lnTo>
                  <a:pt x="30" y="82"/>
                </a:lnTo>
                <a:lnTo>
                  <a:pt x="28" y="82"/>
                </a:lnTo>
                <a:lnTo>
                  <a:pt x="26" y="84"/>
                </a:lnTo>
                <a:lnTo>
                  <a:pt x="26" y="84"/>
                </a:lnTo>
                <a:lnTo>
                  <a:pt x="22" y="84"/>
                </a:lnTo>
                <a:lnTo>
                  <a:pt x="22" y="84"/>
                </a:lnTo>
                <a:lnTo>
                  <a:pt x="22" y="82"/>
                </a:lnTo>
                <a:lnTo>
                  <a:pt x="22" y="82"/>
                </a:lnTo>
                <a:lnTo>
                  <a:pt x="16" y="84"/>
                </a:lnTo>
                <a:lnTo>
                  <a:pt x="16" y="84"/>
                </a:lnTo>
                <a:lnTo>
                  <a:pt x="14" y="82"/>
                </a:lnTo>
                <a:lnTo>
                  <a:pt x="14" y="82"/>
                </a:lnTo>
                <a:lnTo>
                  <a:pt x="6" y="80"/>
                </a:lnTo>
                <a:lnTo>
                  <a:pt x="6" y="80"/>
                </a:lnTo>
                <a:lnTo>
                  <a:pt x="4" y="80"/>
                </a:lnTo>
                <a:lnTo>
                  <a:pt x="4" y="80"/>
                </a:lnTo>
                <a:lnTo>
                  <a:pt x="0" y="78"/>
                </a:lnTo>
                <a:lnTo>
                  <a:pt x="0" y="78"/>
                </a:lnTo>
                <a:lnTo>
                  <a:pt x="0" y="74"/>
                </a:lnTo>
                <a:lnTo>
                  <a:pt x="0" y="74"/>
                </a:lnTo>
                <a:lnTo>
                  <a:pt x="0" y="74"/>
                </a:lnTo>
                <a:lnTo>
                  <a:pt x="2" y="72"/>
                </a:lnTo>
                <a:lnTo>
                  <a:pt x="2" y="72"/>
                </a:lnTo>
                <a:lnTo>
                  <a:pt x="2" y="68"/>
                </a:lnTo>
                <a:lnTo>
                  <a:pt x="2" y="68"/>
                </a:lnTo>
                <a:lnTo>
                  <a:pt x="4" y="66"/>
                </a:lnTo>
                <a:lnTo>
                  <a:pt x="4" y="66"/>
                </a:lnTo>
                <a:lnTo>
                  <a:pt x="2" y="64"/>
                </a:lnTo>
                <a:lnTo>
                  <a:pt x="2" y="64"/>
                </a:lnTo>
                <a:lnTo>
                  <a:pt x="4" y="62"/>
                </a:lnTo>
                <a:lnTo>
                  <a:pt x="4" y="62"/>
                </a:lnTo>
                <a:lnTo>
                  <a:pt x="6" y="62"/>
                </a:lnTo>
                <a:lnTo>
                  <a:pt x="6" y="60"/>
                </a:lnTo>
                <a:lnTo>
                  <a:pt x="6" y="60"/>
                </a:lnTo>
                <a:lnTo>
                  <a:pt x="4" y="58"/>
                </a:lnTo>
                <a:lnTo>
                  <a:pt x="4" y="58"/>
                </a:lnTo>
                <a:lnTo>
                  <a:pt x="6" y="58"/>
                </a:lnTo>
                <a:lnTo>
                  <a:pt x="6" y="58"/>
                </a:lnTo>
                <a:lnTo>
                  <a:pt x="4" y="56"/>
                </a:lnTo>
                <a:lnTo>
                  <a:pt x="4" y="56"/>
                </a:lnTo>
                <a:lnTo>
                  <a:pt x="4" y="56"/>
                </a:lnTo>
                <a:lnTo>
                  <a:pt x="4" y="54"/>
                </a:lnTo>
                <a:lnTo>
                  <a:pt x="4" y="54"/>
                </a:lnTo>
                <a:lnTo>
                  <a:pt x="2" y="52"/>
                </a:lnTo>
                <a:lnTo>
                  <a:pt x="2" y="52"/>
                </a:lnTo>
                <a:lnTo>
                  <a:pt x="4" y="50"/>
                </a:lnTo>
                <a:lnTo>
                  <a:pt x="4" y="48"/>
                </a:lnTo>
                <a:lnTo>
                  <a:pt x="4" y="48"/>
                </a:lnTo>
                <a:lnTo>
                  <a:pt x="2" y="46"/>
                </a:lnTo>
                <a:lnTo>
                  <a:pt x="2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4" y="46"/>
                </a:lnTo>
                <a:lnTo>
                  <a:pt x="6" y="46"/>
                </a:lnTo>
                <a:lnTo>
                  <a:pt x="6" y="46"/>
                </a:lnTo>
                <a:lnTo>
                  <a:pt x="10" y="44"/>
                </a:lnTo>
                <a:lnTo>
                  <a:pt x="10" y="44"/>
                </a:lnTo>
                <a:lnTo>
                  <a:pt x="12" y="40"/>
                </a:lnTo>
                <a:lnTo>
                  <a:pt x="12" y="40"/>
                </a:lnTo>
                <a:lnTo>
                  <a:pt x="16" y="36"/>
                </a:lnTo>
                <a:lnTo>
                  <a:pt x="16" y="36"/>
                </a:lnTo>
                <a:lnTo>
                  <a:pt x="18" y="34"/>
                </a:lnTo>
                <a:lnTo>
                  <a:pt x="18" y="34"/>
                </a:lnTo>
                <a:lnTo>
                  <a:pt x="20" y="32"/>
                </a:lnTo>
                <a:lnTo>
                  <a:pt x="20" y="32"/>
                </a:lnTo>
                <a:lnTo>
                  <a:pt x="22" y="34"/>
                </a:lnTo>
                <a:lnTo>
                  <a:pt x="22" y="34"/>
                </a:lnTo>
                <a:lnTo>
                  <a:pt x="24" y="34"/>
                </a:lnTo>
                <a:lnTo>
                  <a:pt x="24" y="34"/>
                </a:lnTo>
                <a:lnTo>
                  <a:pt x="26" y="34"/>
                </a:lnTo>
                <a:lnTo>
                  <a:pt x="28" y="34"/>
                </a:lnTo>
                <a:lnTo>
                  <a:pt x="28" y="34"/>
                </a:lnTo>
                <a:lnTo>
                  <a:pt x="28" y="30"/>
                </a:lnTo>
                <a:lnTo>
                  <a:pt x="28" y="30"/>
                </a:lnTo>
                <a:lnTo>
                  <a:pt x="30" y="28"/>
                </a:lnTo>
                <a:lnTo>
                  <a:pt x="30" y="28"/>
                </a:lnTo>
                <a:lnTo>
                  <a:pt x="32" y="28"/>
                </a:lnTo>
                <a:lnTo>
                  <a:pt x="32" y="28"/>
                </a:lnTo>
                <a:lnTo>
                  <a:pt x="34" y="28"/>
                </a:lnTo>
                <a:lnTo>
                  <a:pt x="34" y="28"/>
                </a:lnTo>
                <a:lnTo>
                  <a:pt x="36" y="28"/>
                </a:lnTo>
                <a:lnTo>
                  <a:pt x="36" y="28"/>
                </a:lnTo>
                <a:lnTo>
                  <a:pt x="40" y="28"/>
                </a:lnTo>
                <a:lnTo>
                  <a:pt x="40" y="28"/>
                </a:lnTo>
                <a:lnTo>
                  <a:pt x="42" y="28"/>
                </a:lnTo>
                <a:lnTo>
                  <a:pt x="42" y="28"/>
                </a:lnTo>
                <a:lnTo>
                  <a:pt x="42" y="28"/>
                </a:lnTo>
                <a:lnTo>
                  <a:pt x="46" y="26"/>
                </a:lnTo>
                <a:lnTo>
                  <a:pt x="46" y="26"/>
                </a:lnTo>
                <a:lnTo>
                  <a:pt x="48" y="26"/>
                </a:lnTo>
                <a:lnTo>
                  <a:pt x="48" y="26"/>
                </a:lnTo>
                <a:lnTo>
                  <a:pt x="48" y="28"/>
                </a:lnTo>
                <a:lnTo>
                  <a:pt x="50" y="30"/>
                </a:lnTo>
                <a:lnTo>
                  <a:pt x="50" y="30"/>
                </a:lnTo>
                <a:lnTo>
                  <a:pt x="52" y="32"/>
                </a:lnTo>
                <a:lnTo>
                  <a:pt x="52" y="32"/>
                </a:lnTo>
                <a:lnTo>
                  <a:pt x="54" y="34"/>
                </a:lnTo>
                <a:lnTo>
                  <a:pt x="54" y="34"/>
                </a:lnTo>
                <a:lnTo>
                  <a:pt x="56" y="34"/>
                </a:lnTo>
                <a:lnTo>
                  <a:pt x="56" y="34"/>
                </a:lnTo>
                <a:lnTo>
                  <a:pt x="58" y="34"/>
                </a:lnTo>
                <a:lnTo>
                  <a:pt x="58" y="34"/>
                </a:lnTo>
                <a:lnTo>
                  <a:pt x="62" y="32"/>
                </a:lnTo>
                <a:lnTo>
                  <a:pt x="62" y="32"/>
                </a:lnTo>
                <a:lnTo>
                  <a:pt x="62" y="32"/>
                </a:lnTo>
                <a:lnTo>
                  <a:pt x="64" y="32"/>
                </a:lnTo>
                <a:lnTo>
                  <a:pt x="64" y="32"/>
                </a:lnTo>
                <a:lnTo>
                  <a:pt x="64" y="30"/>
                </a:lnTo>
                <a:lnTo>
                  <a:pt x="64" y="30"/>
                </a:lnTo>
                <a:lnTo>
                  <a:pt x="64" y="30"/>
                </a:lnTo>
                <a:lnTo>
                  <a:pt x="68" y="24"/>
                </a:lnTo>
                <a:lnTo>
                  <a:pt x="68" y="24"/>
                </a:lnTo>
                <a:lnTo>
                  <a:pt x="70" y="26"/>
                </a:lnTo>
                <a:lnTo>
                  <a:pt x="70" y="26"/>
                </a:lnTo>
                <a:lnTo>
                  <a:pt x="74" y="24"/>
                </a:lnTo>
                <a:lnTo>
                  <a:pt x="74" y="24"/>
                </a:lnTo>
                <a:lnTo>
                  <a:pt x="76" y="26"/>
                </a:lnTo>
                <a:lnTo>
                  <a:pt x="76" y="26"/>
                </a:lnTo>
                <a:lnTo>
                  <a:pt x="80" y="24"/>
                </a:lnTo>
                <a:lnTo>
                  <a:pt x="80" y="24"/>
                </a:lnTo>
                <a:lnTo>
                  <a:pt x="82" y="22"/>
                </a:lnTo>
                <a:lnTo>
                  <a:pt x="82" y="22"/>
                </a:lnTo>
                <a:lnTo>
                  <a:pt x="84" y="16"/>
                </a:lnTo>
                <a:lnTo>
                  <a:pt x="84" y="16"/>
                </a:lnTo>
                <a:lnTo>
                  <a:pt x="84" y="14"/>
                </a:lnTo>
                <a:lnTo>
                  <a:pt x="84" y="14"/>
                </a:lnTo>
                <a:lnTo>
                  <a:pt x="88" y="14"/>
                </a:lnTo>
                <a:lnTo>
                  <a:pt x="88" y="14"/>
                </a:lnTo>
                <a:lnTo>
                  <a:pt x="90" y="12"/>
                </a:lnTo>
                <a:lnTo>
                  <a:pt x="90" y="12"/>
                </a:lnTo>
                <a:lnTo>
                  <a:pt x="94" y="12"/>
                </a:lnTo>
                <a:lnTo>
                  <a:pt x="94" y="12"/>
                </a:lnTo>
                <a:lnTo>
                  <a:pt x="96" y="12"/>
                </a:lnTo>
                <a:lnTo>
                  <a:pt x="96" y="12"/>
                </a:lnTo>
                <a:lnTo>
                  <a:pt x="100" y="12"/>
                </a:lnTo>
                <a:lnTo>
                  <a:pt x="100" y="12"/>
                </a:lnTo>
                <a:lnTo>
                  <a:pt x="102" y="12"/>
                </a:lnTo>
                <a:lnTo>
                  <a:pt x="102" y="12"/>
                </a:lnTo>
                <a:lnTo>
                  <a:pt x="106" y="10"/>
                </a:lnTo>
                <a:lnTo>
                  <a:pt x="106" y="10"/>
                </a:lnTo>
                <a:lnTo>
                  <a:pt x="106" y="12"/>
                </a:lnTo>
                <a:lnTo>
                  <a:pt x="108" y="12"/>
                </a:lnTo>
                <a:lnTo>
                  <a:pt x="108" y="12"/>
                </a:lnTo>
                <a:lnTo>
                  <a:pt x="110" y="12"/>
                </a:lnTo>
                <a:lnTo>
                  <a:pt x="110" y="12"/>
                </a:lnTo>
                <a:lnTo>
                  <a:pt x="110" y="12"/>
                </a:lnTo>
                <a:lnTo>
                  <a:pt x="112" y="14"/>
                </a:lnTo>
                <a:lnTo>
                  <a:pt x="112" y="14"/>
                </a:lnTo>
                <a:lnTo>
                  <a:pt x="114" y="12"/>
                </a:lnTo>
                <a:lnTo>
                  <a:pt x="114" y="12"/>
                </a:lnTo>
                <a:lnTo>
                  <a:pt x="116" y="14"/>
                </a:lnTo>
                <a:lnTo>
                  <a:pt x="118" y="14"/>
                </a:lnTo>
                <a:lnTo>
                  <a:pt x="118" y="14"/>
                </a:lnTo>
                <a:lnTo>
                  <a:pt x="120" y="10"/>
                </a:lnTo>
                <a:lnTo>
                  <a:pt x="120" y="10"/>
                </a:lnTo>
                <a:lnTo>
                  <a:pt x="124" y="14"/>
                </a:lnTo>
                <a:lnTo>
                  <a:pt x="124" y="14"/>
                </a:lnTo>
                <a:lnTo>
                  <a:pt x="126" y="14"/>
                </a:lnTo>
                <a:lnTo>
                  <a:pt x="126" y="14"/>
                </a:lnTo>
                <a:lnTo>
                  <a:pt x="126" y="14"/>
                </a:lnTo>
                <a:lnTo>
                  <a:pt x="128" y="14"/>
                </a:lnTo>
                <a:lnTo>
                  <a:pt x="128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6"/>
                </a:lnTo>
                <a:lnTo>
                  <a:pt x="132" y="16"/>
                </a:lnTo>
                <a:lnTo>
                  <a:pt x="132" y="16"/>
                </a:lnTo>
                <a:lnTo>
                  <a:pt x="134" y="14"/>
                </a:lnTo>
                <a:lnTo>
                  <a:pt x="134" y="14"/>
                </a:lnTo>
                <a:lnTo>
                  <a:pt x="134" y="12"/>
                </a:lnTo>
                <a:lnTo>
                  <a:pt x="134" y="12"/>
                </a:lnTo>
                <a:lnTo>
                  <a:pt x="136" y="8"/>
                </a:lnTo>
                <a:lnTo>
                  <a:pt x="136" y="8"/>
                </a:lnTo>
                <a:lnTo>
                  <a:pt x="136" y="6"/>
                </a:lnTo>
                <a:lnTo>
                  <a:pt x="136" y="6"/>
                </a:lnTo>
                <a:lnTo>
                  <a:pt x="136" y="6"/>
                </a:lnTo>
                <a:lnTo>
                  <a:pt x="136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7" name="Freeform 157"/>
          <p:cNvSpPr>
            <a:spLocks/>
          </p:cNvSpPr>
          <p:nvPr/>
        </p:nvSpPr>
        <p:spPr bwMode="auto">
          <a:xfrm>
            <a:off x="2457222" y="5574152"/>
            <a:ext cx="466725" cy="412750"/>
          </a:xfrm>
          <a:custGeom>
            <a:avLst/>
            <a:gdLst>
              <a:gd name="T0" fmla="*/ 294 w 294"/>
              <a:gd name="T1" fmla="*/ 38 h 260"/>
              <a:gd name="T2" fmla="*/ 280 w 294"/>
              <a:gd name="T3" fmla="*/ 54 h 260"/>
              <a:gd name="T4" fmla="*/ 256 w 294"/>
              <a:gd name="T5" fmla="*/ 64 h 260"/>
              <a:gd name="T6" fmla="*/ 212 w 294"/>
              <a:gd name="T7" fmla="*/ 76 h 260"/>
              <a:gd name="T8" fmla="*/ 188 w 294"/>
              <a:gd name="T9" fmla="*/ 102 h 260"/>
              <a:gd name="T10" fmla="*/ 164 w 294"/>
              <a:gd name="T11" fmla="*/ 142 h 260"/>
              <a:gd name="T12" fmla="*/ 148 w 294"/>
              <a:gd name="T13" fmla="*/ 156 h 260"/>
              <a:gd name="T14" fmla="*/ 134 w 294"/>
              <a:gd name="T15" fmla="*/ 196 h 260"/>
              <a:gd name="T16" fmla="*/ 110 w 294"/>
              <a:gd name="T17" fmla="*/ 202 h 260"/>
              <a:gd name="T18" fmla="*/ 118 w 294"/>
              <a:gd name="T19" fmla="*/ 240 h 260"/>
              <a:gd name="T20" fmla="*/ 102 w 294"/>
              <a:gd name="T21" fmla="*/ 258 h 260"/>
              <a:gd name="T22" fmla="*/ 94 w 294"/>
              <a:gd name="T23" fmla="*/ 252 h 260"/>
              <a:gd name="T24" fmla="*/ 86 w 294"/>
              <a:gd name="T25" fmla="*/ 252 h 260"/>
              <a:gd name="T26" fmla="*/ 88 w 294"/>
              <a:gd name="T27" fmla="*/ 260 h 260"/>
              <a:gd name="T28" fmla="*/ 82 w 294"/>
              <a:gd name="T29" fmla="*/ 252 h 260"/>
              <a:gd name="T30" fmla="*/ 80 w 294"/>
              <a:gd name="T31" fmla="*/ 246 h 260"/>
              <a:gd name="T32" fmla="*/ 86 w 294"/>
              <a:gd name="T33" fmla="*/ 248 h 260"/>
              <a:gd name="T34" fmla="*/ 92 w 294"/>
              <a:gd name="T35" fmla="*/ 246 h 260"/>
              <a:gd name="T36" fmla="*/ 84 w 294"/>
              <a:gd name="T37" fmla="*/ 236 h 260"/>
              <a:gd name="T38" fmla="*/ 74 w 294"/>
              <a:gd name="T39" fmla="*/ 230 h 260"/>
              <a:gd name="T40" fmla="*/ 66 w 294"/>
              <a:gd name="T41" fmla="*/ 236 h 260"/>
              <a:gd name="T42" fmla="*/ 72 w 294"/>
              <a:gd name="T43" fmla="*/ 226 h 260"/>
              <a:gd name="T44" fmla="*/ 82 w 294"/>
              <a:gd name="T45" fmla="*/ 226 h 260"/>
              <a:gd name="T46" fmla="*/ 82 w 294"/>
              <a:gd name="T47" fmla="*/ 220 h 260"/>
              <a:gd name="T48" fmla="*/ 86 w 294"/>
              <a:gd name="T49" fmla="*/ 212 h 260"/>
              <a:gd name="T50" fmla="*/ 74 w 294"/>
              <a:gd name="T51" fmla="*/ 208 h 260"/>
              <a:gd name="T52" fmla="*/ 74 w 294"/>
              <a:gd name="T53" fmla="*/ 198 h 260"/>
              <a:gd name="T54" fmla="*/ 78 w 294"/>
              <a:gd name="T55" fmla="*/ 198 h 260"/>
              <a:gd name="T56" fmla="*/ 82 w 294"/>
              <a:gd name="T57" fmla="*/ 204 h 260"/>
              <a:gd name="T58" fmla="*/ 86 w 294"/>
              <a:gd name="T59" fmla="*/ 200 h 260"/>
              <a:gd name="T60" fmla="*/ 96 w 294"/>
              <a:gd name="T61" fmla="*/ 194 h 260"/>
              <a:gd name="T62" fmla="*/ 90 w 294"/>
              <a:gd name="T63" fmla="*/ 184 h 260"/>
              <a:gd name="T64" fmla="*/ 86 w 294"/>
              <a:gd name="T65" fmla="*/ 176 h 260"/>
              <a:gd name="T66" fmla="*/ 80 w 294"/>
              <a:gd name="T67" fmla="*/ 174 h 260"/>
              <a:gd name="T68" fmla="*/ 66 w 294"/>
              <a:gd name="T69" fmla="*/ 174 h 260"/>
              <a:gd name="T70" fmla="*/ 70 w 294"/>
              <a:gd name="T71" fmla="*/ 166 h 260"/>
              <a:gd name="T72" fmla="*/ 66 w 294"/>
              <a:gd name="T73" fmla="*/ 160 h 260"/>
              <a:gd name="T74" fmla="*/ 70 w 294"/>
              <a:gd name="T75" fmla="*/ 148 h 260"/>
              <a:gd name="T76" fmla="*/ 68 w 294"/>
              <a:gd name="T77" fmla="*/ 140 h 260"/>
              <a:gd name="T78" fmla="*/ 54 w 294"/>
              <a:gd name="T79" fmla="*/ 144 h 260"/>
              <a:gd name="T80" fmla="*/ 34 w 294"/>
              <a:gd name="T81" fmla="*/ 152 h 260"/>
              <a:gd name="T82" fmla="*/ 18 w 294"/>
              <a:gd name="T83" fmla="*/ 160 h 260"/>
              <a:gd name="T84" fmla="*/ 2 w 294"/>
              <a:gd name="T85" fmla="*/ 166 h 260"/>
              <a:gd name="T86" fmla="*/ 22 w 294"/>
              <a:gd name="T87" fmla="*/ 152 h 260"/>
              <a:gd name="T88" fmla="*/ 28 w 294"/>
              <a:gd name="T89" fmla="*/ 146 h 260"/>
              <a:gd name="T90" fmla="*/ 42 w 294"/>
              <a:gd name="T91" fmla="*/ 142 h 260"/>
              <a:gd name="T92" fmla="*/ 48 w 294"/>
              <a:gd name="T93" fmla="*/ 138 h 260"/>
              <a:gd name="T94" fmla="*/ 66 w 294"/>
              <a:gd name="T95" fmla="*/ 128 h 260"/>
              <a:gd name="T96" fmla="*/ 82 w 294"/>
              <a:gd name="T97" fmla="*/ 110 h 260"/>
              <a:gd name="T98" fmla="*/ 118 w 294"/>
              <a:gd name="T99" fmla="*/ 82 h 260"/>
              <a:gd name="T100" fmla="*/ 118 w 294"/>
              <a:gd name="T101" fmla="*/ 70 h 260"/>
              <a:gd name="T102" fmla="*/ 122 w 294"/>
              <a:gd name="T103" fmla="*/ 58 h 260"/>
              <a:gd name="T104" fmla="*/ 132 w 294"/>
              <a:gd name="T105" fmla="*/ 42 h 260"/>
              <a:gd name="T106" fmla="*/ 148 w 294"/>
              <a:gd name="T107" fmla="*/ 18 h 260"/>
              <a:gd name="T108" fmla="*/ 162 w 294"/>
              <a:gd name="T109" fmla="*/ 8 h 260"/>
              <a:gd name="T110" fmla="*/ 164 w 294"/>
              <a:gd name="T111" fmla="*/ 2 h 260"/>
              <a:gd name="T112" fmla="*/ 180 w 294"/>
              <a:gd name="T113" fmla="*/ 22 h 260"/>
              <a:gd name="T114" fmla="*/ 192 w 294"/>
              <a:gd name="T115" fmla="*/ 40 h 260"/>
              <a:gd name="T116" fmla="*/ 214 w 294"/>
              <a:gd name="T117" fmla="*/ 40 h 260"/>
              <a:gd name="T118" fmla="*/ 220 w 294"/>
              <a:gd name="T119" fmla="*/ 36 h 260"/>
              <a:gd name="T120" fmla="*/ 232 w 294"/>
              <a:gd name="T121" fmla="*/ 32 h 260"/>
              <a:gd name="T122" fmla="*/ 254 w 294"/>
              <a:gd name="T123" fmla="*/ 32 h 260"/>
              <a:gd name="T124" fmla="*/ 270 w 294"/>
              <a:gd name="T125" fmla="*/ 28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4" h="260">
                <a:moveTo>
                  <a:pt x="278" y="20"/>
                </a:moveTo>
                <a:lnTo>
                  <a:pt x="278" y="20"/>
                </a:lnTo>
                <a:lnTo>
                  <a:pt x="282" y="22"/>
                </a:lnTo>
                <a:lnTo>
                  <a:pt x="282" y="22"/>
                </a:lnTo>
                <a:lnTo>
                  <a:pt x="284" y="22"/>
                </a:lnTo>
                <a:lnTo>
                  <a:pt x="284" y="22"/>
                </a:lnTo>
                <a:lnTo>
                  <a:pt x="286" y="24"/>
                </a:lnTo>
                <a:lnTo>
                  <a:pt x="286" y="24"/>
                </a:lnTo>
                <a:lnTo>
                  <a:pt x="288" y="24"/>
                </a:lnTo>
                <a:lnTo>
                  <a:pt x="288" y="24"/>
                </a:lnTo>
                <a:lnTo>
                  <a:pt x="292" y="24"/>
                </a:lnTo>
                <a:lnTo>
                  <a:pt x="292" y="24"/>
                </a:lnTo>
                <a:lnTo>
                  <a:pt x="292" y="26"/>
                </a:lnTo>
                <a:lnTo>
                  <a:pt x="292" y="26"/>
                </a:lnTo>
                <a:lnTo>
                  <a:pt x="294" y="28"/>
                </a:lnTo>
                <a:lnTo>
                  <a:pt x="294" y="28"/>
                </a:lnTo>
                <a:lnTo>
                  <a:pt x="292" y="32"/>
                </a:lnTo>
                <a:lnTo>
                  <a:pt x="292" y="32"/>
                </a:lnTo>
                <a:lnTo>
                  <a:pt x="294" y="34"/>
                </a:lnTo>
                <a:lnTo>
                  <a:pt x="294" y="34"/>
                </a:lnTo>
                <a:lnTo>
                  <a:pt x="294" y="36"/>
                </a:lnTo>
                <a:lnTo>
                  <a:pt x="294" y="36"/>
                </a:lnTo>
                <a:lnTo>
                  <a:pt x="294" y="36"/>
                </a:lnTo>
                <a:lnTo>
                  <a:pt x="294" y="38"/>
                </a:lnTo>
                <a:lnTo>
                  <a:pt x="294" y="38"/>
                </a:lnTo>
                <a:lnTo>
                  <a:pt x="294" y="38"/>
                </a:lnTo>
                <a:lnTo>
                  <a:pt x="294" y="38"/>
                </a:lnTo>
                <a:lnTo>
                  <a:pt x="294" y="40"/>
                </a:lnTo>
                <a:lnTo>
                  <a:pt x="294" y="40"/>
                </a:lnTo>
                <a:lnTo>
                  <a:pt x="294" y="42"/>
                </a:lnTo>
                <a:lnTo>
                  <a:pt x="294" y="42"/>
                </a:lnTo>
                <a:lnTo>
                  <a:pt x="294" y="42"/>
                </a:lnTo>
                <a:lnTo>
                  <a:pt x="292" y="44"/>
                </a:lnTo>
                <a:lnTo>
                  <a:pt x="292" y="44"/>
                </a:lnTo>
                <a:lnTo>
                  <a:pt x="294" y="46"/>
                </a:lnTo>
                <a:lnTo>
                  <a:pt x="294" y="46"/>
                </a:lnTo>
                <a:lnTo>
                  <a:pt x="292" y="48"/>
                </a:lnTo>
                <a:lnTo>
                  <a:pt x="292" y="48"/>
                </a:lnTo>
                <a:lnTo>
                  <a:pt x="292" y="52"/>
                </a:lnTo>
                <a:lnTo>
                  <a:pt x="292" y="52"/>
                </a:lnTo>
                <a:lnTo>
                  <a:pt x="290" y="54"/>
                </a:lnTo>
                <a:lnTo>
                  <a:pt x="290" y="54"/>
                </a:lnTo>
                <a:lnTo>
                  <a:pt x="288" y="54"/>
                </a:lnTo>
                <a:lnTo>
                  <a:pt x="286" y="54"/>
                </a:lnTo>
                <a:lnTo>
                  <a:pt x="286" y="54"/>
                </a:lnTo>
                <a:lnTo>
                  <a:pt x="284" y="56"/>
                </a:lnTo>
                <a:lnTo>
                  <a:pt x="284" y="56"/>
                </a:lnTo>
                <a:lnTo>
                  <a:pt x="280" y="54"/>
                </a:lnTo>
                <a:lnTo>
                  <a:pt x="280" y="54"/>
                </a:lnTo>
                <a:lnTo>
                  <a:pt x="276" y="56"/>
                </a:lnTo>
                <a:lnTo>
                  <a:pt x="276" y="56"/>
                </a:lnTo>
                <a:lnTo>
                  <a:pt x="274" y="56"/>
                </a:lnTo>
                <a:lnTo>
                  <a:pt x="274" y="56"/>
                </a:lnTo>
                <a:lnTo>
                  <a:pt x="272" y="54"/>
                </a:lnTo>
                <a:lnTo>
                  <a:pt x="270" y="54"/>
                </a:lnTo>
                <a:lnTo>
                  <a:pt x="270" y="54"/>
                </a:lnTo>
                <a:lnTo>
                  <a:pt x="268" y="56"/>
                </a:lnTo>
                <a:lnTo>
                  <a:pt x="268" y="56"/>
                </a:lnTo>
                <a:lnTo>
                  <a:pt x="266" y="58"/>
                </a:lnTo>
                <a:lnTo>
                  <a:pt x="266" y="58"/>
                </a:lnTo>
                <a:lnTo>
                  <a:pt x="266" y="60"/>
                </a:lnTo>
                <a:lnTo>
                  <a:pt x="266" y="60"/>
                </a:lnTo>
                <a:lnTo>
                  <a:pt x="264" y="62"/>
                </a:lnTo>
                <a:lnTo>
                  <a:pt x="264" y="62"/>
                </a:lnTo>
                <a:lnTo>
                  <a:pt x="262" y="64"/>
                </a:lnTo>
                <a:lnTo>
                  <a:pt x="262" y="64"/>
                </a:lnTo>
                <a:lnTo>
                  <a:pt x="262" y="64"/>
                </a:lnTo>
                <a:lnTo>
                  <a:pt x="262" y="64"/>
                </a:lnTo>
                <a:lnTo>
                  <a:pt x="260" y="64"/>
                </a:lnTo>
                <a:lnTo>
                  <a:pt x="260" y="64"/>
                </a:lnTo>
                <a:lnTo>
                  <a:pt x="256" y="64"/>
                </a:lnTo>
                <a:lnTo>
                  <a:pt x="256" y="64"/>
                </a:lnTo>
                <a:lnTo>
                  <a:pt x="252" y="64"/>
                </a:lnTo>
                <a:lnTo>
                  <a:pt x="252" y="64"/>
                </a:lnTo>
                <a:lnTo>
                  <a:pt x="250" y="64"/>
                </a:lnTo>
                <a:lnTo>
                  <a:pt x="248" y="64"/>
                </a:lnTo>
                <a:lnTo>
                  <a:pt x="248" y="64"/>
                </a:lnTo>
                <a:lnTo>
                  <a:pt x="244" y="64"/>
                </a:lnTo>
                <a:lnTo>
                  <a:pt x="244" y="64"/>
                </a:lnTo>
                <a:lnTo>
                  <a:pt x="242" y="66"/>
                </a:lnTo>
                <a:lnTo>
                  <a:pt x="242" y="66"/>
                </a:lnTo>
                <a:lnTo>
                  <a:pt x="236" y="64"/>
                </a:lnTo>
                <a:lnTo>
                  <a:pt x="236" y="64"/>
                </a:lnTo>
                <a:lnTo>
                  <a:pt x="232" y="68"/>
                </a:lnTo>
                <a:lnTo>
                  <a:pt x="232" y="68"/>
                </a:lnTo>
                <a:lnTo>
                  <a:pt x="230" y="68"/>
                </a:lnTo>
                <a:lnTo>
                  <a:pt x="228" y="68"/>
                </a:lnTo>
                <a:lnTo>
                  <a:pt x="228" y="68"/>
                </a:lnTo>
                <a:lnTo>
                  <a:pt x="222" y="64"/>
                </a:lnTo>
                <a:lnTo>
                  <a:pt x="222" y="64"/>
                </a:lnTo>
                <a:lnTo>
                  <a:pt x="220" y="66"/>
                </a:lnTo>
                <a:lnTo>
                  <a:pt x="220" y="70"/>
                </a:lnTo>
                <a:lnTo>
                  <a:pt x="220" y="70"/>
                </a:lnTo>
                <a:lnTo>
                  <a:pt x="218" y="74"/>
                </a:lnTo>
                <a:lnTo>
                  <a:pt x="218" y="74"/>
                </a:lnTo>
                <a:lnTo>
                  <a:pt x="212" y="76"/>
                </a:lnTo>
                <a:lnTo>
                  <a:pt x="212" y="76"/>
                </a:lnTo>
                <a:lnTo>
                  <a:pt x="210" y="74"/>
                </a:lnTo>
                <a:lnTo>
                  <a:pt x="210" y="74"/>
                </a:lnTo>
                <a:lnTo>
                  <a:pt x="208" y="72"/>
                </a:lnTo>
                <a:lnTo>
                  <a:pt x="208" y="72"/>
                </a:lnTo>
                <a:lnTo>
                  <a:pt x="206" y="78"/>
                </a:lnTo>
                <a:lnTo>
                  <a:pt x="206" y="78"/>
                </a:lnTo>
                <a:lnTo>
                  <a:pt x="204" y="80"/>
                </a:lnTo>
                <a:lnTo>
                  <a:pt x="202" y="82"/>
                </a:lnTo>
                <a:lnTo>
                  <a:pt x="202" y="82"/>
                </a:lnTo>
                <a:lnTo>
                  <a:pt x="202" y="86"/>
                </a:lnTo>
                <a:lnTo>
                  <a:pt x="202" y="86"/>
                </a:lnTo>
                <a:lnTo>
                  <a:pt x="198" y="88"/>
                </a:lnTo>
                <a:lnTo>
                  <a:pt x="198" y="88"/>
                </a:lnTo>
                <a:lnTo>
                  <a:pt x="198" y="90"/>
                </a:lnTo>
                <a:lnTo>
                  <a:pt x="198" y="90"/>
                </a:lnTo>
                <a:lnTo>
                  <a:pt x="196" y="92"/>
                </a:lnTo>
                <a:lnTo>
                  <a:pt x="196" y="92"/>
                </a:lnTo>
                <a:lnTo>
                  <a:pt x="196" y="94"/>
                </a:lnTo>
                <a:lnTo>
                  <a:pt x="196" y="94"/>
                </a:lnTo>
                <a:lnTo>
                  <a:pt x="194" y="100"/>
                </a:lnTo>
                <a:lnTo>
                  <a:pt x="194" y="100"/>
                </a:lnTo>
                <a:lnTo>
                  <a:pt x="190" y="102"/>
                </a:lnTo>
                <a:lnTo>
                  <a:pt x="188" y="102"/>
                </a:lnTo>
                <a:lnTo>
                  <a:pt x="188" y="102"/>
                </a:lnTo>
                <a:lnTo>
                  <a:pt x="186" y="108"/>
                </a:lnTo>
                <a:lnTo>
                  <a:pt x="186" y="108"/>
                </a:lnTo>
                <a:lnTo>
                  <a:pt x="188" y="112"/>
                </a:lnTo>
                <a:lnTo>
                  <a:pt x="188" y="112"/>
                </a:lnTo>
                <a:lnTo>
                  <a:pt x="184" y="114"/>
                </a:lnTo>
                <a:lnTo>
                  <a:pt x="184" y="114"/>
                </a:lnTo>
                <a:lnTo>
                  <a:pt x="182" y="118"/>
                </a:lnTo>
                <a:lnTo>
                  <a:pt x="182" y="118"/>
                </a:lnTo>
                <a:lnTo>
                  <a:pt x="184" y="122"/>
                </a:lnTo>
                <a:lnTo>
                  <a:pt x="184" y="122"/>
                </a:lnTo>
                <a:lnTo>
                  <a:pt x="184" y="126"/>
                </a:lnTo>
                <a:lnTo>
                  <a:pt x="184" y="126"/>
                </a:lnTo>
                <a:lnTo>
                  <a:pt x="182" y="128"/>
                </a:lnTo>
                <a:lnTo>
                  <a:pt x="182" y="128"/>
                </a:lnTo>
                <a:lnTo>
                  <a:pt x="180" y="130"/>
                </a:lnTo>
                <a:lnTo>
                  <a:pt x="180" y="130"/>
                </a:lnTo>
                <a:lnTo>
                  <a:pt x="176" y="136"/>
                </a:lnTo>
                <a:lnTo>
                  <a:pt x="176" y="136"/>
                </a:lnTo>
                <a:lnTo>
                  <a:pt x="176" y="138"/>
                </a:lnTo>
                <a:lnTo>
                  <a:pt x="176" y="138"/>
                </a:lnTo>
                <a:lnTo>
                  <a:pt x="166" y="142"/>
                </a:lnTo>
                <a:lnTo>
                  <a:pt x="166" y="142"/>
                </a:lnTo>
                <a:lnTo>
                  <a:pt x="164" y="142"/>
                </a:lnTo>
                <a:lnTo>
                  <a:pt x="164" y="140"/>
                </a:lnTo>
                <a:lnTo>
                  <a:pt x="164" y="140"/>
                </a:lnTo>
                <a:lnTo>
                  <a:pt x="160" y="142"/>
                </a:lnTo>
                <a:lnTo>
                  <a:pt x="160" y="142"/>
                </a:lnTo>
                <a:lnTo>
                  <a:pt x="152" y="140"/>
                </a:lnTo>
                <a:lnTo>
                  <a:pt x="152" y="140"/>
                </a:lnTo>
                <a:lnTo>
                  <a:pt x="146" y="140"/>
                </a:lnTo>
                <a:lnTo>
                  <a:pt x="146" y="140"/>
                </a:lnTo>
                <a:lnTo>
                  <a:pt x="142" y="140"/>
                </a:lnTo>
                <a:lnTo>
                  <a:pt x="142" y="140"/>
                </a:lnTo>
                <a:lnTo>
                  <a:pt x="142" y="142"/>
                </a:lnTo>
                <a:lnTo>
                  <a:pt x="142" y="142"/>
                </a:lnTo>
                <a:lnTo>
                  <a:pt x="140" y="144"/>
                </a:lnTo>
                <a:lnTo>
                  <a:pt x="140" y="144"/>
                </a:lnTo>
                <a:lnTo>
                  <a:pt x="142" y="146"/>
                </a:lnTo>
                <a:lnTo>
                  <a:pt x="142" y="146"/>
                </a:lnTo>
                <a:lnTo>
                  <a:pt x="142" y="150"/>
                </a:lnTo>
                <a:lnTo>
                  <a:pt x="142" y="150"/>
                </a:lnTo>
                <a:lnTo>
                  <a:pt x="144" y="152"/>
                </a:lnTo>
                <a:lnTo>
                  <a:pt x="144" y="152"/>
                </a:lnTo>
                <a:lnTo>
                  <a:pt x="144" y="154"/>
                </a:lnTo>
                <a:lnTo>
                  <a:pt x="144" y="154"/>
                </a:lnTo>
                <a:lnTo>
                  <a:pt x="148" y="156"/>
                </a:lnTo>
                <a:lnTo>
                  <a:pt x="148" y="156"/>
                </a:lnTo>
                <a:lnTo>
                  <a:pt x="148" y="158"/>
                </a:lnTo>
                <a:lnTo>
                  <a:pt x="148" y="158"/>
                </a:lnTo>
                <a:lnTo>
                  <a:pt x="148" y="162"/>
                </a:lnTo>
                <a:lnTo>
                  <a:pt x="148" y="162"/>
                </a:lnTo>
                <a:lnTo>
                  <a:pt x="152" y="164"/>
                </a:lnTo>
                <a:lnTo>
                  <a:pt x="152" y="164"/>
                </a:lnTo>
                <a:lnTo>
                  <a:pt x="156" y="168"/>
                </a:lnTo>
                <a:lnTo>
                  <a:pt x="156" y="168"/>
                </a:lnTo>
                <a:lnTo>
                  <a:pt x="156" y="172"/>
                </a:lnTo>
                <a:lnTo>
                  <a:pt x="156" y="172"/>
                </a:lnTo>
                <a:lnTo>
                  <a:pt x="156" y="174"/>
                </a:lnTo>
                <a:lnTo>
                  <a:pt x="154" y="174"/>
                </a:lnTo>
                <a:lnTo>
                  <a:pt x="154" y="174"/>
                </a:lnTo>
                <a:lnTo>
                  <a:pt x="148" y="178"/>
                </a:lnTo>
                <a:lnTo>
                  <a:pt x="148" y="178"/>
                </a:lnTo>
                <a:lnTo>
                  <a:pt x="144" y="180"/>
                </a:lnTo>
                <a:lnTo>
                  <a:pt x="144" y="180"/>
                </a:lnTo>
                <a:lnTo>
                  <a:pt x="142" y="180"/>
                </a:lnTo>
                <a:lnTo>
                  <a:pt x="142" y="180"/>
                </a:lnTo>
                <a:lnTo>
                  <a:pt x="138" y="182"/>
                </a:lnTo>
                <a:lnTo>
                  <a:pt x="138" y="182"/>
                </a:lnTo>
                <a:lnTo>
                  <a:pt x="134" y="188"/>
                </a:lnTo>
                <a:lnTo>
                  <a:pt x="134" y="188"/>
                </a:lnTo>
                <a:lnTo>
                  <a:pt x="134" y="196"/>
                </a:lnTo>
                <a:lnTo>
                  <a:pt x="134" y="196"/>
                </a:lnTo>
                <a:lnTo>
                  <a:pt x="132" y="196"/>
                </a:lnTo>
                <a:lnTo>
                  <a:pt x="130" y="198"/>
                </a:lnTo>
                <a:lnTo>
                  <a:pt x="130" y="198"/>
                </a:lnTo>
                <a:lnTo>
                  <a:pt x="128" y="198"/>
                </a:lnTo>
                <a:lnTo>
                  <a:pt x="128" y="198"/>
                </a:lnTo>
                <a:lnTo>
                  <a:pt x="128" y="198"/>
                </a:lnTo>
                <a:lnTo>
                  <a:pt x="126" y="202"/>
                </a:lnTo>
                <a:lnTo>
                  <a:pt x="126" y="204"/>
                </a:lnTo>
                <a:lnTo>
                  <a:pt x="126" y="204"/>
                </a:lnTo>
                <a:lnTo>
                  <a:pt x="120" y="210"/>
                </a:lnTo>
                <a:lnTo>
                  <a:pt x="120" y="210"/>
                </a:lnTo>
                <a:lnTo>
                  <a:pt x="120" y="212"/>
                </a:lnTo>
                <a:lnTo>
                  <a:pt x="120" y="212"/>
                </a:lnTo>
                <a:lnTo>
                  <a:pt x="118" y="210"/>
                </a:lnTo>
                <a:lnTo>
                  <a:pt x="118" y="210"/>
                </a:lnTo>
                <a:lnTo>
                  <a:pt x="114" y="208"/>
                </a:lnTo>
                <a:lnTo>
                  <a:pt x="114" y="208"/>
                </a:lnTo>
                <a:lnTo>
                  <a:pt x="112" y="206"/>
                </a:lnTo>
                <a:lnTo>
                  <a:pt x="112" y="206"/>
                </a:lnTo>
                <a:lnTo>
                  <a:pt x="110" y="202"/>
                </a:lnTo>
                <a:lnTo>
                  <a:pt x="110" y="202"/>
                </a:lnTo>
                <a:lnTo>
                  <a:pt x="110" y="202"/>
                </a:lnTo>
                <a:lnTo>
                  <a:pt x="110" y="202"/>
                </a:lnTo>
                <a:lnTo>
                  <a:pt x="110" y="202"/>
                </a:lnTo>
                <a:lnTo>
                  <a:pt x="106" y="202"/>
                </a:lnTo>
                <a:lnTo>
                  <a:pt x="106" y="202"/>
                </a:lnTo>
                <a:lnTo>
                  <a:pt x="106" y="204"/>
                </a:lnTo>
                <a:lnTo>
                  <a:pt x="106" y="204"/>
                </a:lnTo>
                <a:lnTo>
                  <a:pt x="108" y="208"/>
                </a:lnTo>
                <a:lnTo>
                  <a:pt x="108" y="208"/>
                </a:lnTo>
                <a:lnTo>
                  <a:pt x="108" y="212"/>
                </a:lnTo>
                <a:lnTo>
                  <a:pt x="108" y="212"/>
                </a:lnTo>
                <a:lnTo>
                  <a:pt x="110" y="212"/>
                </a:lnTo>
                <a:lnTo>
                  <a:pt x="110" y="212"/>
                </a:lnTo>
                <a:lnTo>
                  <a:pt x="112" y="216"/>
                </a:lnTo>
                <a:lnTo>
                  <a:pt x="112" y="216"/>
                </a:lnTo>
                <a:lnTo>
                  <a:pt x="114" y="216"/>
                </a:lnTo>
                <a:lnTo>
                  <a:pt x="114" y="216"/>
                </a:lnTo>
                <a:lnTo>
                  <a:pt x="116" y="224"/>
                </a:lnTo>
                <a:lnTo>
                  <a:pt x="116" y="224"/>
                </a:lnTo>
                <a:lnTo>
                  <a:pt x="114" y="228"/>
                </a:lnTo>
                <a:lnTo>
                  <a:pt x="114" y="228"/>
                </a:lnTo>
                <a:lnTo>
                  <a:pt x="116" y="232"/>
                </a:lnTo>
                <a:lnTo>
                  <a:pt x="116" y="232"/>
                </a:lnTo>
                <a:lnTo>
                  <a:pt x="118" y="236"/>
                </a:lnTo>
                <a:lnTo>
                  <a:pt x="118" y="236"/>
                </a:lnTo>
                <a:lnTo>
                  <a:pt x="118" y="240"/>
                </a:lnTo>
                <a:lnTo>
                  <a:pt x="118" y="240"/>
                </a:lnTo>
                <a:lnTo>
                  <a:pt x="118" y="240"/>
                </a:lnTo>
                <a:lnTo>
                  <a:pt x="118" y="240"/>
                </a:lnTo>
                <a:lnTo>
                  <a:pt x="118" y="244"/>
                </a:lnTo>
                <a:lnTo>
                  <a:pt x="118" y="244"/>
                </a:lnTo>
                <a:lnTo>
                  <a:pt x="120" y="246"/>
                </a:lnTo>
                <a:lnTo>
                  <a:pt x="120" y="246"/>
                </a:lnTo>
                <a:lnTo>
                  <a:pt x="118" y="248"/>
                </a:lnTo>
                <a:lnTo>
                  <a:pt x="118" y="248"/>
                </a:lnTo>
                <a:lnTo>
                  <a:pt x="118" y="252"/>
                </a:lnTo>
                <a:lnTo>
                  <a:pt x="118" y="252"/>
                </a:lnTo>
                <a:lnTo>
                  <a:pt x="116" y="252"/>
                </a:lnTo>
                <a:lnTo>
                  <a:pt x="112" y="254"/>
                </a:lnTo>
                <a:lnTo>
                  <a:pt x="112" y="254"/>
                </a:lnTo>
                <a:lnTo>
                  <a:pt x="112" y="256"/>
                </a:lnTo>
                <a:lnTo>
                  <a:pt x="112" y="256"/>
                </a:lnTo>
                <a:lnTo>
                  <a:pt x="110" y="256"/>
                </a:lnTo>
                <a:lnTo>
                  <a:pt x="110" y="256"/>
                </a:lnTo>
                <a:lnTo>
                  <a:pt x="106" y="258"/>
                </a:lnTo>
                <a:lnTo>
                  <a:pt x="106" y="258"/>
                </a:lnTo>
                <a:lnTo>
                  <a:pt x="104" y="258"/>
                </a:lnTo>
                <a:lnTo>
                  <a:pt x="104" y="258"/>
                </a:lnTo>
                <a:lnTo>
                  <a:pt x="102" y="258"/>
                </a:lnTo>
                <a:lnTo>
                  <a:pt x="102" y="258"/>
                </a:lnTo>
                <a:lnTo>
                  <a:pt x="104" y="256"/>
                </a:lnTo>
                <a:lnTo>
                  <a:pt x="104" y="256"/>
                </a:lnTo>
                <a:lnTo>
                  <a:pt x="102" y="256"/>
                </a:lnTo>
                <a:lnTo>
                  <a:pt x="102" y="256"/>
                </a:lnTo>
                <a:lnTo>
                  <a:pt x="102" y="256"/>
                </a:lnTo>
                <a:lnTo>
                  <a:pt x="102" y="256"/>
                </a:lnTo>
                <a:lnTo>
                  <a:pt x="102" y="254"/>
                </a:lnTo>
                <a:lnTo>
                  <a:pt x="102" y="254"/>
                </a:lnTo>
                <a:lnTo>
                  <a:pt x="104" y="252"/>
                </a:lnTo>
                <a:lnTo>
                  <a:pt x="104" y="252"/>
                </a:lnTo>
                <a:lnTo>
                  <a:pt x="102" y="252"/>
                </a:lnTo>
                <a:lnTo>
                  <a:pt x="102" y="252"/>
                </a:lnTo>
                <a:lnTo>
                  <a:pt x="100" y="252"/>
                </a:lnTo>
                <a:lnTo>
                  <a:pt x="100" y="252"/>
                </a:lnTo>
                <a:lnTo>
                  <a:pt x="100" y="252"/>
                </a:lnTo>
                <a:lnTo>
                  <a:pt x="100" y="252"/>
                </a:lnTo>
                <a:lnTo>
                  <a:pt x="98" y="252"/>
                </a:lnTo>
                <a:lnTo>
                  <a:pt x="98" y="252"/>
                </a:lnTo>
                <a:lnTo>
                  <a:pt x="98" y="252"/>
                </a:lnTo>
                <a:lnTo>
                  <a:pt x="98" y="252"/>
                </a:lnTo>
                <a:lnTo>
                  <a:pt x="96" y="252"/>
                </a:lnTo>
                <a:lnTo>
                  <a:pt x="96" y="252"/>
                </a:lnTo>
                <a:lnTo>
                  <a:pt x="94" y="252"/>
                </a:lnTo>
                <a:lnTo>
                  <a:pt x="94" y="252"/>
                </a:lnTo>
                <a:lnTo>
                  <a:pt x="94" y="252"/>
                </a:lnTo>
                <a:lnTo>
                  <a:pt x="94" y="252"/>
                </a:lnTo>
                <a:lnTo>
                  <a:pt x="96" y="254"/>
                </a:lnTo>
                <a:lnTo>
                  <a:pt x="96" y="254"/>
                </a:lnTo>
                <a:lnTo>
                  <a:pt x="98" y="254"/>
                </a:lnTo>
                <a:lnTo>
                  <a:pt x="98" y="254"/>
                </a:lnTo>
                <a:lnTo>
                  <a:pt x="98" y="254"/>
                </a:lnTo>
                <a:lnTo>
                  <a:pt x="96" y="254"/>
                </a:lnTo>
                <a:lnTo>
                  <a:pt x="96" y="254"/>
                </a:lnTo>
                <a:lnTo>
                  <a:pt x="94" y="254"/>
                </a:lnTo>
                <a:lnTo>
                  <a:pt x="94" y="254"/>
                </a:lnTo>
                <a:lnTo>
                  <a:pt x="92" y="254"/>
                </a:lnTo>
                <a:lnTo>
                  <a:pt x="92" y="254"/>
                </a:lnTo>
                <a:lnTo>
                  <a:pt x="92" y="252"/>
                </a:lnTo>
                <a:lnTo>
                  <a:pt x="92" y="252"/>
                </a:lnTo>
                <a:lnTo>
                  <a:pt x="92" y="250"/>
                </a:lnTo>
                <a:lnTo>
                  <a:pt x="90" y="252"/>
                </a:lnTo>
                <a:lnTo>
                  <a:pt x="90" y="252"/>
                </a:lnTo>
                <a:lnTo>
                  <a:pt x="90" y="250"/>
                </a:lnTo>
                <a:lnTo>
                  <a:pt x="90" y="250"/>
                </a:lnTo>
                <a:lnTo>
                  <a:pt x="88" y="250"/>
                </a:lnTo>
                <a:lnTo>
                  <a:pt x="88" y="250"/>
                </a:lnTo>
                <a:lnTo>
                  <a:pt x="86" y="252"/>
                </a:lnTo>
                <a:lnTo>
                  <a:pt x="86" y="252"/>
                </a:lnTo>
                <a:lnTo>
                  <a:pt x="88" y="252"/>
                </a:lnTo>
                <a:lnTo>
                  <a:pt x="88" y="252"/>
                </a:lnTo>
                <a:lnTo>
                  <a:pt x="88" y="252"/>
                </a:lnTo>
                <a:lnTo>
                  <a:pt x="88" y="252"/>
                </a:lnTo>
                <a:lnTo>
                  <a:pt x="88" y="252"/>
                </a:lnTo>
                <a:lnTo>
                  <a:pt x="90" y="254"/>
                </a:lnTo>
                <a:lnTo>
                  <a:pt x="90" y="254"/>
                </a:lnTo>
                <a:lnTo>
                  <a:pt x="88" y="254"/>
                </a:lnTo>
                <a:lnTo>
                  <a:pt x="88" y="254"/>
                </a:lnTo>
                <a:lnTo>
                  <a:pt x="88" y="256"/>
                </a:lnTo>
                <a:lnTo>
                  <a:pt x="88" y="256"/>
                </a:lnTo>
                <a:lnTo>
                  <a:pt x="86" y="256"/>
                </a:lnTo>
                <a:lnTo>
                  <a:pt x="86" y="258"/>
                </a:lnTo>
                <a:lnTo>
                  <a:pt x="86" y="258"/>
                </a:lnTo>
                <a:lnTo>
                  <a:pt x="88" y="258"/>
                </a:lnTo>
                <a:lnTo>
                  <a:pt x="90" y="256"/>
                </a:lnTo>
                <a:lnTo>
                  <a:pt x="90" y="256"/>
                </a:lnTo>
                <a:lnTo>
                  <a:pt x="90" y="256"/>
                </a:lnTo>
                <a:lnTo>
                  <a:pt x="90" y="258"/>
                </a:lnTo>
                <a:lnTo>
                  <a:pt x="90" y="258"/>
                </a:lnTo>
                <a:lnTo>
                  <a:pt x="90" y="258"/>
                </a:lnTo>
                <a:lnTo>
                  <a:pt x="90" y="258"/>
                </a:lnTo>
                <a:lnTo>
                  <a:pt x="88" y="260"/>
                </a:lnTo>
                <a:lnTo>
                  <a:pt x="88" y="260"/>
                </a:lnTo>
                <a:lnTo>
                  <a:pt x="86" y="260"/>
                </a:lnTo>
                <a:lnTo>
                  <a:pt x="86" y="260"/>
                </a:lnTo>
                <a:lnTo>
                  <a:pt x="84" y="260"/>
                </a:lnTo>
                <a:lnTo>
                  <a:pt x="84" y="260"/>
                </a:lnTo>
                <a:lnTo>
                  <a:pt x="82" y="260"/>
                </a:lnTo>
                <a:lnTo>
                  <a:pt x="82" y="260"/>
                </a:lnTo>
                <a:lnTo>
                  <a:pt x="82" y="260"/>
                </a:lnTo>
                <a:lnTo>
                  <a:pt x="82" y="260"/>
                </a:lnTo>
                <a:lnTo>
                  <a:pt x="82" y="258"/>
                </a:lnTo>
                <a:lnTo>
                  <a:pt x="82" y="258"/>
                </a:lnTo>
                <a:lnTo>
                  <a:pt x="82" y="256"/>
                </a:lnTo>
                <a:lnTo>
                  <a:pt x="82" y="256"/>
                </a:lnTo>
                <a:lnTo>
                  <a:pt x="82" y="256"/>
                </a:lnTo>
                <a:lnTo>
                  <a:pt x="82" y="256"/>
                </a:lnTo>
                <a:lnTo>
                  <a:pt x="80" y="254"/>
                </a:lnTo>
                <a:lnTo>
                  <a:pt x="80" y="254"/>
                </a:lnTo>
                <a:lnTo>
                  <a:pt x="78" y="254"/>
                </a:lnTo>
                <a:lnTo>
                  <a:pt x="78" y="254"/>
                </a:lnTo>
                <a:lnTo>
                  <a:pt x="80" y="252"/>
                </a:lnTo>
                <a:lnTo>
                  <a:pt x="80" y="252"/>
                </a:lnTo>
                <a:lnTo>
                  <a:pt x="80" y="252"/>
                </a:lnTo>
                <a:lnTo>
                  <a:pt x="80" y="252"/>
                </a:lnTo>
                <a:lnTo>
                  <a:pt x="82" y="252"/>
                </a:lnTo>
                <a:lnTo>
                  <a:pt x="82" y="252"/>
                </a:lnTo>
                <a:lnTo>
                  <a:pt x="82" y="254"/>
                </a:lnTo>
                <a:lnTo>
                  <a:pt x="82" y="254"/>
                </a:lnTo>
                <a:lnTo>
                  <a:pt x="84" y="252"/>
                </a:lnTo>
                <a:lnTo>
                  <a:pt x="84" y="252"/>
                </a:lnTo>
                <a:lnTo>
                  <a:pt x="84" y="252"/>
                </a:lnTo>
                <a:lnTo>
                  <a:pt x="84" y="252"/>
                </a:lnTo>
                <a:lnTo>
                  <a:pt x="86" y="252"/>
                </a:lnTo>
                <a:lnTo>
                  <a:pt x="86" y="252"/>
                </a:lnTo>
                <a:lnTo>
                  <a:pt x="84" y="252"/>
                </a:lnTo>
                <a:lnTo>
                  <a:pt x="84" y="252"/>
                </a:lnTo>
                <a:lnTo>
                  <a:pt x="86" y="250"/>
                </a:lnTo>
                <a:lnTo>
                  <a:pt x="86" y="250"/>
                </a:lnTo>
                <a:lnTo>
                  <a:pt x="86" y="250"/>
                </a:lnTo>
                <a:lnTo>
                  <a:pt x="86" y="250"/>
                </a:lnTo>
                <a:lnTo>
                  <a:pt x="86" y="250"/>
                </a:lnTo>
                <a:lnTo>
                  <a:pt x="86" y="250"/>
                </a:lnTo>
                <a:lnTo>
                  <a:pt x="84" y="248"/>
                </a:lnTo>
                <a:lnTo>
                  <a:pt x="84" y="248"/>
                </a:lnTo>
                <a:lnTo>
                  <a:pt x="82" y="248"/>
                </a:lnTo>
                <a:lnTo>
                  <a:pt x="82" y="248"/>
                </a:lnTo>
                <a:lnTo>
                  <a:pt x="82" y="248"/>
                </a:lnTo>
                <a:lnTo>
                  <a:pt x="82" y="248"/>
                </a:lnTo>
                <a:lnTo>
                  <a:pt x="80" y="246"/>
                </a:lnTo>
                <a:lnTo>
                  <a:pt x="80" y="246"/>
                </a:lnTo>
                <a:lnTo>
                  <a:pt x="82" y="246"/>
                </a:lnTo>
                <a:lnTo>
                  <a:pt x="82" y="246"/>
                </a:lnTo>
                <a:lnTo>
                  <a:pt x="84" y="244"/>
                </a:lnTo>
                <a:lnTo>
                  <a:pt x="84" y="244"/>
                </a:lnTo>
                <a:lnTo>
                  <a:pt x="84" y="244"/>
                </a:lnTo>
                <a:lnTo>
                  <a:pt x="84" y="244"/>
                </a:lnTo>
                <a:lnTo>
                  <a:pt x="86" y="242"/>
                </a:lnTo>
                <a:lnTo>
                  <a:pt x="86" y="242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4" y="246"/>
                </a:lnTo>
                <a:lnTo>
                  <a:pt x="84" y="246"/>
                </a:lnTo>
                <a:lnTo>
                  <a:pt x="86" y="246"/>
                </a:lnTo>
                <a:lnTo>
                  <a:pt x="86" y="246"/>
                </a:lnTo>
                <a:lnTo>
                  <a:pt x="86" y="246"/>
                </a:lnTo>
                <a:lnTo>
                  <a:pt x="86" y="246"/>
                </a:lnTo>
                <a:lnTo>
                  <a:pt x="86" y="246"/>
                </a:lnTo>
                <a:lnTo>
                  <a:pt x="86" y="246"/>
                </a:lnTo>
                <a:lnTo>
                  <a:pt x="86" y="246"/>
                </a:lnTo>
                <a:lnTo>
                  <a:pt x="86" y="246"/>
                </a:lnTo>
                <a:lnTo>
                  <a:pt x="86" y="248"/>
                </a:lnTo>
                <a:lnTo>
                  <a:pt x="86" y="248"/>
                </a:lnTo>
                <a:lnTo>
                  <a:pt x="86" y="248"/>
                </a:lnTo>
                <a:lnTo>
                  <a:pt x="86" y="248"/>
                </a:lnTo>
                <a:lnTo>
                  <a:pt x="88" y="246"/>
                </a:lnTo>
                <a:lnTo>
                  <a:pt x="88" y="246"/>
                </a:lnTo>
                <a:lnTo>
                  <a:pt x="88" y="248"/>
                </a:lnTo>
                <a:lnTo>
                  <a:pt x="88" y="248"/>
                </a:lnTo>
                <a:lnTo>
                  <a:pt x="90" y="248"/>
                </a:lnTo>
                <a:lnTo>
                  <a:pt x="90" y="248"/>
                </a:lnTo>
                <a:lnTo>
                  <a:pt x="90" y="248"/>
                </a:lnTo>
                <a:lnTo>
                  <a:pt x="90" y="248"/>
                </a:lnTo>
                <a:lnTo>
                  <a:pt x="92" y="248"/>
                </a:lnTo>
                <a:lnTo>
                  <a:pt x="92" y="248"/>
                </a:lnTo>
                <a:lnTo>
                  <a:pt x="92" y="248"/>
                </a:lnTo>
                <a:lnTo>
                  <a:pt x="92" y="248"/>
                </a:lnTo>
                <a:lnTo>
                  <a:pt x="94" y="248"/>
                </a:lnTo>
                <a:lnTo>
                  <a:pt x="94" y="248"/>
                </a:lnTo>
                <a:lnTo>
                  <a:pt x="94" y="248"/>
                </a:lnTo>
                <a:lnTo>
                  <a:pt x="94" y="248"/>
                </a:lnTo>
                <a:lnTo>
                  <a:pt x="94" y="248"/>
                </a:lnTo>
                <a:lnTo>
                  <a:pt x="94" y="248"/>
                </a:lnTo>
                <a:lnTo>
                  <a:pt x="94" y="248"/>
                </a:lnTo>
                <a:lnTo>
                  <a:pt x="92" y="246"/>
                </a:lnTo>
                <a:lnTo>
                  <a:pt x="92" y="246"/>
                </a:lnTo>
                <a:lnTo>
                  <a:pt x="92" y="246"/>
                </a:lnTo>
                <a:lnTo>
                  <a:pt x="92" y="246"/>
                </a:lnTo>
                <a:lnTo>
                  <a:pt x="90" y="246"/>
                </a:lnTo>
                <a:lnTo>
                  <a:pt x="90" y="246"/>
                </a:lnTo>
                <a:lnTo>
                  <a:pt x="90" y="246"/>
                </a:lnTo>
                <a:lnTo>
                  <a:pt x="90" y="246"/>
                </a:lnTo>
                <a:lnTo>
                  <a:pt x="90" y="246"/>
                </a:lnTo>
                <a:lnTo>
                  <a:pt x="90" y="246"/>
                </a:lnTo>
                <a:lnTo>
                  <a:pt x="88" y="244"/>
                </a:lnTo>
                <a:lnTo>
                  <a:pt x="88" y="244"/>
                </a:lnTo>
                <a:lnTo>
                  <a:pt x="88" y="244"/>
                </a:lnTo>
                <a:lnTo>
                  <a:pt x="88" y="244"/>
                </a:lnTo>
                <a:lnTo>
                  <a:pt x="86" y="242"/>
                </a:lnTo>
                <a:lnTo>
                  <a:pt x="86" y="242"/>
                </a:lnTo>
                <a:lnTo>
                  <a:pt x="86" y="240"/>
                </a:lnTo>
                <a:lnTo>
                  <a:pt x="86" y="240"/>
                </a:lnTo>
                <a:lnTo>
                  <a:pt x="86" y="238"/>
                </a:lnTo>
                <a:lnTo>
                  <a:pt x="86" y="238"/>
                </a:lnTo>
                <a:lnTo>
                  <a:pt x="84" y="236"/>
                </a:lnTo>
                <a:lnTo>
                  <a:pt x="84" y="236"/>
                </a:lnTo>
                <a:lnTo>
                  <a:pt x="84" y="238"/>
                </a:lnTo>
                <a:lnTo>
                  <a:pt x="84" y="238"/>
                </a:lnTo>
                <a:lnTo>
                  <a:pt x="84" y="238"/>
                </a:lnTo>
                <a:lnTo>
                  <a:pt x="84" y="238"/>
                </a:lnTo>
                <a:lnTo>
                  <a:pt x="84" y="236"/>
                </a:lnTo>
                <a:lnTo>
                  <a:pt x="84" y="236"/>
                </a:lnTo>
                <a:lnTo>
                  <a:pt x="82" y="234"/>
                </a:lnTo>
                <a:lnTo>
                  <a:pt x="82" y="234"/>
                </a:lnTo>
                <a:lnTo>
                  <a:pt x="84" y="230"/>
                </a:lnTo>
                <a:lnTo>
                  <a:pt x="84" y="230"/>
                </a:lnTo>
                <a:lnTo>
                  <a:pt x="82" y="230"/>
                </a:lnTo>
                <a:lnTo>
                  <a:pt x="82" y="230"/>
                </a:lnTo>
                <a:lnTo>
                  <a:pt x="80" y="232"/>
                </a:lnTo>
                <a:lnTo>
                  <a:pt x="80" y="232"/>
                </a:lnTo>
                <a:lnTo>
                  <a:pt x="80" y="230"/>
                </a:lnTo>
                <a:lnTo>
                  <a:pt x="80" y="230"/>
                </a:lnTo>
                <a:lnTo>
                  <a:pt x="80" y="230"/>
                </a:lnTo>
                <a:lnTo>
                  <a:pt x="80" y="230"/>
                </a:lnTo>
                <a:lnTo>
                  <a:pt x="78" y="230"/>
                </a:lnTo>
                <a:lnTo>
                  <a:pt x="78" y="230"/>
                </a:lnTo>
                <a:lnTo>
                  <a:pt x="78" y="230"/>
                </a:lnTo>
                <a:lnTo>
                  <a:pt x="78" y="230"/>
                </a:lnTo>
                <a:lnTo>
                  <a:pt x="76" y="232"/>
                </a:lnTo>
                <a:lnTo>
                  <a:pt x="76" y="232"/>
                </a:lnTo>
                <a:lnTo>
                  <a:pt x="76" y="230"/>
                </a:lnTo>
                <a:lnTo>
                  <a:pt x="76" y="230"/>
                </a:lnTo>
                <a:lnTo>
                  <a:pt x="74" y="230"/>
                </a:lnTo>
                <a:lnTo>
                  <a:pt x="74" y="230"/>
                </a:lnTo>
                <a:lnTo>
                  <a:pt x="74" y="230"/>
                </a:lnTo>
                <a:lnTo>
                  <a:pt x="74" y="230"/>
                </a:lnTo>
                <a:lnTo>
                  <a:pt x="74" y="228"/>
                </a:lnTo>
                <a:lnTo>
                  <a:pt x="74" y="228"/>
                </a:lnTo>
                <a:lnTo>
                  <a:pt x="72" y="228"/>
                </a:lnTo>
                <a:lnTo>
                  <a:pt x="72" y="228"/>
                </a:lnTo>
                <a:lnTo>
                  <a:pt x="70" y="228"/>
                </a:lnTo>
                <a:lnTo>
                  <a:pt x="70" y="228"/>
                </a:lnTo>
                <a:lnTo>
                  <a:pt x="70" y="230"/>
                </a:lnTo>
                <a:lnTo>
                  <a:pt x="70" y="230"/>
                </a:lnTo>
                <a:lnTo>
                  <a:pt x="70" y="232"/>
                </a:lnTo>
                <a:lnTo>
                  <a:pt x="70" y="232"/>
                </a:lnTo>
                <a:lnTo>
                  <a:pt x="70" y="232"/>
                </a:lnTo>
                <a:lnTo>
                  <a:pt x="70" y="232"/>
                </a:lnTo>
                <a:lnTo>
                  <a:pt x="70" y="234"/>
                </a:lnTo>
                <a:lnTo>
                  <a:pt x="70" y="234"/>
                </a:lnTo>
                <a:lnTo>
                  <a:pt x="70" y="234"/>
                </a:lnTo>
                <a:lnTo>
                  <a:pt x="70" y="234"/>
                </a:lnTo>
                <a:lnTo>
                  <a:pt x="70" y="234"/>
                </a:lnTo>
                <a:lnTo>
                  <a:pt x="68" y="236"/>
                </a:lnTo>
                <a:lnTo>
                  <a:pt x="68" y="236"/>
                </a:lnTo>
                <a:lnTo>
                  <a:pt x="68" y="238"/>
                </a:lnTo>
                <a:lnTo>
                  <a:pt x="68" y="238"/>
                </a:lnTo>
                <a:lnTo>
                  <a:pt x="68" y="236"/>
                </a:lnTo>
                <a:lnTo>
                  <a:pt x="66" y="236"/>
                </a:lnTo>
                <a:lnTo>
                  <a:pt x="66" y="236"/>
                </a:lnTo>
                <a:lnTo>
                  <a:pt x="64" y="236"/>
                </a:lnTo>
                <a:lnTo>
                  <a:pt x="64" y="236"/>
                </a:lnTo>
                <a:lnTo>
                  <a:pt x="66" y="234"/>
                </a:lnTo>
                <a:lnTo>
                  <a:pt x="66" y="234"/>
                </a:lnTo>
                <a:lnTo>
                  <a:pt x="68" y="232"/>
                </a:lnTo>
                <a:lnTo>
                  <a:pt x="68" y="232"/>
                </a:lnTo>
                <a:lnTo>
                  <a:pt x="68" y="232"/>
                </a:lnTo>
                <a:lnTo>
                  <a:pt x="68" y="232"/>
                </a:lnTo>
                <a:lnTo>
                  <a:pt x="68" y="232"/>
                </a:lnTo>
                <a:lnTo>
                  <a:pt x="68" y="232"/>
                </a:lnTo>
                <a:lnTo>
                  <a:pt x="68" y="230"/>
                </a:lnTo>
                <a:lnTo>
                  <a:pt x="68" y="230"/>
                </a:lnTo>
                <a:lnTo>
                  <a:pt x="68" y="228"/>
                </a:lnTo>
                <a:lnTo>
                  <a:pt x="68" y="228"/>
                </a:lnTo>
                <a:lnTo>
                  <a:pt x="70" y="226"/>
                </a:lnTo>
                <a:lnTo>
                  <a:pt x="70" y="226"/>
                </a:lnTo>
                <a:lnTo>
                  <a:pt x="70" y="224"/>
                </a:lnTo>
                <a:lnTo>
                  <a:pt x="70" y="224"/>
                </a:lnTo>
                <a:lnTo>
                  <a:pt x="70" y="226"/>
                </a:lnTo>
                <a:lnTo>
                  <a:pt x="70" y="226"/>
                </a:lnTo>
                <a:lnTo>
                  <a:pt x="70" y="226"/>
                </a:lnTo>
                <a:lnTo>
                  <a:pt x="70" y="226"/>
                </a:lnTo>
                <a:lnTo>
                  <a:pt x="72" y="226"/>
                </a:lnTo>
                <a:lnTo>
                  <a:pt x="72" y="226"/>
                </a:lnTo>
                <a:lnTo>
                  <a:pt x="72" y="228"/>
                </a:lnTo>
                <a:lnTo>
                  <a:pt x="72" y="228"/>
                </a:lnTo>
                <a:lnTo>
                  <a:pt x="74" y="228"/>
                </a:lnTo>
                <a:lnTo>
                  <a:pt x="74" y="228"/>
                </a:lnTo>
                <a:lnTo>
                  <a:pt x="76" y="228"/>
                </a:lnTo>
                <a:lnTo>
                  <a:pt x="76" y="228"/>
                </a:lnTo>
                <a:lnTo>
                  <a:pt x="76" y="226"/>
                </a:lnTo>
                <a:lnTo>
                  <a:pt x="76" y="226"/>
                </a:lnTo>
                <a:lnTo>
                  <a:pt x="76" y="228"/>
                </a:lnTo>
                <a:lnTo>
                  <a:pt x="76" y="228"/>
                </a:lnTo>
                <a:lnTo>
                  <a:pt x="78" y="228"/>
                </a:lnTo>
                <a:lnTo>
                  <a:pt x="78" y="228"/>
                </a:lnTo>
                <a:lnTo>
                  <a:pt x="78" y="228"/>
                </a:lnTo>
                <a:lnTo>
                  <a:pt x="78" y="228"/>
                </a:lnTo>
                <a:lnTo>
                  <a:pt x="80" y="228"/>
                </a:lnTo>
                <a:lnTo>
                  <a:pt x="80" y="228"/>
                </a:lnTo>
                <a:lnTo>
                  <a:pt x="82" y="226"/>
                </a:lnTo>
                <a:lnTo>
                  <a:pt x="82" y="226"/>
                </a:lnTo>
                <a:lnTo>
                  <a:pt x="82" y="228"/>
                </a:lnTo>
                <a:lnTo>
                  <a:pt x="82" y="228"/>
                </a:lnTo>
                <a:lnTo>
                  <a:pt x="84" y="226"/>
                </a:lnTo>
                <a:lnTo>
                  <a:pt x="84" y="226"/>
                </a:lnTo>
                <a:lnTo>
                  <a:pt x="82" y="226"/>
                </a:lnTo>
                <a:lnTo>
                  <a:pt x="82" y="226"/>
                </a:lnTo>
                <a:lnTo>
                  <a:pt x="82" y="224"/>
                </a:lnTo>
                <a:lnTo>
                  <a:pt x="82" y="224"/>
                </a:lnTo>
                <a:lnTo>
                  <a:pt x="82" y="224"/>
                </a:lnTo>
                <a:lnTo>
                  <a:pt x="82" y="224"/>
                </a:lnTo>
                <a:lnTo>
                  <a:pt x="82" y="222"/>
                </a:lnTo>
                <a:lnTo>
                  <a:pt x="82" y="222"/>
                </a:lnTo>
                <a:lnTo>
                  <a:pt x="82" y="222"/>
                </a:lnTo>
                <a:lnTo>
                  <a:pt x="82" y="222"/>
                </a:lnTo>
                <a:lnTo>
                  <a:pt x="82" y="226"/>
                </a:lnTo>
                <a:lnTo>
                  <a:pt x="82" y="226"/>
                </a:lnTo>
                <a:lnTo>
                  <a:pt x="80" y="224"/>
                </a:lnTo>
                <a:lnTo>
                  <a:pt x="80" y="224"/>
                </a:lnTo>
                <a:lnTo>
                  <a:pt x="80" y="224"/>
                </a:lnTo>
                <a:lnTo>
                  <a:pt x="80" y="224"/>
                </a:lnTo>
                <a:lnTo>
                  <a:pt x="80" y="222"/>
                </a:lnTo>
                <a:lnTo>
                  <a:pt x="80" y="222"/>
                </a:lnTo>
                <a:lnTo>
                  <a:pt x="80" y="222"/>
                </a:lnTo>
                <a:lnTo>
                  <a:pt x="80" y="222"/>
                </a:lnTo>
                <a:lnTo>
                  <a:pt x="80" y="220"/>
                </a:lnTo>
                <a:lnTo>
                  <a:pt x="80" y="220"/>
                </a:lnTo>
                <a:lnTo>
                  <a:pt x="80" y="222"/>
                </a:lnTo>
                <a:lnTo>
                  <a:pt x="80" y="222"/>
                </a:lnTo>
                <a:lnTo>
                  <a:pt x="82" y="220"/>
                </a:lnTo>
                <a:lnTo>
                  <a:pt x="82" y="220"/>
                </a:lnTo>
                <a:lnTo>
                  <a:pt x="82" y="220"/>
                </a:lnTo>
                <a:lnTo>
                  <a:pt x="82" y="220"/>
                </a:lnTo>
                <a:lnTo>
                  <a:pt x="80" y="220"/>
                </a:lnTo>
                <a:lnTo>
                  <a:pt x="80" y="220"/>
                </a:lnTo>
                <a:lnTo>
                  <a:pt x="82" y="218"/>
                </a:lnTo>
                <a:lnTo>
                  <a:pt x="82" y="218"/>
                </a:lnTo>
                <a:lnTo>
                  <a:pt x="80" y="216"/>
                </a:lnTo>
                <a:lnTo>
                  <a:pt x="80" y="216"/>
                </a:lnTo>
                <a:lnTo>
                  <a:pt x="80" y="216"/>
                </a:lnTo>
                <a:lnTo>
                  <a:pt x="80" y="216"/>
                </a:lnTo>
                <a:lnTo>
                  <a:pt x="80" y="216"/>
                </a:lnTo>
                <a:lnTo>
                  <a:pt x="82" y="214"/>
                </a:lnTo>
                <a:lnTo>
                  <a:pt x="82" y="214"/>
                </a:lnTo>
                <a:lnTo>
                  <a:pt x="82" y="214"/>
                </a:lnTo>
                <a:lnTo>
                  <a:pt x="82" y="214"/>
                </a:lnTo>
                <a:lnTo>
                  <a:pt x="84" y="214"/>
                </a:lnTo>
                <a:lnTo>
                  <a:pt x="84" y="214"/>
                </a:lnTo>
                <a:lnTo>
                  <a:pt x="84" y="214"/>
                </a:lnTo>
                <a:lnTo>
                  <a:pt x="84" y="214"/>
                </a:lnTo>
                <a:lnTo>
                  <a:pt x="86" y="214"/>
                </a:lnTo>
                <a:lnTo>
                  <a:pt x="86" y="214"/>
                </a:lnTo>
                <a:lnTo>
                  <a:pt x="86" y="212"/>
                </a:lnTo>
                <a:lnTo>
                  <a:pt x="86" y="212"/>
                </a:lnTo>
                <a:lnTo>
                  <a:pt x="86" y="212"/>
                </a:lnTo>
                <a:lnTo>
                  <a:pt x="86" y="212"/>
                </a:lnTo>
                <a:lnTo>
                  <a:pt x="84" y="212"/>
                </a:lnTo>
                <a:lnTo>
                  <a:pt x="84" y="212"/>
                </a:lnTo>
                <a:lnTo>
                  <a:pt x="82" y="210"/>
                </a:lnTo>
                <a:lnTo>
                  <a:pt x="82" y="210"/>
                </a:lnTo>
                <a:lnTo>
                  <a:pt x="82" y="212"/>
                </a:lnTo>
                <a:lnTo>
                  <a:pt x="82" y="212"/>
                </a:lnTo>
                <a:lnTo>
                  <a:pt x="80" y="210"/>
                </a:lnTo>
                <a:lnTo>
                  <a:pt x="80" y="210"/>
                </a:lnTo>
                <a:lnTo>
                  <a:pt x="78" y="210"/>
                </a:lnTo>
                <a:lnTo>
                  <a:pt x="78" y="210"/>
                </a:lnTo>
                <a:lnTo>
                  <a:pt x="78" y="210"/>
                </a:lnTo>
                <a:lnTo>
                  <a:pt x="78" y="210"/>
                </a:lnTo>
                <a:lnTo>
                  <a:pt x="78" y="212"/>
                </a:lnTo>
                <a:lnTo>
                  <a:pt x="78" y="212"/>
                </a:lnTo>
                <a:lnTo>
                  <a:pt x="76" y="212"/>
                </a:lnTo>
                <a:lnTo>
                  <a:pt x="76" y="212"/>
                </a:lnTo>
                <a:lnTo>
                  <a:pt x="76" y="210"/>
                </a:lnTo>
                <a:lnTo>
                  <a:pt x="76" y="210"/>
                </a:lnTo>
                <a:lnTo>
                  <a:pt x="76" y="208"/>
                </a:lnTo>
                <a:lnTo>
                  <a:pt x="76" y="208"/>
                </a:lnTo>
                <a:lnTo>
                  <a:pt x="74" y="208"/>
                </a:lnTo>
                <a:lnTo>
                  <a:pt x="74" y="208"/>
                </a:lnTo>
                <a:lnTo>
                  <a:pt x="74" y="204"/>
                </a:lnTo>
                <a:lnTo>
                  <a:pt x="74" y="204"/>
                </a:lnTo>
                <a:lnTo>
                  <a:pt x="76" y="204"/>
                </a:lnTo>
                <a:lnTo>
                  <a:pt x="76" y="204"/>
                </a:lnTo>
                <a:lnTo>
                  <a:pt x="76" y="204"/>
                </a:lnTo>
                <a:lnTo>
                  <a:pt x="76" y="204"/>
                </a:lnTo>
                <a:lnTo>
                  <a:pt x="78" y="204"/>
                </a:lnTo>
                <a:lnTo>
                  <a:pt x="78" y="204"/>
                </a:lnTo>
                <a:lnTo>
                  <a:pt x="80" y="204"/>
                </a:lnTo>
                <a:lnTo>
                  <a:pt x="80" y="204"/>
                </a:lnTo>
                <a:lnTo>
                  <a:pt x="78" y="204"/>
                </a:lnTo>
                <a:lnTo>
                  <a:pt x="78" y="204"/>
                </a:lnTo>
                <a:lnTo>
                  <a:pt x="78" y="202"/>
                </a:lnTo>
                <a:lnTo>
                  <a:pt x="78" y="202"/>
                </a:lnTo>
                <a:lnTo>
                  <a:pt x="76" y="200"/>
                </a:lnTo>
                <a:lnTo>
                  <a:pt x="76" y="200"/>
                </a:lnTo>
                <a:lnTo>
                  <a:pt x="76" y="200"/>
                </a:lnTo>
                <a:lnTo>
                  <a:pt x="76" y="200"/>
                </a:lnTo>
                <a:lnTo>
                  <a:pt x="76" y="200"/>
                </a:lnTo>
                <a:lnTo>
                  <a:pt x="76" y="200"/>
                </a:lnTo>
                <a:lnTo>
                  <a:pt x="74" y="200"/>
                </a:lnTo>
                <a:lnTo>
                  <a:pt x="74" y="200"/>
                </a:lnTo>
                <a:lnTo>
                  <a:pt x="74" y="198"/>
                </a:lnTo>
                <a:lnTo>
                  <a:pt x="74" y="198"/>
                </a:lnTo>
                <a:lnTo>
                  <a:pt x="72" y="196"/>
                </a:lnTo>
                <a:lnTo>
                  <a:pt x="72" y="196"/>
                </a:lnTo>
                <a:lnTo>
                  <a:pt x="72" y="196"/>
                </a:lnTo>
                <a:lnTo>
                  <a:pt x="72" y="196"/>
                </a:lnTo>
                <a:lnTo>
                  <a:pt x="70" y="198"/>
                </a:lnTo>
                <a:lnTo>
                  <a:pt x="70" y="198"/>
                </a:lnTo>
                <a:lnTo>
                  <a:pt x="70" y="196"/>
                </a:lnTo>
                <a:lnTo>
                  <a:pt x="70" y="196"/>
                </a:lnTo>
                <a:lnTo>
                  <a:pt x="72" y="196"/>
                </a:lnTo>
                <a:lnTo>
                  <a:pt x="72" y="196"/>
                </a:lnTo>
                <a:lnTo>
                  <a:pt x="74" y="196"/>
                </a:lnTo>
                <a:lnTo>
                  <a:pt x="74" y="196"/>
                </a:lnTo>
                <a:lnTo>
                  <a:pt x="74" y="196"/>
                </a:lnTo>
                <a:lnTo>
                  <a:pt x="74" y="196"/>
                </a:lnTo>
                <a:lnTo>
                  <a:pt x="76" y="198"/>
                </a:lnTo>
                <a:lnTo>
                  <a:pt x="76" y="198"/>
                </a:lnTo>
                <a:lnTo>
                  <a:pt x="78" y="196"/>
                </a:lnTo>
                <a:lnTo>
                  <a:pt x="78" y="196"/>
                </a:lnTo>
                <a:lnTo>
                  <a:pt x="78" y="196"/>
                </a:lnTo>
                <a:lnTo>
                  <a:pt x="78" y="196"/>
                </a:lnTo>
                <a:lnTo>
                  <a:pt x="78" y="196"/>
                </a:lnTo>
                <a:lnTo>
                  <a:pt x="78" y="196"/>
                </a:lnTo>
                <a:lnTo>
                  <a:pt x="78" y="198"/>
                </a:lnTo>
                <a:lnTo>
                  <a:pt x="78" y="198"/>
                </a:lnTo>
                <a:lnTo>
                  <a:pt x="78" y="198"/>
                </a:lnTo>
                <a:lnTo>
                  <a:pt x="78" y="198"/>
                </a:lnTo>
                <a:lnTo>
                  <a:pt x="78" y="200"/>
                </a:lnTo>
                <a:lnTo>
                  <a:pt x="78" y="200"/>
                </a:lnTo>
                <a:lnTo>
                  <a:pt x="78" y="200"/>
                </a:lnTo>
                <a:lnTo>
                  <a:pt x="78" y="200"/>
                </a:lnTo>
                <a:lnTo>
                  <a:pt x="80" y="202"/>
                </a:lnTo>
                <a:lnTo>
                  <a:pt x="80" y="202"/>
                </a:lnTo>
                <a:lnTo>
                  <a:pt x="80" y="202"/>
                </a:lnTo>
                <a:lnTo>
                  <a:pt x="80" y="202"/>
                </a:lnTo>
                <a:lnTo>
                  <a:pt x="80" y="202"/>
                </a:lnTo>
                <a:lnTo>
                  <a:pt x="80" y="202"/>
                </a:lnTo>
                <a:lnTo>
                  <a:pt x="80" y="202"/>
                </a:lnTo>
                <a:lnTo>
                  <a:pt x="80" y="202"/>
                </a:lnTo>
                <a:lnTo>
                  <a:pt x="82" y="202"/>
                </a:lnTo>
                <a:lnTo>
                  <a:pt x="82" y="202"/>
                </a:lnTo>
                <a:lnTo>
                  <a:pt x="82" y="202"/>
                </a:lnTo>
                <a:lnTo>
                  <a:pt x="82" y="202"/>
                </a:lnTo>
                <a:lnTo>
                  <a:pt x="82" y="202"/>
                </a:lnTo>
                <a:lnTo>
                  <a:pt x="82" y="202"/>
                </a:lnTo>
                <a:lnTo>
                  <a:pt x="82" y="204"/>
                </a:lnTo>
                <a:lnTo>
                  <a:pt x="82" y="204"/>
                </a:lnTo>
                <a:lnTo>
                  <a:pt x="82" y="204"/>
                </a:lnTo>
                <a:lnTo>
                  <a:pt x="82" y="204"/>
                </a:lnTo>
                <a:lnTo>
                  <a:pt x="84" y="204"/>
                </a:lnTo>
                <a:lnTo>
                  <a:pt x="84" y="204"/>
                </a:lnTo>
                <a:lnTo>
                  <a:pt x="84" y="206"/>
                </a:lnTo>
                <a:lnTo>
                  <a:pt x="84" y="206"/>
                </a:lnTo>
                <a:lnTo>
                  <a:pt x="84" y="204"/>
                </a:lnTo>
                <a:lnTo>
                  <a:pt x="84" y="204"/>
                </a:lnTo>
                <a:lnTo>
                  <a:pt x="86" y="202"/>
                </a:lnTo>
                <a:lnTo>
                  <a:pt x="86" y="202"/>
                </a:lnTo>
                <a:lnTo>
                  <a:pt x="84" y="202"/>
                </a:lnTo>
                <a:lnTo>
                  <a:pt x="84" y="202"/>
                </a:lnTo>
                <a:lnTo>
                  <a:pt x="86" y="202"/>
                </a:lnTo>
                <a:lnTo>
                  <a:pt x="86" y="202"/>
                </a:lnTo>
                <a:lnTo>
                  <a:pt x="86" y="204"/>
                </a:lnTo>
                <a:lnTo>
                  <a:pt x="86" y="204"/>
                </a:lnTo>
                <a:lnTo>
                  <a:pt x="88" y="204"/>
                </a:lnTo>
                <a:lnTo>
                  <a:pt x="88" y="204"/>
                </a:lnTo>
                <a:lnTo>
                  <a:pt x="88" y="204"/>
                </a:lnTo>
                <a:lnTo>
                  <a:pt x="88" y="204"/>
                </a:lnTo>
                <a:lnTo>
                  <a:pt x="88" y="204"/>
                </a:lnTo>
                <a:lnTo>
                  <a:pt x="88" y="204"/>
                </a:lnTo>
                <a:lnTo>
                  <a:pt x="88" y="202"/>
                </a:lnTo>
                <a:lnTo>
                  <a:pt x="88" y="202"/>
                </a:lnTo>
                <a:lnTo>
                  <a:pt x="86" y="200"/>
                </a:lnTo>
                <a:lnTo>
                  <a:pt x="86" y="200"/>
                </a:lnTo>
                <a:lnTo>
                  <a:pt x="88" y="200"/>
                </a:lnTo>
                <a:lnTo>
                  <a:pt x="88" y="200"/>
                </a:lnTo>
                <a:lnTo>
                  <a:pt x="86" y="198"/>
                </a:lnTo>
                <a:lnTo>
                  <a:pt x="86" y="198"/>
                </a:lnTo>
                <a:lnTo>
                  <a:pt x="86" y="198"/>
                </a:lnTo>
                <a:lnTo>
                  <a:pt x="86" y="198"/>
                </a:lnTo>
                <a:lnTo>
                  <a:pt x="86" y="198"/>
                </a:lnTo>
                <a:lnTo>
                  <a:pt x="86" y="198"/>
                </a:lnTo>
                <a:lnTo>
                  <a:pt x="86" y="196"/>
                </a:lnTo>
                <a:lnTo>
                  <a:pt x="86" y="196"/>
                </a:lnTo>
                <a:lnTo>
                  <a:pt x="88" y="196"/>
                </a:lnTo>
                <a:lnTo>
                  <a:pt x="88" y="196"/>
                </a:lnTo>
                <a:lnTo>
                  <a:pt x="90" y="196"/>
                </a:lnTo>
                <a:lnTo>
                  <a:pt x="90" y="196"/>
                </a:lnTo>
                <a:lnTo>
                  <a:pt x="92" y="194"/>
                </a:lnTo>
                <a:lnTo>
                  <a:pt x="92" y="194"/>
                </a:lnTo>
                <a:lnTo>
                  <a:pt x="92" y="194"/>
                </a:lnTo>
                <a:lnTo>
                  <a:pt x="92" y="194"/>
                </a:lnTo>
                <a:lnTo>
                  <a:pt x="92" y="192"/>
                </a:lnTo>
                <a:lnTo>
                  <a:pt x="92" y="192"/>
                </a:lnTo>
                <a:lnTo>
                  <a:pt x="94" y="194"/>
                </a:lnTo>
                <a:lnTo>
                  <a:pt x="94" y="194"/>
                </a:lnTo>
                <a:lnTo>
                  <a:pt x="96" y="194"/>
                </a:lnTo>
                <a:lnTo>
                  <a:pt x="96" y="194"/>
                </a:lnTo>
                <a:lnTo>
                  <a:pt x="96" y="194"/>
                </a:lnTo>
                <a:lnTo>
                  <a:pt x="96" y="194"/>
                </a:lnTo>
                <a:lnTo>
                  <a:pt x="94" y="192"/>
                </a:lnTo>
                <a:lnTo>
                  <a:pt x="94" y="192"/>
                </a:lnTo>
                <a:lnTo>
                  <a:pt x="96" y="192"/>
                </a:lnTo>
                <a:lnTo>
                  <a:pt x="96" y="192"/>
                </a:lnTo>
                <a:lnTo>
                  <a:pt x="94" y="190"/>
                </a:lnTo>
                <a:lnTo>
                  <a:pt x="94" y="190"/>
                </a:lnTo>
                <a:lnTo>
                  <a:pt x="94" y="190"/>
                </a:lnTo>
                <a:lnTo>
                  <a:pt x="94" y="190"/>
                </a:lnTo>
                <a:lnTo>
                  <a:pt x="92" y="188"/>
                </a:lnTo>
                <a:lnTo>
                  <a:pt x="92" y="188"/>
                </a:lnTo>
                <a:lnTo>
                  <a:pt x="90" y="188"/>
                </a:lnTo>
                <a:lnTo>
                  <a:pt x="90" y="188"/>
                </a:lnTo>
                <a:lnTo>
                  <a:pt x="90" y="188"/>
                </a:lnTo>
                <a:lnTo>
                  <a:pt x="90" y="186"/>
                </a:lnTo>
                <a:lnTo>
                  <a:pt x="90" y="186"/>
                </a:lnTo>
                <a:lnTo>
                  <a:pt x="92" y="186"/>
                </a:lnTo>
                <a:lnTo>
                  <a:pt x="92" y="186"/>
                </a:lnTo>
                <a:lnTo>
                  <a:pt x="94" y="184"/>
                </a:lnTo>
                <a:lnTo>
                  <a:pt x="94" y="184"/>
                </a:lnTo>
                <a:lnTo>
                  <a:pt x="92" y="184"/>
                </a:lnTo>
                <a:lnTo>
                  <a:pt x="92" y="184"/>
                </a:lnTo>
                <a:lnTo>
                  <a:pt x="90" y="184"/>
                </a:lnTo>
                <a:lnTo>
                  <a:pt x="90" y="184"/>
                </a:lnTo>
                <a:lnTo>
                  <a:pt x="88" y="184"/>
                </a:lnTo>
                <a:lnTo>
                  <a:pt x="88" y="184"/>
                </a:lnTo>
                <a:lnTo>
                  <a:pt x="88" y="186"/>
                </a:lnTo>
                <a:lnTo>
                  <a:pt x="88" y="186"/>
                </a:lnTo>
                <a:lnTo>
                  <a:pt x="86" y="186"/>
                </a:lnTo>
                <a:lnTo>
                  <a:pt x="86" y="186"/>
                </a:lnTo>
                <a:lnTo>
                  <a:pt x="86" y="184"/>
                </a:lnTo>
                <a:lnTo>
                  <a:pt x="86" y="184"/>
                </a:lnTo>
                <a:lnTo>
                  <a:pt x="84" y="184"/>
                </a:lnTo>
                <a:lnTo>
                  <a:pt x="84" y="184"/>
                </a:lnTo>
                <a:lnTo>
                  <a:pt x="84" y="182"/>
                </a:lnTo>
                <a:lnTo>
                  <a:pt x="84" y="182"/>
                </a:lnTo>
                <a:lnTo>
                  <a:pt x="82" y="184"/>
                </a:lnTo>
                <a:lnTo>
                  <a:pt x="82" y="184"/>
                </a:lnTo>
                <a:lnTo>
                  <a:pt x="82" y="182"/>
                </a:lnTo>
                <a:lnTo>
                  <a:pt x="82" y="182"/>
                </a:lnTo>
                <a:lnTo>
                  <a:pt x="82" y="180"/>
                </a:lnTo>
                <a:lnTo>
                  <a:pt x="82" y="180"/>
                </a:lnTo>
                <a:lnTo>
                  <a:pt x="82" y="180"/>
                </a:lnTo>
                <a:lnTo>
                  <a:pt x="82" y="180"/>
                </a:lnTo>
                <a:lnTo>
                  <a:pt x="86" y="178"/>
                </a:lnTo>
                <a:lnTo>
                  <a:pt x="86" y="178"/>
                </a:lnTo>
                <a:lnTo>
                  <a:pt x="86" y="176"/>
                </a:lnTo>
                <a:lnTo>
                  <a:pt x="86" y="176"/>
                </a:lnTo>
                <a:lnTo>
                  <a:pt x="90" y="176"/>
                </a:lnTo>
                <a:lnTo>
                  <a:pt x="90" y="176"/>
                </a:lnTo>
                <a:lnTo>
                  <a:pt x="90" y="176"/>
                </a:lnTo>
                <a:lnTo>
                  <a:pt x="90" y="176"/>
                </a:lnTo>
                <a:lnTo>
                  <a:pt x="88" y="174"/>
                </a:lnTo>
                <a:lnTo>
                  <a:pt x="88" y="174"/>
                </a:lnTo>
                <a:lnTo>
                  <a:pt x="88" y="174"/>
                </a:lnTo>
                <a:lnTo>
                  <a:pt x="88" y="174"/>
                </a:lnTo>
                <a:lnTo>
                  <a:pt x="86" y="174"/>
                </a:lnTo>
                <a:lnTo>
                  <a:pt x="86" y="174"/>
                </a:lnTo>
                <a:lnTo>
                  <a:pt x="84" y="172"/>
                </a:lnTo>
                <a:lnTo>
                  <a:pt x="84" y="172"/>
                </a:lnTo>
                <a:lnTo>
                  <a:pt x="84" y="172"/>
                </a:lnTo>
                <a:lnTo>
                  <a:pt x="84" y="172"/>
                </a:lnTo>
                <a:lnTo>
                  <a:pt x="84" y="172"/>
                </a:lnTo>
                <a:lnTo>
                  <a:pt x="84" y="172"/>
                </a:lnTo>
                <a:lnTo>
                  <a:pt x="84" y="174"/>
                </a:lnTo>
                <a:lnTo>
                  <a:pt x="84" y="174"/>
                </a:lnTo>
                <a:lnTo>
                  <a:pt x="82" y="174"/>
                </a:lnTo>
                <a:lnTo>
                  <a:pt x="82" y="174"/>
                </a:lnTo>
                <a:lnTo>
                  <a:pt x="80" y="172"/>
                </a:lnTo>
                <a:lnTo>
                  <a:pt x="80" y="172"/>
                </a:lnTo>
                <a:lnTo>
                  <a:pt x="80" y="174"/>
                </a:lnTo>
                <a:lnTo>
                  <a:pt x="80" y="174"/>
                </a:lnTo>
                <a:lnTo>
                  <a:pt x="80" y="174"/>
                </a:lnTo>
                <a:lnTo>
                  <a:pt x="80" y="174"/>
                </a:lnTo>
                <a:lnTo>
                  <a:pt x="78" y="174"/>
                </a:lnTo>
                <a:lnTo>
                  <a:pt x="78" y="174"/>
                </a:lnTo>
                <a:lnTo>
                  <a:pt x="76" y="174"/>
                </a:lnTo>
                <a:lnTo>
                  <a:pt x="76" y="174"/>
                </a:lnTo>
                <a:lnTo>
                  <a:pt x="74" y="172"/>
                </a:lnTo>
                <a:lnTo>
                  <a:pt x="74" y="172"/>
                </a:lnTo>
                <a:lnTo>
                  <a:pt x="72" y="174"/>
                </a:lnTo>
                <a:lnTo>
                  <a:pt x="72" y="174"/>
                </a:lnTo>
                <a:lnTo>
                  <a:pt x="72" y="176"/>
                </a:lnTo>
                <a:lnTo>
                  <a:pt x="72" y="176"/>
                </a:lnTo>
                <a:lnTo>
                  <a:pt x="70" y="176"/>
                </a:lnTo>
                <a:lnTo>
                  <a:pt x="70" y="176"/>
                </a:lnTo>
                <a:lnTo>
                  <a:pt x="70" y="176"/>
                </a:lnTo>
                <a:lnTo>
                  <a:pt x="70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4"/>
                </a:lnTo>
                <a:lnTo>
                  <a:pt x="68" y="174"/>
                </a:lnTo>
                <a:lnTo>
                  <a:pt x="68" y="172"/>
                </a:lnTo>
                <a:lnTo>
                  <a:pt x="68" y="172"/>
                </a:lnTo>
                <a:lnTo>
                  <a:pt x="66" y="174"/>
                </a:lnTo>
                <a:lnTo>
                  <a:pt x="66" y="174"/>
                </a:lnTo>
                <a:lnTo>
                  <a:pt x="64" y="172"/>
                </a:lnTo>
                <a:lnTo>
                  <a:pt x="64" y="172"/>
                </a:lnTo>
                <a:lnTo>
                  <a:pt x="64" y="174"/>
                </a:lnTo>
                <a:lnTo>
                  <a:pt x="64" y="174"/>
                </a:lnTo>
                <a:lnTo>
                  <a:pt x="64" y="172"/>
                </a:lnTo>
                <a:lnTo>
                  <a:pt x="64" y="172"/>
                </a:lnTo>
                <a:lnTo>
                  <a:pt x="64" y="170"/>
                </a:lnTo>
                <a:lnTo>
                  <a:pt x="64" y="170"/>
                </a:lnTo>
                <a:lnTo>
                  <a:pt x="64" y="168"/>
                </a:lnTo>
                <a:lnTo>
                  <a:pt x="64" y="168"/>
                </a:lnTo>
                <a:lnTo>
                  <a:pt x="66" y="168"/>
                </a:lnTo>
                <a:lnTo>
                  <a:pt x="66" y="168"/>
                </a:lnTo>
                <a:lnTo>
                  <a:pt x="66" y="168"/>
                </a:lnTo>
                <a:lnTo>
                  <a:pt x="66" y="168"/>
                </a:lnTo>
                <a:lnTo>
                  <a:pt x="68" y="168"/>
                </a:lnTo>
                <a:lnTo>
                  <a:pt x="68" y="168"/>
                </a:lnTo>
                <a:lnTo>
                  <a:pt x="70" y="168"/>
                </a:lnTo>
                <a:lnTo>
                  <a:pt x="70" y="168"/>
                </a:lnTo>
                <a:lnTo>
                  <a:pt x="70" y="168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2" y="164"/>
                </a:lnTo>
                <a:lnTo>
                  <a:pt x="72" y="164"/>
                </a:lnTo>
                <a:lnTo>
                  <a:pt x="70" y="164"/>
                </a:lnTo>
                <a:lnTo>
                  <a:pt x="70" y="164"/>
                </a:lnTo>
                <a:lnTo>
                  <a:pt x="70" y="164"/>
                </a:lnTo>
                <a:lnTo>
                  <a:pt x="70" y="164"/>
                </a:lnTo>
                <a:lnTo>
                  <a:pt x="70" y="162"/>
                </a:lnTo>
                <a:lnTo>
                  <a:pt x="70" y="162"/>
                </a:lnTo>
                <a:lnTo>
                  <a:pt x="72" y="160"/>
                </a:lnTo>
                <a:lnTo>
                  <a:pt x="72" y="160"/>
                </a:lnTo>
                <a:lnTo>
                  <a:pt x="70" y="160"/>
                </a:lnTo>
                <a:lnTo>
                  <a:pt x="70" y="160"/>
                </a:lnTo>
                <a:lnTo>
                  <a:pt x="70" y="160"/>
                </a:lnTo>
                <a:lnTo>
                  <a:pt x="70" y="160"/>
                </a:lnTo>
                <a:lnTo>
                  <a:pt x="70" y="160"/>
                </a:lnTo>
                <a:lnTo>
                  <a:pt x="70" y="160"/>
                </a:lnTo>
                <a:lnTo>
                  <a:pt x="68" y="162"/>
                </a:lnTo>
                <a:lnTo>
                  <a:pt x="68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0"/>
                </a:lnTo>
                <a:lnTo>
                  <a:pt x="66" y="160"/>
                </a:lnTo>
                <a:lnTo>
                  <a:pt x="64" y="158"/>
                </a:lnTo>
                <a:lnTo>
                  <a:pt x="64" y="158"/>
                </a:lnTo>
                <a:lnTo>
                  <a:pt x="66" y="158"/>
                </a:lnTo>
                <a:lnTo>
                  <a:pt x="66" y="158"/>
                </a:lnTo>
                <a:lnTo>
                  <a:pt x="66" y="158"/>
                </a:lnTo>
                <a:lnTo>
                  <a:pt x="66" y="158"/>
                </a:lnTo>
                <a:lnTo>
                  <a:pt x="68" y="156"/>
                </a:lnTo>
                <a:lnTo>
                  <a:pt x="68" y="156"/>
                </a:lnTo>
                <a:lnTo>
                  <a:pt x="66" y="154"/>
                </a:lnTo>
                <a:lnTo>
                  <a:pt x="66" y="154"/>
                </a:lnTo>
                <a:lnTo>
                  <a:pt x="68" y="154"/>
                </a:lnTo>
                <a:lnTo>
                  <a:pt x="68" y="154"/>
                </a:lnTo>
                <a:lnTo>
                  <a:pt x="66" y="152"/>
                </a:lnTo>
                <a:lnTo>
                  <a:pt x="66" y="152"/>
                </a:lnTo>
                <a:lnTo>
                  <a:pt x="66" y="152"/>
                </a:lnTo>
                <a:lnTo>
                  <a:pt x="66" y="152"/>
                </a:lnTo>
                <a:lnTo>
                  <a:pt x="68" y="150"/>
                </a:lnTo>
                <a:lnTo>
                  <a:pt x="68" y="150"/>
                </a:lnTo>
                <a:lnTo>
                  <a:pt x="70" y="150"/>
                </a:lnTo>
                <a:lnTo>
                  <a:pt x="70" y="150"/>
                </a:lnTo>
                <a:lnTo>
                  <a:pt x="68" y="150"/>
                </a:lnTo>
                <a:lnTo>
                  <a:pt x="68" y="150"/>
                </a:lnTo>
                <a:lnTo>
                  <a:pt x="70" y="148"/>
                </a:lnTo>
                <a:lnTo>
                  <a:pt x="70" y="148"/>
                </a:lnTo>
                <a:lnTo>
                  <a:pt x="70" y="146"/>
                </a:lnTo>
                <a:lnTo>
                  <a:pt x="70" y="146"/>
                </a:lnTo>
                <a:lnTo>
                  <a:pt x="68" y="148"/>
                </a:lnTo>
                <a:lnTo>
                  <a:pt x="68" y="148"/>
                </a:lnTo>
                <a:lnTo>
                  <a:pt x="66" y="146"/>
                </a:lnTo>
                <a:lnTo>
                  <a:pt x="66" y="146"/>
                </a:lnTo>
                <a:lnTo>
                  <a:pt x="70" y="146"/>
                </a:lnTo>
                <a:lnTo>
                  <a:pt x="70" y="146"/>
                </a:lnTo>
                <a:lnTo>
                  <a:pt x="70" y="144"/>
                </a:lnTo>
                <a:lnTo>
                  <a:pt x="70" y="144"/>
                </a:lnTo>
                <a:lnTo>
                  <a:pt x="70" y="144"/>
                </a:lnTo>
                <a:lnTo>
                  <a:pt x="70" y="144"/>
                </a:lnTo>
                <a:lnTo>
                  <a:pt x="70" y="144"/>
                </a:lnTo>
                <a:lnTo>
                  <a:pt x="70" y="144"/>
                </a:lnTo>
                <a:lnTo>
                  <a:pt x="66" y="144"/>
                </a:lnTo>
                <a:lnTo>
                  <a:pt x="66" y="144"/>
                </a:lnTo>
                <a:lnTo>
                  <a:pt x="66" y="142"/>
                </a:lnTo>
                <a:lnTo>
                  <a:pt x="66" y="142"/>
                </a:lnTo>
                <a:lnTo>
                  <a:pt x="68" y="142"/>
                </a:lnTo>
                <a:lnTo>
                  <a:pt x="68" y="142"/>
                </a:lnTo>
                <a:lnTo>
                  <a:pt x="68" y="140"/>
                </a:lnTo>
                <a:lnTo>
                  <a:pt x="68" y="140"/>
                </a:lnTo>
                <a:lnTo>
                  <a:pt x="68" y="140"/>
                </a:lnTo>
                <a:lnTo>
                  <a:pt x="68" y="140"/>
                </a:lnTo>
                <a:lnTo>
                  <a:pt x="66" y="140"/>
                </a:lnTo>
                <a:lnTo>
                  <a:pt x="66" y="140"/>
                </a:lnTo>
                <a:lnTo>
                  <a:pt x="66" y="140"/>
                </a:lnTo>
                <a:lnTo>
                  <a:pt x="66" y="140"/>
                </a:lnTo>
                <a:lnTo>
                  <a:pt x="64" y="142"/>
                </a:lnTo>
                <a:lnTo>
                  <a:pt x="64" y="142"/>
                </a:lnTo>
                <a:lnTo>
                  <a:pt x="64" y="144"/>
                </a:lnTo>
                <a:lnTo>
                  <a:pt x="64" y="144"/>
                </a:lnTo>
                <a:lnTo>
                  <a:pt x="64" y="142"/>
                </a:lnTo>
                <a:lnTo>
                  <a:pt x="64" y="142"/>
                </a:lnTo>
                <a:lnTo>
                  <a:pt x="62" y="140"/>
                </a:lnTo>
                <a:lnTo>
                  <a:pt x="62" y="140"/>
                </a:lnTo>
                <a:lnTo>
                  <a:pt x="60" y="138"/>
                </a:lnTo>
                <a:lnTo>
                  <a:pt x="60" y="138"/>
                </a:lnTo>
                <a:lnTo>
                  <a:pt x="60" y="138"/>
                </a:lnTo>
                <a:lnTo>
                  <a:pt x="60" y="138"/>
                </a:lnTo>
                <a:lnTo>
                  <a:pt x="58" y="138"/>
                </a:lnTo>
                <a:lnTo>
                  <a:pt x="58" y="138"/>
                </a:lnTo>
                <a:lnTo>
                  <a:pt x="60" y="140"/>
                </a:lnTo>
                <a:lnTo>
                  <a:pt x="60" y="140"/>
                </a:lnTo>
                <a:lnTo>
                  <a:pt x="56" y="140"/>
                </a:lnTo>
                <a:lnTo>
                  <a:pt x="56" y="140"/>
                </a:lnTo>
                <a:lnTo>
                  <a:pt x="54" y="144"/>
                </a:lnTo>
                <a:lnTo>
                  <a:pt x="54" y="144"/>
                </a:lnTo>
                <a:lnTo>
                  <a:pt x="54" y="144"/>
                </a:lnTo>
                <a:lnTo>
                  <a:pt x="54" y="144"/>
                </a:lnTo>
                <a:lnTo>
                  <a:pt x="52" y="142"/>
                </a:lnTo>
                <a:lnTo>
                  <a:pt x="52" y="142"/>
                </a:lnTo>
                <a:lnTo>
                  <a:pt x="52" y="140"/>
                </a:lnTo>
                <a:lnTo>
                  <a:pt x="52" y="140"/>
                </a:lnTo>
                <a:lnTo>
                  <a:pt x="50" y="140"/>
                </a:lnTo>
                <a:lnTo>
                  <a:pt x="50" y="140"/>
                </a:lnTo>
                <a:lnTo>
                  <a:pt x="50" y="142"/>
                </a:lnTo>
                <a:lnTo>
                  <a:pt x="50" y="142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6" y="146"/>
                </a:lnTo>
                <a:lnTo>
                  <a:pt x="46" y="146"/>
                </a:lnTo>
                <a:lnTo>
                  <a:pt x="44" y="146"/>
                </a:lnTo>
                <a:lnTo>
                  <a:pt x="44" y="146"/>
                </a:lnTo>
                <a:lnTo>
                  <a:pt x="42" y="148"/>
                </a:lnTo>
                <a:lnTo>
                  <a:pt x="42" y="148"/>
                </a:lnTo>
                <a:lnTo>
                  <a:pt x="38" y="150"/>
                </a:lnTo>
                <a:lnTo>
                  <a:pt x="38" y="150"/>
                </a:lnTo>
                <a:lnTo>
                  <a:pt x="34" y="152"/>
                </a:lnTo>
                <a:lnTo>
                  <a:pt x="34" y="152"/>
                </a:lnTo>
                <a:lnTo>
                  <a:pt x="30" y="154"/>
                </a:lnTo>
                <a:lnTo>
                  <a:pt x="30" y="154"/>
                </a:lnTo>
                <a:lnTo>
                  <a:pt x="28" y="156"/>
                </a:lnTo>
                <a:lnTo>
                  <a:pt x="28" y="156"/>
                </a:lnTo>
                <a:lnTo>
                  <a:pt x="26" y="158"/>
                </a:lnTo>
                <a:lnTo>
                  <a:pt x="26" y="158"/>
                </a:lnTo>
                <a:lnTo>
                  <a:pt x="24" y="162"/>
                </a:lnTo>
                <a:lnTo>
                  <a:pt x="24" y="162"/>
                </a:lnTo>
                <a:lnTo>
                  <a:pt x="24" y="160"/>
                </a:lnTo>
                <a:lnTo>
                  <a:pt x="24" y="160"/>
                </a:lnTo>
                <a:lnTo>
                  <a:pt x="22" y="162"/>
                </a:lnTo>
                <a:lnTo>
                  <a:pt x="22" y="162"/>
                </a:lnTo>
                <a:lnTo>
                  <a:pt x="20" y="164"/>
                </a:lnTo>
                <a:lnTo>
                  <a:pt x="20" y="164"/>
                </a:lnTo>
                <a:lnTo>
                  <a:pt x="20" y="164"/>
                </a:lnTo>
                <a:lnTo>
                  <a:pt x="20" y="164"/>
                </a:lnTo>
                <a:lnTo>
                  <a:pt x="16" y="164"/>
                </a:lnTo>
                <a:lnTo>
                  <a:pt x="16" y="164"/>
                </a:lnTo>
                <a:lnTo>
                  <a:pt x="16" y="162"/>
                </a:lnTo>
                <a:lnTo>
                  <a:pt x="16" y="162"/>
                </a:lnTo>
                <a:lnTo>
                  <a:pt x="18" y="162"/>
                </a:lnTo>
                <a:lnTo>
                  <a:pt x="18" y="162"/>
                </a:lnTo>
                <a:lnTo>
                  <a:pt x="18" y="160"/>
                </a:lnTo>
                <a:lnTo>
                  <a:pt x="18" y="160"/>
                </a:lnTo>
                <a:lnTo>
                  <a:pt x="18" y="160"/>
                </a:lnTo>
                <a:lnTo>
                  <a:pt x="18" y="160"/>
                </a:lnTo>
                <a:lnTo>
                  <a:pt x="18" y="158"/>
                </a:lnTo>
                <a:lnTo>
                  <a:pt x="18" y="158"/>
                </a:lnTo>
                <a:lnTo>
                  <a:pt x="16" y="158"/>
                </a:lnTo>
                <a:lnTo>
                  <a:pt x="16" y="158"/>
                </a:lnTo>
                <a:lnTo>
                  <a:pt x="14" y="158"/>
                </a:lnTo>
                <a:lnTo>
                  <a:pt x="14" y="158"/>
                </a:lnTo>
                <a:lnTo>
                  <a:pt x="12" y="160"/>
                </a:lnTo>
                <a:lnTo>
                  <a:pt x="12" y="160"/>
                </a:lnTo>
                <a:lnTo>
                  <a:pt x="10" y="160"/>
                </a:lnTo>
                <a:lnTo>
                  <a:pt x="10" y="160"/>
                </a:lnTo>
                <a:lnTo>
                  <a:pt x="8" y="162"/>
                </a:lnTo>
                <a:lnTo>
                  <a:pt x="8" y="162"/>
                </a:lnTo>
                <a:lnTo>
                  <a:pt x="6" y="164"/>
                </a:lnTo>
                <a:lnTo>
                  <a:pt x="6" y="164"/>
                </a:lnTo>
                <a:lnTo>
                  <a:pt x="6" y="164"/>
                </a:lnTo>
                <a:lnTo>
                  <a:pt x="6" y="164"/>
                </a:lnTo>
                <a:lnTo>
                  <a:pt x="4" y="166"/>
                </a:lnTo>
                <a:lnTo>
                  <a:pt x="4" y="166"/>
                </a:lnTo>
                <a:lnTo>
                  <a:pt x="0" y="168"/>
                </a:lnTo>
                <a:lnTo>
                  <a:pt x="0" y="168"/>
                </a:lnTo>
                <a:lnTo>
                  <a:pt x="2" y="166"/>
                </a:lnTo>
                <a:lnTo>
                  <a:pt x="2" y="166"/>
                </a:lnTo>
                <a:lnTo>
                  <a:pt x="4" y="164"/>
                </a:lnTo>
                <a:lnTo>
                  <a:pt x="4" y="164"/>
                </a:lnTo>
                <a:lnTo>
                  <a:pt x="6" y="162"/>
                </a:lnTo>
                <a:lnTo>
                  <a:pt x="6" y="162"/>
                </a:lnTo>
                <a:lnTo>
                  <a:pt x="8" y="160"/>
                </a:lnTo>
                <a:lnTo>
                  <a:pt x="8" y="160"/>
                </a:lnTo>
                <a:lnTo>
                  <a:pt x="12" y="158"/>
                </a:lnTo>
                <a:lnTo>
                  <a:pt x="12" y="158"/>
                </a:lnTo>
                <a:lnTo>
                  <a:pt x="12" y="156"/>
                </a:lnTo>
                <a:lnTo>
                  <a:pt x="12" y="156"/>
                </a:lnTo>
                <a:lnTo>
                  <a:pt x="14" y="156"/>
                </a:lnTo>
                <a:lnTo>
                  <a:pt x="14" y="156"/>
                </a:lnTo>
                <a:lnTo>
                  <a:pt x="18" y="154"/>
                </a:lnTo>
                <a:lnTo>
                  <a:pt x="18" y="154"/>
                </a:lnTo>
                <a:lnTo>
                  <a:pt x="20" y="152"/>
                </a:lnTo>
                <a:lnTo>
                  <a:pt x="20" y="152"/>
                </a:lnTo>
                <a:lnTo>
                  <a:pt x="20" y="152"/>
                </a:lnTo>
                <a:lnTo>
                  <a:pt x="20" y="152"/>
                </a:lnTo>
                <a:lnTo>
                  <a:pt x="20" y="154"/>
                </a:lnTo>
                <a:lnTo>
                  <a:pt x="20" y="154"/>
                </a:lnTo>
                <a:lnTo>
                  <a:pt x="22" y="154"/>
                </a:lnTo>
                <a:lnTo>
                  <a:pt x="22" y="154"/>
                </a:lnTo>
                <a:lnTo>
                  <a:pt x="22" y="152"/>
                </a:lnTo>
                <a:lnTo>
                  <a:pt x="22" y="152"/>
                </a:lnTo>
                <a:lnTo>
                  <a:pt x="24" y="152"/>
                </a:lnTo>
                <a:lnTo>
                  <a:pt x="24" y="152"/>
                </a:lnTo>
                <a:lnTo>
                  <a:pt x="24" y="154"/>
                </a:lnTo>
                <a:lnTo>
                  <a:pt x="24" y="154"/>
                </a:lnTo>
                <a:lnTo>
                  <a:pt x="26" y="154"/>
                </a:lnTo>
                <a:lnTo>
                  <a:pt x="26" y="154"/>
                </a:lnTo>
                <a:lnTo>
                  <a:pt x="28" y="152"/>
                </a:lnTo>
                <a:lnTo>
                  <a:pt x="28" y="152"/>
                </a:lnTo>
                <a:lnTo>
                  <a:pt x="26" y="150"/>
                </a:lnTo>
                <a:lnTo>
                  <a:pt x="26" y="150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6" y="148"/>
                </a:lnTo>
                <a:lnTo>
                  <a:pt x="26" y="148"/>
                </a:lnTo>
                <a:lnTo>
                  <a:pt x="28" y="150"/>
                </a:lnTo>
                <a:lnTo>
                  <a:pt x="28" y="150"/>
                </a:lnTo>
                <a:lnTo>
                  <a:pt x="28" y="150"/>
                </a:lnTo>
                <a:lnTo>
                  <a:pt x="28" y="150"/>
                </a:lnTo>
                <a:lnTo>
                  <a:pt x="28" y="148"/>
                </a:lnTo>
                <a:lnTo>
                  <a:pt x="28" y="148"/>
                </a:lnTo>
                <a:lnTo>
                  <a:pt x="28" y="146"/>
                </a:lnTo>
                <a:lnTo>
                  <a:pt x="28" y="146"/>
                </a:lnTo>
                <a:lnTo>
                  <a:pt x="30" y="146"/>
                </a:lnTo>
                <a:lnTo>
                  <a:pt x="30" y="146"/>
                </a:lnTo>
                <a:lnTo>
                  <a:pt x="32" y="146"/>
                </a:lnTo>
                <a:lnTo>
                  <a:pt x="32" y="146"/>
                </a:lnTo>
                <a:lnTo>
                  <a:pt x="32" y="146"/>
                </a:lnTo>
                <a:lnTo>
                  <a:pt x="32" y="146"/>
                </a:lnTo>
                <a:lnTo>
                  <a:pt x="32" y="144"/>
                </a:lnTo>
                <a:lnTo>
                  <a:pt x="32" y="144"/>
                </a:lnTo>
                <a:lnTo>
                  <a:pt x="34" y="146"/>
                </a:lnTo>
                <a:lnTo>
                  <a:pt x="34" y="146"/>
                </a:lnTo>
                <a:lnTo>
                  <a:pt x="36" y="146"/>
                </a:lnTo>
                <a:lnTo>
                  <a:pt x="36" y="146"/>
                </a:lnTo>
                <a:lnTo>
                  <a:pt x="38" y="144"/>
                </a:lnTo>
                <a:lnTo>
                  <a:pt x="38" y="144"/>
                </a:lnTo>
                <a:lnTo>
                  <a:pt x="38" y="144"/>
                </a:lnTo>
                <a:lnTo>
                  <a:pt x="38" y="144"/>
                </a:lnTo>
                <a:lnTo>
                  <a:pt x="38" y="142"/>
                </a:lnTo>
                <a:lnTo>
                  <a:pt x="38" y="142"/>
                </a:lnTo>
                <a:lnTo>
                  <a:pt x="40" y="144"/>
                </a:lnTo>
                <a:lnTo>
                  <a:pt x="40" y="144"/>
                </a:lnTo>
                <a:lnTo>
                  <a:pt x="40" y="142"/>
                </a:lnTo>
                <a:lnTo>
                  <a:pt x="40" y="142"/>
                </a:lnTo>
                <a:lnTo>
                  <a:pt x="42" y="142"/>
                </a:lnTo>
                <a:lnTo>
                  <a:pt x="42" y="142"/>
                </a:lnTo>
                <a:lnTo>
                  <a:pt x="40" y="144"/>
                </a:lnTo>
                <a:lnTo>
                  <a:pt x="40" y="144"/>
                </a:lnTo>
                <a:lnTo>
                  <a:pt x="42" y="144"/>
                </a:lnTo>
                <a:lnTo>
                  <a:pt x="42" y="144"/>
                </a:lnTo>
                <a:lnTo>
                  <a:pt x="44" y="146"/>
                </a:lnTo>
                <a:lnTo>
                  <a:pt x="44" y="146"/>
                </a:lnTo>
                <a:lnTo>
                  <a:pt x="44" y="144"/>
                </a:lnTo>
                <a:lnTo>
                  <a:pt x="44" y="144"/>
                </a:lnTo>
                <a:lnTo>
                  <a:pt x="44" y="142"/>
                </a:lnTo>
                <a:lnTo>
                  <a:pt x="44" y="142"/>
                </a:lnTo>
                <a:lnTo>
                  <a:pt x="44" y="140"/>
                </a:lnTo>
                <a:lnTo>
                  <a:pt x="44" y="140"/>
                </a:lnTo>
                <a:lnTo>
                  <a:pt x="44" y="140"/>
                </a:lnTo>
                <a:lnTo>
                  <a:pt x="44" y="140"/>
                </a:lnTo>
                <a:lnTo>
                  <a:pt x="46" y="140"/>
                </a:lnTo>
                <a:lnTo>
                  <a:pt x="46" y="140"/>
                </a:lnTo>
                <a:lnTo>
                  <a:pt x="46" y="140"/>
                </a:lnTo>
                <a:lnTo>
                  <a:pt x="46" y="140"/>
                </a:lnTo>
                <a:lnTo>
                  <a:pt x="48" y="140"/>
                </a:lnTo>
                <a:lnTo>
                  <a:pt x="48" y="140"/>
                </a:lnTo>
                <a:lnTo>
                  <a:pt x="48" y="138"/>
                </a:lnTo>
                <a:lnTo>
                  <a:pt x="48" y="138"/>
                </a:lnTo>
                <a:lnTo>
                  <a:pt x="48" y="138"/>
                </a:lnTo>
                <a:lnTo>
                  <a:pt x="48" y="138"/>
                </a:lnTo>
                <a:lnTo>
                  <a:pt x="48" y="138"/>
                </a:lnTo>
                <a:lnTo>
                  <a:pt x="48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6"/>
                </a:lnTo>
                <a:lnTo>
                  <a:pt x="52" y="136"/>
                </a:lnTo>
                <a:lnTo>
                  <a:pt x="54" y="136"/>
                </a:lnTo>
                <a:lnTo>
                  <a:pt x="54" y="136"/>
                </a:lnTo>
                <a:lnTo>
                  <a:pt x="54" y="136"/>
                </a:lnTo>
                <a:lnTo>
                  <a:pt x="54" y="136"/>
                </a:lnTo>
                <a:lnTo>
                  <a:pt x="56" y="136"/>
                </a:lnTo>
                <a:lnTo>
                  <a:pt x="56" y="136"/>
                </a:lnTo>
                <a:lnTo>
                  <a:pt x="56" y="134"/>
                </a:lnTo>
                <a:lnTo>
                  <a:pt x="56" y="134"/>
                </a:lnTo>
                <a:lnTo>
                  <a:pt x="58" y="134"/>
                </a:lnTo>
                <a:lnTo>
                  <a:pt x="58" y="134"/>
                </a:lnTo>
                <a:lnTo>
                  <a:pt x="58" y="134"/>
                </a:lnTo>
                <a:lnTo>
                  <a:pt x="58" y="134"/>
                </a:lnTo>
                <a:lnTo>
                  <a:pt x="62" y="130"/>
                </a:lnTo>
                <a:lnTo>
                  <a:pt x="62" y="130"/>
                </a:lnTo>
                <a:lnTo>
                  <a:pt x="64" y="130"/>
                </a:lnTo>
                <a:lnTo>
                  <a:pt x="64" y="130"/>
                </a:lnTo>
                <a:lnTo>
                  <a:pt x="66" y="128"/>
                </a:lnTo>
                <a:lnTo>
                  <a:pt x="66" y="128"/>
                </a:lnTo>
                <a:lnTo>
                  <a:pt x="66" y="128"/>
                </a:lnTo>
                <a:lnTo>
                  <a:pt x="66" y="128"/>
                </a:lnTo>
                <a:lnTo>
                  <a:pt x="66" y="128"/>
                </a:lnTo>
                <a:lnTo>
                  <a:pt x="66" y="128"/>
                </a:lnTo>
                <a:lnTo>
                  <a:pt x="68" y="126"/>
                </a:lnTo>
                <a:lnTo>
                  <a:pt x="68" y="126"/>
                </a:lnTo>
                <a:lnTo>
                  <a:pt x="72" y="124"/>
                </a:lnTo>
                <a:lnTo>
                  <a:pt x="72" y="124"/>
                </a:lnTo>
                <a:lnTo>
                  <a:pt x="74" y="122"/>
                </a:lnTo>
                <a:lnTo>
                  <a:pt x="74" y="122"/>
                </a:lnTo>
                <a:lnTo>
                  <a:pt x="74" y="120"/>
                </a:lnTo>
                <a:lnTo>
                  <a:pt x="74" y="120"/>
                </a:lnTo>
                <a:lnTo>
                  <a:pt x="76" y="120"/>
                </a:lnTo>
                <a:lnTo>
                  <a:pt x="76" y="120"/>
                </a:lnTo>
                <a:lnTo>
                  <a:pt x="76" y="118"/>
                </a:lnTo>
                <a:lnTo>
                  <a:pt x="76" y="118"/>
                </a:lnTo>
                <a:lnTo>
                  <a:pt x="78" y="114"/>
                </a:lnTo>
                <a:lnTo>
                  <a:pt x="78" y="114"/>
                </a:lnTo>
                <a:lnTo>
                  <a:pt x="80" y="114"/>
                </a:lnTo>
                <a:lnTo>
                  <a:pt x="80" y="114"/>
                </a:lnTo>
                <a:lnTo>
                  <a:pt x="82" y="112"/>
                </a:lnTo>
                <a:lnTo>
                  <a:pt x="82" y="112"/>
                </a:lnTo>
                <a:lnTo>
                  <a:pt x="82" y="110"/>
                </a:lnTo>
                <a:lnTo>
                  <a:pt x="82" y="110"/>
                </a:lnTo>
                <a:lnTo>
                  <a:pt x="82" y="110"/>
                </a:lnTo>
                <a:lnTo>
                  <a:pt x="82" y="110"/>
                </a:lnTo>
                <a:lnTo>
                  <a:pt x="84" y="110"/>
                </a:lnTo>
                <a:lnTo>
                  <a:pt x="84" y="110"/>
                </a:lnTo>
                <a:lnTo>
                  <a:pt x="86" y="108"/>
                </a:lnTo>
                <a:lnTo>
                  <a:pt x="86" y="108"/>
                </a:lnTo>
                <a:lnTo>
                  <a:pt x="90" y="106"/>
                </a:lnTo>
                <a:lnTo>
                  <a:pt x="90" y="106"/>
                </a:lnTo>
                <a:lnTo>
                  <a:pt x="100" y="102"/>
                </a:lnTo>
                <a:lnTo>
                  <a:pt x="100" y="102"/>
                </a:lnTo>
                <a:lnTo>
                  <a:pt x="104" y="100"/>
                </a:lnTo>
                <a:lnTo>
                  <a:pt x="104" y="100"/>
                </a:lnTo>
                <a:lnTo>
                  <a:pt x="108" y="98"/>
                </a:lnTo>
                <a:lnTo>
                  <a:pt x="108" y="98"/>
                </a:lnTo>
                <a:lnTo>
                  <a:pt x="110" y="94"/>
                </a:lnTo>
                <a:lnTo>
                  <a:pt x="110" y="94"/>
                </a:lnTo>
                <a:lnTo>
                  <a:pt x="112" y="92"/>
                </a:lnTo>
                <a:lnTo>
                  <a:pt x="112" y="92"/>
                </a:lnTo>
                <a:lnTo>
                  <a:pt x="114" y="90"/>
                </a:lnTo>
                <a:lnTo>
                  <a:pt x="114" y="90"/>
                </a:lnTo>
                <a:lnTo>
                  <a:pt x="116" y="86"/>
                </a:lnTo>
                <a:lnTo>
                  <a:pt x="116" y="86"/>
                </a:lnTo>
                <a:lnTo>
                  <a:pt x="118" y="82"/>
                </a:lnTo>
                <a:lnTo>
                  <a:pt x="118" y="82"/>
                </a:lnTo>
                <a:lnTo>
                  <a:pt x="120" y="82"/>
                </a:lnTo>
                <a:lnTo>
                  <a:pt x="120" y="82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78"/>
                </a:lnTo>
                <a:lnTo>
                  <a:pt x="120" y="78"/>
                </a:lnTo>
                <a:lnTo>
                  <a:pt x="120" y="76"/>
                </a:lnTo>
                <a:lnTo>
                  <a:pt x="120" y="76"/>
                </a:lnTo>
                <a:lnTo>
                  <a:pt x="120" y="74"/>
                </a:lnTo>
                <a:lnTo>
                  <a:pt x="120" y="74"/>
                </a:lnTo>
                <a:lnTo>
                  <a:pt x="120" y="74"/>
                </a:lnTo>
                <a:lnTo>
                  <a:pt x="120" y="74"/>
                </a:lnTo>
                <a:lnTo>
                  <a:pt x="118" y="74"/>
                </a:lnTo>
                <a:lnTo>
                  <a:pt x="118" y="74"/>
                </a:lnTo>
                <a:lnTo>
                  <a:pt x="120" y="72"/>
                </a:lnTo>
                <a:lnTo>
                  <a:pt x="120" y="72"/>
                </a:lnTo>
                <a:lnTo>
                  <a:pt x="118" y="70"/>
                </a:lnTo>
                <a:lnTo>
                  <a:pt x="118" y="70"/>
                </a:lnTo>
                <a:lnTo>
                  <a:pt x="118" y="68"/>
                </a:lnTo>
                <a:lnTo>
                  <a:pt x="118" y="68"/>
                </a:lnTo>
                <a:lnTo>
                  <a:pt x="118" y="70"/>
                </a:lnTo>
                <a:lnTo>
                  <a:pt x="118" y="70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20" y="66"/>
                </a:lnTo>
                <a:lnTo>
                  <a:pt x="120" y="66"/>
                </a:lnTo>
                <a:lnTo>
                  <a:pt x="120" y="66"/>
                </a:lnTo>
                <a:lnTo>
                  <a:pt x="120" y="66"/>
                </a:lnTo>
                <a:lnTo>
                  <a:pt x="120" y="64"/>
                </a:lnTo>
                <a:lnTo>
                  <a:pt x="120" y="64"/>
                </a:lnTo>
                <a:lnTo>
                  <a:pt x="118" y="64"/>
                </a:lnTo>
                <a:lnTo>
                  <a:pt x="118" y="64"/>
                </a:lnTo>
                <a:lnTo>
                  <a:pt x="120" y="64"/>
                </a:lnTo>
                <a:lnTo>
                  <a:pt x="120" y="64"/>
                </a:lnTo>
                <a:lnTo>
                  <a:pt x="120" y="62"/>
                </a:lnTo>
                <a:lnTo>
                  <a:pt x="120" y="62"/>
                </a:lnTo>
                <a:lnTo>
                  <a:pt x="120" y="62"/>
                </a:lnTo>
                <a:lnTo>
                  <a:pt x="120" y="62"/>
                </a:lnTo>
                <a:lnTo>
                  <a:pt x="122" y="60"/>
                </a:lnTo>
                <a:lnTo>
                  <a:pt x="122" y="60"/>
                </a:lnTo>
                <a:lnTo>
                  <a:pt x="122" y="60"/>
                </a:lnTo>
                <a:lnTo>
                  <a:pt x="122" y="60"/>
                </a:lnTo>
                <a:lnTo>
                  <a:pt x="122" y="58"/>
                </a:lnTo>
                <a:lnTo>
                  <a:pt x="122" y="58"/>
                </a:lnTo>
                <a:lnTo>
                  <a:pt x="122" y="58"/>
                </a:lnTo>
                <a:lnTo>
                  <a:pt x="122" y="58"/>
                </a:lnTo>
                <a:lnTo>
                  <a:pt x="122" y="58"/>
                </a:lnTo>
                <a:lnTo>
                  <a:pt x="122" y="58"/>
                </a:lnTo>
                <a:lnTo>
                  <a:pt x="122" y="56"/>
                </a:lnTo>
                <a:lnTo>
                  <a:pt x="122" y="56"/>
                </a:lnTo>
                <a:lnTo>
                  <a:pt x="120" y="56"/>
                </a:lnTo>
                <a:lnTo>
                  <a:pt x="120" y="56"/>
                </a:lnTo>
                <a:lnTo>
                  <a:pt x="120" y="54"/>
                </a:lnTo>
                <a:lnTo>
                  <a:pt x="120" y="54"/>
                </a:lnTo>
                <a:lnTo>
                  <a:pt x="122" y="52"/>
                </a:lnTo>
                <a:lnTo>
                  <a:pt x="122" y="52"/>
                </a:lnTo>
                <a:lnTo>
                  <a:pt x="122" y="48"/>
                </a:lnTo>
                <a:lnTo>
                  <a:pt x="122" y="48"/>
                </a:lnTo>
                <a:lnTo>
                  <a:pt x="126" y="50"/>
                </a:lnTo>
                <a:lnTo>
                  <a:pt x="126" y="50"/>
                </a:lnTo>
                <a:lnTo>
                  <a:pt x="130" y="48"/>
                </a:lnTo>
                <a:lnTo>
                  <a:pt x="130" y="48"/>
                </a:lnTo>
                <a:lnTo>
                  <a:pt x="130" y="46"/>
                </a:lnTo>
                <a:lnTo>
                  <a:pt x="130" y="46"/>
                </a:lnTo>
                <a:lnTo>
                  <a:pt x="132" y="44"/>
                </a:lnTo>
                <a:lnTo>
                  <a:pt x="132" y="44"/>
                </a:lnTo>
                <a:lnTo>
                  <a:pt x="132" y="42"/>
                </a:lnTo>
                <a:lnTo>
                  <a:pt x="132" y="42"/>
                </a:lnTo>
                <a:lnTo>
                  <a:pt x="134" y="36"/>
                </a:lnTo>
                <a:lnTo>
                  <a:pt x="134" y="36"/>
                </a:lnTo>
                <a:lnTo>
                  <a:pt x="134" y="32"/>
                </a:lnTo>
                <a:lnTo>
                  <a:pt x="134" y="32"/>
                </a:lnTo>
                <a:lnTo>
                  <a:pt x="134" y="30"/>
                </a:lnTo>
                <a:lnTo>
                  <a:pt x="134" y="30"/>
                </a:lnTo>
                <a:lnTo>
                  <a:pt x="134" y="30"/>
                </a:lnTo>
                <a:lnTo>
                  <a:pt x="134" y="30"/>
                </a:lnTo>
                <a:lnTo>
                  <a:pt x="136" y="28"/>
                </a:lnTo>
                <a:lnTo>
                  <a:pt x="136" y="28"/>
                </a:lnTo>
                <a:lnTo>
                  <a:pt x="138" y="28"/>
                </a:lnTo>
                <a:lnTo>
                  <a:pt x="138" y="28"/>
                </a:lnTo>
                <a:lnTo>
                  <a:pt x="140" y="26"/>
                </a:lnTo>
                <a:lnTo>
                  <a:pt x="140" y="26"/>
                </a:lnTo>
                <a:lnTo>
                  <a:pt x="142" y="24"/>
                </a:lnTo>
                <a:lnTo>
                  <a:pt x="142" y="24"/>
                </a:lnTo>
                <a:lnTo>
                  <a:pt x="144" y="22"/>
                </a:lnTo>
                <a:lnTo>
                  <a:pt x="144" y="22"/>
                </a:lnTo>
                <a:lnTo>
                  <a:pt x="144" y="22"/>
                </a:lnTo>
                <a:lnTo>
                  <a:pt x="144" y="22"/>
                </a:lnTo>
                <a:lnTo>
                  <a:pt x="148" y="20"/>
                </a:lnTo>
                <a:lnTo>
                  <a:pt x="148" y="20"/>
                </a:lnTo>
                <a:lnTo>
                  <a:pt x="148" y="18"/>
                </a:lnTo>
                <a:lnTo>
                  <a:pt x="148" y="18"/>
                </a:lnTo>
                <a:lnTo>
                  <a:pt x="150" y="18"/>
                </a:lnTo>
                <a:lnTo>
                  <a:pt x="150" y="18"/>
                </a:lnTo>
                <a:lnTo>
                  <a:pt x="152" y="18"/>
                </a:lnTo>
                <a:lnTo>
                  <a:pt x="152" y="18"/>
                </a:lnTo>
                <a:lnTo>
                  <a:pt x="154" y="16"/>
                </a:lnTo>
                <a:lnTo>
                  <a:pt x="154" y="16"/>
                </a:lnTo>
                <a:lnTo>
                  <a:pt x="156" y="16"/>
                </a:lnTo>
                <a:lnTo>
                  <a:pt x="156" y="16"/>
                </a:lnTo>
                <a:lnTo>
                  <a:pt x="158" y="16"/>
                </a:lnTo>
                <a:lnTo>
                  <a:pt x="158" y="16"/>
                </a:lnTo>
                <a:lnTo>
                  <a:pt x="160" y="16"/>
                </a:lnTo>
                <a:lnTo>
                  <a:pt x="160" y="16"/>
                </a:lnTo>
                <a:lnTo>
                  <a:pt x="160" y="14"/>
                </a:lnTo>
                <a:lnTo>
                  <a:pt x="160" y="14"/>
                </a:lnTo>
                <a:lnTo>
                  <a:pt x="160" y="12"/>
                </a:lnTo>
                <a:lnTo>
                  <a:pt x="160" y="12"/>
                </a:lnTo>
                <a:lnTo>
                  <a:pt x="160" y="10"/>
                </a:lnTo>
                <a:lnTo>
                  <a:pt x="160" y="10"/>
                </a:lnTo>
                <a:lnTo>
                  <a:pt x="160" y="10"/>
                </a:lnTo>
                <a:lnTo>
                  <a:pt x="162" y="10"/>
                </a:lnTo>
                <a:lnTo>
                  <a:pt x="162" y="10"/>
                </a:lnTo>
                <a:lnTo>
                  <a:pt x="162" y="8"/>
                </a:lnTo>
                <a:lnTo>
                  <a:pt x="162" y="8"/>
                </a:lnTo>
                <a:lnTo>
                  <a:pt x="160" y="6"/>
                </a:lnTo>
                <a:lnTo>
                  <a:pt x="160" y="6"/>
                </a:lnTo>
                <a:lnTo>
                  <a:pt x="160" y="6"/>
                </a:lnTo>
                <a:lnTo>
                  <a:pt x="160" y="6"/>
                </a:lnTo>
                <a:lnTo>
                  <a:pt x="158" y="6"/>
                </a:lnTo>
                <a:lnTo>
                  <a:pt x="158" y="6"/>
                </a:lnTo>
                <a:lnTo>
                  <a:pt x="156" y="6"/>
                </a:lnTo>
                <a:lnTo>
                  <a:pt x="156" y="6"/>
                </a:lnTo>
                <a:lnTo>
                  <a:pt x="156" y="6"/>
                </a:lnTo>
                <a:lnTo>
                  <a:pt x="156" y="6"/>
                </a:lnTo>
                <a:lnTo>
                  <a:pt x="154" y="4"/>
                </a:lnTo>
                <a:lnTo>
                  <a:pt x="154" y="4"/>
                </a:lnTo>
                <a:lnTo>
                  <a:pt x="158" y="4"/>
                </a:lnTo>
                <a:lnTo>
                  <a:pt x="158" y="4"/>
                </a:lnTo>
                <a:lnTo>
                  <a:pt x="160" y="4"/>
                </a:lnTo>
                <a:lnTo>
                  <a:pt x="160" y="4"/>
                </a:lnTo>
                <a:lnTo>
                  <a:pt x="160" y="4"/>
                </a:lnTo>
                <a:lnTo>
                  <a:pt x="160" y="4"/>
                </a:lnTo>
                <a:lnTo>
                  <a:pt x="162" y="2"/>
                </a:lnTo>
                <a:lnTo>
                  <a:pt x="162" y="2"/>
                </a:lnTo>
                <a:lnTo>
                  <a:pt x="164" y="0"/>
                </a:lnTo>
                <a:lnTo>
                  <a:pt x="164" y="0"/>
                </a:lnTo>
                <a:lnTo>
                  <a:pt x="164" y="2"/>
                </a:lnTo>
                <a:lnTo>
                  <a:pt x="164" y="2"/>
                </a:lnTo>
                <a:lnTo>
                  <a:pt x="168" y="4"/>
                </a:lnTo>
                <a:lnTo>
                  <a:pt x="168" y="4"/>
                </a:lnTo>
                <a:lnTo>
                  <a:pt x="168" y="6"/>
                </a:lnTo>
                <a:lnTo>
                  <a:pt x="168" y="6"/>
                </a:lnTo>
                <a:lnTo>
                  <a:pt x="170" y="4"/>
                </a:lnTo>
                <a:lnTo>
                  <a:pt x="170" y="4"/>
                </a:lnTo>
                <a:lnTo>
                  <a:pt x="170" y="8"/>
                </a:lnTo>
                <a:lnTo>
                  <a:pt x="170" y="8"/>
                </a:lnTo>
                <a:lnTo>
                  <a:pt x="172" y="10"/>
                </a:lnTo>
                <a:lnTo>
                  <a:pt x="172" y="10"/>
                </a:lnTo>
                <a:lnTo>
                  <a:pt x="174" y="14"/>
                </a:lnTo>
                <a:lnTo>
                  <a:pt x="174" y="14"/>
                </a:lnTo>
                <a:lnTo>
                  <a:pt x="174" y="16"/>
                </a:lnTo>
                <a:lnTo>
                  <a:pt x="174" y="16"/>
                </a:lnTo>
                <a:lnTo>
                  <a:pt x="176" y="16"/>
                </a:lnTo>
                <a:lnTo>
                  <a:pt x="176" y="16"/>
                </a:lnTo>
                <a:lnTo>
                  <a:pt x="176" y="16"/>
                </a:lnTo>
                <a:lnTo>
                  <a:pt x="176" y="16"/>
                </a:lnTo>
                <a:lnTo>
                  <a:pt x="178" y="18"/>
                </a:lnTo>
                <a:lnTo>
                  <a:pt x="178" y="18"/>
                </a:lnTo>
                <a:lnTo>
                  <a:pt x="180" y="20"/>
                </a:lnTo>
                <a:lnTo>
                  <a:pt x="180" y="20"/>
                </a:lnTo>
                <a:lnTo>
                  <a:pt x="180" y="22"/>
                </a:lnTo>
                <a:lnTo>
                  <a:pt x="180" y="22"/>
                </a:lnTo>
                <a:lnTo>
                  <a:pt x="182" y="26"/>
                </a:lnTo>
                <a:lnTo>
                  <a:pt x="182" y="26"/>
                </a:lnTo>
                <a:lnTo>
                  <a:pt x="184" y="30"/>
                </a:lnTo>
                <a:lnTo>
                  <a:pt x="184" y="30"/>
                </a:lnTo>
                <a:lnTo>
                  <a:pt x="186" y="32"/>
                </a:lnTo>
                <a:lnTo>
                  <a:pt x="186" y="32"/>
                </a:lnTo>
                <a:lnTo>
                  <a:pt x="184" y="34"/>
                </a:lnTo>
                <a:lnTo>
                  <a:pt x="184" y="34"/>
                </a:lnTo>
                <a:lnTo>
                  <a:pt x="186" y="34"/>
                </a:lnTo>
                <a:lnTo>
                  <a:pt x="186" y="34"/>
                </a:lnTo>
                <a:lnTo>
                  <a:pt x="186" y="36"/>
                </a:lnTo>
                <a:lnTo>
                  <a:pt x="186" y="36"/>
                </a:lnTo>
                <a:lnTo>
                  <a:pt x="188" y="38"/>
                </a:lnTo>
                <a:lnTo>
                  <a:pt x="188" y="38"/>
                </a:lnTo>
                <a:lnTo>
                  <a:pt x="188" y="40"/>
                </a:lnTo>
                <a:lnTo>
                  <a:pt x="188" y="40"/>
                </a:lnTo>
                <a:lnTo>
                  <a:pt x="190" y="40"/>
                </a:lnTo>
                <a:lnTo>
                  <a:pt x="190" y="40"/>
                </a:lnTo>
                <a:lnTo>
                  <a:pt x="190" y="40"/>
                </a:lnTo>
                <a:lnTo>
                  <a:pt x="190" y="42"/>
                </a:lnTo>
                <a:lnTo>
                  <a:pt x="190" y="42"/>
                </a:lnTo>
                <a:lnTo>
                  <a:pt x="190" y="42"/>
                </a:lnTo>
                <a:lnTo>
                  <a:pt x="190" y="42"/>
                </a:lnTo>
                <a:lnTo>
                  <a:pt x="192" y="40"/>
                </a:lnTo>
                <a:lnTo>
                  <a:pt x="194" y="42"/>
                </a:lnTo>
                <a:lnTo>
                  <a:pt x="194" y="42"/>
                </a:lnTo>
                <a:lnTo>
                  <a:pt x="194" y="42"/>
                </a:lnTo>
                <a:lnTo>
                  <a:pt x="194" y="44"/>
                </a:lnTo>
                <a:lnTo>
                  <a:pt x="194" y="44"/>
                </a:lnTo>
                <a:lnTo>
                  <a:pt x="194" y="42"/>
                </a:lnTo>
                <a:lnTo>
                  <a:pt x="196" y="42"/>
                </a:lnTo>
                <a:lnTo>
                  <a:pt x="196" y="42"/>
                </a:lnTo>
                <a:lnTo>
                  <a:pt x="196" y="42"/>
                </a:lnTo>
                <a:lnTo>
                  <a:pt x="196" y="44"/>
                </a:lnTo>
                <a:lnTo>
                  <a:pt x="196" y="44"/>
                </a:lnTo>
                <a:lnTo>
                  <a:pt x="198" y="44"/>
                </a:lnTo>
                <a:lnTo>
                  <a:pt x="198" y="44"/>
                </a:lnTo>
                <a:lnTo>
                  <a:pt x="202" y="42"/>
                </a:lnTo>
                <a:lnTo>
                  <a:pt x="204" y="44"/>
                </a:lnTo>
                <a:lnTo>
                  <a:pt x="204" y="44"/>
                </a:lnTo>
                <a:lnTo>
                  <a:pt x="204" y="42"/>
                </a:lnTo>
                <a:lnTo>
                  <a:pt x="204" y="42"/>
                </a:lnTo>
                <a:lnTo>
                  <a:pt x="208" y="40"/>
                </a:lnTo>
                <a:lnTo>
                  <a:pt x="208" y="42"/>
                </a:lnTo>
                <a:lnTo>
                  <a:pt x="210" y="42"/>
                </a:lnTo>
                <a:lnTo>
                  <a:pt x="208" y="40"/>
                </a:lnTo>
                <a:lnTo>
                  <a:pt x="208" y="40"/>
                </a:lnTo>
                <a:lnTo>
                  <a:pt x="214" y="40"/>
                </a:lnTo>
                <a:lnTo>
                  <a:pt x="214" y="40"/>
                </a:lnTo>
                <a:lnTo>
                  <a:pt x="216" y="38"/>
                </a:lnTo>
                <a:lnTo>
                  <a:pt x="216" y="38"/>
                </a:lnTo>
                <a:lnTo>
                  <a:pt x="216" y="38"/>
                </a:lnTo>
                <a:lnTo>
                  <a:pt x="216" y="38"/>
                </a:lnTo>
                <a:lnTo>
                  <a:pt x="216" y="38"/>
                </a:lnTo>
                <a:lnTo>
                  <a:pt x="216" y="38"/>
                </a:lnTo>
                <a:lnTo>
                  <a:pt x="218" y="38"/>
                </a:lnTo>
                <a:lnTo>
                  <a:pt x="218" y="38"/>
                </a:lnTo>
                <a:lnTo>
                  <a:pt x="218" y="36"/>
                </a:lnTo>
                <a:lnTo>
                  <a:pt x="218" y="36"/>
                </a:lnTo>
                <a:lnTo>
                  <a:pt x="218" y="34"/>
                </a:lnTo>
                <a:lnTo>
                  <a:pt x="218" y="34"/>
                </a:lnTo>
                <a:lnTo>
                  <a:pt x="218" y="34"/>
                </a:lnTo>
                <a:lnTo>
                  <a:pt x="220" y="34"/>
                </a:lnTo>
                <a:lnTo>
                  <a:pt x="218" y="34"/>
                </a:lnTo>
                <a:lnTo>
                  <a:pt x="218" y="34"/>
                </a:lnTo>
                <a:lnTo>
                  <a:pt x="220" y="36"/>
                </a:lnTo>
                <a:lnTo>
                  <a:pt x="220" y="36"/>
                </a:lnTo>
                <a:lnTo>
                  <a:pt x="220" y="36"/>
                </a:lnTo>
                <a:lnTo>
                  <a:pt x="220" y="36"/>
                </a:lnTo>
                <a:lnTo>
                  <a:pt x="220" y="36"/>
                </a:lnTo>
                <a:lnTo>
                  <a:pt x="220" y="36"/>
                </a:lnTo>
                <a:lnTo>
                  <a:pt x="220" y="36"/>
                </a:lnTo>
                <a:lnTo>
                  <a:pt x="220" y="36"/>
                </a:lnTo>
                <a:lnTo>
                  <a:pt x="222" y="34"/>
                </a:lnTo>
                <a:lnTo>
                  <a:pt x="222" y="34"/>
                </a:lnTo>
                <a:lnTo>
                  <a:pt x="222" y="34"/>
                </a:lnTo>
                <a:lnTo>
                  <a:pt x="220" y="32"/>
                </a:lnTo>
                <a:lnTo>
                  <a:pt x="220" y="32"/>
                </a:lnTo>
                <a:lnTo>
                  <a:pt x="222" y="34"/>
                </a:lnTo>
                <a:lnTo>
                  <a:pt x="222" y="34"/>
                </a:lnTo>
                <a:lnTo>
                  <a:pt x="222" y="32"/>
                </a:lnTo>
                <a:lnTo>
                  <a:pt x="222" y="32"/>
                </a:lnTo>
                <a:lnTo>
                  <a:pt x="224" y="34"/>
                </a:lnTo>
                <a:lnTo>
                  <a:pt x="224" y="34"/>
                </a:lnTo>
                <a:lnTo>
                  <a:pt x="228" y="32"/>
                </a:lnTo>
                <a:lnTo>
                  <a:pt x="228" y="32"/>
                </a:lnTo>
                <a:lnTo>
                  <a:pt x="230" y="32"/>
                </a:lnTo>
                <a:lnTo>
                  <a:pt x="230" y="32"/>
                </a:lnTo>
                <a:lnTo>
                  <a:pt x="230" y="30"/>
                </a:lnTo>
                <a:lnTo>
                  <a:pt x="230" y="30"/>
                </a:lnTo>
                <a:lnTo>
                  <a:pt x="232" y="32"/>
                </a:lnTo>
                <a:lnTo>
                  <a:pt x="232" y="32"/>
                </a:lnTo>
                <a:lnTo>
                  <a:pt x="232" y="34"/>
                </a:lnTo>
                <a:lnTo>
                  <a:pt x="234" y="34"/>
                </a:lnTo>
                <a:lnTo>
                  <a:pt x="234" y="34"/>
                </a:lnTo>
                <a:lnTo>
                  <a:pt x="232" y="32"/>
                </a:lnTo>
                <a:lnTo>
                  <a:pt x="232" y="32"/>
                </a:lnTo>
                <a:lnTo>
                  <a:pt x="234" y="32"/>
                </a:lnTo>
                <a:lnTo>
                  <a:pt x="234" y="32"/>
                </a:lnTo>
                <a:lnTo>
                  <a:pt x="234" y="34"/>
                </a:lnTo>
                <a:lnTo>
                  <a:pt x="234" y="34"/>
                </a:lnTo>
                <a:lnTo>
                  <a:pt x="234" y="32"/>
                </a:lnTo>
                <a:lnTo>
                  <a:pt x="234" y="32"/>
                </a:lnTo>
                <a:lnTo>
                  <a:pt x="236" y="34"/>
                </a:lnTo>
                <a:lnTo>
                  <a:pt x="236" y="34"/>
                </a:lnTo>
                <a:lnTo>
                  <a:pt x="240" y="32"/>
                </a:lnTo>
                <a:lnTo>
                  <a:pt x="240" y="32"/>
                </a:lnTo>
                <a:lnTo>
                  <a:pt x="242" y="32"/>
                </a:lnTo>
                <a:lnTo>
                  <a:pt x="242" y="32"/>
                </a:lnTo>
                <a:lnTo>
                  <a:pt x="244" y="32"/>
                </a:lnTo>
                <a:lnTo>
                  <a:pt x="244" y="32"/>
                </a:lnTo>
                <a:lnTo>
                  <a:pt x="246" y="32"/>
                </a:lnTo>
                <a:lnTo>
                  <a:pt x="246" y="32"/>
                </a:lnTo>
                <a:lnTo>
                  <a:pt x="246" y="32"/>
                </a:lnTo>
                <a:lnTo>
                  <a:pt x="246" y="32"/>
                </a:lnTo>
                <a:lnTo>
                  <a:pt x="248" y="32"/>
                </a:lnTo>
                <a:lnTo>
                  <a:pt x="248" y="32"/>
                </a:lnTo>
                <a:lnTo>
                  <a:pt x="252" y="32"/>
                </a:lnTo>
                <a:lnTo>
                  <a:pt x="252" y="32"/>
                </a:lnTo>
                <a:lnTo>
                  <a:pt x="254" y="32"/>
                </a:lnTo>
                <a:lnTo>
                  <a:pt x="254" y="32"/>
                </a:lnTo>
                <a:lnTo>
                  <a:pt x="254" y="34"/>
                </a:lnTo>
                <a:lnTo>
                  <a:pt x="254" y="34"/>
                </a:lnTo>
                <a:lnTo>
                  <a:pt x="258" y="36"/>
                </a:lnTo>
                <a:lnTo>
                  <a:pt x="258" y="36"/>
                </a:lnTo>
                <a:lnTo>
                  <a:pt x="262" y="36"/>
                </a:lnTo>
                <a:lnTo>
                  <a:pt x="262" y="36"/>
                </a:lnTo>
                <a:lnTo>
                  <a:pt x="262" y="36"/>
                </a:lnTo>
                <a:lnTo>
                  <a:pt x="262" y="36"/>
                </a:lnTo>
                <a:lnTo>
                  <a:pt x="264" y="36"/>
                </a:lnTo>
                <a:lnTo>
                  <a:pt x="264" y="36"/>
                </a:lnTo>
                <a:lnTo>
                  <a:pt x="266" y="34"/>
                </a:lnTo>
                <a:lnTo>
                  <a:pt x="266" y="34"/>
                </a:lnTo>
                <a:lnTo>
                  <a:pt x="266" y="34"/>
                </a:lnTo>
                <a:lnTo>
                  <a:pt x="266" y="34"/>
                </a:lnTo>
                <a:lnTo>
                  <a:pt x="268" y="32"/>
                </a:lnTo>
                <a:lnTo>
                  <a:pt x="268" y="32"/>
                </a:lnTo>
                <a:lnTo>
                  <a:pt x="270" y="30"/>
                </a:lnTo>
                <a:lnTo>
                  <a:pt x="268" y="28"/>
                </a:lnTo>
                <a:lnTo>
                  <a:pt x="270" y="28"/>
                </a:lnTo>
                <a:lnTo>
                  <a:pt x="270" y="30"/>
                </a:lnTo>
                <a:lnTo>
                  <a:pt x="272" y="28"/>
                </a:lnTo>
                <a:lnTo>
                  <a:pt x="270" y="28"/>
                </a:lnTo>
                <a:lnTo>
                  <a:pt x="270" y="28"/>
                </a:lnTo>
                <a:lnTo>
                  <a:pt x="272" y="28"/>
                </a:lnTo>
                <a:lnTo>
                  <a:pt x="272" y="28"/>
                </a:lnTo>
                <a:lnTo>
                  <a:pt x="272" y="28"/>
                </a:lnTo>
                <a:lnTo>
                  <a:pt x="272" y="26"/>
                </a:lnTo>
                <a:lnTo>
                  <a:pt x="274" y="26"/>
                </a:lnTo>
                <a:lnTo>
                  <a:pt x="274" y="26"/>
                </a:lnTo>
                <a:lnTo>
                  <a:pt x="272" y="26"/>
                </a:lnTo>
                <a:lnTo>
                  <a:pt x="272" y="26"/>
                </a:lnTo>
                <a:lnTo>
                  <a:pt x="274" y="26"/>
                </a:lnTo>
                <a:lnTo>
                  <a:pt x="274" y="24"/>
                </a:lnTo>
                <a:lnTo>
                  <a:pt x="274" y="24"/>
                </a:lnTo>
                <a:lnTo>
                  <a:pt x="274" y="24"/>
                </a:lnTo>
                <a:lnTo>
                  <a:pt x="274" y="24"/>
                </a:lnTo>
                <a:lnTo>
                  <a:pt x="276" y="22"/>
                </a:lnTo>
                <a:lnTo>
                  <a:pt x="276" y="22"/>
                </a:lnTo>
                <a:lnTo>
                  <a:pt x="278" y="22"/>
                </a:lnTo>
                <a:lnTo>
                  <a:pt x="278" y="22"/>
                </a:lnTo>
                <a:lnTo>
                  <a:pt x="278" y="20"/>
                </a:lnTo>
                <a:lnTo>
                  <a:pt x="278" y="20"/>
                </a:lnTo>
                <a:lnTo>
                  <a:pt x="278" y="20"/>
                </a:lnTo>
                <a:lnTo>
                  <a:pt x="278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1" name="Freeform 161"/>
          <p:cNvSpPr>
            <a:spLocks/>
          </p:cNvSpPr>
          <p:nvPr/>
        </p:nvSpPr>
        <p:spPr bwMode="auto">
          <a:xfrm>
            <a:off x="3522404" y="5605989"/>
            <a:ext cx="473075" cy="387350"/>
          </a:xfrm>
          <a:custGeom>
            <a:avLst/>
            <a:gdLst>
              <a:gd name="T0" fmla="*/ 278 w 298"/>
              <a:gd name="T1" fmla="*/ 66 h 244"/>
              <a:gd name="T2" fmla="*/ 274 w 298"/>
              <a:gd name="T3" fmla="*/ 44 h 244"/>
              <a:gd name="T4" fmla="*/ 256 w 298"/>
              <a:gd name="T5" fmla="*/ 34 h 244"/>
              <a:gd name="T6" fmla="*/ 244 w 298"/>
              <a:gd name="T7" fmla="*/ 12 h 244"/>
              <a:gd name="T8" fmla="*/ 220 w 298"/>
              <a:gd name="T9" fmla="*/ 12 h 244"/>
              <a:gd name="T10" fmla="*/ 192 w 298"/>
              <a:gd name="T11" fmla="*/ 6 h 244"/>
              <a:gd name="T12" fmla="*/ 166 w 298"/>
              <a:gd name="T13" fmla="*/ 0 h 244"/>
              <a:gd name="T14" fmla="*/ 150 w 298"/>
              <a:gd name="T15" fmla="*/ 8 h 244"/>
              <a:gd name="T16" fmla="*/ 118 w 298"/>
              <a:gd name="T17" fmla="*/ 10 h 244"/>
              <a:gd name="T18" fmla="*/ 96 w 298"/>
              <a:gd name="T19" fmla="*/ 30 h 244"/>
              <a:gd name="T20" fmla="*/ 82 w 298"/>
              <a:gd name="T21" fmla="*/ 56 h 244"/>
              <a:gd name="T22" fmla="*/ 62 w 298"/>
              <a:gd name="T23" fmla="*/ 86 h 244"/>
              <a:gd name="T24" fmla="*/ 38 w 298"/>
              <a:gd name="T25" fmla="*/ 96 h 244"/>
              <a:gd name="T26" fmla="*/ 50 w 298"/>
              <a:gd name="T27" fmla="*/ 118 h 244"/>
              <a:gd name="T28" fmla="*/ 22 w 298"/>
              <a:gd name="T29" fmla="*/ 142 h 244"/>
              <a:gd name="T30" fmla="*/ 4 w 298"/>
              <a:gd name="T31" fmla="*/ 146 h 244"/>
              <a:gd name="T32" fmla="*/ 10 w 298"/>
              <a:gd name="T33" fmla="*/ 170 h 244"/>
              <a:gd name="T34" fmla="*/ 12 w 298"/>
              <a:gd name="T35" fmla="*/ 196 h 244"/>
              <a:gd name="T36" fmla="*/ 12 w 298"/>
              <a:gd name="T37" fmla="*/ 202 h 244"/>
              <a:gd name="T38" fmla="*/ 18 w 298"/>
              <a:gd name="T39" fmla="*/ 206 h 244"/>
              <a:gd name="T40" fmla="*/ 18 w 298"/>
              <a:gd name="T41" fmla="*/ 212 h 244"/>
              <a:gd name="T42" fmla="*/ 8 w 298"/>
              <a:gd name="T43" fmla="*/ 216 h 244"/>
              <a:gd name="T44" fmla="*/ 6 w 298"/>
              <a:gd name="T45" fmla="*/ 224 h 244"/>
              <a:gd name="T46" fmla="*/ 4 w 298"/>
              <a:gd name="T47" fmla="*/ 230 h 244"/>
              <a:gd name="T48" fmla="*/ 6 w 298"/>
              <a:gd name="T49" fmla="*/ 232 h 244"/>
              <a:gd name="T50" fmla="*/ 18 w 298"/>
              <a:gd name="T51" fmla="*/ 228 h 244"/>
              <a:gd name="T52" fmla="*/ 28 w 298"/>
              <a:gd name="T53" fmla="*/ 236 h 244"/>
              <a:gd name="T54" fmla="*/ 38 w 298"/>
              <a:gd name="T55" fmla="*/ 236 h 244"/>
              <a:gd name="T56" fmla="*/ 44 w 298"/>
              <a:gd name="T57" fmla="*/ 234 h 244"/>
              <a:gd name="T58" fmla="*/ 54 w 298"/>
              <a:gd name="T59" fmla="*/ 232 h 244"/>
              <a:gd name="T60" fmla="*/ 62 w 298"/>
              <a:gd name="T61" fmla="*/ 234 h 244"/>
              <a:gd name="T62" fmla="*/ 62 w 298"/>
              <a:gd name="T63" fmla="*/ 242 h 244"/>
              <a:gd name="T64" fmla="*/ 68 w 298"/>
              <a:gd name="T65" fmla="*/ 232 h 244"/>
              <a:gd name="T66" fmla="*/ 60 w 298"/>
              <a:gd name="T67" fmla="*/ 220 h 244"/>
              <a:gd name="T68" fmla="*/ 68 w 298"/>
              <a:gd name="T69" fmla="*/ 210 h 244"/>
              <a:gd name="T70" fmla="*/ 66 w 298"/>
              <a:gd name="T71" fmla="*/ 196 h 244"/>
              <a:gd name="T72" fmla="*/ 80 w 298"/>
              <a:gd name="T73" fmla="*/ 178 h 244"/>
              <a:gd name="T74" fmla="*/ 90 w 298"/>
              <a:gd name="T75" fmla="*/ 168 h 244"/>
              <a:gd name="T76" fmla="*/ 106 w 298"/>
              <a:gd name="T77" fmla="*/ 154 h 244"/>
              <a:gd name="T78" fmla="*/ 110 w 298"/>
              <a:gd name="T79" fmla="*/ 144 h 244"/>
              <a:gd name="T80" fmla="*/ 112 w 298"/>
              <a:gd name="T81" fmla="*/ 134 h 244"/>
              <a:gd name="T82" fmla="*/ 112 w 298"/>
              <a:gd name="T83" fmla="*/ 126 h 244"/>
              <a:gd name="T84" fmla="*/ 108 w 298"/>
              <a:gd name="T85" fmla="*/ 118 h 244"/>
              <a:gd name="T86" fmla="*/ 114 w 298"/>
              <a:gd name="T87" fmla="*/ 108 h 244"/>
              <a:gd name="T88" fmla="*/ 120 w 298"/>
              <a:gd name="T89" fmla="*/ 106 h 244"/>
              <a:gd name="T90" fmla="*/ 126 w 298"/>
              <a:gd name="T91" fmla="*/ 108 h 244"/>
              <a:gd name="T92" fmla="*/ 134 w 298"/>
              <a:gd name="T93" fmla="*/ 102 h 244"/>
              <a:gd name="T94" fmla="*/ 142 w 298"/>
              <a:gd name="T95" fmla="*/ 98 h 244"/>
              <a:gd name="T96" fmla="*/ 148 w 298"/>
              <a:gd name="T97" fmla="*/ 94 h 244"/>
              <a:gd name="T98" fmla="*/ 140 w 298"/>
              <a:gd name="T99" fmla="*/ 96 h 244"/>
              <a:gd name="T100" fmla="*/ 132 w 298"/>
              <a:gd name="T101" fmla="*/ 98 h 244"/>
              <a:gd name="T102" fmla="*/ 140 w 298"/>
              <a:gd name="T103" fmla="*/ 92 h 244"/>
              <a:gd name="T104" fmla="*/ 148 w 298"/>
              <a:gd name="T105" fmla="*/ 90 h 244"/>
              <a:gd name="T106" fmla="*/ 166 w 298"/>
              <a:gd name="T107" fmla="*/ 78 h 244"/>
              <a:gd name="T108" fmla="*/ 166 w 298"/>
              <a:gd name="T109" fmla="*/ 68 h 244"/>
              <a:gd name="T110" fmla="*/ 194 w 298"/>
              <a:gd name="T111" fmla="*/ 72 h 244"/>
              <a:gd name="T112" fmla="*/ 232 w 298"/>
              <a:gd name="T113" fmla="*/ 82 h 244"/>
              <a:gd name="T114" fmla="*/ 250 w 298"/>
              <a:gd name="T115" fmla="*/ 104 h 244"/>
              <a:gd name="T116" fmla="*/ 264 w 298"/>
              <a:gd name="T117" fmla="*/ 124 h 244"/>
              <a:gd name="T118" fmla="*/ 280 w 298"/>
              <a:gd name="T119" fmla="*/ 112 h 244"/>
              <a:gd name="T120" fmla="*/ 294 w 298"/>
              <a:gd name="T121" fmla="*/ 76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8" h="244">
                <a:moveTo>
                  <a:pt x="298" y="70"/>
                </a:moveTo>
                <a:lnTo>
                  <a:pt x="298" y="70"/>
                </a:lnTo>
                <a:lnTo>
                  <a:pt x="298" y="68"/>
                </a:lnTo>
                <a:lnTo>
                  <a:pt x="298" y="68"/>
                </a:lnTo>
                <a:lnTo>
                  <a:pt x="292" y="68"/>
                </a:lnTo>
                <a:lnTo>
                  <a:pt x="292" y="68"/>
                </a:lnTo>
                <a:lnTo>
                  <a:pt x="292" y="68"/>
                </a:lnTo>
                <a:lnTo>
                  <a:pt x="292" y="68"/>
                </a:lnTo>
                <a:lnTo>
                  <a:pt x="288" y="68"/>
                </a:lnTo>
                <a:lnTo>
                  <a:pt x="288" y="68"/>
                </a:lnTo>
                <a:lnTo>
                  <a:pt x="286" y="68"/>
                </a:lnTo>
                <a:lnTo>
                  <a:pt x="286" y="68"/>
                </a:lnTo>
                <a:lnTo>
                  <a:pt x="286" y="68"/>
                </a:lnTo>
                <a:lnTo>
                  <a:pt x="286" y="68"/>
                </a:lnTo>
                <a:lnTo>
                  <a:pt x="282" y="66"/>
                </a:lnTo>
                <a:lnTo>
                  <a:pt x="282" y="66"/>
                </a:lnTo>
                <a:lnTo>
                  <a:pt x="278" y="66"/>
                </a:lnTo>
                <a:lnTo>
                  <a:pt x="278" y="66"/>
                </a:lnTo>
                <a:lnTo>
                  <a:pt x="276" y="62"/>
                </a:lnTo>
                <a:lnTo>
                  <a:pt x="276" y="62"/>
                </a:lnTo>
                <a:lnTo>
                  <a:pt x="274" y="60"/>
                </a:lnTo>
                <a:lnTo>
                  <a:pt x="274" y="60"/>
                </a:lnTo>
                <a:lnTo>
                  <a:pt x="274" y="58"/>
                </a:lnTo>
                <a:lnTo>
                  <a:pt x="274" y="58"/>
                </a:lnTo>
                <a:lnTo>
                  <a:pt x="272" y="56"/>
                </a:lnTo>
                <a:lnTo>
                  <a:pt x="272" y="56"/>
                </a:lnTo>
                <a:lnTo>
                  <a:pt x="272" y="56"/>
                </a:lnTo>
                <a:lnTo>
                  <a:pt x="270" y="54"/>
                </a:lnTo>
                <a:lnTo>
                  <a:pt x="270" y="54"/>
                </a:lnTo>
                <a:lnTo>
                  <a:pt x="270" y="52"/>
                </a:lnTo>
                <a:lnTo>
                  <a:pt x="270" y="52"/>
                </a:lnTo>
                <a:lnTo>
                  <a:pt x="276" y="48"/>
                </a:lnTo>
                <a:lnTo>
                  <a:pt x="276" y="48"/>
                </a:lnTo>
                <a:lnTo>
                  <a:pt x="274" y="46"/>
                </a:lnTo>
                <a:lnTo>
                  <a:pt x="274" y="46"/>
                </a:lnTo>
                <a:lnTo>
                  <a:pt x="274" y="44"/>
                </a:lnTo>
                <a:lnTo>
                  <a:pt x="274" y="44"/>
                </a:lnTo>
                <a:lnTo>
                  <a:pt x="274" y="44"/>
                </a:lnTo>
                <a:lnTo>
                  <a:pt x="274" y="42"/>
                </a:lnTo>
                <a:lnTo>
                  <a:pt x="274" y="42"/>
                </a:lnTo>
                <a:lnTo>
                  <a:pt x="274" y="42"/>
                </a:lnTo>
                <a:lnTo>
                  <a:pt x="270" y="40"/>
                </a:lnTo>
                <a:lnTo>
                  <a:pt x="270" y="40"/>
                </a:lnTo>
                <a:lnTo>
                  <a:pt x="264" y="38"/>
                </a:lnTo>
                <a:lnTo>
                  <a:pt x="264" y="38"/>
                </a:lnTo>
                <a:lnTo>
                  <a:pt x="256" y="40"/>
                </a:lnTo>
                <a:lnTo>
                  <a:pt x="256" y="40"/>
                </a:lnTo>
                <a:lnTo>
                  <a:pt x="254" y="40"/>
                </a:lnTo>
                <a:lnTo>
                  <a:pt x="254" y="40"/>
                </a:lnTo>
                <a:lnTo>
                  <a:pt x="256" y="36"/>
                </a:lnTo>
                <a:lnTo>
                  <a:pt x="256" y="36"/>
                </a:lnTo>
                <a:lnTo>
                  <a:pt x="256" y="36"/>
                </a:lnTo>
                <a:lnTo>
                  <a:pt x="256" y="34"/>
                </a:lnTo>
                <a:lnTo>
                  <a:pt x="256" y="34"/>
                </a:lnTo>
                <a:lnTo>
                  <a:pt x="256" y="32"/>
                </a:lnTo>
                <a:lnTo>
                  <a:pt x="256" y="32"/>
                </a:lnTo>
                <a:lnTo>
                  <a:pt x="256" y="32"/>
                </a:lnTo>
                <a:lnTo>
                  <a:pt x="256" y="32"/>
                </a:lnTo>
                <a:lnTo>
                  <a:pt x="254" y="24"/>
                </a:lnTo>
                <a:lnTo>
                  <a:pt x="254" y="24"/>
                </a:lnTo>
                <a:lnTo>
                  <a:pt x="254" y="20"/>
                </a:lnTo>
                <a:lnTo>
                  <a:pt x="254" y="20"/>
                </a:lnTo>
                <a:lnTo>
                  <a:pt x="252" y="18"/>
                </a:lnTo>
                <a:lnTo>
                  <a:pt x="252" y="18"/>
                </a:lnTo>
                <a:lnTo>
                  <a:pt x="250" y="14"/>
                </a:lnTo>
                <a:lnTo>
                  <a:pt x="250" y="14"/>
                </a:lnTo>
                <a:lnTo>
                  <a:pt x="250" y="12"/>
                </a:lnTo>
                <a:lnTo>
                  <a:pt x="250" y="12"/>
                </a:lnTo>
                <a:lnTo>
                  <a:pt x="250" y="10"/>
                </a:lnTo>
                <a:lnTo>
                  <a:pt x="250" y="10"/>
                </a:lnTo>
                <a:lnTo>
                  <a:pt x="244" y="12"/>
                </a:lnTo>
                <a:lnTo>
                  <a:pt x="244" y="12"/>
                </a:lnTo>
                <a:lnTo>
                  <a:pt x="242" y="8"/>
                </a:lnTo>
                <a:lnTo>
                  <a:pt x="242" y="8"/>
                </a:lnTo>
                <a:lnTo>
                  <a:pt x="236" y="10"/>
                </a:lnTo>
                <a:lnTo>
                  <a:pt x="236" y="10"/>
                </a:lnTo>
                <a:lnTo>
                  <a:pt x="236" y="14"/>
                </a:lnTo>
                <a:lnTo>
                  <a:pt x="234" y="16"/>
                </a:lnTo>
                <a:lnTo>
                  <a:pt x="234" y="16"/>
                </a:lnTo>
                <a:lnTo>
                  <a:pt x="232" y="16"/>
                </a:lnTo>
                <a:lnTo>
                  <a:pt x="232" y="16"/>
                </a:lnTo>
                <a:lnTo>
                  <a:pt x="228" y="18"/>
                </a:lnTo>
                <a:lnTo>
                  <a:pt x="228" y="18"/>
                </a:lnTo>
                <a:lnTo>
                  <a:pt x="226" y="16"/>
                </a:lnTo>
                <a:lnTo>
                  <a:pt x="226" y="16"/>
                </a:lnTo>
                <a:lnTo>
                  <a:pt x="226" y="16"/>
                </a:lnTo>
                <a:lnTo>
                  <a:pt x="226" y="16"/>
                </a:lnTo>
                <a:lnTo>
                  <a:pt x="222" y="14"/>
                </a:lnTo>
                <a:lnTo>
                  <a:pt x="222" y="14"/>
                </a:lnTo>
                <a:lnTo>
                  <a:pt x="220" y="12"/>
                </a:lnTo>
                <a:lnTo>
                  <a:pt x="218" y="10"/>
                </a:lnTo>
                <a:lnTo>
                  <a:pt x="218" y="10"/>
                </a:lnTo>
                <a:lnTo>
                  <a:pt x="216" y="8"/>
                </a:lnTo>
                <a:lnTo>
                  <a:pt x="216" y="8"/>
                </a:lnTo>
                <a:lnTo>
                  <a:pt x="216" y="8"/>
                </a:lnTo>
                <a:lnTo>
                  <a:pt x="212" y="8"/>
                </a:lnTo>
                <a:lnTo>
                  <a:pt x="210" y="8"/>
                </a:lnTo>
                <a:lnTo>
                  <a:pt x="210" y="8"/>
                </a:lnTo>
                <a:lnTo>
                  <a:pt x="206" y="8"/>
                </a:lnTo>
                <a:lnTo>
                  <a:pt x="206" y="8"/>
                </a:lnTo>
                <a:lnTo>
                  <a:pt x="206" y="8"/>
                </a:lnTo>
                <a:lnTo>
                  <a:pt x="206" y="8"/>
                </a:lnTo>
                <a:lnTo>
                  <a:pt x="200" y="8"/>
                </a:lnTo>
                <a:lnTo>
                  <a:pt x="200" y="8"/>
                </a:lnTo>
                <a:lnTo>
                  <a:pt x="198" y="6"/>
                </a:lnTo>
                <a:lnTo>
                  <a:pt x="198" y="6"/>
                </a:lnTo>
                <a:lnTo>
                  <a:pt x="192" y="6"/>
                </a:lnTo>
                <a:lnTo>
                  <a:pt x="192" y="6"/>
                </a:lnTo>
                <a:lnTo>
                  <a:pt x="188" y="4"/>
                </a:lnTo>
                <a:lnTo>
                  <a:pt x="188" y="4"/>
                </a:lnTo>
                <a:lnTo>
                  <a:pt x="186" y="2"/>
                </a:lnTo>
                <a:lnTo>
                  <a:pt x="186" y="2"/>
                </a:lnTo>
                <a:lnTo>
                  <a:pt x="184" y="0"/>
                </a:lnTo>
                <a:lnTo>
                  <a:pt x="184" y="0"/>
                </a:lnTo>
                <a:lnTo>
                  <a:pt x="184" y="0"/>
                </a:lnTo>
                <a:lnTo>
                  <a:pt x="180" y="0"/>
                </a:lnTo>
                <a:lnTo>
                  <a:pt x="180" y="0"/>
                </a:lnTo>
                <a:lnTo>
                  <a:pt x="178" y="0"/>
                </a:lnTo>
                <a:lnTo>
                  <a:pt x="178" y="0"/>
                </a:lnTo>
                <a:lnTo>
                  <a:pt x="174" y="0"/>
                </a:lnTo>
                <a:lnTo>
                  <a:pt x="174" y="0"/>
                </a:lnTo>
                <a:lnTo>
                  <a:pt x="170" y="2"/>
                </a:lnTo>
                <a:lnTo>
                  <a:pt x="170" y="2"/>
                </a:lnTo>
                <a:lnTo>
                  <a:pt x="168" y="0"/>
                </a:lnTo>
                <a:lnTo>
                  <a:pt x="168" y="0"/>
                </a:lnTo>
                <a:lnTo>
                  <a:pt x="166" y="0"/>
                </a:lnTo>
                <a:lnTo>
                  <a:pt x="166" y="0"/>
                </a:lnTo>
                <a:lnTo>
                  <a:pt x="166" y="0"/>
                </a:lnTo>
                <a:lnTo>
                  <a:pt x="162" y="0"/>
                </a:lnTo>
                <a:lnTo>
                  <a:pt x="162" y="0"/>
                </a:lnTo>
                <a:lnTo>
                  <a:pt x="162" y="2"/>
                </a:lnTo>
                <a:lnTo>
                  <a:pt x="162" y="2"/>
                </a:lnTo>
                <a:lnTo>
                  <a:pt x="160" y="6"/>
                </a:lnTo>
                <a:lnTo>
                  <a:pt x="160" y="6"/>
                </a:lnTo>
                <a:lnTo>
                  <a:pt x="158" y="6"/>
                </a:lnTo>
                <a:lnTo>
                  <a:pt x="158" y="6"/>
                </a:lnTo>
                <a:lnTo>
                  <a:pt x="158" y="8"/>
                </a:lnTo>
                <a:lnTo>
                  <a:pt x="158" y="8"/>
                </a:lnTo>
                <a:lnTo>
                  <a:pt x="158" y="8"/>
                </a:lnTo>
                <a:lnTo>
                  <a:pt x="156" y="10"/>
                </a:lnTo>
                <a:lnTo>
                  <a:pt x="156" y="10"/>
                </a:lnTo>
                <a:lnTo>
                  <a:pt x="154" y="10"/>
                </a:lnTo>
                <a:lnTo>
                  <a:pt x="154" y="10"/>
                </a:lnTo>
                <a:lnTo>
                  <a:pt x="150" y="8"/>
                </a:lnTo>
                <a:lnTo>
                  <a:pt x="150" y="8"/>
                </a:lnTo>
                <a:lnTo>
                  <a:pt x="146" y="10"/>
                </a:lnTo>
                <a:lnTo>
                  <a:pt x="146" y="10"/>
                </a:lnTo>
                <a:lnTo>
                  <a:pt x="144" y="10"/>
                </a:lnTo>
                <a:lnTo>
                  <a:pt x="142" y="8"/>
                </a:lnTo>
                <a:lnTo>
                  <a:pt x="142" y="8"/>
                </a:lnTo>
                <a:lnTo>
                  <a:pt x="138" y="8"/>
                </a:lnTo>
                <a:lnTo>
                  <a:pt x="138" y="8"/>
                </a:lnTo>
                <a:lnTo>
                  <a:pt x="138" y="12"/>
                </a:lnTo>
                <a:lnTo>
                  <a:pt x="138" y="12"/>
                </a:lnTo>
                <a:lnTo>
                  <a:pt x="132" y="10"/>
                </a:lnTo>
                <a:lnTo>
                  <a:pt x="132" y="10"/>
                </a:lnTo>
                <a:lnTo>
                  <a:pt x="126" y="14"/>
                </a:lnTo>
                <a:lnTo>
                  <a:pt x="126" y="14"/>
                </a:lnTo>
                <a:lnTo>
                  <a:pt x="124" y="14"/>
                </a:lnTo>
                <a:lnTo>
                  <a:pt x="122" y="12"/>
                </a:lnTo>
                <a:lnTo>
                  <a:pt x="122" y="12"/>
                </a:lnTo>
                <a:lnTo>
                  <a:pt x="118" y="10"/>
                </a:lnTo>
                <a:lnTo>
                  <a:pt x="118" y="10"/>
                </a:lnTo>
                <a:lnTo>
                  <a:pt x="116" y="12"/>
                </a:lnTo>
                <a:lnTo>
                  <a:pt x="114" y="14"/>
                </a:lnTo>
                <a:lnTo>
                  <a:pt x="114" y="14"/>
                </a:lnTo>
                <a:lnTo>
                  <a:pt x="112" y="18"/>
                </a:lnTo>
                <a:lnTo>
                  <a:pt x="112" y="18"/>
                </a:lnTo>
                <a:lnTo>
                  <a:pt x="108" y="20"/>
                </a:lnTo>
                <a:lnTo>
                  <a:pt x="108" y="20"/>
                </a:lnTo>
                <a:lnTo>
                  <a:pt x="104" y="18"/>
                </a:lnTo>
                <a:lnTo>
                  <a:pt x="104" y="18"/>
                </a:lnTo>
                <a:lnTo>
                  <a:pt x="102" y="18"/>
                </a:lnTo>
                <a:lnTo>
                  <a:pt x="102" y="18"/>
                </a:lnTo>
                <a:lnTo>
                  <a:pt x="100" y="22"/>
                </a:lnTo>
                <a:lnTo>
                  <a:pt x="100" y="22"/>
                </a:lnTo>
                <a:lnTo>
                  <a:pt x="98" y="24"/>
                </a:lnTo>
                <a:lnTo>
                  <a:pt x="96" y="26"/>
                </a:lnTo>
                <a:lnTo>
                  <a:pt x="96" y="26"/>
                </a:lnTo>
                <a:lnTo>
                  <a:pt x="96" y="30"/>
                </a:lnTo>
                <a:lnTo>
                  <a:pt x="96" y="30"/>
                </a:lnTo>
                <a:lnTo>
                  <a:pt x="92" y="34"/>
                </a:lnTo>
                <a:lnTo>
                  <a:pt x="92" y="34"/>
                </a:lnTo>
                <a:lnTo>
                  <a:pt x="94" y="36"/>
                </a:lnTo>
                <a:lnTo>
                  <a:pt x="94" y="36"/>
                </a:lnTo>
                <a:lnTo>
                  <a:pt x="92" y="38"/>
                </a:lnTo>
                <a:lnTo>
                  <a:pt x="92" y="38"/>
                </a:lnTo>
                <a:lnTo>
                  <a:pt x="90" y="40"/>
                </a:lnTo>
                <a:lnTo>
                  <a:pt x="90" y="40"/>
                </a:lnTo>
                <a:lnTo>
                  <a:pt x="88" y="46"/>
                </a:lnTo>
                <a:lnTo>
                  <a:pt x="88" y="46"/>
                </a:lnTo>
                <a:lnTo>
                  <a:pt x="86" y="46"/>
                </a:lnTo>
                <a:lnTo>
                  <a:pt x="82" y="48"/>
                </a:lnTo>
                <a:lnTo>
                  <a:pt x="82" y="48"/>
                </a:lnTo>
                <a:lnTo>
                  <a:pt x="80" y="54"/>
                </a:lnTo>
                <a:lnTo>
                  <a:pt x="80" y="54"/>
                </a:lnTo>
                <a:lnTo>
                  <a:pt x="82" y="56"/>
                </a:lnTo>
                <a:lnTo>
                  <a:pt x="82" y="56"/>
                </a:lnTo>
                <a:lnTo>
                  <a:pt x="78" y="60"/>
                </a:lnTo>
                <a:lnTo>
                  <a:pt x="78" y="60"/>
                </a:lnTo>
                <a:lnTo>
                  <a:pt x="76" y="64"/>
                </a:lnTo>
                <a:lnTo>
                  <a:pt x="76" y="64"/>
                </a:lnTo>
                <a:lnTo>
                  <a:pt x="78" y="66"/>
                </a:lnTo>
                <a:lnTo>
                  <a:pt x="78" y="66"/>
                </a:lnTo>
                <a:lnTo>
                  <a:pt x="80" y="70"/>
                </a:lnTo>
                <a:lnTo>
                  <a:pt x="80" y="70"/>
                </a:lnTo>
                <a:lnTo>
                  <a:pt x="76" y="72"/>
                </a:lnTo>
                <a:lnTo>
                  <a:pt x="76" y="72"/>
                </a:lnTo>
                <a:lnTo>
                  <a:pt x="74" y="74"/>
                </a:lnTo>
                <a:lnTo>
                  <a:pt x="74" y="74"/>
                </a:lnTo>
                <a:lnTo>
                  <a:pt x="72" y="82"/>
                </a:lnTo>
                <a:lnTo>
                  <a:pt x="72" y="82"/>
                </a:lnTo>
                <a:lnTo>
                  <a:pt x="70" y="84"/>
                </a:lnTo>
                <a:lnTo>
                  <a:pt x="70" y="84"/>
                </a:lnTo>
                <a:lnTo>
                  <a:pt x="62" y="86"/>
                </a:lnTo>
                <a:lnTo>
                  <a:pt x="62" y="86"/>
                </a:lnTo>
                <a:lnTo>
                  <a:pt x="60" y="86"/>
                </a:lnTo>
                <a:lnTo>
                  <a:pt x="58" y="86"/>
                </a:lnTo>
                <a:lnTo>
                  <a:pt x="58" y="86"/>
                </a:lnTo>
                <a:lnTo>
                  <a:pt x="56" y="86"/>
                </a:lnTo>
                <a:lnTo>
                  <a:pt x="56" y="86"/>
                </a:lnTo>
                <a:lnTo>
                  <a:pt x="46" y="86"/>
                </a:lnTo>
                <a:lnTo>
                  <a:pt x="46" y="86"/>
                </a:lnTo>
                <a:lnTo>
                  <a:pt x="42" y="84"/>
                </a:lnTo>
                <a:lnTo>
                  <a:pt x="42" y="84"/>
                </a:lnTo>
                <a:lnTo>
                  <a:pt x="38" y="86"/>
                </a:lnTo>
                <a:lnTo>
                  <a:pt x="38" y="86"/>
                </a:lnTo>
                <a:lnTo>
                  <a:pt x="36" y="86"/>
                </a:lnTo>
                <a:lnTo>
                  <a:pt x="36" y="86"/>
                </a:lnTo>
                <a:lnTo>
                  <a:pt x="34" y="88"/>
                </a:lnTo>
                <a:lnTo>
                  <a:pt x="34" y="88"/>
                </a:lnTo>
                <a:lnTo>
                  <a:pt x="38" y="92"/>
                </a:lnTo>
                <a:lnTo>
                  <a:pt x="38" y="92"/>
                </a:lnTo>
                <a:lnTo>
                  <a:pt x="38" y="96"/>
                </a:lnTo>
                <a:lnTo>
                  <a:pt x="38" y="96"/>
                </a:lnTo>
                <a:lnTo>
                  <a:pt x="38" y="98"/>
                </a:lnTo>
                <a:lnTo>
                  <a:pt x="38" y="98"/>
                </a:lnTo>
                <a:lnTo>
                  <a:pt x="40" y="100"/>
                </a:lnTo>
                <a:lnTo>
                  <a:pt x="40" y="100"/>
                </a:lnTo>
                <a:lnTo>
                  <a:pt x="42" y="102"/>
                </a:lnTo>
                <a:lnTo>
                  <a:pt x="42" y="102"/>
                </a:lnTo>
                <a:lnTo>
                  <a:pt x="42" y="104"/>
                </a:lnTo>
                <a:lnTo>
                  <a:pt x="42" y="104"/>
                </a:lnTo>
                <a:lnTo>
                  <a:pt x="44" y="108"/>
                </a:lnTo>
                <a:lnTo>
                  <a:pt x="44" y="108"/>
                </a:lnTo>
                <a:lnTo>
                  <a:pt x="48" y="108"/>
                </a:lnTo>
                <a:lnTo>
                  <a:pt x="48" y="108"/>
                </a:lnTo>
                <a:lnTo>
                  <a:pt x="50" y="112"/>
                </a:lnTo>
                <a:lnTo>
                  <a:pt x="50" y="112"/>
                </a:lnTo>
                <a:lnTo>
                  <a:pt x="50" y="118"/>
                </a:lnTo>
                <a:lnTo>
                  <a:pt x="50" y="118"/>
                </a:lnTo>
                <a:lnTo>
                  <a:pt x="50" y="118"/>
                </a:lnTo>
                <a:lnTo>
                  <a:pt x="48" y="120"/>
                </a:lnTo>
                <a:lnTo>
                  <a:pt x="48" y="120"/>
                </a:lnTo>
                <a:lnTo>
                  <a:pt x="42" y="124"/>
                </a:lnTo>
                <a:lnTo>
                  <a:pt x="42" y="124"/>
                </a:lnTo>
                <a:lnTo>
                  <a:pt x="40" y="124"/>
                </a:lnTo>
                <a:lnTo>
                  <a:pt x="40" y="124"/>
                </a:lnTo>
                <a:lnTo>
                  <a:pt x="36" y="126"/>
                </a:lnTo>
                <a:lnTo>
                  <a:pt x="36" y="126"/>
                </a:lnTo>
                <a:lnTo>
                  <a:pt x="32" y="128"/>
                </a:lnTo>
                <a:lnTo>
                  <a:pt x="32" y="128"/>
                </a:lnTo>
                <a:lnTo>
                  <a:pt x="28" y="134"/>
                </a:lnTo>
                <a:lnTo>
                  <a:pt x="28" y="134"/>
                </a:lnTo>
                <a:lnTo>
                  <a:pt x="28" y="140"/>
                </a:lnTo>
                <a:lnTo>
                  <a:pt x="28" y="140"/>
                </a:lnTo>
                <a:lnTo>
                  <a:pt x="28" y="142"/>
                </a:lnTo>
                <a:lnTo>
                  <a:pt x="24" y="142"/>
                </a:lnTo>
                <a:lnTo>
                  <a:pt x="24" y="142"/>
                </a:lnTo>
                <a:lnTo>
                  <a:pt x="22" y="142"/>
                </a:lnTo>
                <a:lnTo>
                  <a:pt x="22" y="144"/>
                </a:lnTo>
                <a:lnTo>
                  <a:pt x="22" y="144"/>
                </a:lnTo>
                <a:lnTo>
                  <a:pt x="22" y="148"/>
                </a:lnTo>
                <a:lnTo>
                  <a:pt x="20" y="150"/>
                </a:lnTo>
                <a:lnTo>
                  <a:pt x="20" y="150"/>
                </a:lnTo>
                <a:lnTo>
                  <a:pt x="16" y="154"/>
                </a:lnTo>
                <a:lnTo>
                  <a:pt x="16" y="154"/>
                </a:lnTo>
                <a:lnTo>
                  <a:pt x="14" y="156"/>
                </a:lnTo>
                <a:lnTo>
                  <a:pt x="14" y="156"/>
                </a:lnTo>
                <a:lnTo>
                  <a:pt x="12" y="156"/>
                </a:lnTo>
                <a:lnTo>
                  <a:pt x="12" y="156"/>
                </a:lnTo>
                <a:lnTo>
                  <a:pt x="8" y="152"/>
                </a:lnTo>
                <a:lnTo>
                  <a:pt x="8" y="152"/>
                </a:lnTo>
                <a:lnTo>
                  <a:pt x="6" y="150"/>
                </a:lnTo>
                <a:lnTo>
                  <a:pt x="6" y="150"/>
                </a:lnTo>
                <a:lnTo>
                  <a:pt x="4" y="148"/>
                </a:lnTo>
                <a:lnTo>
                  <a:pt x="4" y="148"/>
                </a:lnTo>
                <a:lnTo>
                  <a:pt x="4" y="146"/>
                </a:lnTo>
                <a:lnTo>
                  <a:pt x="4" y="146"/>
                </a:lnTo>
                <a:lnTo>
                  <a:pt x="4" y="146"/>
                </a:lnTo>
                <a:lnTo>
                  <a:pt x="2" y="146"/>
                </a:lnTo>
                <a:lnTo>
                  <a:pt x="2" y="146"/>
                </a:lnTo>
                <a:lnTo>
                  <a:pt x="0" y="150"/>
                </a:lnTo>
                <a:lnTo>
                  <a:pt x="0" y="150"/>
                </a:lnTo>
                <a:lnTo>
                  <a:pt x="4" y="154"/>
                </a:lnTo>
                <a:lnTo>
                  <a:pt x="4" y="154"/>
                </a:lnTo>
                <a:lnTo>
                  <a:pt x="2" y="156"/>
                </a:lnTo>
                <a:lnTo>
                  <a:pt x="2" y="156"/>
                </a:lnTo>
                <a:lnTo>
                  <a:pt x="4" y="158"/>
                </a:lnTo>
                <a:lnTo>
                  <a:pt x="4" y="158"/>
                </a:lnTo>
                <a:lnTo>
                  <a:pt x="6" y="160"/>
                </a:lnTo>
                <a:lnTo>
                  <a:pt x="6" y="160"/>
                </a:lnTo>
                <a:lnTo>
                  <a:pt x="8" y="162"/>
                </a:lnTo>
                <a:lnTo>
                  <a:pt x="8" y="162"/>
                </a:lnTo>
                <a:lnTo>
                  <a:pt x="10" y="170"/>
                </a:lnTo>
                <a:lnTo>
                  <a:pt x="10" y="170"/>
                </a:lnTo>
                <a:lnTo>
                  <a:pt x="8" y="174"/>
                </a:lnTo>
                <a:lnTo>
                  <a:pt x="8" y="174"/>
                </a:lnTo>
                <a:lnTo>
                  <a:pt x="10" y="176"/>
                </a:lnTo>
                <a:lnTo>
                  <a:pt x="10" y="176"/>
                </a:lnTo>
                <a:lnTo>
                  <a:pt x="12" y="182"/>
                </a:lnTo>
                <a:lnTo>
                  <a:pt x="12" y="182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8"/>
                </a:lnTo>
                <a:lnTo>
                  <a:pt x="12" y="188"/>
                </a:lnTo>
                <a:lnTo>
                  <a:pt x="14" y="190"/>
                </a:lnTo>
                <a:lnTo>
                  <a:pt x="14" y="190"/>
                </a:lnTo>
                <a:lnTo>
                  <a:pt x="12" y="192"/>
                </a:lnTo>
                <a:lnTo>
                  <a:pt x="12" y="192"/>
                </a:lnTo>
                <a:lnTo>
                  <a:pt x="12" y="196"/>
                </a:lnTo>
                <a:lnTo>
                  <a:pt x="12" y="196"/>
                </a:lnTo>
                <a:lnTo>
                  <a:pt x="10" y="198"/>
                </a:lnTo>
                <a:lnTo>
                  <a:pt x="8" y="198"/>
                </a:lnTo>
                <a:lnTo>
                  <a:pt x="8" y="198"/>
                </a:lnTo>
                <a:lnTo>
                  <a:pt x="8" y="200"/>
                </a:lnTo>
                <a:lnTo>
                  <a:pt x="8" y="200"/>
                </a:lnTo>
                <a:lnTo>
                  <a:pt x="8" y="202"/>
                </a:lnTo>
                <a:lnTo>
                  <a:pt x="8" y="202"/>
                </a:lnTo>
                <a:lnTo>
                  <a:pt x="8" y="202"/>
                </a:lnTo>
                <a:lnTo>
                  <a:pt x="8" y="202"/>
                </a:lnTo>
                <a:lnTo>
                  <a:pt x="10" y="202"/>
                </a:lnTo>
                <a:lnTo>
                  <a:pt x="10" y="202"/>
                </a:lnTo>
                <a:lnTo>
                  <a:pt x="10" y="202"/>
                </a:lnTo>
                <a:lnTo>
                  <a:pt x="10" y="202"/>
                </a:lnTo>
                <a:lnTo>
                  <a:pt x="10" y="202"/>
                </a:lnTo>
                <a:lnTo>
                  <a:pt x="10" y="202"/>
                </a:lnTo>
                <a:lnTo>
                  <a:pt x="12" y="202"/>
                </a:lnTo>
                <a:lnTo>
                  <a:pt x="12" y="202"/>
                </a:lnTo>
                <a:lnTo>
                  <a:pt x="12" y="202"/>
                </a:lnTo>
                <a:lnTo>
                  <a:pt x="12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0"/>
                </a:lnTo>
                <a:lnTo>
                  <a:pt x="14" y="200"/>
                </a:lnTo>
                <a:lnTo>
                  <a:pt x="14" y="202"/>
                </a:lnTo>
                <a:lnTo>
                  <a:pt x="14" y="202"/>
                </a:lnTo>
                <a:lnTo>
                  <a:pt x="16" y="202"/>
                </a:lnTo>
                <a:lnTo>
                  <a:pt x="16" y="202"/>
                </a:lnTo>
                <a:lnTo>
                  <a:pt x="16" y="200"/>
                </a:lnTo>
                <a:lnTo>
                  <a:pt x="16" y="200"/>
                </a:lnTo>
                <a:lnTo>
                  <a:pt x="18" y="202"/>
                </a:lnTo>
                <a:lnTo>
                  <a:pt x="18" y="202"/>
                </a:lnTo>
                <a:lnTo>
                  <a:pt x="18" y="204"/>
                </a:lnTo>
                <a:lnTo>
                  <a:pt x="18" y="204"/>
                </a:lnTo>
                <a:lnTo>
                  <a:pt x="18" y="206"/>
                </a:lnTo>
                <a:lnTo>
                  <a:pt x="18" y="206"/>
                </a:lnTo>
                <a:lnTo>
                  <a:pt x="20" y="206"/>
                </a:lnTo>
                <a:lnTo>
                  <a:pt x="20" y="206"/>
                </a:lnTo>
                <a:lnTo>
                  <a:pt x="18" y="208"/>
                </a:lnTo>
                <a:lnTo>
                  <a:pt x="18" y="208"/>
                </a:lnTo>
                <a:lnTo>
                  <a:pt x="16" y="208"/>
                </a:lnTo>
                <a:lnTo>
                  <a:pt x="16" y="208"/>
                </a:lnTo>
                <a:lnTo>
                  <a:pt x="18" y="208"/>
                </a:lnTo>
                <a:lnTo>
                  <a:pt x="18" y="208"/>
                </a:lnTo>
                <a:lnTo>
                  <a:pt x="18" y="210"/>
                </a:lnTo>
                <a:lnTo>
                  <a:pt x="18" y="210"/>
                </a:lnTo>
                <a:lnTo>
                  <a:pt x="18" y="210"/>
                </a:lnTo>
                <a:lnTo>
                  <a:pt x="18" y="210"/>
                </a:lnTo>
                <a:lnTo>
                  <a:pt x="20" y="212"/>
                </a:lnTo>
                <a:lnTo>
                  <a:pt x="20" y="212"/>
                </a:lnTo>
                <a:lnTo>
                  <a:pt x="18" y="212"/>
                </a:lnTo>
                <a:lnTo>
                  <a:pt x="18" y="212"/>
                </a:lnTo>
                <a:lnTo>
                  <a:pt x="18" y="212"/>
                </a:lnTo>
                <a:lnTo>
                  <a:pt x="18" y="212"/>
                </a:lnTo>
                <a:lnTo>
                  <a:pt x="18" y="210"/>
                </a:lnTo>
                <a:lnTo>
                  <a:pt x="18" y="210"/>
                </a:lnTo>
                <a:lnTo>
                  <a:pt x="16" y="212"/>
                </a:lnTo>
                <a:lnTo>
                  <a:pt x="16" y="212"/>
                </a:lnTo>
                <a:lnTo>
                  <a:pt x="18" y="210"/>
                </a:lnTo>
                <a:lnTo>
                  <a:pt x="18" y="210"/>
                </a:lnTo>
                <a:lnTo>
                  <a:pt x="16" y="208"/>
                </a:lnTo>
                <a:lnTo>
                  <a:pt x="16" y="208"/>
                </a:lnTo>
                <a:lnTo>
                  <a:pt x="14" y="210"/>
                </a:lnTo>
                <a:lnTo>
                  <a:pt x="14" y="210"/>
                </a:lnTo>
                <a:lnTo>
                  <a:pt x="14" y="210"/>
                </a:lnTo>
                <a:lnTo>
                  <a:pt x="14" y="210"/>
                </a:lnTo>
                <a:lnTo>
                  <a:pt x="14" y="212"/>
                </a:lnTo>
                <a:lnTo>
                  <a:pt x="14" y="212"/>
                </a:lnTo>
                <a:lnTo>
                  <a:pt x="10" y="214"/>
                </a:lnTo>
                <a:lnTo>
                  <a:pt x="10" y="214"/>
                </a:lnTo>
                <a:lnTo>
                  <a:pt x="8" y="216"/>
                </a:lnTo>
                <a:lnTo>
                  <a:pt x="8" y="216"/>
                </a:lnTo>
                <a:lnTo>
                  <a:pt x="8" y="216"/>
                </a:lnTo>
                <a:lnTo>
                  <a:pt x="8" y="216"/>
                </a:lnTo>
                <a:lnTo>
                  <a:pt x="10" y="218"/>
                </a:lnTo>
                <a:lnTo>
                  <a:pt x="10" y="218"/>
                </a:lnTo>
                <a:lnTo>
                  <a:pt x="10" y="218"/>
                </a:lnTo>
                <a:lnTo>
                  <a:pt x="10" y="218"/>
                </a:lnTo>
                <a:lnTo>
                  <a:pt x="8" y="220"/>
                </a:lnTo>
                <a:lnTo>
                  <a:pt x="8" y="220"/>
                </a:lnTo>
                <a:lnTo>
                  <a:pt x="8" y="220"/>
                </a:lnTo>
                <a:lnTo>
                  <a:pt x="8" y="220"/>
                </a:lnTo>
                <a:lnTo>
                  <a:pt x="8" y="222"/>
                </a:lnTo>
                <a:lnTo>
                  <a:pt x="8" y="222"/>
                </a:lnTo>
                <a:lnTo>
                  <a:pt x="8" y="222"/>
                </a:lnTo>
                <a:lnTo>
                  <a:pt x="8" y="222"/>
                </a:lnTo>
                <a:lnTo>
                  <a:pt x="8" y="222"/>
                </a:lnTo>
                <a:lnTo>
                  <a:pt x="8" y="222"/>
                </a:lnTo>
                <a:lnTo>
                  <a:pt x="6" y="224"/>
                </a:lnTo>
                <a:lnTo>
                  <a:pt x="6" y="224"/>
                </a:lnTo>
                <a:lnTo>
                  <a:pt x="6" y="224"/>
                </a:lnTo>
                <a:lnTo>
                  <a:pt x="6" y="224"/>
                </a:lnTo>
                <a:lnTo>
                  <a:pt x="6" y="224"/>
                </a:lnTo>
                <a:lnTo>
                  <a:pt x="6" y="224"/>
                </a:lnTo>
                <a:lnTo>
                  <a:pt x="6" y="226"/>
                </a:lnTo>
                <a:lnTo>
                  <a:pt x="6" y="226"/>
                </a:lnTo>
                <a:lnTo>
                  <a:pt x="8" y="226"/>
                </a:lnTo>
                <a:lnTo>
                  <a:pt x="8" y="226"/>
                </a:lnTo>
                <a:lnTo>
                  <a:pt x="6" y="228"/>
                </a:lnTo>
                <a:lnTo>
                  <a:pt x="6" y="228"/>
                </a:lnTo>
                <a:lnTo>
                  <a:pt x="6" y="228"/>
                </a:lnTo>
                <a:lnTo>
                  <a:pt x="6" y="228"/>
                </a:lnTo>
                <a:lnTo>
                  <a:pt x="2" y="228"/>
                </a:lnTo>
                <a:lnTo>
                  <a:pt x="2" y="228"/>
                </a:lnTo>
                <a:lnTo>
                  <a:pt x="4" y="228"/>
                </a:lnTo>
                <a:lnTo>
                  <a:pt x="4" y="228"/>
                </a:lnTo>
                <a:lnTo>
                  <a:pt x="4" y="230"/>
                </a:lnTo>
                <a:lnTo>
                  <a:pt x="4" y="230"/>
                </a:lnTo>
                <a:lnTo>
                  <a:pt x="6" y="232"/>
                </a:lnTo>
                <a:lnTo>
                  <a:pt x="6" y="232"/>
                </a:lnTo>
                <a:lnTo>
                  <a:pt x="4" y="230"/>
                </a:lnTo>
                <a:lnTo>
                  <a:pt x="4" y="230"/>
                </a:lnTo>
                <a:lnTo>
                  <a:pt x="4" y="234"/>
                </a:lnTo>
                <a:lnTo>
                  <a:pt x="4" y="234"/>
                </a:lnTo>
                <a:lnTo>
                  <a:pt x="2" y="234"/>
                </a:lnTo>
                <a:lnTo>
                  <a:pt x="2" y="234"/>
                </a:lnTo>
                <a:lnTo>
                  <a:pt x="2" y="236"/>
                </a:lnTo>
                <a:lnTo>
                  <a:pt x="4" y="236"/>
                </a:lnTo>
                <a:lnTo>
                  <a:pt x="4" y="236"/>
                </a:lnTo>
                <a:lnTo>
                  <a:pt x="4" y="234"/>
                </a:lnTo>
                <a:lnTo>
                  <a:pt x="4" y="234"/>
                </a:lnTo>
                <a:lnTo>
                  <a:pt x="6" y="234"/>
                </a:lnTo>
                <a:lnTo>
                  <a:pt x="6" y="234"/>
                </a:lnTo>
                <a:lnTo>
                  <a:pt x="6" y="232"/>
                </a:lnTo>
                <a:lnTo>
                  <a:pt x="6" y="232"/>
                </a:lnTo>
                <a:lnTo>
                  <a:pt x="8" y="232"/>
                </a:lnTo>
                <a:lnTo>
                  <a:pt x="8" y="232"/>
                </a:lnTo>
                <a:lnTo>
                  <a:pt x="10" y="232"/>
                </a:lnTo>
                <a:lnTo>
                  <a:pt x="10" y="232"/>
                </a:lnTo>
                <a:lnTo>
                  <a:pt x="12" y="232"/>
                </a:lnTo>
                <a:lnTo>
                  <a:pt x="12" y="232"/>
                </a:lnTo>
                <a:lnTo>
                  <a:pt x="14" y="230"/>
                </a:lnTo>
                <a:lnTo>
                  <a:pt x="14" y="230"/>
                </a:lnTo>
                <a:lnTo>
                  <a:pt x="12" y="230"/>
                </a:lnTo>
                <a:lnTo>
                  <a:pt x="12" y="230"/>
                </a:lnTo>
                <a:lnTo>
                  <a:pt x="16" y="228"/>
                </a:lnTo>
                <a:lnTo>
                  <a:pt x="16" y="228"/>
                </a:lnTo>
                <a:lnTo>
                  <a:pt x="18" y="228"/>
                </a:lnTo>
                <a:lnTo>
                  <a:pt x="18" y="228"/>
                </a:lnTo>
                <a:lnTo>
                  <a:pt x="18" y="228"/>
                </a:lnTo>
                <a:lnTo>
                  <a:pt x="18" y="228"/>
                </a:lnTo>
                <a:lnTo>
                  <a:pt x="18" y="228"/>
                </a:lnTo>
                <a:lnTo>
                  <a:pt x="18" y="228"/>
                </a:lnTo>
                <a:lnTo>
                  <a:pt x="20" y="230"/>
                </a:lnTo>
                <a:lnTo>
                  <a:pt x="20" y="230"/>
                </a:lnTo>
                <a:lnTo>
                  <a:pt x="20" y="232"/>
                </a:lnTo>
                <a:lnTo>
                  <a:pt x="20" y="232"/>
                </a:lnTo>
                <a:lnTo>
                  <a:pt x="20" y="232"/>
                </a:lnTo>
                <a:lnTo>
                  <a:pt x="20" y="232"/>
                </a:lnTo>
                <a:lnTo>
                  <a:pt x="20" y="232"/>
                </a:lnTo>
                <a:lnTo>
                  <a:pt x="20" y="232"/>
                </a:lnTo>
                <a:lnTo>
                  <a:pt x="22" y="232"/>
                </a:lnTo>
                <a:lnTo>
                  <a:pt x="22" y="232"/>
                </a:lnTo>
                <a:lnTo>
                  <a:pt x="24" y="234"/>
                </a:lnTo>
                <a:lnTo>
                  <a:pt x="24" y="234"/>
                </a:lnTo>
                <a:lnTo>
                  <a:pt x="24" y="236"/>
                </a:lnTo>
                <a:lnTo>
                  <a:pt x="24" y="236"/>
                </a:lnTo>
                <a:lnTo>
                  <a:pt x="24" y="236"/>
                </a:lnTo>
                <a:lnTo>
                  <a:pt x="26" y="238"/>
                </a:lnTo>
                <a:lnTo>
                  <a:pt x="26" y="238"/>
                </a:lnTo>
                <a:lnTo>
                  <a:pt x="28" y="236"/>
                </a:lnTo>
                <a:lnTo>
                  <a:pt x="28" y="236"/>
                </a:lnTo>
                <a:lnTo>
                  <a:pt x="28" y="236"/>
                </a:lnTo>
                <a:lnTo>
                  <a:pt x="28" y="236"/>
                </a:lnTo>
                <a:lnTo>
                  <a:pt x="30" y="238"/>
                </a:lnTo>
                <a:lnTo>
                  <a:pt x="30" y="238"/>
                </a:lnTo>
                <a:lnTo>
                  <a:pt x="30" y="236"/>
                </a:lnTo>
                <a:lnTo>
                  <a:pt x="30" y="236"/>
                </a:lnTo>
                <a:lnTo>
                  <a:pt x="32" y="238"/>
                </a:lnTo>
                <a:lnTo>
                  <a:pt x="32" y="238"/>
                </a:lnTo>
                <a:lnTo>
                  <a:pt x="34" y="238"/>
                </a:lnTo>
                <a:lnTo>
                  <a:pt x="34" y="238"/>
                </a:lnTo>
                <a:lnTo>
                  <a:pt x="36" y="238"/>
                </a:lnTo>
                <a:lnTo>
                  <a:pt x="36" y="238"/>
                </a:lnTo>
                <a:lnTo>
                  <a:pt x="36" y="236"/>
                </a:lnTo>
                <a:lnTo>
                  <a:pt x="36" y="236"/>
                </a:lnTo>
                <a:lnTo>
                  <a:pt x="36" y="236"/>
                </a:lnTo>
                <a:lnTo>
                  <a:pt x="36" y="236"/>
                </a:lnTo>
                <a:lnTo>
                  <a:pt x="38" y="236"/>
                </a:lnTo>
                <a:lnTo>
                  <a:pt x="38" y="236"/>
                </a:lnTo>
                <a:lnTo>
                  <a:pt x="38" y="234"/>
                </a:lnTo>
                <a:lnTo>
                  <a:pt x="38" y="234"/>
                </a:lnTo>
                <a:lnTo>
                  <a:pt x="40" y="234"/>
                </a:lnTo>
                <a:lnTo>
                  <a:pt x="40" y="234"/>
                </a:lnTo>
                <a:lnTo>
                  <a:pt x="40" y="232"/>
                </a:lnTo>
                <a:lnTo>
                  <a:pt x="40" y="232"/>
                </a:lnTo>
                <a:lnTo>
                  <a:pt x="42" y="232"/>
                </a:lnTo>
                <a:lnTo>
                  <a:pt x="42" y="232"/>
                </a:lnTo>
                <a:lnTo>
                  <a:pt x="42" y="230"/>
                </a:lnTo>
                <a:lnTo>
                  <a:pt x="42" y="230"/>
                </a:lnTo>
                <a:lnTo>
                  <a:pt x="44" y="230"/>
                </a:lnTo>
                <a:lnTo>
                  <a:pt x="44" y="230"/>
                </a:lnTo>
                <a:lnTo>
                  <a:pt x="46" y="230"/>
                </a:lnTo>
                <a:lnTo>
                  <a:pt x="46" y="230"/>
                </a:lnTo>
                <a:lnTo>
                  <a:pt x="46" y="232"/>
                </a:lnTo>
                <a:lnTo>
                  <a:pt x="46" y="232"/>
                </a:lnTo>
                <a:lnTo>
                  <a:pt x="44" y="234"/>
                </a:lnTo>
                <a:lnTo>
                  <a:pt x="44" y="234"/>
                </a:lnTo>
                <a:lnTo>
                  <a:pt x="46" y="234"/>
                </a:lnTo>
                <a:lnTo>
                  <a:pt x="46" y="234"/>
                </a:lnTo>
                <a:lnTo>
                  <a:pt x="46" y="234"/>
                </a:lnTo>
                <a:lnTo>
                  <a:pt x="46" y="234"/>
                </a:lnTo>
                <a:lnTo>
                  <a:pt x="46" y="232"/>
                </a:lnTo>
                <a:lnTo>
                  <a:pt x="46" y="232"/>
                </a:lnTo>
                <a:lnTo>
                  <a:pt x="46" y="230"/>
                </a:lnTo>
                <a:lnTo>
                  <a:pt x="46" y="230"/>
                </a:lnTo>
                <a:lnTo>
                  <a:pt x="46" y="230"/>
                </a:lnTo>
                <a:lnTo>
                  <a:pt x="46" y="230"/>
                </a:lnTo>
                <a:lnTo>
                  <a:pt x="48" y="230"/>
                </a:lnTo>
                <a:lnTo>
                  <a:pt x="48" y="230"/>
                </a:lnTo>
                <a:lnTo>
                  <a:pt x="52" y="230"/>
                </a:lnTo>
                <a:lnTo>
                  <a:pt x="52" y="230"/>
                </a:lnTo>
                <a:lnTo>
                  <a:pt x="54" y="230"/>
                </a:lnTo>
                <a:lnTo>
                  <a:pt x="54" y="230"/>
                </a:lnTo>
                <a:lnTo>
                  <a:pt x="54" y="232"/>
                </a:lnTo>
                <a:lnTo>
                  <a:pt x="54" y="232"/>
                </a:lnTo>
                <a:lnTo>
                  <a:pt x="56" y="232"/>
                </a:lnTo>
                <a:lnTo>
                  <a:pt x="56" y="232"/>
                </a:lnTo>
                <a:lnTo>
                  <a:pt x="56" y="232"/>
                </a:lnTo>
                <a:lnTo>
                  <a:pt x="56" y="232"/>
                </a:lnTo>
                <a:lnTo>
                  <a:pt x="56" y="230"/>
                </a:lnTo>
                <a:lnTo>
                  <a:pt x="56" y="230"/>
                </a:lnTo>
                <a:lnTo>
                  <a:pt x="58" y="232"/>
                </a:lnTo>
                <a:lnTo>
                  <a:pt x="58" y="232"/>
                </a:lnTo>
                <a:lnTo>
                  <a:pt x="58" y="234"/>
                </a:lnTo>
                <a:lnTo>
                  <a:pt x="58" y="234"/>
                </a:lnTo>
                <a:lnTo>
                  <a:pt x="58" y="234"/>
                </a:lnTo>
                <a:lnTo>
                  <a:pt x="58" y="234"/>
                </a:lnTo>
                <a:lnTo>
                  <a:pt x="60" y="232"/>
                </a:lnTo>
                <a:lnTo>
                  <a:pt x="60" y="232"/>
                </a:lnTo>
                <a:lnTo>
                  <a:pt x="62" y="232"/>
                </a:lnTo>
                <a:lnTo>
                  <a:pt x="62" y="232"/>
                </a:lnTo>
                <a:lnTo>
                  <a:pt x="62" y="234"/>
                </a:lnTo>
                <a:lnTo>
                  <a:pt x="62" y="234"/>
                </a:lnTo>
                <a:lnTo>
                  <a:pt x="60" y="234"/>
                </a:lnTo>
                <a:lnTo>
                  <a:pt x="60" y="234"/>
                </a:lnTo>
                <a:lnTo>
                  <a:pt x="60" y="236"/>
                </a:lnTo>
                <a:lnTo>
                  <a:pt x="60" y="236"/>
                </a:lnTo>
                <a:lnTo>
                  <a:pt x="60" y="236"/>
                </a:lnTo>
                <a:lnTo>
                  <a:pt x="62" y="236"/>
                </a:lnTo>
                <a:lnTo>
                  <a:pt x="62" y="236"/>
                </a:lnTo>
                <a:lnTo>
                  <a:pt x="62" y="238"/>
                </a:lnTo>
                <a:lnTo>
                  <a:pt x="62" y="238"/>
                </a:lnTo>
                <a:lnTo>
                  <a:pt x="62" y="238"/>
                </a:lnTo>
                <a:lnTo>
                  <a:pt x="62" y="238"/>
                </a:lnTo>
                <a:lnTo>
                  <a:pt x="62" y="238"/>
                </a:lnTo>
                <a:lnTo>
                  <a:pt x="62" y="238"/>
                </a:lnTo>
                <a:lnTo>
                  <a:pt x="62" y="240"/>
                </a:lnTo>
                <a:lnTo>
                  <a:pt x="62" y="240"/>
                </a:lnTo>
                <a:lnTo>
                  <a:pt x="62" y="242"/>
                </a:lnTo>
                <a:lnTo>
                  <a:pt x="62" y="242"/>
                </a:lnTo>
                <a:lnTo>
                  <a:pt x="64" y="242"/>
                </a:lnTo>
                <a:lnTo>
                  <a:pt x="64" y="242"/>
                </a:lnTo>
                <a:lnTo>
                  <a:pt x="66" y="242"/>
                </a:lnTo>
                <a:lnTo>
                  <a:pt x="66" y="242"/>
                </a:lnTo>
                <a:lnTo>
                  <a:pt x="68" y="242"/>
                </a:lnTo>
                <a:lnTo>
                  <a:pt x="68" y="242"/>
                </a:lnTo>
                <a:lnTo>
                  <a:pt x="70" y="244"/>
                </a:lnTo>
                <a:lnTo>
                  <a:pt x="70" y="244"/>
                </a:lnTo>
                <a:lnTo>
                  <a:pt x="72" y="244"/>
                </a:lnTo>
                <a:lnTo>
                  <a:pt x="72" y="244"/>
                </a:lnTo>
                <a:lnTo>
                  <a:pt x="72" y="240"/>
                </a:lnTo>
                <a:lnTo>
                  <a:pt x="72" y="240"/>
                </a:lnTo>
                <a:lnTo>
                  <a:pt x="70" y="238"/>
                </a:lnTo>
                <a:lnTo>
                  <a:pt x="70" y="238"/>
                </a:lnTo>
                <a:lnTo>
                  <a:pt x="70" y="236"/>
                </a:lnTo>
                <a:lnTo>
                  <a:pt x="70" y="236"/>
                </a:lnTo>
                <a:lnTo>
                  <a:pt x="68" y="232"/>
                </a:lnTo>
                <a:lnTo>
                  <a:pt x="68" y="232"/>
                </a:lnTo>
                <a:lnTo>
                  <a:pt x="68" y="230"/>
                </a:lnTo>
                <a:lnTo>
                  <a:pt x="68" y="230"/>
                </a:lnTo>
                <a:lnTo>
                  <a:pt x="66" y="230"/>
                </a:lnTo>
                <a:lnTo>
                  <a:pt x="66" y="230"/>
                </a:lnTo>
                <a:lnTo>
                  <a:pt x="64" y="228"/>
                </a:lnTo>
                <a:lnTo>
                  <a:pt x="64" y="228"/>
                </a:lnTo>
                <a:lnTo>
                  <a:pt x="62" y="228"/>
                </a:lnTo>
                <a:lnTo>
                  <a:pt x="62" y="228"/>
                </a:lnTo>
                <a:lnTo>
                  <a:pt x="60" y="224"/>
                </a:lnTo>
                <a:lnTo>
                  <a:pt x="60" y="224"/>
                </a:lnTo>
                <a:lnTo>
                  <a:pt x="60" y="222"/>
                </a:lnTo>
                <a:lnTo>
                  <a:pt x="60" y="222"/>
                </a:lnTo>
                <a:lnTo>
                  <a:pt x="62" y="222"/>
                </a:lnTo>
                <a:lnTo>
                  <a:pt x="62" y="220"/>
                </a:lnTo>
                <a:lnTo>
                  <a:pt x="62" y="220"/>
                </a:lnTo>
                <a:lnTo>
                  <a:pt x="60" y="220"/>
                </a:lnTo>
                <a:lnTo>
                  <a:pt x="60" y="220"/>
                </a:lnTo>
                <a:lnTo>
                  <a:pt x="60" y="220"/>
                </a:lnTo>
                <a:lnTo>
                  <a:pt x="60" y="218"/>
                </a:lnTo>
                <a:lnTo>
                  <a:pt x="60" y="218"/>
                </a:lnTo>
                <a:lnTo>
                  <a:pt x="60" y="216"/>
                </a:lnTo>
                <a:lnTo>
                  <a:pt x="60" y="216"/>
                </a:lnTo>
                <a:lnTo>
                  <a:pt x="60" y="216"/>
                </a:lnTo>
                <a:lnTo>
                  <a:pt x="60" y="216"/>
                </a:lnTo>
                <a:lnTo>
                  <a:pt x="62" y="214"/>
                </a:lnTo>
                <a:lnTo>
                  <a:pt x="62" y="214"/>
                </a:lnTo>
                <a:lnTo>
                  <a:pt x="64" y="214"/>
                </a:lnTo>
                <a:lnTo>
                  <a:pt x="64" y="214"/>
                </a:lnTo>
                <a:lnTo>
                  <a:pt x="66" y="214"/>
                </a:lnTo>
                <a:lnTo>
                  <a:pt x="66" y="214"/>
                </a:lnTo>
                <a:lnTo>
                  <a:pt x="68" y="214"/>
                </a:lnTo>
                <a:lnTo>
                  <a:pt x="68" y="214"/>
                </a:lnTo>
                <a:lnTo>
                  <a:pt x="68" y="212"/>
                </a:lnTo>
                <a:lnTo>
                  <a:pt x="68" y="212"/>
                </a:lnTo>
                <a:lnTo>
                  <a:pt x="68" y="210"/>
                </a:lnTo>
                <a:lnTo>
                  <a:pt x="68" y="210"/>
                </a:lnTo>
                <a:lnTo>
                  <a:pt x="70" y="210"/>
                </a:lnTo>
                <a:lnTo>
                  <a:pt x="70" y="210"/>
                </a:lnTo>
                <a:lnTo>
                  <a:pt x="70" y="206"/>
                </a:lnTo>
                <a:lnTo>
                  <a:pt x="70" y="206"/>
                </a:lnTo>
                <a:lnTo>
                  <a:pt x="70" y="204"/>
                </a:lnTo>
                <a:lnTo>
                  <a:pt x="70" y="204"/>
                </a:lnTo>
                <a:lnTo>
                  <a:pt x="68" y="202"/>
                </a:lnTo>
                <a:lnTo>
                  <a:pt x="68" y="202"/>
                </a:lnTo>
                <a:lnTo>
                  <a:pt x="68" y="202"/>
                </a:lnTo>
                <a:lnTo>
                  <a:pt x="68" y="202"/>
                </a:lnTo>
                <a:lnTo>
                  <a:pt x="68" y="200"/>
                </a:lnTo>
                <a:lnTo>
                  <a:pt x="68" y="200"/>
                </a:lnTo>
                <a:lnTo>
                  <a:pt x="68" y="198"/>
                </a:lnTo>
                <a:lnTo>
                  <a:pt x="68" y="198"/>
                </a:lnTo>
                <a:lnTo>
                  <a:pt x="68" y="198"/>
                </a:lnTo>
                <a:lnTo>
                  <a:pt x="68" y="198"/>
                </a:lnTo>
                <a:lnTo>
                  <a:pt x="66" y="196"/>
                </a:lnTo>
                <a:lnTo>
                  <a:pt x="66" y="196"/>
                </a:lnTo>
                <a:lnTo>
                  <a:pt x="68" y="192"/>
                </a:lnTo>
                <a:lnTo>
                  <a:pt x="68" y="192"/>
                </a:lnTo>
                <a:lnTo>
                  <a:pt x="68" y="190"/>
                </a:lnTo>
                <a:lnTo>
                  <a:pt x="68" y="190"/>
                </a:lnTo>
                <a:lnTo>
                  <a:pt x="68" y="190"/>
                </a:lnTo>
                <a:lnTo>
                  <a:pt x="68" y="190"/>
                </a:lnTo>
                <a:lnTo>
                  <a:pt x="68" y="186"/>
                </a:lnTo>
                <a:lnTo>
                  <a:pt x="68" y="186"/>
                </a:lnTo>
                <a:lnTo>
                  <a:pt x="70" y="184"/>
                </a:lnTo>
                <a:lnTo>
                  <a:pt x="70" y="184"/>
                </a:lnTo>
                <a:lnTo>
                  <a:pt x="70" y="180"/>
                </a:lnTo>
                <a:lnTo>
                  <a:pt x="70" y="180"/>
                </a:lnTo>
                <a:lnTo>
                  <a:pt x="76" y="178"/>
                </a:lnTo>
                <a:lnTo>
                  <a:pt x="76" y="178"/>
                </a:lnTo>
                <a:lnTo>
                  <a:pt x="78" y="178"/>
                </a:lnTo>
                <a:lnTo>
                  <a:pt x="78" y="178"/>
                </a:lnTo>
                <a:lnTo>
                  <a:pt x="80" y="178"/>
                </a:lnTo>
                <a:lnTo>
                  <a:pt x="80" y="178"/>
                </a:lnTo>
                <a:lnTo>
                  <a:pt x="82" y="178"/>
                </a:lnTo>
                <a:lnTo>
                  <a:pt x="82" y="178"/>
                </a:lnTo>
                <a:lnTo>
                  <a:pt x="82" y="180"/>
                </a:lnTo>
                <a:lnTo>
                  <a:pt x="82" y="180"/>
                </a:lnTo>
                <a:lnTo>
                  <a:pt x="84" y="180"/>
                </a:lnTo>
                <a:lnTo>
                  <a:pt x="84" y="180"/>
                </a:lnTo>
                <a:lnTo>
                  <a:pt x="84" y="180"/>
                </a:lnTo>
                <a:lnTo>
                  <a:pt x="84" y="180"/>
                </a:lnTo>
                <a:lnTo>
                  <a:pt x="84" y="178"/>
                </a:lnTo>
                <a:lnTo>
                  <a:pt x="84" y="178"/>
                </a:lnTo>
                <a:lnTo>
                  <a:pt x="86" y="174"/>
                </a:lnTo>
                <a:lnTo>
                  <a:pt x="86" y="174"/>
                </a:lnTo>
                <a:lnTo>
                  <a:pt x="88" y="172"/>
                </a:lnTo>
                <a:lnTo>
                  <a:pt x="88" y="172"/>
                </a:lnTo>
                <a:lnTo>
                  <a:pt x="86" y="170"/>
                </a:lnTo>
                <a:lnTo>
                  <a:pt x="86" y="170"/>
                </a:lnTo>
                <a:lnTo>
                  <a:pt x="90" y="168"/>
                </a:lnTo>
                <a:lnTo>
                  <a:pt x="90" y="168"/>
                </a:lnTo>
                <a:lnTo>
                  <a:pt x="92" y="166"/>
                </a:lnTo>
                <a:lnTo>
                  <a:pt x="92" y="166"/>
                </a:lnTo>
                <a:lnTo>
                  <a:pt x="94" y="164"/>
                </a:lnTo>
                <a:lnTo>
                  <a:pt x="94" y="164"/>
                </a:lnTo>
                <a:lnTo>
                  <a:pt x="94" y="160"/>
                </a:lnTo>
                <a:lnTo>
                  <a:pt x="94" y="160"/>
                </a:lnTo>
                <a:lnTo>
                  <a:pt x="96" y="156"/>
                </a:lnTo>
                <a:lnTo>
                  <a:pt x="96" y="156"/>
                </a:lnTo>
                <a:lnTo>
                  <a:pt x="98" y="154"/>
                </a:lnTo>
                <a:lnTo>
                  <a:pt x="98" y="154"/>
                </a:lnTo>
                <a:lnTo>
                  <a:pt x="102" y="150"/>
                </a:lnTo>
                <a:lnTo>
                  <a:pt x="102" y="150"/>
                </a:lnTo>
                <a:lnTo>
                  <a:pt x="104" y="150"/>
                </a:lnTo>
                <a:lnTo>
                  <a:pt x="104" y="150"/>
                </a:lnTo>
                <a:lnTo>
                  <a:pt x="104" y="152"/>
                </a:lnTo>
                <a:lnTo>
                  <a:pt x="104" y="152"/>
                </a:lnTo>
                <a:lnTo>
                  <a:pt x="106" y="154"/>
                </a:lnTo>
                <a:lnTo>
                  <a:pt x="106" y="154"/>
                </a:lnTo>
                <a:lnTo>
                  <a:pt x="106" y="154"/>
                </a:lnTo>
                <a:lnTo>
                  <a:pt x="106" y="154"/>
                </a:lnTo>
                <a:lnTo>
                  <a:pt x="106" y="154"/>
                </a:lnTo>
                <a:lnTo>
                  <a:pt x="106" y="154"/>
                </a:lnTo>
                <a:lnTo>
                  <a:pt x="108" y="154"/>
                </a:lnTo>
                <a:lnTo>
                  <a:pt x="108" y="152"/>
                </a:lnTo>
                <a:lnTo>
                  <a:pt x="108" y="152"/>
                </a:lnTo>
                <a:lnTo>
                  <a:pt x="106" y="152"/>
                </a:lnTo>
                <a:lnTo>
                  <a:pt x="106" y="152"/>
                </a:lnTo>
                <a:lnTo>
                  <a:pt x="108" y="150"/>
                </a:lnTo>
                <a:lnTo>
                  <a:pt x="108" y="150"/>
                </a:lnTo>
                <a:lnTo>
                  <a:pt x="106" y="148"/>
                </a:lnTo>
                <a:lnTo>
                  <a:pt x="106" y="148"/>
                </a:lnTo>
                <a:lnTo>
                  <a:pt x="106" y="146"/>
                </a:lnTo>
                <a:lnTo>
                  <a:pt x="106" y="146"/>
                </a:lnTo>
                <a:lnTo>
                  <a:pt x="108" y="144"/>
                </a:lnTo>
                <a:lnTo>
                  <a:pt x="108" y="144"/>
                </a:lnTo>
                <a:lnTo>
                  <a:pt x="110" y="144"/>
                </a:lnTo>
                <a:lnTo>
                  <a:pt x="110" y="144"/>
                </a:lnTo>
                <a:lnTo>
                  <a:pt x="110" y="142"/>
                </a:lnTo>
                <a:lnTo>
                  <a:pt x="110" y="142"/>
                </a:lnTo>
                <a:lnTo>
                  <a:pt x="110" y="140"/>
                </a:lnTo>
                <a:lnTo>
                  <a:pt x="110" y="140"/>
                </a:lnTo>
                <a:lnTo>
                  <a:pt x="112" y="140"/>
                </a:lnTo>
                <a:lnTo>
                  <a:pt x="112" y="140"/>
                </a:lnTo>
                <a:lnTo>
                  <a:pt x="112" y="138"/>
                </a:lnTo>
                <a:lnTo>
                  <a:pt x="112" y="138"/>
                </a:lnTo>
                <a:lnTo>
                  <a:pt x="114" y="138"/>
                </a:lnTo>
                <a:lnTo>
                  <a:pt x="112" y="136"/>
                </a:lnTo>
                <a:lnTo>
                  <a:pt x="112" y="136"/>
                </a:lnTo>
                <a:lnTo>
                  <a:pt x="112" y="136"/>
                </a:lnTo>
                <a:lnTo>
                  <a:pt x="112" y="136"/>
                </a:lnTo>
                <a:lnTo>
                  <a:pt x="112" y="134"/>
                </a:lnTo>
                <a:lnTo>
                  <a:pt x="112" y="134"/>
                </a:lnTo>
                <a:lnTo>
                  <a:pt x="112" y="134"/>
                </a:lnTo>
                <a:lnTo>
                  <a:pt x="112" y="134"/>
                </a:lnTo>
                <a:lnTo>
                  <a:pt x="112" y="132"/>
                </a:lnTo>
                <a:lnTo>
                  <a:pt x="112" y="132"/>
                </a:lnTo>
                <a:lnTo>
                  <a:pt x="114" y="132"/>
                </a:lnTo>
                <a:lnTo>
                  <a:pt x="114" y="132"/>
                </a:lnTo>
                <a:lnTo>
                  <a:pt x="114" y="130"/>
                </a:lnTo>
                <a:lnTo>
                  <a:pt x="114" y="130"/>
                </a:lnTo>
                <a:lnTo>
                  <a:pt x="114" y="128"/>
                </a:lnTo>
                <a:lnTo>
                  <a:pt x="114" y="128"/>
                </a:lnTo>
                <a:lnTo>
                  <a:pt x="114" y="126"/>
                </a:lnTo>
                <a:lnTo>
                  <a:pt x="114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8"/>
                </a:lnTo>
                <a:lnTo>
                  <a:pt x="112" y="128"/>
                </a:lnTo>
                <a:lnTo>
                  <a:pt x="110" y="126"/>
                </a:lnTo>
                <a:lnTo>
                  <a:pt x="110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4"/>
                </a:lnTo>
                <a:lnTo>
                  <a:pt x="112" y="124"/>
                </a:lnTo>
                <a:lnTo>
                  <a:pt x="110" y="124"/>
                </a:lnTo>
                <a:lnTo>
                  <a:pt x="110" y="122"/>
                </a:lnTo>
                <a:lnTo>
                  <a:pt x="110" y="122"/>
                </a:lnTo>
                <a:lnTo>
                  <a:pt x="112" y="122"/>
                </a:lnTo>
                <a:lnTo>
                  <a:pt x="112" y="122"/>
                </a:lnTo>
                <a:lnTo>
                  <a:pt x="112" y="122"/>
                </a:lnTo>
                <a:lnTo>
                  <a:pt x="112" y="122"/>
                </a:lnTo>
                <a:lnTo>
                  <a:pt x="112" y="120"/>
                </a:lnTo>
                <a:lnTo>
                  <a:pt x="112" y="120"/>
                </a:lnTo>
                <a:lnTo>
                  <a:pt x="114" y="120"/>
                </a:lnTo>
                <a:lnTo>
                  <a:pt x="114" y="120"/>
                </a:lnTo>
                <a:lnTo>
                  <a:pt x="112" y="118"/>
                </a:lnTo>
                <a:lnTo>
                  <a:pt x="112" y="118"/>
                </a:lnTo>
                <a:lnTo>
                  <a:pt x="110" y="118"/>
                </a:lnTo>
                <a:lnTo>
                  <a:pt x="110" y="118"/>
                </a:lnTo>
                <a:lnTo>
                  <a:pt x="108" y="118"/>
                </a:lnTo>
                <a:lnTo>
                  <a:pt x="108" y="116"/>
                </a:lnTo>
                <a:lnTo>
                  <a:pt x="108" y="116"/>
                </a:lnTo>
                <a:lnTo>
                  <a:pt x="110" y="116"/>
                </a:lnTo>
                <a:lnTo>
                  <a:pt x="110" y="116"/>
                </a:lnTo>
                <a:lnTo>
                  <a:pt x="112" y="116"/>
                </a:lnTo>
                <a:lnTo>
                  <a:pt x="112" y="116"/>
                </a:lnTo>
                <a:lnTo>
                  <a:pt x="112" y="114"/>
                </a:lnTo>
                <a:lnTo>
                  <a:pt x="112" y="114"/>
                </a:lnTo>
                <a:lnTo>
                  <a:pt x="114" y="114"/>
                </a:lnTo>
                <a:lnTo>
                  <a:pt x="114" y="114"/>
                </a:lnTo>
                <a:lnTo>
                  <a:pt x="114" y="114"/>
                </a:lnTo>
                <a:lnTo>
                  <a:pt x="114" y="114"/>
                </a:lnTo>
                <a:lnTo>
                  <a:pt x="114" y="112"/>
                </a:lnTo>
                <a:lnTo>
                  <a:pt x="114" y="112"/>
                </a:lnTo>
                <a:lnTo>
                  <a:pt x="114" y="110"/>
                </a:lnTo>
                <a:lnTo>
                  <a:pt x="114" y="110"/>
                </a:lnTo>
                <a:lnTo>
                  <a:pt x="114" y="108"/>
                </a:lnTo>
                <a:lnTo>
                  <a:pt x="114" y="108"/>
                </a:lnTo>
                <a:lnTo>
                  <a:pt x="116" y="108"/>
                </a:lnTo>
                <a:lnTo>
                  <a:pt x="116" y="108"/>
                </a:lnTo>
                <a:lnTo>
                  <a:pt x="116" y="106"/>
                </a:lnTo>
                <a:lnTo>
                  <a:pt x="116" y="106"/>
                </a:lnTo>
                <a:lnTo>
                  <a:pt x="118" y="106"/>
                </a:lnTo>
                <a:lnTo>
                  <a:pt x="118" y="106"/>
                </a:lnTo>
                <a:lnTo>
                  <a:pt x="118" y="104"/>
                </a:lnTo>
                <a:lnTo>
                  <a:pt x="118" y="104"/>
                </a:lnTo>
                <a:lnTo>
                  <a:pt x="120" y="104"/>
                </a:lnTo>
                <a:lnTo>
                  <a:pt x="120" y="104"/>
                </a:lnTo>
                <a:lnTo>
                  <a:pt x="120" y="104"/>
                </a:lnTo>
                <a:lnTo>
                  <a:pt x="120" y="104"/>
                </a:lnTo>
                <a:lnTo>
                  <a:pt x="120" y="104"/>
                </a:lnTo>
                <a:lnTo>
                  <a:pt x="120" y="104"/>
                </a:lnTo>
                <a:lnTo>
                  <a:pt x="120" y="104"/>
                </a:lnTo>
                <a:lnTo>
                  <a:pt x="120" y="104"/>
                </a:lnTo>
                <a:lnTo>
                  <a:pt x="120" y="106"/>
                </a:lnTo>
                <a:lnTo>
                  <a:pt x="120" y="106"/>
                </a:lnTo>
                <a:lnTo>
                  <a:pt x="122" y="106"/>
                </a:lnTo>
                <a:lnTo>
                  <a:pt x="122" y="106"/>
                </a:lnTo>
                <a:lnTo>
                  <a:pt x="122" y="106"/>
                </a:lnTo>
                <a:lnTo>
                  <a:pt x="122" y="106"/>
                </a:lnTo>
                <a:lnTo>
                  <a:pt x="124" y="106"/>
                </a:lnTo>
                <a:lnTo>
                  <a:pt x="124" y="106"/>
                </a:lnTo>
                <a:lnTo>
                  <a:pt x="124" y="104"/>
                </a:lnTo>
                <a:lnTo>
                  <a:pt x="124" y="104"/>
                </a:lnTo>
                <a:lnTo>
                  <a:pt x="126" y="106"/>
                </a:lnTo>
                <a:lnTo>
                  <a:pt x="126" y="106"/>
                </a:lnTo>
                <a:lnTo>
                  <a:pt x="124" y="106"/>
                </a:lnTo>
                <a:lnTo>
                  <a:pt x="124" y="106"/>
                </a:lnTo>
                <a:lnTo>
                  <a:pt x="124" y="106"/>
                </a:lnTo>
                <a:lnTo>
                  <a:pt x="124" y="106"/>
                </a:lnTo>
                <a:lnTo>
                  <a:pt x="124" y="108"/>
                </a:lnTo>
                <a:lnTo>
                  <a:pt x="124" y="108"/>
                </a:lnTo>
                <a:lnTo>
                  <a:pt x="126" y="108"/>
                </a:lnTo>
                <a:lnTo>
                  <a:pt x="126" y="108"/>
                </a:lnTo>
                <a:lnTo>
                  <a:pt x="126" y="108"/>
                </a:lnTo>
                <a:lnTo>
                  <a:pt x="126" y="108"/>
                </a:lnTo>
                <a:lnTo>
                  <a:pt x="126" y="108"/>
                </a:lnTo>
                <a:lnTo>
                  <a:pt x="126" y="106"/>
                </a:lnTo>
                <a:lnTo>
                  <a:pt x="126" y="106"/>
                </a:lnTo>
                <a:lnTo>
                  <a:pt x="126" y="106"/>
                </a:lnTo>
                <a:lnTo>
                  <a:pt x="126" y="106"/>
                </a:lnTo>
                <a:lnTo>
                  <a:pt x="126" y="102"/>
                </a:lnTo>
                <a:lnTo>
                  <a:pt x="126" y="102"/>
                </a:lnTo>
                <a:lnTo>
                  <a:pt x="128" y="102"/>
                </a:lnTo>
                <a:lnTo>
                  <a:pt x="128" y="102"/>
                </a:lnTo>
                <a:lnTo>
                  <a:pt x="130" y="100"/>
                </a:lnTo>
                <a:lnTo>
                  <a:pt x="130" y="100"/>
                </a:lnTo>
                <a:lnTo>
                  <a:pt x="132" y="100"/>
                </a:lnTo>
                <a:lnTo>
                  <a:pt x="132" y="100"/>
                </a:lnTo>
                <a:lnTo>
                  <a:pt x="134" y="100"/>
                </a:lnTo>
                <a:lnTo>
                  <a:pt x="134" y="100"/>
                </a:lnTo>
                <a:lnTo>
                  <a:pt x="134" y="102"/>
                </a:lnTo>
                <a:lnTo>
                  <a:pt x="134" y="102"/>
                </a:lnTo>
                <a:lnTo>
                  <a:pt x="134" y="100"/>
                </a:lnTo>
                <a:lnTo>
                  <a:pt x="134" y="100"/>
                </a:lnTo>
                <a:lnTo>
                  <a:pt x="136" y="100"/>
                </a:lnTo>
                <a:lnTo>
                  <a:pt x="136" y="100"/>
                </a:lnTo>
                <a:lnTo>
                  <a:pt x="138" y="100"/>
                </a:lnTo>
                <a:lnTo>
                  <a:pt x="138" y="100"/>
                </a:lnTo>
                <a:lnTo>
                  <a:pt x="138" y="100"/>
                </a:lnTo>
                <a:lnTo>
                  <a:pt x="138" y="100"/>
                </a:lnTo>
                <a:lnTo>
                  <a:pt x="140" y="102"/>
                </a:lnTo>
                <a:lnTo>
                  <a:pt x="140" y="102"/>
                </a:lnTo>
                <a:lnTo>
                  <a:pt x="140" y="100"/>
                </a:lnTo>
                <a:lnTo>
                  <a:pt x="140" y="100"/>
                </a:lnTo>
                <a:lnTo>
                  <a:pt x="140" y="98"/>
                </a:lnTo>
                <a:lnTo>
                  <a:pt x="140" y="98"/>
                </a:lnTo>
                <a:lnTo>
                  <a:pt x="142" y="100"/>
                </a:lnTo>
                <a:lnTo>
                  <a:pt x="142" y="100"/>
                </a:lnTo>
                <a:lnTo>
                  <a:pt x="142" y="98"/>
                </a:lnTo>
                <a:lnTo>
                  <a:pt x="142" y="98"/>
                </a:lnTo>
                <a:lnTo>
                  <a:pt x="144" y="98"/>
                </a:lnTo>
                <a:lnTo>
                  <a:pt x="144" y="98"/>
                </a:lnTo>
                <a:lnTo>
                  <a:pt x="144" y="98"/>
                </a:lnTo>
                <a:lnTo>
                  <a:pt x="144" y="98"/>
                </a:lnTo>
                <a:lnTo>
                  <a:pt x="146" y="98"/>
                </a:lnTo>
                <a:lnTo>
                  <a:pt x="146" y="98"/>
                </a:lnTo>
                <a:lnTo>
                  <a:pt x="146" y="96"/>
                </a:lnTo>
                <a:lnTo>
                  <a:pt x="146" y="96"/>
                </a:lnTo>
                <a:lnTo>
                  <a:pt x="148" y="96"/>
                </a:lnTo>
                <a:lnTo>
                  <a:pt x="148" y="96"/>
                </a:lnTo>
                <a:lnTo>
                  <a:pt x="148" y="96"/>
                </a:lnTo>
                <a:lnTo>
                  <a:pt x="148" y="96"/>
                </a:lnTo>
                <a:lnTo>
                  <a:pt x="148" y="94"/>
                </a:lnTo>
                <a:lnTo>
                  <a:pt x="148" y="94"/>
                </a:lnTo>
                <a:lnTo>
                  <a:pt x="148" y="94"/>
                </a:lnTo>
                <a:lnTo>
                  <a:pt x="148" y="94"/>
                </a:lnTo>
                <a:lnTo>
                  <a:pt x="148" y="94"/>
                </a:lnTo>
                <a:lnTo>
                  <a:pt x="148" y="94"/>
                </a:lnTo>
                <a:lnTo>
                  <a:pt x="146" y="94"/>
                </a:lnTo>
                <a:lnTo>
                  <a:pt x="146" y="94"/>
                </a:lnTo>
                <a:lnTo>
                  <a:pt x="146" y="92"/>
                </a:lnTo>
                <a:lnTo>
                  <a:pt x="146" y="92"/>
                </a:lnTo>
                <a:lnTo>
                  <a:pt x="146" y="94"/>
                </a:lnTo>
                <a:lnTo>
                  <a:pt x="146" y="94"/>
                </a:lnTo>
                <a:lnTo>
                  <a:pt x="144" y="94"/>
                </a:lnTo>
                <a:lnTo>
                  <a:pt x="144" y="94"/>
                </a:lnTo>
                <a:lnTo>
                  <a:pt x="142" y="94"/>
                </a:lnTo>
                <a:lnTo>
                  <a:pt x="142" y="94"/>
                </a:lnTo>
                <a:lnTo>
                  <a:pt x="142" y="92"/>
                </a:lnTo>
                <a:lnTo>
                  <a:pt x="142" y="92"/>
                </a:lnTo>
                <a:lnTo>
                  <a:pt x="140" y="94"/>
                </a:lnTo>
                <a:lnTo>
                  <a:pt x="140" y="94"/>
                </a:lnTo>
                <a:lnTo>
                  <a:pt x="140" y="94"/>
                </a:lnTo>
                <a:lnTo>
                  <a:pt x="140" y="94"/>
                </a:lnTo>
                <a:lnTo>
                  <a:pt x="140" y="96"/>
                </a:lnTo>
                <a:lnTo>
                  <a:pt x="140" y="96"/>
                </a:lnTo>
                <a:lnTo>
                  <a:pt x="140" y="96"/>
                </a:lnTo>
                <a:lnTo>
                  <a:pt x="140" y="96"/>
                </a:lnTo>
                <a:lnTo>
                  <a:pt x="138" y="98"/>
                </a:lnTo>
                <a:lnTo>
                  <a:pt x="138" y="98"/>
                </a:lnTo>
                <a:lnTo>
                  <a:pt x="138" y="96"/>
                </a:lnTo>
                <a:lnTo>
                  <a:pt x="138" y="96"/>
                </a:lnTo>
                <a:lnTo>
                  <a:pt x="138" y="96"/>
                </a:lnTo>
                <a:lnTo>
                  <a:pt x="138" y="96"/>
                </a:lnTo>
                <a:lnTo>
                  <a:pt x="136" y="96"/>
                </a:lnTo>
                <a:lnTo>
                  <a:pt x="136" y="96"/>
                </a:lnTo>
                <a:lnTo>
                  <a:pt x="136" y="98"/>
                </a:lnTo>
                <a:lnTo>
                  <a:pt x="136" y="98"/>
                </a:lnTo>
                <a:lnTo>
                  <a:pt x="134" y="96"/>
                </a:lnTo>
                <a:lnTo>
                  <a:pt x="134" y="96"/>
                </a:lnTo>
                <a:lnTo>
                  <a:pt x="134" y="96"/>
                </a:lnTo>
                <a:lnTo>
                  <a:pt x="134" y="96"/>
                </a:lnTo>
                <a:lnTo>
                  <a:pt x="132" y="98"/>
                </a:lnTo>
                <a:lnTo>
                  <a:pt x="132" y="98"/>
                </a:lnTo>
                <a:lnTo>
                  <a:pt x="132" y="98"/>
                </a:lnTo>
                <a:lnTo>
                  <a:pt x="132" y="98"/>
                </a:lnTo>
                <a:lnTo>
                  <a:pt x="132" y="98"/>
                </a:lnTo>
                <a:lnTo>
                  <a:pt x="132" y="98"/>
                </a:lnTo>
                <a:lnTo>
                  <a:pt x="130" y="98"/>
                </a:lnTo>
                <a:lnTo>
                  <a:pt x="130" y="98"/>
                </a:lnTo>
                <a:lnTo>
                  <a:pt x="130" y="96"/>
                </a:lnTo>
                <a:lnTo>
                  <a:pt x="130" y="96"/>
                </a:lnTo>
                <a:lnTo>
                  <a:pt x="132" y="96"/>
                </a:lnTo>
                <a:lnTo>
                  <a:pt x="132" y="96"/>
                </a:lnTo>
                <a:lnTo>
                  <a:pt x="134" y="94"/>
                </a:lnTo>
                <a:lnTo>
                  <a:pt x="134" y="94"/>
                </a:lnTo>
                <a:lnTo>
                  <a:pt x="138" y="94"/>
                </a:lnTo>
                <a:lnTo>
                  <a:pt x="138" y="94"/>
                </a:lnTo>
                <a:lnTo>
                  <a:pt x="140" y="94"/>
                </a:lnTo>
                <a:lnTo>
                  <a:pt x="140" y="94"/>
                </a:lnTo>
                <a:lnTo>
                  <a:pt x="140" y="92"/>
                </a:lnTo>
                <a:lnTo>
                  <a:pt x="140" y="92"/>
                </a:lnTo>
                <a:lnTo>
                  <a:pt x="138" y="92"/>
                </a:lnTo>
                <a:lnTo>
                  <a:pt x="138" y="92"/>
                </a:lnTo>
                <a:lnTo>
                  <a:pt x="140" y="92"/>
                </a:lnTo>
                <a:lnTo>
                  <a:pt x="140" y="92"/>
                </a:lnTo>
                <a:lnTo>
                  <a:pt x="140" y="92"/>
                </a:lnTo>
                <a:lnTo>
                  <a:pt x="140" y="92"/>
                </a:lnTo>
                <a:lnTo>
                  <a:pt x="142" y="90"/>
                </a:lnTo>
                <a:lnTo>
                  <a:pt x="142" y="90"/>
                </a:lnTo>
                <a:lnTo>
                  <a:pt x="142" y="92"/>
                </a:lnTo>
                <a:lnTo>
                  <a:pt x="142" y="92"/>
                </a:lnTo>
                <a:lnTo>
                  <a:pt x="144" y="92"/>
                </a:lnTo>
                <a:lnTo>
                  <a:pt x="144" y="92"/>
                </a:lnTo>
                <a:lnTo>
                  <a:pt x="146" y="92"/>
                </a:lnTo>
                <a:lnTo>
                  <a:pt x="146" y="92"/>
                </a:lnTo>
                <a:lnTo>
                  <a:pt x="146" y="90"/>
                </a:lnTo>
                <a:lnTo>
                  <a:pt x="146" y="90"/>
                </a:lnTo>
                <a:lnTo>
                  <a:pt x="148" y="90"/>
                </a:lnTo>
                <a:lnTo>
                  <a:pt x="148" y="90"/>
                </a:lnTo>
                <a:lnTo>
                  <a:pt x="148" y="90"/>
                </a:lnTo>
                <a:lnTo>
                  <a:pt x="148" y="90"/>
                </a:lnTo>
                <a:lnTo>
                  <a:pt x="150" y="90"/>
                </a:lnTo>
                <a:lnTo>
                  <a:pt x="150" y="90"/>
                </a:lnTo>
                <a:lnTo>
                  <a:pt x="156" y="86"/>
                </a:lnTo>
                <a:lnTo>
                  <a:pt x="156" y="86"/>
                </a:lnTo>
                <a:lnTo>
                  <a:pt x="162" y="84"/>
                </a:lnTo>
                <a:lnTo>
                  <a:pt x="162" y="84"/>
                </a:lnTo>
                <a:lnTo>
                  <a:pt x="168" y="80"/>
                </a:lnTo>
                <a:lnTo>
                  <a:pt x="168" y="80"/>
                </a:lnTo>
                <a:lnTo>
                  <a:pt x="170" y="80"/>
                </a:lnTo>
                <a:lnTo>
                  <a:pt x="168" y="80"/>
                </a:lnTo>
                <a:lnTo>
                  <a:pt x="168" y="80"/>
                </a:lnTo>
                <a:lnTo>
                  <a:pt x="166" y="80"/>
                </a:lnTo>
                <a:lnTo>
                  <a:pt x="166" y="80"/>
                </a:lnTo>
                <a:lnTo>
                  <a:pt x="166" y="78"/>
                </a:lnTo>
                <a:lnTo>
                  <a:pt x="166" y="78"/>
                </a:lnTo>
                <a:lnTo>
                  <a:pt x="166" y="78"/>
                </a:lnTo>
                <a:lnTo>
                  <a:pt x="166" y="78"/>
                </a:lnTo>
                <a:lnTo>
                  <a:pt x="164" y="76"/>
                </a:lnTo>
                <a:lnTo>
                  <a:pt x="164" y="76"/>
                </a:lnTo>
                <a:lnTo>
                  <a:pt x="164" y="74"/>
                </a:lnTo>
                <a:lnTo>
                  <a:pt x="164" y="74"/>
                </a:lnTo>
                <a:lnTo>
                  <a:pt x="166" y="74"/>
                </a:lnTo>
                <a:lnTo>
                  <a:pt x="166" y="74"/>
                </a:lnTo>
                <a:lnTo>
                  <a:pt x="166" y="72"/>
                </a:lnTo>
                <a:lnTo>
                  <a:pt x="166" y="72"/>
                </a:lnTo>
                <a:lnTo>
                  <a:pt x="166" y="72"/>
                </a:lnTo>
                <a:lnTo>
                  <a:pt x="166" y="72"/>
                </a:lnTo>
                <a:lnTo>
                  <a:pt x="166" y="72"/>
                </a:lnTo>
                <a:lnTo>
                  <a:pt x="166" y="72"/>
                </a:lnTo>
                <a:lnTo>
                  <a:pt x="166" y="70"/>
                </a:lnTo>
                <a:lnTo>
                  <a:pt x="166" y="70"/>
                </a:lnTo>
                <a:lnTo>
                  <a:pt x="166" y="68"/>
                </a:lnTo>
                <a:lnTo>
                  <a:pt x="166" y="68"/>
                </a:lnTo>
                <a:lnTo>
                  <a:pt x="168" y="70"/>
                </a:lnTo>
                <a:lnTo>
                  <a:pt x="168" y="70"/>
                </a:lnTo>
                <a:lnTo>
                  <a:pt x="168" y="72"/>
                </a:lnTo>
                <a:lnTo>
                  <a:pt x="168" y="72"/>
                </a:lnTo>
                <a:lnTo>
                  <a:pt x="168" y="76"/>
                </a:lnTo>
                <a:lnTo>
                  <a:pt x="168" y="76"/>
                </a:lnTo>
                <a:lnTo>
                  <a:pt x="168" y="76"/>
                </a:lnTo>
                <a:lnTo>
                  <a:pt x="168" y="76"/>
                </a:lnTo>
                <a:lnTo>
                  <a:pt x="168" y="78"/>
                </a:lnTo>
                <a:lnTo>
                  <a:pt x="168" y="78"/>
                </a:lnTo>
                <a:lnTo>
                  <a:pt x="168" y="80"/>
                </a:lnTo>
                <a:lnTo>
                  <a:pt x="168" y="80"/>
                </a:lnTo>
                <a:lnTo>
                  <a:pt x="172" y="76"/>
                </a:lnTo>
                <a:lnTo>
                  <a:pt x="172" y="76"/>
                </a:lnTo>
                <a:lnTo>
                  <a:pt x="182" y="74"/>
                </a:lnTo>
                <a:lnTo>
                  <a:pt x="182" y="74"/>
                </a:lnTo>
                <a:lnTo>
                  <a:pt x="194" y="72"/>
                </a:lnTo>
                <a:lnTo>
                  <a:pt x="194" y="72"/>
                </a:lnTo>
                <a:lnTo>
                  <a:pt x="198" y="72"/>
                </a:lnTo>
                <a:lnTo>
                  <a:pt x="200" y="74"/>
                </a:lnTo>
                <a:lnTo>
                  <a:pt x="200" y="74"/>
                </a:lnTo>
                <a:lnTo>
                  <a:pt x="200" y="76"/>
                </a:lnTo>
                <a:lnTo>
                  <a:pt x="200" y="76"/>
                </a:lnTo>
                <a:lnTo>
                  <a:pt x="202" y="76"/>
                </a:lnTo>
                <a:lnTo>
                  <a:pt x="202" y="76"/>
                </a:lnTo>
                <a:lnTo>
                  <a:pt x="208" y="76"/>
                </a:lnTo>
                <a:lnTo>
                  <a:pt x="208" y="76"/>
                </a:lnTo>
                <a:lnTo>
                  <a:pt x="212" y="76"/>
                </a:lnTo>
                <a:lnTo>
                  <a:pt x="214" y="78"/>
                </a:lnTo>
                <a:lnTo>
                  <a:pt x="214" y="78"/>
                </a:lnTo>
                <a:lnTo>
                  <a:pt x="218" y="78"/>
                </a:lnTo>
                <a:lnTo>
                  <a:pt x="218" y="78"/>
                </a:lnTo>
                <a:lnTo>
                  <a:pt x="226" y="80"/>
                </a:lnTo>
                <a:lnTo>
                  <a:pt x="226" y="80"/>
                </a:lnTo>
                <a:lnTo>
                  <a:pt x="232" y="82"/>
                </a:lnTo>
                <a:lnTo>
                  <a:pt x="232" y="82"/>
                </a:lnTo>
                <a:lnTo>
                  <a:pt x="234" y="86"/>
                </a:lnTo>
                <a:lnTo>
                  <a:pt x="234" y="86"/>
                </a:lnTo>
                <a:lnTo>
                  <a:pt x="234" y="88"/>
                </a:lnTo>
                <a:lnTo>
                  <a:pt x="234" y="88"/>
                </a:lnTo>
                <a:lnTo>
                  <a:pt x="236" y="90"/>
                </a:lnTo>
                <a:lnTo>
                  <a:pt x="236" y="90"/>
                </a:lnTo>
                <a:lnTo>
                  <a:pt x="238" y="92"/>
                </a:lnTo>
                <a:lnTo>
                  <a:pt x="238" y="92"/>
                </a:lnTo>
                <a:lnTo>
                  <a:pt x="242" y="94"/>
                </a:lnTo>
                <a:lnTo>
                  <a:pt x="242" y="94"/>
                </a:lnTo>
                <a:lnTo>
                  <a:pt x="246" y="96"/>
                </a:lnTo>
                <a:lnTo>
                  <a:pt x="246" y="96"/>
                </a:lnTo>
                <a:lnTo>
                  <a:pt x="250" y="100"/>
                </a:lnTo>
                <a:lnTo>
                  <a:pt x="250" y="100"/>
                </a:lnTo>
                <a:lnTo>
                  <a:pt x="250" y="102"/>
                </a:lnTo>
                <a:lnTo>
                  <a:pt x="250" y="102"/>
                </a:lnTo>
                <a:lnTo>
                  <a:pt x="250" y="104"/>
                </a:lnTo>
                <a:lnTo>
                  <a:pt x="250" y="104"/>
                </a:lnTo>
                <a:lnTo>
                  <a:pt x="250" y="106"/>
                </a:lnTo>
                <a:lnTo>
                  <a:pt x="250" y="106"/>
                </a:lnTo>
                <a:lnTo>
                  <a:pt x="252" y="106"/>
                </a:lnTo>
                <a:lnTo>
                  <a:pt x="252" y="106"/>
                </a:lnTo>
                <a:lnTo>
                  <a:pt x="254" y="108"/>
                </a:lnTo>
                <a:lnTo>
                  <a:pt x="254" y="108"/>
                </a:lnTo>
                <a:lnTo>
                  <a:pt x="256" y="110"/>
                </a:lnTo>
                <a:lnTo>
                  <a:pt x="256" y="110"/>
                </a:lnTo>
                <a:lnTo>
                  <a:pt x="258" y="112"/>
                </a:lnTo>
                <a:lnTo>
                  <a:pt x="258" y="112"/>
                </a:lnTo>
                <a:lnTo>
                  <a:pt x="260" y="114"/>
                </a:lnTo>
                <a:lnTo>
                  <a:pt x="260" y="114"/>
                </a:lnTo>
                <a:lnTo>
                  <a:pt x="262" y="118"/>
                </a:lnTo>
                <a:lnTo>
                  <a:pt x="262" y="118"/>
                </a:lnTo>
                <a:lnTo>
                  <a:pt x="264" y="122"/>
                </a:lnTo>
                <a:lnTo>
                  <a:pt x="264" y="122"/>
                </a:lnTo>
                <a:lnTo>
                  <a:pt x="262" y="122"/>
                </a:lnTo>
                <a:lnTo>
                  <a:pt x="264" y="124"/>
                </a:lnTo>
                <a:lnTo>
                  <a:pt x="264" y="124"/>
                </a:lnTo>
                <a:lnTo>
                  <a:pt x="266" y="122"/>
                </a:lnTo>
                <a:lnTo>
                  <a:pt x="266" y="122"/>
                </a:lnTo>
                <a:lnTo>
                  <a:pt x="268" y="124"/>
                </a:lnTo>
                <a:lnTo>
                  <a:pt x="268" y="124"/>
                </a:lnTo>
                <a:lnTo>
                  <a:pt x="270" y="126"/>
                </a:lnTo>
                <a:lnTo>
                  <a:pt x="270" y="126"/>
                </a:lnTo>
                <a:lnTo>
                  <a:pt x="272" y="128"/>
                </a:lnTo>
                <a:lnTo>
                  <a:pt x="272" y="128"/>
                </a:lnTo>
                <a:lnTo>
                  <a:pt x="274" y="130"/>
                </a:lnTo>
                <a:lnTo>
                  <a:pt x="274" y="130"/>
                </a:lnTo>
                <a:lnTo>
                  <a:pt x="274" y="134"/>
                </a:lnTo>
                <a:lnTo>
                  <a:pt x="274" y="134"/>
                </a:lnTo>
                <a:lnTo>
                  <a:pt x="276" y="132"/>
                </a:lnTo>
                <a:lnTo>
                  <a:pt x="276" y="132"/>
                </a:lnTo>
                <a:lnTo>
                  <a:pt x="278" y="122"/>
                </a:lnTo>
                <a:lnTo>
                  <a:pt x="278" y="122"/>
                </a:lnTo>
                <a:lnTo>
                  <a:pt x="280" y="112"/>
                </a:lnTo>
                <a:lnTo>
                  <a:pt x="280" y="112"/>
                </a:lnTo>
                <a:lnTo>
                  <a:pt x="280" y="106"/>
                </a:lnTo>
                <a:lnTo>
                  <a:pt x="280" y="106"/>
                </a:lnTo>
                <a:lnTo>
                  <a:pt x="282" y="104"/>
                </a:lnTo>
                <a:lnTo>
                  <a:pt x="282" y="104"/>
                </a:lnTo>
                <a:lnTo>
                  <a:pt x="280" y="102"/>
                </a:lnTo>
                <a:lnTo>
                  <a:pt x="280" y="102"/>
                </a:lnTo>
                <a:lnTo>
                  <a:pt x="282" y="96"/>
                </a:lnTo>
                <a:lnTo>
                  <a:pt x="282" y="96"/>
                </a:lnTo>
                <a:lnTo>
                  <a:pt x="286" y="92"/>
                </a:lnTo>
                <a:lnTo>
                  <a:pt x="286" y="92"/>
                </a:lnTo>
                <a:lnTo>
                  <a:pt x="286" y="90"/>
                </a:lnTo>
                <a:lnTo>
                  <a:pt x="286" y="90"/>
                </a:lnTo>
                <a:lnTo>
                  <a:pt x="288" y="86"/>
                </a:lnTo>
                <a:lnTo>
                  <a:pt x="288" y="86"/>
                </a:lnTo>
                <a:lnTo>
                  <a:pt x="292" y="80"/>
                </a:lnTo>
                <a:lnTo>
                  <a:pt x="292" y="80"/>
                </a:lnTo>
                <a:lnTo>
                  <a:pt x="294" y="76"/>
                </a:lnTo>
                <a:lnTo>
                  <a:pt x="294" y="76"/>
                </a:lnTo>
                <a:lnTo>
                  <a:pt x="294" y="76"/>
                </a:lnTo>
                <a:lnTo>
                  <a:pt x="294" y="76"/>
                </a:lnTo>
                <a:lnTo>
                  <a:pt x="294" y="74"/>
                </a:lnTo>
                <a:lnTo>
                  <a:pt x="294" y="74"/>
                </a:lnTo>
                <a:lnTo>
                  <a:pt x="296" y="72"/>
                </a:lnTo>
                <a:lnTo>
                  <a:pt x="296" y="72"/>
                </a:lnTo>
                <a:lnTo>
                  <a:pt x="296" y="72"/>
                </a:lnTo>
                <a:lnTo>
                  <a:pt x="296" y="72"/>
                </a:lnTo>
                <a:lnTo>
                  <a:pt x="298" y="70"/>
                </a:lnTo>
                <a:lnTo>
                  <a:pt x="298" y="70"/>
                </a:lnTo>
                <a:lnTo>
                  <a:pt x="298" y="70"/>
                </a:lnTo>
                <a:lnTo>
                  <a:pt x="298" y="70"/>
                </a:lnTo>
                <a:lnTo>
                  <a:pt x="298" y="70"/>
                </a:lnTo>
                <a:lnTo>
                  <a:pt x="298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" name="Freeform 165"/>
          <p:cNvSpPr>
            <a:spLocks/>
          </p:cNvSpPr>
          <p:nvPr/>
        </p:nvSpPr>
        <p:spPr bwMode="auto">
          <a:xfrm>
            <a:off x="4604885" y="5636092"/>
            <a:ext cx="361613" cy="368845"/>
          </a:xfrm>
          <a:custGeom>
            <a:avLst/>
            <a:gdLst>
              <a:gd name="T0" fmla="*/ 190 w 200"/>
              <a:gd name="T1" fmla="*/ 72 h 204"/>
              <a:gd name="T2" fmla="*/ 182 w 200"/>
              <a:gd name="T3" fmla="*/ 70 h 204"/>
              <a:gd name="T4" fmla="*/ 176 w 200"/>
              <a:gd name="T5" fmla="*/ 60 h 204"/>
              <a:gd name="T6" fmla="*/ 170 w 200"/>
              <a:gd name="T7" fmla="*/ 46 h 204"/>
              <a:gd name="T8" fmla="*/ 168 w 200"/>
              <a:gd name="T9" fmla="*/ 38 h 204"/>
              <a:gd name="T10" fmla="*/ 168 w 200"/>
              <a:gd name="T11" fmla="*/ 36 h 204"/>
              <a:gd name="T12" fmla="*/ 164 w 200"/>
              <a:gd name="T13" fmla="*/ 26 h 204"/>
              <a:gd name="T14" fmla="*/ 166 w 200"/>
              <a:gd name="T15" fmla="*/ 18 h 204"/>
              <a:gd name="T16" fmla="*/ 168 w 200"/>
              <a:gd name="T17" fmla="*/ 14 h 204"/>
              <a:gd name="T18" fmla="*/ 172 w 200"/>
              <a:gd name="T19" fmla="*/ 6 h 204"/>
              <a:gd name="T20" fmla="*/ 162 w 200"/>
              <a:gd name="T21" fmla="*/ 2 h 204"/>
              <a:gd name="T22" fmla="*/ 150 w 200"/>
              <a:gd name="T23" fmla="*/ 16 h 204"/>
              <a:gd name="T24" fmla="*/ 146 w 200"/>
              <a:gd name="T25" fmla="*/ 12 h 204"/>
              <a:gd name="T26" fmla="*/ 136 w 200"/>
              <a:gd name="T27" fmla="*/ 14 h 204"/>
              <a:gd name="T28" fmla="*/ 130 w 200"/>
              <a:gd name="T29" fmla="*/ 16 h 204"/>
              <a:gd name="T30" fmla="*/ 134 w 200"/>
              <a:gd name="T31" fmla="*/ 12 h 204"/>
              <a:gd name="T32" fmla="*/ 128 w 200"/>
              <a:gd name="T33" fmla="*/ 8 h 204"/>
              <a:gd name="T34" fmla="*/ 120 w 200"/>
              <a:gd name="T35" fmla="*/ 8 h 204"/>
              <a:gd name="T36" fmla="*/ 112 w 200"/>
              <a:gd name="T37" fmla="*/ 8 h 204"/>
              <a:gd name="T38" fmla="*/ 108 w 200"/>
              <a:gd name="T39" fmla="*/ 14 h 204"/>
              <a:gd name="T40" fmla="*/ 84 w 200"/>
              <a:gd name="T41" fmla="*/ 16 h 204"/>
              <a:gd name="T42" fmla="*/ 70 w 200"/>
              <a:gd name="T43" fmla="*/ 32 h 204"/>
              <a:gd name="T44" fmla="*/ 66 w 200"/>
              <a:gd name="T45" fmla="*/ 52 h 204"/>
              <a:gd name="T46" fmla="*/ 42 w 200"/>
              <a:gd name="T47" fmla="*/ 60 h 204"/>
              <a:gd name="T48" fmla="*/ 56 w 200"/>
              <a:gd name="T49" fmla="*/ 68 h 204"/>
              <a:gd name="T50" fmla="*/ 68 w 200"/>
              <a:gd name="T51" fmla="*/ 64 h 204"/>
              <a:gd name="T52" fmla="*/ 64 w 200"/>
              <a:gd name="T53" fmla="*/ 74 h 204"/>
              <a:gd name="T54" fmla="*/ 58 w 200"/>
              <a:gd name="T55" fmla="*/ 78 h 204"/>
              <a:gd name="T56" fmla="*/ 52 w 200"/>
              <a:gd name="T57" fmla="*/ 78 h 204"/>
              <a:gd name="T58" fmla="*/ 46 w 200"/>
              <a:gd name="T59" fmla="*/ 78 h 204"/>
              <a:gd name="T60" fmla="*/ 38 w 200"/>
              <a:gd name="T61" fmla="*/ 78 h 204"/>
              <a:gd name="T62" fmla="*/ 32 w 200"/>
              <a:gd name="T63" fmla="*/ 68 h 204"/>
              <a:gd name="T64" fmla="*/ 28 w 200"/>
              <a:gd name="T65" fmla="*/ 68 h 204"/>
              <a:gd name="T66" fmla="*/ 20 w 200"/>
              <a:gd name="T67" fmla="*/ 74 h 204"/>
              <a:gd name="T68" fmla="*/ 8 w 200"/>
              <a:gd name="T69" fmla="*/ 80 h 204"/>
              <a:gd name="T70" fmla="*/ 16 w 200"/>
              <a:gd name="T71" fmla="*/ 84 h 204"/>
              <a:gd name="T72" fmla="*/ 18 w 200"/>
              <a:gd name="T73" fmla="*/ 88 h 204"/>
              <a:gd name="T74" fmla="*/ 14 w 200"/>
              <a:gd name="T75" fmla="*/ 94 h 204"/>
              <a:gd name="T76" fmla="*/ 8 w 200"/>
              <a:gd name="T77" fmla="*/ 98 h 204"/>
              <a:gd name="T78" fmla="*/ 0 w 200"/>
              <a:gd name="T79" fmla="*/ 106 h 204"/>
              <a:gd name="T80" fmla="*/ 30 w 200"/>
              <a:gd name="T81" fmla="*/ 104 h 204"/>
              <a:gd name="T82" fmla="*/ 58 w 200"/>
              <a:gd name="T83" fmla="*/ 114 h 204"/>
              <a:gd name="T84" fmla="*/ 68 w 200"/>
              <a:gd name="T85" fmla="*/ 120 h 204"/>
              <a:gd name="T86" fmla="*/ 86 w 200"/>
              <a:gd name="T87" fmla="*/ 112 h 204"/>
              <a:gd name="T88" fmla="*/ 78 w 200"/>
              <a:gd name="T89" fmla="*/ 138 h 204"/>
              <a:gd name="T90" fmla="*/ 68 w 200"/>
              <a:gd name="T91" fmla="*/ 144 h 204"/>
              <a:gd name="T92" fmla="*/ 60 w 200"/>
              <a:gd name="T93" fmla="*/ 150 h 204"/>
              <a:gd name="T94" fmla="*/ 54 w 200"/>
              <a:gd name="T95" fmla="*/ 166 h 204"/>
              <a:gd name="T96" fmla="*/ 64 w 200"/>
              <a:gd name="T97" fmla="*/ 186 h 204"/>
              <a:gd name="T98" fmla="*/ 66 w 200"/>
              <a:gd name="T99" fmla="*/ 202 h 204"/>
              <a:gd name="T100" fmla="*/ 76 w 200"/>
              <a:gd name="T101" fmla="*/ 204 h 204"/>
              <a:gd name="T102" fmla="*/ 88 w 200"/>
              <a:gd name="T103" fmla="*/ 186 h 204"/>
              <a:gd name="T104" fmla="*/ 106 w 200"/>
              <a:gd name="T105" fmla="*/ 182 h 204"/>
              <a:gd name="T106" fmla="*/ 112 w 200"/>
              <a:gd name="T107" fmla="*/ 168 h 204"/>
              <a:gd name="T108" fmla="*/ 132 w 200"/>
              <a:gd name="T109" fmla="*/ 178 h 204"/>
              <a:gd name="T110" fmla="*/ 146 w 200"/>
              <a:gd name="T111" fmla="*/ 168 h 204"/>
              <a:gd name="T112" fmla="*/ 136 w 200"/>
              <a:gd name="T113" fmla="*/ 150 h 204"/>
              <a:gd name="T114" fmla="*/ 144 w 200"/>
              <a:gd name="T115" fmla="*/ 142 h 204"/>
              <a:gd name="T116" fmla="*/ 148 w 200"/>
              <a:gd name="T117" fmla="*/ 124 h 204"/>
              <a:gd name="T118" fmla="*/ 160 w 200"/>
              <a:gd name="T119" fmla="*/ 100 h 204"/>
              <a:gd name="T120" fmla="*/ 188 w 200"/>
              <a:gd name="T121" fmla="*/ 98 h 204"/>
              <a:gd name="T122" fmla="*/ 200 w 200"/>
              <a:gd name="T123" fmla="*/ 86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0" h="204">
                <a:moveTo>
                  <a:pt x="200" y="74"/>
                </a:moveTo>
                <a:lnTo>
                  <a:pt x="200" y="74"/>
                </a:lnTo>
                <a:lnTo>
                  <a:pt x="198" y="74"/>
                </a:lnTo>
                <a:lnTo>
                  <a:pt x="198" y="74"/>
                </a:lnTo>
                <a:lnTo>
                  <a:pt x="196" y="74"/>
                </a:lnTo>
                <a:lnTo>
                  <a:pt x="196" y="74"/>
                </a:lnTo>
                <a:lnTo>
                  <a:pt x="196" y="74"/>
                </a:lnTo>
                <a:lnTo>
                  <a:pt x="196" y="74"/>
                </a:lnTo>
                <a:lnTo>
                  <a:pt x="194" y="72"/>
                </a:lnTo>
                <a:lnTo>
                  <a:pt x="194" y="72"/>
                </a:lnTo>
                <a:lnTo>
                  <a:pt x="192" y="72"/>
                </a:lnTo>
                <a:lnTo>
                  <a:pt x="192" y="72"/>
                </a:lnTo>
                <a:lnTo>
                  <a:pt x="190" y="72"/>
                </a:lnTo>
                <a:lnTo>
                  <a:pt x="190" y="72"/>
                </a:lnTo>
                <a:lnTo>
                  <a:pt x="190" y="72"/>
                </a:lnTo>
                <a:lnTo>
                  <a:pt x="190" y="72"/>
                </a:lnTo>
                <a:lnTo>
                  <a:pt x="190" y="72"/>
                </a:lnTo>
                <a:lnTo>
                  <a:pt x="190" y="72"/>
                </a:lnTo>
                <a:lnTo>
                  <a:pt x="190" y="72"/>
                </a:lnTo>
                <a:lnTo>
                  <a:pt x="190" y="72"/>
                </a:lnTo>
                <a:lnTo>
                  <a:pt x="188" y="72"/>
                </a:lnTo>
                <a:lnTo>
                  <a:pt x="188" y="72"/>
                </a:lnTo>
                <a:lnTo>
                  <a:pt x="188" y="74"/>
                </a:lnTo>
                <a:lnTo>
                  <a:pt x="188" y="74"/>
                </a:lnTo>
                <a:lnTo>
                  <a:pt x="188" y="72"/>
                </a:lnTo>
                <a:lnTo>
                  <a:pt x="186" y="72"/>
                </a:lnTo>
                <a:lnTo>
                  <a:pt x="186" y="72"/>
                </a:lnTo>
                <a:lnTo>
                  <a:pt x="186" y="74"/>
                </a:lnTo>
                <a:lnTo>
                  <a:pt x="186" y="74"/>
                </a:lnTo>
                <a:lnTo>
                  <a:pt x="186" y="74"/>
                </a:lnTo>
                <a:lnTo>
                  <a:pt x="186" y="74"/>
                </a:lnTo>
                <a:lnTo>
                  <a:pt x="184" y="72"/>
                </a:lnTo>
                <a:lnTo>
                  <a:pt x="184" y="72"/>
                </a:lnTo>
                <a:lnTo>
                  <a:pt x="184" y="72"/>
                </a:lnTo>
                <a:lnTo>
                  <a:pt x="184" y="72"/>
                </a:lnTo>
                <a:lnTo>
                  <a:pt x="182" y="70"/>
                </a:lnTo>
                <a:lnTo>
                  <a:pt x="182" y="70"/>
                </a:lnTo>
                <a:lnTo>
                  <a:pt x="182" y="70"/>
                </a:lnTo>
                <a:lnTo>
                  <a:pt x="182" y="70"/>
                </a:lnTo>
                <a:lnTo>
                  <a:pt x="182" y="68"/>
                </a:lnTo>
                <a:lnTo>
                  <a:pt x="182" y="68"/>
                </a:lnTo>
                <a:lnTo>
                  <a:pt x="180" y="66"/>
                </a:lnTo>
                <a:lnTo>
                  <a:pt x="180" y="66"/>
                </a:lnTo>
                <a:lnTo>
                  <a:pt x="180" y="66"/>
                </a:lnTo>
                <a:lnTo>
                  <a:pt x="178" y="66"/>
                </a:lnTo>
                <a:lnTo>
                  <a:pt x="178" y="66"/>
                </a:lnTo>
                <a:lnTo>
                  <a:pt x="178" y="64"/>
                </a:lnTo>
                <a:lnTo>
                  <a:pt x="178" y="64"/>
                </a:lnTo>
                <a:lnTo>
                  <a:pt x="178" y="62"/>
                </a:lnTo>
                <a:lnTo>
                  <a:pt x="178" y="62"/>
                </a:lnTo>
                <a:lnTo>
                  <a:pt x="178" y="60"/>
                </a:lnTo>
                <a:lnTo>
                  <a:pt x="178" y="60"/>
                </a:lnTo>
                <a:lnTo>
                  <a:pt x="176" y="60"/>
                </a:lnTo>
                <a:lnTo>
                  <a:pt x="176" y="60"/>
                </a:lnTo>
                <a:lnTo>
                  <a:pt x="178" y="58"/>
                </a:lnTo>
                <a:lnTo>
                  <a:pt x="178" y="58"/>
                </a:lnTo>
                <a:lnTo>
                  <a:pt x="174" y="58"/>
                </a:lnTo>
                <a:lnTo>
                  <a:pt x="174" y="58"/>
                </a:lnTo>
                <a:lnTo>
                  <a:pt x="172" y="54"/>
                </a:lnTo>
                <a:lnTo>
                  <a:pt x="172" y="54"/>
                </a:lnTo>
                <a:lnTo>
                  <a:pt x="172" y="50"/>
                </a:lnTo>
                <a:lnTo>
                  <a:pt x="172" y="50"/>
                </a:lnTo>
                <a:lnTo>
                  <a:pt x="170" y="50"/>
                </a:lnTo>
                <a:lnTo>
                  <a:pt x="170" y="50"/>
                </a:lnTo>
                <a:lnTo>
                  <a:pt x="170" y="48"/>
                </a:lnTo>
                <a:lnTo>
                  <a:pt x="170" y="48"/>
                </a:lnTo>
                <a:lnTo>
                  <a:pt x="170" y="48"/>
                </a:lnTo>
                <a:lnTo>
                  <a:pt x="170" y="48"/>
                </a:lnTo>
                <a:lnTo>
                  <a:pt x="170" y="46"/>
                </a:lnTo>
                <a:lnTo>
                  <a:pt x="170" y="46"/>
                </a:lnTo>
                <a:lnTo>
                  <a:pt x="170" y="46"/>
                </a:lnTo>
                <a:lnTo>
                  <a:pt x="170" y="46"/>
                </a:lnTo>
                <a:lnTo>
                  <a:pt x="170" y="46"/>
                </a:lnTo>
                <a:lnTo>
                  <a:pt x="170" y="46"/>
                </a:lnTo>
                <a:lnTo>
                  <a:pt x="168" y="48"/>
                </a:lnTo>
                <a:lnTo>
                  <a:pt x="168" y="48"/>
                </a:lnTo>
                <a:lnTo>
                  <a:pt x="168" y="46"/>
                </a:lnTo>
                <a:lnTo>
                  <a:pt x="168" y="46"/>
                </a:lnTo>
                <a:lnTo>
                  <a:pt x="168" y="44"/>
                </a:lnTo>
                <a:lnTo>
                  <a:pt x="170" y="42"/>
                </a:lnTo>
                <a:lnTo>
                  <a:pt x="170" y="40"/>
                </a:lnTo>
                <a:lnTo>
                  <a:pt x="168" y="42"/>
                </a:lnTo>
                <a:lnTo>
                  <a:pt x="168" y="42"/>
                </a:lnTo>
                <a:lnTo>
                  <a:pt x="168" y="42"/>
                </a:lnTo>
                <a:lnTo>
                  <a:pt x="168" y="40"/>
                </a:lnTo>
                <a:lnTo>
                  <a:pt x="168" y="40"/>
                </a:lnTo>
                <a:lnTo>
                  <a:pt x="166" y="40"/>
                </a:lnTo>
                <a:lnTo>
                  <a:pt x="166" y="40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68" y="36"/>
                </a:lnTo>
                <a:lnTo>
                  <a:pt x="168" y="36"/>
                </a:lnTo>
                <a:lnTo>
                  <a:pt x="168" y="36"/>
                </a:lnTo>
                <a:lnTo>
                  <a:pt x="168" y="36"/>
                </a:lnTo>
                <a:lnTo>
                  <a:pt x="166" y="36"/>
                </a:lnTo>
                <a:lnTo>
                  <a:pt x="166" y="36"/>
                </a:lnTo>
                <a:lnTo>
                  <a:pt x="166" y="38"/>
                </a:lnTo>
                <a:lnTo>
                  <a:pt x="166" y="38"/>
                </a:lnTo>
                <a:lnTo>
                  <a:pt x="166" y="36"/>
                </a:lnTo>
                <a:lnTo>
                  <a:pt x="166" y="36"/>
                </a:lnTo>
                <a:lnTo>
                  <a:pt x="166" y="36"/>
                </a:lnTo>
                <a:lnTo>
                  <a:pt x="166" y="36"/>
                </a:lnTo>
                <a:lnTo>
                  <a:pt x="168" y="36"/>
                </a:lnTo>
                <a:lnTo>
                  <a:pt x="168" y="36"/>
                </a:lnTo>
                <a:lnTo>
                  <a:pt x="168" y="36"/>
                </a:lnTo>
                <a:lnTo>
                  <a:pt x="168" y="34"/>
                </a:lnTo>
                <a:lnTo>
                  <a:pt x="168" y="34"/>
                </a:lnTo>
                <a:lnTo>
                  <a:pt x="168" y="32"/>
                </a:lnTo>
                <a:lnTo>
                  <a:pt x="164" y="34"/>
                </a:lnTo>
                <a:lnTo>
                  <a:pt x="164" y="32"/>
                </a:lnTo>
                <a:lnTo>
                  <a:pt x="162" y="34"/>
                </a:lnTo>
                <a:lnTo>
                  <a:pt x="160" y="30"/>
                </a:lnTo>
                <a:lnTo>
                  <a:pt x="160" y="28"/>
                </a:lnTo>
                <a:lnTo>
                  <a:pt x="160" y="28"/>
                </a:lnTo>
                <a:lnTo>
                  <a:pt x="164" y="28"/>
                </a:lnTo>
                <a:lnTo>
                  <a:pt x="164" y="28"/>
                </a:lnTo>
                <a:lnTo>
                  <a:pt x="164" y="28"/>
                </a:lnTo>
                <a:lnTo>
                  <a:pt x="164" y="28"/>
                </a:lnTo>
                <a:lnTo>
                  <a:pt x="164" y="26"/>
                </a:lnTo>
                <a:lnTo>
                  <a:pt x="164" y="26"/>
                </a:lnTo>
                <a:lnTo>
                  <a:pt x="164" y="26"/>
                </a:lnTo>
                <a:lnTo>
                  <a:pt x="164" y="26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6" y="24"/>
                </a:lnTo>
                <a:lnTo>
                  <a:pt x="168" y="20"/>
                </a:lnTo>
                <a:lnTo>
                  <a:pt x="166" y="20"/>
                </a:lnTo>
                <a:lnTo>
                  <a:pt x="166" y="20"/>
                </a:lnTo>
                <a:lnTo>
                  <a:pt x="164" y="22"/>
                </a:lnTo>
                <a:lnTo>
                  <a:pt x="164" y="22"/>
                </a:lnTo>
                <a:lnTo>
                  <a:pt x="164" y="22"/>
                </a:lnTo>
                <a:lnTo>
                  <a:pt x="166" y="20"/>
                </a:lnTo>
                <a:lnTo>
                  <a:pt x="166" y="20"/>
                </a:lnTo>
                <a:lnTo>
                  <a:pt x="166" y="18"/>
                </a:lnTo>
                <a:lnTo>
                  <a:pt x="166" y="18"/>
                </a:lnTo>
                <a:lnTo>
                  <a:pt x="166" y="18"/>
                </a:lnTo>
                <a:lnTo>
                  <a:pt x="166" y="18"/>
                </a:lnTo>
                <a:lnTo>
                  <a:pt x="166" y="18"/>
                </a:lnTo>
                <a:lnTo>
                  <a:pt x="166" y="18"/>
                </a:lnTo>
                <a:lnTo>
                  <a:pt x="166" y="18"/>
                </a:lnTo>
                <a:lnTo>
                  <a:pt x="166" y="18"/>
                </a:lnTo>
                <a:lnTo>
                  <a:pt x="166" y="18"/>
                </a:lnTo>
                <a:lnTo>
                  <a:pt x="168" y="18"/>
                </a:lnTo>
                <a:lnTo>
                  <a:pt x="168" y="18"/>
                </a:lnTo>
                <a:lnTo>
                  <a:pt x="168" y="16"/>
                </a:lnTo>
                <a:lnTo>
                  <a:pt x="168" y="16"/>
                </a:lnTo>
                <a:lnTo>
                  <a:pt x="166" y="16"/>
                </a:lnTo>
                <a:lnTo>
                  <a:pt x="166" y="16"/>
                </a:lnTo>
                <a:lnTo>
                  <a:pt x="166" y="14"/>
                </a:lnTo>
                <a:lnTo>
                  <a:pt x="166" y="14"/>
                </a:lnTo>
                <a:lnTo>
                  <a:pt x="166" y="12"/>
                </a:lnTo>
                <a:lnTo>
                  <a:pt x="166" y="12"/>
                </a:lnTo>
                <a:lnTo>
                  <a:pt x="168" y="14"/>
                </a:lnTo>
                <a:lnTo>
                  <a:pt x="168" y="14"/>
                </a:lnTo>
                <a:lnTo>
                  <a:pt x="168" y="14"/>
                </a:lnTo>
                <a:lnTo>
                  <a:pt x="168" y="12"/>
                </a:lnTo>
                <a:lnTo>
                  <a:pt x="168" y="12"/>
                </a:lnTo>
                <a:lnTo>
                  <a:pt x="168" y="12"/>
                </a:lnTo>
                <a:lnTo>
                  <a:pt x="168" y="12"/>
                </a:lnTo>
                <a:lnTo>
                  <a:pt x="170" y="10"/>
                </a:lnTo>
                <a:lnTo>
                  <a:pt x="170" y="10"/>
                </a:lnTo>
                <a:lnTo>
                  <a:pt x="168" y="10"/>
                </a:lnTo>
                <a:lnTo>
                  <a:pt x="168" y="10"/>
                </a:lnTo>
                <a:lnTo>
                  <a:pt x="168" y="10"/>
                </a:lnTo>
                <a:lnTo>
                  <a:pt x="168" y="10"/>
                </a:lnTo>
                <a:lnTo>
                  <a:pt x="170" y="8"/>
                </a:lnTo>
                <a:lnTo>
                  <a:pt x="170" y="8"/>
                </a:lnTo>
                <a:lnTo>
                  <a:pt x="168" y="6"/>
                </a:lnTo>
                <a:lnTo>
                  <a:pt x="168" y="6"/>
                </a:lnTo>
                <a:lnTo>
                  <a:pt x="170" y="6"/>
                </a:lnTo>
                <a:lnTo>
                  <a:pt x="170" y="6"/>
                </a:lnTo>
                <a:lnTo>
                  <a:pt x="170" y="6"/>
                </a:lnTo>
                <a:lnTo>
                  <a:pt x="172" y="6"/>
                </a:lnTo>
                <a:lnTo>
                  <a:pt x="172" y="6"/>
                </a:lnTo>
                <a:lnTo>
                  <a:pt x="170" y="4"/>
                </a:lnTo>
                <a:lnTo>
                  <a:pt x="170" y="4"/>
                </a:lnTo>
                <a:lnTo>
                  <a:pt x="172" y="2"/>
                </a:lnTo>
                <a:lnTo>
                  <a:pt x="172" y="2"/>
                </a:lnTo>
                <a:lnTo>
                  <a:pt x="170" y="2"/>
                </a:lnTo>
                <a:lnTo>
                  <a:pt x="170" y="2"/>
                </a:lnTo>
                <a:lnTo>
                  <a:pt x="170" y="0"/>
                </a:lnTo>
                <a:lnTo>
                  <a:pt x="170" y="0"/>
                </a:lnTo>
                <a:lnTo>
                  <a:pt x="168" y="2"/>
                </a:lnTo>
                <a:lnTo>
                  <a:pt x="168" y="0"/>
                </a:lnTo>
                <a:lnTo>
                  <a:pt x="168" y="0"/>
                </a:lnTo>
                <a:lnTo>
                  <a:pt x="168" y="0"/>
                </a:lnTo>
                <a:lnTo>
                  <a:pt x="166" y="2"/>
                </a:lnTo>
                <a:lnTo>
                  <a:pt x="166" y="2"/>
                </a:lnTo>
                <a:lnTo>
                  <a:pt x="164" y="2"/>
                </a:lnTo>
                <a:lnTo>
                  <a:pt x="164" y="2"/>
                </a:lnTo>
                <a:lnTo>
                  <a:pt x="162" y="2"/>
                </a:lnTo>
                <a:lnTo>
                  <a:pt x="162" y="2"/>
                </a:lnTo>
                <a:lnTo>
                  <a:pt x="160" y="2"/>
                </a:lnTo>
                <a:lnTo>
                  <a:pt x="160" y="2"/>
                </a:lnTo>
                <a:lnTo>
                  <a:pt x="162" y="4"/>
                </a:lnTo>
                <a:lnTo>
                  <a:pt x="162" y="4"/>
                </a:lnTo>
                <a:lnTo>
                  <a:pt x="160" y="4"/>
                </a:lnTo>
                <a:lnTo>
                  <a:pt x="160" y="4"/>
                </a:lnTo>
                <a:lnTo>
                  <a:pt x="158" y="6"/>
                </a:lnTo>
                <a:lnTo>
                  <a:pt x="158" y="6"/>
                </a:lnTo>
                <a:lnTo>
                  <a:pt x="158" y="10"/>
                </a:lnTo>
                <a:lnTo>
                  <a:pt x="158" y="10"/>
                </a:lnTo>
                <a:lnTo>
                  <a:pt x="156" y="12"/>
                </a:lnTo>
                <a:lnTo>
                  <a:pt x="156" y="12"/>
                </a:lnTo>
                <a:lnTo>
                  <a:pt x="154" y="14"/>
                </a:lnTo>
                <a:lnTo>
                  <a:pt x="154" y="14"/>
                </a:lnTo>
                <a:lnTo>
                  <a:pt x="150" y="16"/>
                </a:lnTo>
                <a:lnTo>
                  <a:pt x="150" y="16"/>
                </a:lnTo>
                <a:lnTo>
                  <a:pt x="150" y="16"/>
                </a:lnTo>
                <a:lnTo>
                  <a:pt x="150" y="16"/>
                </a:lnTo>
                <a:lnTo>
                  <a:pt x="148" y="16"/>
                </a:lnTo>
                <a:lnTo>
                  <a:pt x="148" y="16"/>
                </a:lnTo>
                <a:lnTo>
                  <a:pt x="148" y="16"/>
                </a:lnTo>
                <a:lnTo>
                  <a:pt x="148" y="16"/>
                </a:lnTo>
                <a:lnTo>
                  <a:pt x="146" y="16"/>
                </a:lnTo>
                <a:lnTo>
                  <a:pt x="146" y="16"/>
                </a:lnTo>
                <a:lnTo>
                  <a:pt x="146" y="16"/>
                </a:lnTo>
                <a:lnTo>
                  <a:pt x="148" y="16"/>
                </a:lnTo>
                <a:lnTo>
                  <a:pt x="148" y="14"/>
                </a:lnTo>
                <a:lnTo>
                  <a:pt x="148" y="14"/>
                </a:lnTo>
                <a:lnTo>
                  <a:pt x="146" y="16"/>
                </a:lnTo>
                <a:lnTo>
                  <a:pt x="144" y="14"/>
                </a:lnTo>
                <a:lnTo>
                  <a:pt x="146" y="14"/>
                </a:lnTo>
                <a:lnTo>
                  <a:pt x="146" y="12"/>
                </a:lnTo>
                <a:lnTo>
                  <a:pt x="146" y="14"/>
                </a:lnTo>
                <a:lnTo>
                  <a:pt x="146" y="12"/>
                </a:lnTo>
                <a:lnTo>
                  <a:pt x="146" y="12"/>
                </a:lnTo>
                <a:lnTo>
                  <a:pt x="146" y="10"/>
                </a:lnTo>
                <a:lnTo>
                  <a:pt x="142" y="12"/>
                </a:lnTo>
                <a:lnTo>
                  <a:pt x="142" y="12"/>
                </a:lnTo>
                <a:lnTo>
                  <a:pt x="144" y="10"/>
                </a:lnTo>
                <a:lnTo>
                  <a:pt x="144" y="10"/>
                </a:lnTo>
                <a:lnTo>
                  <a:pt x="142" y="12"/>
                </a:lnTo>
                <a:lnTo>
                  <a:pt x="140" y="10"/>
                </a:lnTo>
                <a:lnTo>
                  <a:pt x="140" y="10"/>
                </a:lnTo>
                <a:lnTo>
                  <a:pt x="142" y="10"/>
                </a:lnTo>
                <a:lnTo>
                  <a:pt x="142" y="10"/>
                </a:lnTo>
                <a:lnTo>
                  <a:pt x="142" y="8"/>
                </a:lnTo>
                <a:lnTo>
                  <a:pt x="142" y="8"/>
                </a:lnTo>
                <a:lnTo>
                  <a:pt x="140" y="8"/>
                </a:lnTo>
                <a:lnTo>
                  <a:pt x="140" y="8"/>
                </a:lnTo>
                <a:lnTo>
                  <a:pt x="136" y="10"/>
                </a:lnTo>
                <a:lnTo>
                  <a:pt x="136" y="10"/>
                </a:lnTo>
                <a:lnTo>
                  <a:pt x="136" y="14"/>
                </a:lnTo>
                <a:lnTo>
                  <a:pt x="136" y="14"/>
                </a:lnTo>
                <a:lnTo>
                  <a:pt x="134" y="16"/>
                </a:lnTo>
                <a:lnTo>
                  <a:pt x="134" y="16"/>
                </a:lnTo>
                <a:lnTo>
                  <a:pt x="134" y="18"/>
                </a:lnTo>
                <a:lnTo>
                  <a:pt x="134" y="18"/>
                </a:lnTo>
                <a:lnTo>
                  <a:pt x="132" y="20"/>
                </a:lnTo>
                <a:lnTo>
                  <a:pt x="132" y="20"/>
                </a:lnTo>
                <a:lnTo>
                  <a:pt x="134" y="18"/>
                </a:lnTo>
                <a:lnTo>
                  <a:pt x="134" y="18"/>
                </a:lnTo>
                <a:lnTo>
                  <a:pt x="132" y="16"/>
                </a:lnTo>
                <a:lnTo>
                  <a:pt x="132" y="16"/>
                </a:lnTo>
                <a:lnTo>
                  <a:pt x="132" y="18"/>
                </a:lnTo>
                <a:lnTo>
                  <a:pt x="124" y="20"/>
                </a:lnTo>
                <a:lnTo>
                  <a:pt x="124" y="18"/>
                </a:lnTo>
                <a:lnTo>
                  <a:pt x="122" y="16"/>
                </a:lnTo>
                <a:lnTo>
                  <a:pt x="124" y="16"/>
                </a:lnTo>
                <a:lnTo>
                  <a:pt x="124" y="18"/>
                </a:lnTo>
                <a:lnTo>
                  <a:pt x="130" y="18"/>
                </a:lnTo>
                <a:lnTo>
                  <a:pt x="130" y="16"/>
                </a:lnTo>
                <a:lnTo>
                  <a:pt x="130" y="16"/>
                </a:lnTo>
                <a:lnTo>
                  <a:pt x="128" y="16"/>
                </a:lnTo>
                <a:lnTo>
                  <a:pt x="128" y="16"/>
                </a:lnTo>
                <a:lnTo>
                  <a:pt x="126" y="16"/>
                </a:lnTo>
                <a:lnTo>
                  <a:pt x="126" y="16"/>
                </a:lnTo>
                <a:lnTo>
                  <a:pt x="128" y="16"/>
                </a:lnTo>
                <a:lnTo>
                  <a:pt x="128" y="16"/>
                </a:lnTo>
                <a:lnTo>
                  <a:pt x="130" y="16"/>
                </a:lnTo>
                <a:lnTo>
                  <a:pt x="130" y="16"/>
                </a:lnTo>
                <a:lnTo>
                  <a:pt x="132" y="16"/>
                </a:lnTo>
                <a:lnTo>
                  <a:pt x="132" y="16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6" y="12"/>
                </a:lnTo>
                <a:lnTo>
                  <a:pt x="136" y="12"/>
                </a:lnTo>
                <a:lnTo>
                  <a:pt x="134" y="12"/>
                </a:lnTo>
                <a:lnTo>
                  <a:pt x="134" y="12"/>
                </a:lnTo>
                <a:lnTo>
                  <a:pt x="134" y="12"/>
                </a:lnTo>
                <a:lnTo>
                  <a:pt x="134" y="12"/>
                </a:lnTo>
                <a:lnTo>
                  <a:pt x="134" y="10"/>
                </a:lnTo>
                <a:lnTo>
                  <a:pt x="134" y="10"/>
                </a:lnTo>
                <a:lnTo>
                  <a:pt x="136" y="10"/>
                </a:lnTo>
                <a:lnTo>
                  <a:pt x="136" y="10"/>
                </a:lnTo>
                <a:lnTo>
                  <a:pt x="136" y="10"/>
                </a:lnTo>
                <a:lnTo>
                  <a:pt x="136" y="10"/>
                </a:lnTo>
                <a:lnTo>
                  <a:pt x="134" y="8"/>
                </a:lnTo>
                <a:lnTo>
                  <a:pt x="134" y="8"/>
                </a:lnTo>
                <a:lnTo>
                  <a:pt x="134" y="8"/>
                </a:lnTo>
                <a:lnTo>
                  <a:pt x="132" y="8"/>
                </a:lnTo>
                <a:lnTo>
                  <a:pt x="132" y="8"/>
                </a:lnTo>
                <a:lnTo>
                  <a:pt x="132" y="8"/>
                </a:lnTo>
                <a:lnTo>
                  <a:pt x="130" y="8"/>
                </a:lnTo>
                <a:lnTo>
                  <a:pt x="130" y="10"/>
                </a:lnTo>
                <a:lnTo>
                  <a:pt x="128" y="10"/>
                </a:lnTo>
                <a:lnTo>
                  <a:pt x="128" y="8"/>
                </a:lnTo>
                <a:lnTo>
                  <a:pt x="130" y="8"/>
                </a:lnTo>
                <a:lnTo>
                  <a:pt x="130" y="8"/>
                </a:lnTo>
                <a:lnTo>
                  <a:pt x="128" y="8"/>
                </a:lnTo>
                <a:lnTo>
                  <a:pt x="128" y="8"/>
                </a:lnTo>
                <a:lnTo>
                  <a:pt x="124" y="10"/>
                </a:lnTo>
                <a:lnTo>
                  <a:pt x="124" y="10"/>
                </a:lnTo>
                <a:lnTo>
                  <a:pt x="124" y="8"/>
                </a:lnTo>
                <a:lnTo>
                  <a:pt x="124" y="10"/>
                </a:lnTo>
                <a:lnTo>
                  <a:pt x="126" y="8"/>
                </a:lnTo>
                <a:lnTo>
                  <a:pt x="124" y="8"/>
                </a:lnTo>
                <a:lnTo>
                  <a:pt x="124" y="8"/>
                </a:lnTo>
                <a:lnTo>
                  <a:pt x="124" y="10"/>
                </a:lnTo>
                <a:lnTo>
                  <a:pt x="122" y="8"/>
                </a:lnTo>
                <a:lnTo>
                  <a:pt x="124" y="8"/>
                </a:lnTo>
                <a:lnTo>
                  <a:pt x="122" y="8"/>
                </a:lnTo>
                <a:lnTo>
                  <a:pt x="122" y="8"/>
                </a:lnTo>
                <a:lnTo>
                  <a:pt x="120" y="8"/>
                </a:lnTo>
                <a:lnTo>
                  <a:pt x="120" y="8"/>
                </a:lnTo>
                <a:lnTo>
                  <a:pt x="120" y="8"/>
                </a:lnTo>
                <a:lnTo>
                  <a:pt x="120" y="8"/>
                </a:lnTo>
                <a:lnTo>
                  <a:pt x="120" y="6"/>
                </a:lnTo>
                <a:lnTo>
                  <a:pt x="120" y="6"/>
                </a:lnTo>
                <a:lnTo>
                  <a:pt x="118" y="6"/>
                </a:lnTo>
                <a:lnTo>
                  <a:pt x="118" y="6"/>
                </a:lnTo>
                <a:lnTo>
                  <a:pt x="116" y="6"/>
                </a:lnTo>
                <a:lnTo>
                  <a:pt x="116" y="6"/>
                </a:lnTo>
                <a:lnTo>
                  <a:pt x="114" y="6"/>
                </a:lnTo>
                <a:lnTo>
                  <a:pt x="114" y="6"/>
                </a:lnTo>
                <a:lnTo>
                  <a:pt x="112" y="6"/>
                </a:lnTo>
                <a:lnTo>
                  <a:pt x="112" y="6"/>
                </a:lnTo>
                <a:lnTo>
                  <a:pt x="112" y="6"/>
                </a:lnTo>
                <a:lnTo>
                  <a:pt x="112" y="6"/>
                </a:lnTo>
                <a:lnTo>
                  <a:pt x="112" y="8"/>
                </a:lnTo>
                <a:lnTo>
                  <a:pt x="112" y="8"/>
                </a:lnTo>
                <a:lnTo>
                  <a:pt x="112" y="8"/>
                </a:lnTo>
                <a:lnTo>
                  <a:pt x="112" y="8"/>
                </a:lnTo>
                <a:lnTo>
                  <a:pt x="112" y="10"/>
                </a:lnTo>
                <a:lnTo>
                  <a:pt x="112" y="10"/>
                </a:lnTo>
                <a:lnTo>
                  <a:pt x="110" y="10"/>
                </a:lnTo>
                <a:lnTo>
                  <a:pt x="110" y="10"/>
                </a:lnTo>
                <a:lnTo>
                  <a:pt x="110" y="10"/>
                </a:lnTo>
                <a:lnTo>
                  <a:pt x="110" y="10"/>
                </a:lnTo>
                <a:lnTo>
                  <a:pt x="110" y="12"/>
                </a:lnTo>
                <a:lnTo>
                  <a:pt x="110" y="12"/>
                </a:lnTo>
                <a:lnTo>
                  <a:pt x="108" y="10"/>
                </a:lnTo>
                <a:lnTo>
                  <a:pt x="108" y="10"/>
                </a:lnTo>
                <a:lnTo>
                  <a:pt x="108" y="12"/>
                </a:lnTo>
                <a:lnTo>
                  <a:pt x="108" y="12"/>
                </a:lnTo>
                <a:lnTo>
                  <a:pt x="108" y="12"/>
                </a:lnTo>
                <a:lnTo>
                  <a:pt x="108" y="12"/>
                </a:lnTo>
                <a:lnTo>
                  <a:pt x="108" y="12"/>
                </a:lnTo>
                <a:lnTo>
                  <a:pt x="108" y="12"/>
                </a:lnTo>
                <a:lnTo>
                  <a:pt x="108" y="14"/>
                </a:lnTo>
                <a:lnTo>
                  <a:pt x="108" y="14"/>
                </a:lnTo>
                <a:lnTo>
                  <a:pt x="110" y="16"/>
                </a:lnTo>
                <a:lnTo>
                  <a:pt x="110" y="16"/>
                </a:lnTo>
                <a:lnTo>
                  <a:pt x="108" y="14"/>
                </a:lnTo>
                <a:lnTo>
                  <a:pt x="108" y="14"/>
                </a:lnTo>
                <a:lnTo>
                  <a:pt x="106" y="16"/>
                </a:lnTo>
                <a:lnTo>
                  <a:pt x="106" y="16"/>
                </a:lnTo>
                <a:lnTo>
                  <a:pt x="98" y="18"/>
                </a:lnTo>
                <a:lnTo>
                  <a:pt x="98" y="18"/>
                </a:lnTo>
                <a:lnTo>
                  <a:pt x="94" y="18"/>
                </a:lnTo>
                <a:lnTo>
                  <a:pt x="92" y="18"/>
                </a:lnTo>
                <a:lnTo>
                  <a:pt x="92" y="18"/>
                </a:lnTo>
                <a:lnTo>
                  <a:pt x="90" y="16"/>
                </a:lnTo>
                <a:lnTo>
                  <a:pt x="90" y="16"/>
                </a:lnTo>
                <a:lnTo>
                  <a:pt x="84" y="16"/>
                </a:lnTo>
                <a:lnTo>
                  <a:pt x="84" y="16"/>
                </a:lnTo>
                <a:lnTo>
                  <a:pt x="84" y="16"/>
                </a:lnTo>
                <a:lnTo>
                  <a:pt x="84" y="16"/>
                </a:lnTo>
                <a:lnTo>
                  <a:pt x="84" y="16"/>
                </a:lnTo>
                <a:lnTo>
                  <a:pt x="84" y="18"/>
                </a:lnTo>
                <a:lnTo>
                  <a:pt x="84" y="22"/>
                </a:lnTo>
                <a:lnTo>
                  <a:pt x="84" y="22"/>
                </a:lnTo>
                <a:lnTo>
                  <a:pt x="80" y="24"/>
                </a:lnTo>
                <a:lnTo>
                  <a:pt x="78" y="24"/>
                </a:lnTo>
                <a:lnTo>
                  <a:pt x="78" y="24"/>
                </a:lnTo>
                <a:lnTo>
                  <a:pt x="76" y="24"/>
                </a:lnTo>
                <a:lnTo>
                  <a:pt x="76" y="24"/>
                </a:lnTo>
                <a:lnTo>
                  <a:pt x="76" y="26"/>
                </a:lnTo>
                <a:lnTo>
                  <a:pt x="76" y="26"/>
                </a:lnTo>
                <a:lnTo>
                  <a:pt x="76" y="30"/>
                </a:lnTo>
                <a:lnTo>
                  <a:pt x="74" y="32"/>
                </a:lnTo>
                <a:lnTo>
                  <a:pt x="74" y="32"/>
                </a:lnTo>
                <a:lnTo>
                  <a:pt x="72" y="34"/>
                </a:lnTo>
                <a:lnTo>
                  <a:pt x="72" y="34"/>
                </a:lnTo>
                <a:lnTo>
                  <a:pt x="70" y="32"/>
                </a:lnTo>
                <a:lnTo>
                  <a:pt x="70" y="32"/>
                </a:lnTo>
                <a:lnTo>
                  <a:pt x="70" y="32"/>
                </a:lnTo>
                <a:lnTo>
                  <a:pt x="70" y="32"/>
                </a:lnTo>
                <a:lnTo>
                  <a:pt x="70" y="34"/>
                </a:lnTo>
                <a:lnTo>
                  <a:pt x="70" y="34"/>
                </a:lnTo>
                <a:lnTo>
                  <a:pt x="70" y="36"/>
                </a:lnTo>
                <a:lnTo>
                  <a:pt x="70" y="36"/>
                </a:lnTo>
                <a:lnTo>
                  <a:pt x="70" y="38"/>
                </a:lnTo>
                <a:lnTo>
                  <a:pt x="72" y="38"/>
                </a:lnTo>
                <a:lnTo>
                  <a:pt x="72" y="38"/>
                </a:lnTo>
                <a:lnTo>
                  <a:pt x="74" y="38"/>
                </a:lnTo>
                <a:lnTo>
                  <a:pt x="74" y="38"/>
                </a:lnTo>
                <a:lnTo>
                  <a:pt x="74" y="42"/>
                </a:lnTo>
                <a:lnTo>
                  <a:pt x="74" y="46"/>
                </a:lnTo>
                <a:lnTo>
                  <a:pt x="74" y="46"/>
                </a:lnTo>
                <a:lnTo>
                  <a:pt x="70" y="52"/>
                </a:lnTo>
                <a:lnTo>
                  <a:pt x="66" y="54"/>
                </a:lnTo>
                <a:lnTo>
                  <a:pt x="66" y="54"/>
                </a:lnTo>
                <a:lnTo>
                  <a:pt x="66" y="52"/>
                </a:lnTo>
                <a:lnTo>
                  <a:pt x="66" y="52"/>
                </a:lnTo>
                <a:lnTo>
                  <a:pt x="64" y="54"/>
                </a:lnTo>
                <a:lnTo>
                  <a:pt x="64" y="54"/>
                </a:lnTo>
                <a:lnTo>
                  <a:pt x="64" y="56"/>
                </a:lnTo>
                <a:lnTo>
                  <a:pt x="64" y="56"/>
                </a:lnTo>
                <a:lnTo>
                  <a:pt x="58" y="62"/>
                </a:lnTo>
                <a:lnTo>
                  <a:pt x="58" y="62"/>
                </a:lnTo>
                <a:lnTo>
                  <a:pt x="52" y="64"/>
                </a:lnTo>
                <a:lnTo>
                  <a:pt x="52" y="64"/>
                </a:lnTo>
                <a:lnTo>
                  <a:pt x="46" y="64"/>
                </a:lnTo>
                <a:lnTo>
                  <a:pt x="46" y="64"/>
                </a:lnTo>
                <a:lnTo>
                  <a:pt x="46" y="62"/>
                </a:lnTo>
                <a:lnTo>
                  <a:pt x="46" y="62"/>
                </a:lnTo>
                <a:lnTo>
                  <a:pt x="44" y="58"/>
                </a:lnTo>
                <a:lnTo>
                  <a:pt x="44" y="58"/>
                </a:lnTo>
                <a:lnTo>
                  <a:pt x="42" y="60"/>
                </a:lnTo>
                <a:lnTo>
                  <a:pt x="42" y="60"/>
                </a:lnTo>
                <a:lnTo>
                  <a:pt x="42" y="60"/>
                </a:lnTo>
                <a:lnTo>
                  <a:pt x="42" y="60"/>
                </a:lnTo>
                <a:lnTo>
                  <a:pt x="44" y="64"/>
                </a:lnTo>
                <a:lnTo>
                  <a:pt x="44" y="64"/>
                </a:lnTo>
                <a:lnTo>
                  <a:pt x="44" y="64"/>
                </a:lnTo>
                <a:lnTo>
                  <a:pt x="44" y="64"/>
                </a:lnTo>
                <a:lnTo>
                  <a:pt x="46" y="64"/>
                </a:lnTo>
                <a:lnTo>
                  <a:pt x="46" y="64"/>
                </a:lnTo>
                <a:lnTo>
                  <a:pt x="48" y="64"/>
                </a:lnTo>
                <a:lnTo>
                  <a:pt x="48" y="64"/>
                </a:lnTo>
                <a:lnTo>
                  <a:pt x="50" y="66"/>
                </a:lnTo>
                <a:lnTo>
                  <a:pt x="50" y="66"/>
                </a:lnTo>
                <a:lnTo>
                  <a:pt x="50" y="68"/>
                </a:lnTo>
                <a:lnTo>
                  <a:pt x="50" y="68"/>
                </a:lnTo>
                <a:lnTo>
                  <a:pt x="52" y="66"/>
                </a:lnTo>
                <a:lnTo>
                  <a:pt x="52" y="66"/>
                </a:lnTo>
                <a:lnTo>
                  <a:pt x="54" y="68"/>
                </a:lnTo>
                <a:lnTo>
                  <a:pt x="54" y="68"/>
                </a:lnTo>
                <a:lnTo>
                  <a:pt x="56" y="68"/>
                </a:lnTo>
                <a:lnTo>
                  <a:pt x="56" y="68"/>
                </a:lnTo>
                <a:lnTo>
                  <a:pt x="56" y="66"/>
                </a:lnTo>
                <a:lnTo>
                  <a:pt x="56" y="66"/>
                </a:lnTo>
                <a:lnTo>
                  <a:pt x="56" y="64"/>
                </a:lnTo>
                <a:lnTo>
                  <a:pt x="56" y="64"/>
                </a:lnTo>
                <a:lnTo>
                  <a:pt x="62" y="62"/>
                </a:lnTo>
                <a:lnTo>
                  <a:pt x="62" y="62"/>
                </a:lnTo>
                <a:lnTo>
                  <a:pt x="62" y="60"/>
                </a:lnTo>
                <a:lnTo>
                  <a:pt x="62" y="60"/>
                </a:lnTo>
                <a:lnTo>
                  <a:pt x="66" y="60"/>
                </a:lnTo>
                <a:lnTo>
                  <a:pt x="66" y="60"/>
                </a:lnTo>
                <a:lnTo>
                  <a:pt x="68" y="60"/>
                </a:lnTo>
                <a:lnTo>
                  <a:pt x="68" y="60"/>
                </a:lnTo>
                <a:lnTo>
                  <a:pt x="68" y="62"/>
                </a:lnTo>
                <a:lnTo>
                  <a:pt x="68" y="62"/>
                </a:lnTo>
                <a:lnTo>
                  <a:pt x="68" y="64"/>
                </a:lnTo>
                <a:lnTo>
                  <a:pt x="68" y="64"/>
                </a:lnTo>
                <a:lnTo>
                  <a:pt x="68" y="64"/>
                </a:lnTo>
                <a:lnTo>
                  <a:pt x="68" y="64"/>
                </a:lnTo>
                <a:lnTo>
                  <a:pt x="66" y="66"/>
                </a:lnTo>
                <a:lnTo>
                  <a:pt x="66" y="66"/>
                </a:lnTo>
                <a:lnTo>
                  <a:pt x="66" y="68"/>
                </a:lnTo>
                <a:lnTo>
                  <a:pt x="66" y="68"/>
                </a:lnTo>
                <a:lnTo>
                  <a:pt x="66" y="68"/>
                </a:lnTo>
                <a:lnTo>
                  <a:pt x="64" y="68"/>
                </a:lnTo>
                <a:lnTo>
                  <a:pt x="64" y="68"/>
                </a:lnTo>
                <a:lnTo>
                  <a:pt x="66" y="70"/>
                </a:lnTo>
                <a:lnTo>
                  <a:pt x="66" y="70"/>
                </a:lnTo>
                <a:lnTo>
                  <a:pt x="64" y="70"/>
                </a:lnTo>
                <a:lnTo>
                  <a:pt x="62" y="70"/>
                </a:lnTo>
                <a:lnTo>
                  <a:pt x="64" y="70"/>
                </a:lnTo>
                <a:lnTo>
                  <a:pt x="62" y="72"/>
                </a:lnTo>
                <a:lnTo>
                  <a:pt x="64" y="74"/>
                </a:lnTo>
                <a:lnTo>
                  <a:pt x="64" y="74"/>
                </a:lnTo>
                <a:lnTo>
                  <a:pt x="62" y="74"/>
                </a:lnTo>
                <a:lnTo>
                  <a:pt x="62" y="74"/>
                </a:lnTo>
                <a:lnTo>
                  <a:pt x="64" y="74"/>
                </a:lnTo>
                <a:lnTo>
                  <a:pt x="62" y="74"/>
                </a:lnTo>
                <a:lnTo>
                  <a:pt x="64" y="76"/>
                </a:lnTo>
                <a:lnTo>
                  <a:pt x="64" y="76"/>
                </a:lnTo>
                <a:lnTo>
                  <a:pt x="62" y="76"/>
                </a:lnTo>
                <a:lnTo>
                  <a:pt x="62" y="76"/>
                </a:lnTo>
                <a:lnTo>
                  <a:pt x="62" y="76"/>
                </a:lnTo>
                <a:lnTo>
                  <a:pt x="62" y="76"/>
                </a:lnTo>
                <a:lnTo>
                  <a:pt x="62" y="76"/>
                </a:lnTo>
                <a:lnTo>
                  <a:pt x="62" y="76"/>
                </a:lnTo>
                <a:lnTo>
                  <a:pt x="60" y="76"/>
                </a:lnTo>
                <a:lnTo>
                  <a:pt x="60" y="76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60" y="78"/>
                </a:lnTo>
                <a:lnTo>
                  <a:pt x="60" y="78"/>
                </a:lnTo>
                <a:lnTo>
                  <a:pt x="58" y="76"/>
                </a:lnTo>
                <a:lnTo>
                  <a:pt x="58" y="76"/>
                </a:lnTo>
                <a:lnTo>
                  <a:pt x="58" y="76"/>
                </a:lnTo>
                <a:lnTo>
                  <a:pt x="58" y="76"/>
                </a:lnTo>
                <a:lnTo>
                  <a:pt x="58" y="78"/>
                </a:lnTo>
                <a:lnTo>
                  <a:pt x="58" y="78"/>
                </a:lnTo>
                <a:lnTo>
                  <a:pt x="56" y="78"/>
                </a:lnTo>
                <a:lnTo>
                  <a:pt x="56" y="78"/>
                </a:lnTo>
                <a:lnTo>
                  <a:pt x="54" y="78"/>
                </a:lnTo>
                <a:lnTo>
                  <a:pt x="54" y="78"/>
                </a:lnTo>
                <a:lnTo>
                  <a:pt x="54" y="78"/>
                </a:lnTo>
                <a:lnTo>
                  <a:pt x="54" y="78"/>
                </a:lnTo>
                <a:lnTo>
                  <a:pt x="52" y="78"/>
                </a:lnTo>
                <a:lnTo>
                  <a:pt x="52" y="78"/>
                </a:lnTo>
                <a:lnTo>
                  <a:pt x="52" y="80"/>
                </a:lnTo>
                <a:lnTo>
                  <a:pt x="52" y="80"/>
                </a:lnTo>
                <a:lnTo>
                  <a:pt x="52" y="78"/>
                </a:lnTo>
                <a:lnTo>
                  <a:pt x="52" y="78"/>
                </a:lnTo>
                <a:lnTo>
                  <a:pt x="50" y="78"/>
                </a:lnTo>
                <a:lnTo>
                  <a:pt x="50" y="78"/>
                </a:lnTo>
                <a:lnTo>
                  <a:pt x="50" y="78"/>
                </a:lnTo>
                <a:lnTo>
                  <a:pt x="50" y="78"/>
                </a:lnTo>
                <a:lnTo>
                  <a:pt x="50" y="78"/>
                </a:lnTo>
                <a:lnTo>
                  <a:pt x="50" y="78"/>
                </a:lnTo>
                <a:lnTo>
                  <a:pt x="50" y="78"/>
                </a:lnTo>
                <a:lnTo>
                  <a:pt x="50" y="78"/>
                </a:lnTo>
                <a:lnTo>
                  <a:pt x="48" y="78"/>
                </a:lnTo>
                <a:lnTo>
                  <a:pt x="48" y="78"/>
                </a:lnTo>
                <a:lnTo>
                  <a:pt x="48" y="78"/>
                </a:lnTo>
                <a:lnTo>
                  <a:pt x="46" y="78"/>
                </a:lnTo>
                <a:lnTo>
                  <a:pt x="46" y="78"/>
                </a:lnTo>
                <a:lnTo>
                  <a:pt x="46" y="78"/>
                </a:lnTo>
                <a:lnTo>
                  <a:pt x="46" y="78"/>
                </a:lnTo>
                <a:lnTo>
                  <a:pt x="46" y="80"/>
                </a:lnTo>
                <a:lnTo>
                  <a:pt x="46" y="80"/>
                </a:lnTo>
                <a:lnTo>
                  <a:pt x="46" y="80"/>
                </a:lnTo>
                <a:lnTo>
                  <a:pt x="46" y="80"/>
                </a:lnTo>
                <a:lnTo>
                  <a:pt x="44" y="82"/>
                </a:lnTo>
                <a:lnTo>
                  <a:pt x="44" y="82"/>
                </a:lnTo>
                <a:lnTo>
                  <a:pt x="42" y="82"/>
                </a:lnTo>
                <a:lnTo>
                  <a:pt x="42" y="82"/>
                </a:lnTo>
                <a:lnTo>
                  <a:pt x="42" y="82"/>
                </a:lnTo>
                <a:lnTo>
                  <a:pt x="40" y="82"/>
                </a:lnTo>
                <a:lnTo>
                  <a:pt x="40" y="82"/>
                </a:lnTo>
                <a:lnTo>
                  <a:pt x="38" y="80"/>
                </a:lnTo>
                <a:lnTo>
                  <a:pt x="38" y="80"/>
                </a:lnTo>
                <a:lnTo>
                  <a:pt x="38" y="78"/>
                </a:lnTo>
                <a:lnTo>
                  <a:pt x="38" y="78"/>
                </a:lnTo>
                <a:lnTo>
                  <a:pt x="38" y="78"/>
                </a:lnTo>
                <a:lnTo>
                  <a:pt x="38" y="78"/>
                </a:lnTo>
                <a:lnTo>
                  <a:pt x="40" y="76"/>
                </a:lnTo>
                <a:lnTo>
                  <a:pt x="40" y="76"/>
                </a:lnTo>
                <a:lnTo>
                  <a:pt x="40" y="76"/>
                </a:lnTo>
                <a:lnTo>
                  <a:pt x="40" y="76"/>
                </a:lnTo>
                <a:lnTo>
                  <a:pt x="40" y="76"/>
                </a:lnTo>
                <a:lnTo>
                  <a:pt x="40" y="76"/>
                </a:lnTo>
                <a:lnTo>
                  <a:pt x="38" y="76"/>
                </a:lnTo>
                <a:lnTo>
                  <a:pt x="38" y="76"/>
                </a:lnTo>
                <a:lnTo>
                  <a:pt x="34" y="74"/>
                </a:lnTo>
                <a:lnTo>
                  <a:pt x="34" y="74"/>
                </a:lnTo>
                <a:lnTo>
                  <a:pt x="32" y="74"/>
                </a:lnTo>
                <a:lnTo>
                  <a:pt x="32" y="74"/>
                </a:lnTo>
                <a:lnTo>
                  <a:pt x="32" y="70"/>
                </a:lnTo>
                <a:lnTo>
                  <a:pt x="32" y="70"/>
                </a:lnTo>
                <a:lnTo>
                  <a:pt x="32" y="70"/>
                </a:lnTo>
                <a:lnTo>
                  <a:pt x="32" y="70"/>
                </a:lnTo>
                <a:lnTo>
                  <a:pt x="32" y="68"/>
                </a:lnTo>
                <a:lnTo>
                  <a:pt x="32" y="68"/>
                </a:lnTo>
                <a:lnTo>
                  <a:pt x="34" y="68"/>
                </a:lnTo>
                <a:lnTo>
                  <a:pt x="34" y="68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0" y="64"/>
                </a:lnTo>
                <a:lnTo>
                  <a:pt x="30" y="64"/>
                </a:lnTo>
                <a:lnTo>
                  <a:pt x="30" y="64"/>
                </a:lnTo>
                <a:lnTo>
                  <a:pt x="30" y="64"/>
                </a:lnTo>
                <a:lnTo>
                  <a:pt x="28" y="64"/>
                </a:lnTo>
                <a:lnTo>
                  <a:pt x="28" y="64"/>
                </a:lnTo>
                <a:lnTo>
                  <a:pt x="28" y="64"/>
                </a:lnTo>
                <a:lnTo>
                  <a:pt x="28" y="64"/>
                </a:lnTo>
                <a:lnTo>
                  <a:pt x="28" y="66"/>
                </a:lnTo>
                <a:lnTo>
                  <a:pt x="28" y="66"/>
                </a:lnTo>
                <a:lnTo>
                  <a:pt x="28" y="68"/>
                </a:lnTo>
                <a:lnTo>
                  <a:pt x="28" y="68"/>
                </a:lnTo>
                <a:lnTo>
                  <a:pt x="28" y="68"/>
                </a:lnTo>
                <a:lnTo>
                  <a:pt x="28" y="68"/>
                </a:lnTo>
                <a:lnTo>
                  <a:pt x="26" y="70"/>
                </a:lnTo>
                <a:lnTo>
                  <a:pt x="26" y="70"/>
                </a:lnTo>
                <a:lnTo>
                  <a:pt x="24" y="70"/>
                </a:lnTo>
                <a:lnTo>
                  <a:pt x="24" y="70"/>
                </a:lnTo>
                <a:lnTo>
                  <a:pt x="24" y="70"/>
                </a:lnTo>
                <a:lnTo>
                  <a:pt x="24" y="70"/>
                </a:lnTo>
                <a:lnTo>
                  <a:pt x="22" y="72"/>
                </a:lnTo>
                <a:lnTo>
                  <a:pt x="22" y="72"/>
                </a:lnTo>
                <a:lnTo>
                  <a:pt x="20" y="70"/>
                </a:lnTo>
                <a:lnTo>
                  <a:pt x="20" y="70"/>
                </a:lnTo>
                <a:lnTo>
                  <a:pt x="20" y="72"/>
                </a:lnTo>
                <a:lnTo>
                  <a:pt x="20" y="72"/>
                </a:lnTo>
                <a:lnTo>
                  <a:pt x="20" y="74"/>
                </a:lnTo>
                <a:lnTo>
                  <a:pt x="20" y="74"/>
                </a:lnTo>
                <a:lnTo>
                  <a:pt x="20" y="74"/>
                </a:lnTo>
                <a:lnTo>
                  <a:pt x="20" y="74"/>
                </a:lnTo>
                <a:lnTo>
                  <a:pt x="20" y="74"/>
                </a:lnTo>
                <a:lnTo>
                  <a:pt x="20" y="74"/>
                </a:lnTo>
                <a:lnTo>
                  <a:pt x="20" y="76"/>
                </a:lnTo>
                <a:lnTo>
                  <a:pt x="18" y="78"/>
                </a:lnTo>
                <a:lnTo>
                  <a:pt x="18" y="78"/>
                </a:lnTo>
                <a:lnTo>
                  <a:pt x="16" y="80"/>
                </a:lnTo>
                <a:lnTo>
                  <a:pt x="14" y="80"/>
                </a:lnTo>
                <a:lnTo>
                  <a:pt x="14" y="80"/>
                </a:lnTo>
                <a:lnTo>
                  <a:pt x="10" y="78"/>
                </a:lnTo>
                <a:lnTo>
                  <a:pt x="10" y="78"/>
                </a:lnTo>
                <a:lnTo>
                  <a:pt x="10" y="80"/>
                </a:lnTo>
                <a:lnTo>
                  <a:pt x="10" y="80"/>
                </a:lnTo>
                <a:lnTo>
                  <a:pt x="10" y="80"/>
                </a:lnTo>
                <a:lnTo>
                  <a:pt x="10" y="80"/>
                </a:lnTo>
                <a:lnTo>
                  <a:pt x="10" y="80"/>
                </a:lnTo>
                <a:lnTo>
                  <a:pt x="10" y="80"/>
                </a:lnTo>
                <a:lnTo>
                  <a:pt x="8" y="80"/>
                </a:lnTo>
                <a:lnTo>
                  <a:pt x="8" y="80"/>
                </a:lnTo>
                <a:lnTo>
                  <a:pt x="8" y="82"/>
                </a:lnTo>
                <a:lnTo>
                  <a:pt x="8" y="82"/>
                </a:lnTo>
                <a:lnTo>
                  <a:pt x="8" y="82"/>
                </a:lnTo>
                <a:lnTo>
                  <a:pt x="8" y="82"/>
                </a:lnTo>
                <a:lnTo>
                  <a:pt x="10" y="84"/>
                </a:lnTo>
                <a:lnTo>
                  <a:pt x="10" y="84"/>
                </a:lnTo>
                <a:lnTo>
                  <a:pt x="10" y="86"/>
                </a:lnTo>
                <a:lnTo>
                  <a:pt x="10" y="86"/>
                </a:lnTo>
                <a:lnTo>
                  <a:pt x="12" y="84"/>
                </a:lnTo>
                <a:lnTo>
                  <a:pt x="12" y="84"/>
                </a:lnTo>
                <a:lnTo>
                  <a:pt x="14" y="84"/>
                </a:lnTo>
                <a:lnTo>
                  <a:pt x="14" y="84"/>
                </a:lnTo>
                <a:lnTo>
                  <a:pt x="14" y="84"/>
                </a:lnTo>
                <a:lnTo>
                  <a:pt x="14" y="84"/>
                </a:lnTo>
                <a:lnTo>
                  <a:pt x="16" y="84"/>
                </a:lnTo>
                <a:lnTo>
                  <a:pt x="16" y="84"/>
                </a:lnTo>
                <a:lnTo>
                  <a:pt x="16" y="84"/>
                </a:lnTo>
                <a:lnTo>
                  <a:pt x="16" y="84"/>
                </a:lnTo>
                <a:lnTo>
                  <a:pt x="14" y="86"/>
                </a:lnTo>
                <a:lnTo>
                  <a:pt x="14" y="86"/>
                </a:lnTo>
                <a:lnTo>
                  <a:pt x="14" y="86"/>
                </a:lnTo>
                <a:lnTo>
                  <a:pt x="14" y="86"/>
                </a:lnTo>
                <a:lnTo>
                  <a:pt x="12" y="86"/>
                </a:lnTo>
                <a:lnTo>
                  <a:pt x="12" y="86"/>
                </a:lnTo>
                <a:lnTo>
                  <a:pt x="12" y="88"/>
                </a:lnTo>
                <a:lnTo>
                  <a:pt x="12" y="88"/>
                </a:lnTo>
                <a:lnTo>
                  <a:pt x="12" y="88"/>
                </a:lnTo>
                <a:lnTo>
                  <a:pt x="12" y="88"/>
                </a:lnTo>
                <a:lnTo>
                  <a:pt x="14" y="86"/>
                </a:lnTo>
                <a:lnTo>
                  <a:pt x="14" y="86"/>
                </a:lnTo>
                <a:lnTo>
                  <a:pt x="16" y="88"/>
                </a:lnTo>
                <a:lnTo>
                  <a:pt x="16" y="88"/>
                </a:lnTo>
                <a:lnTo>
                  <a:pt x="16" y="88"/>
                </a:lnTo>
                <a:lnTo>
                  <a:pt x="16" y="88"/>
                </a:lnTo>
                <a:lnTo>
                  <a:pt x="18" y="88"/>
                </a:lnTo>
                <a:lnTo>
                  <a:pt x="18" y="88"/>
                </a:lnTo>
                <a:lnTo>
                  <a:pt x="20" y="86"/>
                </a:lnTo>
                <a:lnTo>
                  <a:pt x="20" y="86"/>
                </a:lnTo>
                <a:lnTo>
                  <a:pt x="20" y="88"/>
                </a:lnTo>
                <a:lnTo>
                  <a:pt x="20" y="88"/>
                </a:lnTo>
                <a:lnTo>
                  <a:pt x="20" y="88"/>
                </a:lnTo>
                <a:lnTo>
                  <a:pt x="20" y="88"/>
                </a:lnTo>
                <a:lnTo>
                  <a:pt x="18" y="90"/>
                </a:lnTo>
                <a:lnTo>
                  <a:pt x="18" y="90"/>
                </a:lnTo>
                <a:lnTo>
                  <a:pt x="18" y="90"/>
                </a:lnTo>
                <a:lnTo>
                  <a:pt x="18" y="90"/>
                </a:lnTo>
                <a:lnTo>
                  <a:pt x="16" y="92"/>
                </a:lnTo>
                <a:lnTo>
                  <a:pt x="16" y="92"/>
                </a:lnTo>
                <a:lnTo>
                  <a:pt x="16" y="92"/>
                </a:lnTo>
                <a:lnTo>
                  <a:pt x="16" y="92"/>
                </a:lnTo>
                <a:lnTo>
                  <a:pt x="14" y="92"/>
                </a:lnTo>
                <a:lnTo>
                  <a:pt x="14" y="92"/>
                </a:lnTo>
                <a:lnTo>
                  <a:pt x="14" y="94"/>
                </a:lnTo>
                <a:lnTo>
                  <a:pt x="14" y="94"/>
                </a:lnTo>
                <a:lnTo>
                  <a:pt x="14" y="94"/>
                </a:lnTo>
                <a:lnTo>
                  <a:pt x="16" y="94"/>
                </a:lnTo>
                <a:lnTo>
                  <a:pt x="16" y="94"/>
                </a:lnTo>
                <a:lnTo>
                  <a:pt x="16" y="94"/>
                </a:lnTo>
                <a:lnTo>
                  <a:pt x="14" y="96"/>
                </a:lnTo>
                <a:lnTo>
                  <a:pt x="14" y="96"/>
                </a:lnTo>
                <a:lnTo>
                  <a:pt x="12" y="96"/>
                </a:lnTo>
                <a:lnTo>
                  <a:pt x="12" y="96"/>
                </a:lnTo>
                <a:lnTo>
                  <a:pt x="10" y="96"/>
                </a:lnTo>
                <a:lnTo>
                  <a:pt x="10" y="96"/>
                </a:lnTo>
                <a:lnTo>
                  <a:pt x="10" y="96"/>
                </a:lnTo>
                <a:lnTo>
                  <a:pt x="10" y="96"/>
                </a:lnTo>
                <a:lnTo>
                  <a:pt x="10" y="96"/>
                </a:lnTo>
                <a:lnTo>
                  <a:pt x="10" y="96"/>
                </a:lnTo>
                <a:lnTo>
                  <a:pt x="10" y="96"/>
                </a:lnTo>
                <a:lnTo>
                  <a:pt x="10" y="96"/>
                </a:lnTo>
                <a:lnTo>
                  <a:pt x="8" y="98"/>
                </a:lnTo>
                <a:lnTo>
                  <a:pt x="8" y="98"/>
                </a:lnTo>
                <a:lnTo>
                  <a:pt x="6" y="96"/>
                </a:lnTo>
                <a:lnTo>
                  <a:pt x="6" y="96"/>
                </a:lnTo>
                <a:lnTo>
                  <a:pt x="4" y="98"/>
                </a:lnTo>
                <a:lnTo>
                  <a:pt x="4" y="98"/>
                </a:lnTo>
                <a:lnTo>
                  <a:pt x="2" y="100"/>
                </a:lnTo>
                <a:lnTo>
                  <a:pt x="2" y="100"/>
                </a:lnTo>
                <a:lnTo>
                  <a:pt x="0" y="100"/>
                </a:lnTo>
                <a:lnTo>
                  <a:pt x="0" y="100"/>
                </a:lnTo>
                <a:lnTo>
                  <a:pt x="0" y="100"/>
                </a:lnTo>
                <a:lnTo>
                  <a:pt x="0" y="100"/>
                </a:lnTo>
                <a:lnTo>
                  <a:pt x="0" y="102"/>
                </a:lnTo>
                <a:lnTo>
                  <a:pt x="0" y="102"/>
                </a:lnTo>
                <a:lnTo>
                  <a:pt x="0" y="104"/>
                </a:lnTo>
                <a:lnTo>
                  <a:pt x="0" y="104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4" y="104"/>
                </a:lnTo>
                <a:lnTo>
                  <a:pt x="4" y="104"/>
                </a:lnTo>
                <a:lnTo>
                  <a:pt x="8" y="104"/>
                </a:lnTo>
                <a:lnTo>
                  <a:pt x="8" y="104"/>
                </a:lnTo>
                <a:lnTo>
                  <a:pt x="10" y="104"/>
                </a:lnTo>
                <a:lnTo>
                  <a:pt x="10" y="104"/>
                </a:lnTo>
                <a:lnTo>
                  <a:pt x="12" y="104"/>
                </a:lnTo>
                <a:lnTo>
                  <a:pt x="12" y="104"/>
                </a:lnTo>
                <a:lnTo>
                  <a:pt x="16" y="104"/>
                </a:lnTo>
                <a:lnTo>
                  <a:pt x="16" y="104"/>
                </a:lnTo>
                <a:lnTo>
                  <a:pt x="18" y="104"/>
                </a:lnTo>
                <a:lnTo>
                  <a:pt x="18" y="104"/>
                </a:lnTo>
                <a:lnTo>
                  <a:pt x="22" y="106"/>
                </a:lnTo>
                <a:lnTo>
                  <a:pt x="22" y="106"/>
                </a:lnTo>
                <a:lnTo>
                  <a:pt x="26" y="104"/>
                </a:lnTo>
                <a:lnTo>
                  <a:pt x="26" y="104"/>
                </a:lnTo>
                <a:lnTo>
                  <a:pt x="30" y="104"/>
                </a:lnTo>
                <a:lnTo>
                  <a:pt x="30" y="104"/>
                </a:lnTo>
                <a:lnTo>
                  <a:pt x="36" y="104"/>
                </a:lnTo>
                <a:lnTo>
                  <a:pt x="36" y="104"/>
                </a:lnTo>
                <a:lnTo>
                  <a:pt x="40" y="102"/>
                </a:lnTo>
                <a:lnTo>
                  <a:pt x="40" y="102"/>
                </a:lnTo>
                <a:lnTo>
                  <a:pt x="46" y="106"/>
                </a:lnTo>
                <a:lnTo>
                  <a:pt x="46" y="106"/>
                </a:lnTo>
                <a:lnTo>
                  <a:pt x="48" y="106"/>
                </a:lnTo>
                <a:lnTo>
                  <a:pt x="48" y="106"/>
                </a:lnTo>
                <a:lnTo>
                  <a:pt x="50" y="110"/>
                </a:lnTo>
                <a:lnTo>
                  <a:pt x="50" y="110"/>
                </a:lnTo>
                <a:lnTo>
                  <a:pt x="54" y="110"/>
                </a:lnTo>
                <a:lnTo>
                  <a:pt x="54" y="110"/>
                </a:lnTo>
                <a:lnTo>
                  <a:pt x="54" y="112"/>
                </a:lnTo>
                <a:lnTo>
                  <a:pt x="56" y="112"/>
                </a:lnTo>
                <a:lnTo>
                  <a:pt x="56" y="112"/>
                </a:lnTo>
                <a:lnTo>
                  <a:pt x="56" y="112"/>
                </a:lnTo>
                <a:lnTo>
                  <a:pt x="56" y="112"/>
                </a:lnTo>
                <a:lnTo>
                  <a:pt x="58" y="114"/>
                </a:lnTo>
                <a:lnTo>
                  <a:pt x="58" y="114"/>
                </a:lnTo>
                <a:lnTo>
                  <a:pt x="62" y="114"/>
                </a:lnTo>
                <a:lnTo>
                  <a:pt x="62" y="114"/>
                </a:lnTo>
                <a:lnTo>
                  <a:pt x="62" y="116"/>
                </a:lnTo>
                <a:lnTo>
                  <a:pt x="62" y="116"/>
                </a:lnTo>
                <a:lnTo>
                  <a:pt x="64" y="118"/>
                </a:lnTo>
                <a:lnTo>
                  <a:pt x="64" y="118"/>
                </a:lnTo>
                <a:lnTo>
                  <a:pt x="64" y="120"/>
                </a:lnTo>
                <a:lnTo>
                  <a:pt x="64" y="120"/>
                </a:lnTo>
                <a:lnTo>
                  <a:pt x="64" y="120"/>
                </a:lnTo>
                <a:lnTo>
                  <a:pt x="64" y="120"/>
                </a:lnTo>
                <a:lnTo>
                  <a:pt x="64" y="120"/>
                </a:lnTo>
                <a:lnTo>
                  <a:pt x="66" y="120"/>
                </a:lnTo>
                <a:lnTo>
                  <a:pt x="66" y="120"/>
                </a:lnTo>
                <a:lnTo>
                  <a:pt x="68" y="120"/>
                </a:lnTo>
                <a:lnTo>
                  <a:pt x="68" y="120"/>
                </a:lnTo>
                <a:lnTo>
                  <a:pt x="68" y="120"/>
                </a:lnTo>
                <a:lnTo>
                  <a:pt x="68" y="120"/>
                </a:lnTo>
                <a:lnTo>
                  <a:pt x="70" y="116"/>
                </a:lnTo>
                <a:lnTo>
                  <a:pt x="70" y="116"/>
                </a:lnTo>
                <a:lnTo>
                  <a:pt x="72" y="116"/>
                </a:lnTo>
                <a:lnTo>
                  <a:pt x="72" y="116"/>
                </a:lnTo>
                <a:lnTo>
                  <a:pt x="74" y="114"/>
                </a:lnTo>
                <a:lnTo>
                  <a:pt x="74" y="114"/>
                </a:lnTo>
                <a:lnTo>
                  <a:pt x="76" y="112"/>
                </a:lnTo>
                <a:lnTo>
                  <a:pt x="76" y="112"/>
                </a:lnTo>
                <a:lnTo>
                  <a:pt x="80" y="110"/>
                </a:lnTo>
                <a:lnTo>
                  <a:pt x="80" y="110"/>
                </a:lnTo>
                <a:lnTo>
                  <a:pt x="82" y="110"/>
                </a:lnTo>
                <a:lnTo>
                  <a:pt x="82" y="110"/>
                </a:lnTo>
                <a:lnTo>
                  <a:pt x="82" y="110"/>
                </a:lnTo>
                <a:lnTo>
                  <a:pt x="82" y="110"/>
                </a:lnTo>
                <a:lnTo>
                  <a:pt x="86" y="112"/>
                </a:lnTo>
                <a:lnTo>
                  <a:pt x="86" y="112"/>
                </a:lnTo>
                <a:lnTo>
                  <a:pt x="86" y="112"/>
                </a:lnTo>
                <a:lnTo>
                  <a:pt x="86" y="112"/>
                </a:lnTo>
                <a:lnTo>
                  <a:pt x="88" y="122"/>
                </a:lnTo>
                <a:lnTo>
                  <a:pt x="88" y="122"/>
                </a:lnTo>
                <a:lnTo>
                  <a:pt x="86" y="132"/>
                </a:lnTo>
                <a:lnTo>
                  <a:pt x="86" y="132"/>
                </a:lnTo>
                <a:lnTo>
                  <a:pt x="86" y="132"/>
                </a:lnTo>
                <a:lnTo>
                  <a:pt x="86" y="132"/>
                </a:lnTo>
                <a:lnTo>
                  <a:pt x="84" y="132"/>
                </a:lnTo>
                <a:lnTo>
                  <a:pt x="84" y="132"/>
                </a:lnTo>
                <a:lnTo>
                  <a:pt x="82" y="132"/>
                </a:lnTo>
                <a:lnTo>
                  <a:pt x="82" y="132"/>
                </a:lnTo>
                <a:lnTo>
                  <a:pt x="80" y="136"/>
                </a:lnTo>
                <a:lnTo>
                  <a:pt x="80" y="136"/>
                </a:lnTo>
                <a:lnTo>
                  <a:pt x="76" y="134"/>
                </a:lnTo>
                <a:lnTo>
                  <a:pt x="76" y="134"/>
                </a:lnTo>
                <a:lnTo>
                  <a:pt x="76" y="136"/>
                </a:lnTo>
                <a:lnTo>
                  <a:pt x="76" y="136"/>
                </a:lnTo>
                <a:lnTo>
                  <a:pt x="78" y="138"/>
                </a:lnTo>
                <a:lnTo>
                  <a:pt x="78" y="138"/>
                </a:lnTo>
                <a:lnTo>
                  <a:pt x="76" y="140"/>
                </a:lnTo>
                <a:lnTo>
                  <a:pt x="76" y="140"/>
                </a:lnTo>
                <a:lnTo>
                  <a:pt x="72" y="140"/>
                </a:lnTo>
                <a:lnTo>
                  <a:pt x="72" y="140"/>
                </a:lnTo>
                <a:lnTo>
                  <a:pt x="72" y="142"/>
                </a:lnTo>
                <a:lnTo>
                  <a:pt x="72" y="142"/>
                </a:lnTo>
                <a:lnTo>
                  <a:pt x="74" y="144"/>
                </a:lnTo>
                <a:lnTo>
                  <a:pt x="74" y="144"/>
                </a:lnTo>
                <a:lnTo>
                  <a:pt x="74" y="144"/>
                </a:lnTo>
                <a:lnTo>
                  <a:pt x="74" y="144"/>
                </a:lnTo>
                <a:lnTo>
                  <a:pt x="72" y="144"/>
                </a:lnTo>
                <a:lnTo>
                  <a:pt x="72" y="144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68" y="144"/>
                </a:lnTo>
                <a:lnTo>
                  <a:pt x="68" y="144"/>
                </a:lnTo>
                <a:lnTo>
                  <a:pt x="68" y="142"/>
                </a:lnTo>
                <a:lnTo>
                  <a:pt x="68" y="142"/>
                </a:lnTo>
                <a:lnTo>
                  <a:pt x="68" y="142"/>
                </a:lnTo>
                <a:lnTo>
                  <a:pt x="68" y="142"/>
                </a:lnTo>
                <a:lnTo>
                  <a:pt x="66" y="142"/>
                </a:lnTo>
                <a:lnTo>
                  <a:pt x="66" y="142"/>
                </a:lnTo>
                <a:lnTo>
                  <a:pt x="68" y="146"/>
                </a:lnTo>
                <a:lnTo>
                  <a:pt x="68" y="146"/>
                </a:lnTo>
                <a:lnTo>
                  <a:pt x="66" y="146"/>
                </a:lnTo>
                <a:lnTo>
                  <a:pt x="66" y="146"/>
                </a:lnTo>
                <a:lnTo>
                  <a:pt x="64" y="150"/>
                </a:lnTo>
                <a:lnTo>
                  <a:pt x="64" y="150"/>
                </a:lnTo>
                <a:lnTo>
                  <a:pt x="62" y="152"/>
                </a:lnTo>
                <a:lnTo>
                  <a:pt x="62" y="152"/>
                </a:lnTo>
                <a:lnTo>
                  <a:pt x="62" y="150"/>
                </a:lnTo>
                <a:lnTo>
                  <a:pt x="62" y="150"/>
                </a:lnTo>
                <a:lnTo>
                  <a:pt x="60" y="150"/>
                </a:lnTo>
                <a:lnTo>
                  <a:pt x="60" y="150"/>
                </a:lnTo>
                <a:lnTo>
                  <a:pt x="60" y="150"/>
                </a:lnTo>
                <a:lnTo>
                  <a:pt x="60" y="152"/>
                </a:lnTo>
                <a:lnTo>
                  <a:pt x="60" y="152"/>
                </a:lnTo>
                <a:lnTo>
                  <a:pt x="60" y="154"/>
                </a:lnTo>
                <a:lnTo>
                  <a:pt x="60" y="154"/>
                </a:lnTo>
                <a:lnTo>
                  <a:pt x="58" y="152"/>
                </a:lnTo>
                <a:lnTo>
                  <a:pt x="58" y="152"/>
                </a:lnTo>
                <a:lnTo>
                  <a:pt x="58" y="154"/>
                </a:lnTo>
                <a:lnTo>
                  <a:pt x="58" y="154"/>
                </a:lnTo>
                <a:lnTo>
                  <a:pt x="58" y="156"/>
                </a:lnTo>
                <a:lnTo>
                  <a:pt x="58" y="156"/>
                </a:lnTo>
                <a:lnTo>
                  <a:pt x="56" y="158"/>
                </a:lnTo>
                <a:lnTo>
                  <a:pt x="56" y="158"/>
                </a:lnTo>
                <a:lnTo>
                  <a:pt x="52" y="160"/>
                </a:lnTo>
                <a:lnTo>
                  <a:pt x="52" y="160"/>
                </a:lnTo>
                <a:lnTo>
                  <a:pt x="52" y="164"/>
                </a:lnTo>
                <a:lnTo>
                  <a:pt x="52" y="164"/>
                </a:lnTo>
                <a:lnTo>
                  <a:pt x="54" y="166"/>
                </a:lnTo>
                <a:lnTo>
                  <a:pt x="54" y="166"/>
                </a:lnTo>
                <a:lnTo>
                  <a:pt x="54" y="174"/>
                </a:lnTo>
                <a:lnTo>
                  <a:pt x="54" y="174"/>
                </a:lnTo>
                <a:lnTo>
                  <a:pt x="56" y="174"/>
                </a:lnTo>
                <a:lnTo>
                  <a:pt x="56" y="174"/>
                </a:lnTo>
                <a:lnTo>
                  <a:pt x="58" y="174"/>
                </a:lnTo>
                <a:lnTo>
                  <a:pt x="58" y="174"/>
                </a:lnTo>
                <a:lnTo>
                  <a:pt x="58" y="176"/>
                </a:lnTo>
                <a:lnTo>
                  <a:pt x="58" y="176"/>
                </a:lnTo>
                <a:lnTo>
                  <a:pt x="58" y="178"/>
                </a:lnTo>
                <a:lnTo>
                  <a:pt x="58" y="178"/>
                </a:lnTo>
                <a:lnTo>
                  <a:pt x="58" y="178"/>
                </a:lnTo>
                <a:lnTo>
                  <a:pt x="58" y="178"/>
                </a:lnTo>
                <a:lnTo>
                  <a:pt x="62" y="182"/>
                </a:lnTo>
                <a:lnTo>
                  <a:pt x="62" y="182"/>
                </a:lnTo>
                <a:lnTo>
                  <a:pt x="60" y="184"/>
                </a:lnTo>
                <a:lnTo>
                  <a:pt x="60" y="184"/>
                </a:lnTo>
                <a:lnTo>
                  <a:pt x="64" y="186"/>
                </a:lnTo>
                <a:lnTo>
                  <a:pt x="64" y="186"/>
                </a:lnTo>
                <a:lnTo>
                  <a:pt x="64" y="188"/>
                </a:lnTo>
                <a:lnTo>
                  <a:pt x="64" y="188"/>
                </a:lnTo>
                <a:lnTo>
                  <a:pt x="66" y="192"/>
                </a:lnTo>
                <a:lnTo>
                  <a:pt x="66" y="192"/>
                </a:lnTo>
                <a:lnTo>
                  <a:pt x="66" y="196"/>
                </a:lnTo>
                <a:lnTo>
                  <a:pt x="66" y="196"/>
                </a:lnTo>
                <a:lnTo>
                  <a:pt x="68" y="196"/>
                </a:lnTo>
                <a:lnTo>
                  <a:pt x="68" y="196"/>
                </a:lnTo>
                <a:lnTo>
                  <a:pt x="66" y="196"/>
                </a:lnTo>
                <a:lnTo>
                  <a:pt x="66" y="196"/>
                </a:lnTo>
                <a:lnTo>
                  <a:pt x="66" y="198"/>
                </a:lnTo>
                <a:lnTo>
                  <a:pt x="66" y="198"/>
                </a:lnTo>
                <a:lnTo>
                  <a:pt x="64" y="200"/>
                </a:lnTo>
                <a:lnTo>
                  <a:pt x="64" y="200"/>
                </a:lnTo>
                <a:lnTo>
                  <a:pt x="64" y="202"/>
                </a:lnTo>
                <a:lnTo>
                  <a:pt x="64" y="200"/>
                </a:lnTo>
                <a:lnTo>
                  <a:pt x="66" y="202"/>
                </a:lnTo>
                <a:lnTo>
                  <a:pt x="66" y="200"/>
                </a:lnTo>
                <a:lnTo>
                  <a:pt x="66" y="202"/>
                </a:lnTo>
                <a:lnTo>
                  <a:pt x="66" y="202"/>
                </a:lnTo>
                <a:lnTo>
                  <a:pt x="66" y="202"/>
                </a:lnTo>
                <a:lnTo>
                  <a:pt x="64" y="202"/>
                </a:lnTo>
                <a:lnTo>
                  <a:pt x="64" y="202"/>
                </a:lnTo>
                <a:lnTo>
                  <a:pt x="64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4"/>
                </a:lnTo>
                <a:lnTo>
                  <a:pt x="62" y="204"/>
                </a:lnTo>
                <a:lnTo>
                  <a:pt x="64" y="204"/>
                </a:lnTo>
                <a:lnTo>
                  <a:pt x="64" y="204"/>
                </a:lnTo>
                <a:lnTo>
                  <a:pt x="68" y="202"/>
                </a:lnTo>
                <a:lnTo>
                  <a:pt x="68" y="202"/>
                </a:lnTo>
                <a:lnTo>
                  <a:pt x="70" y="204"/>
                </a:lnTo>
                <a:lnTo>
                  <a:pt x="70" y="204"/>
                </a:lnTo>
                <a:lnTo>
                  <a:pt x="76" y="204"/>
                </a:lnTo>
                <a:lnTo>
                  <a:pt x="76" y="204"/>
                </a:lnTo>
                <a:lnTo>
                  <a:pt x="78" y="204"/>
                </a:lnTo>
                <a:lnTo>
                  <a:pt x="78" y="204"/>
                </a:lnTo>
                <a:lnTo>
                  <a:pt x="80" y="202"/>
                </a:lnTo>
                <a:lnTo>
                  <a:pt x="80" y="202"/>
                </a:lnTo>
                <a:lnTo>
                  <a:pt x="82" y="204"/>
                </a:lnTo>
                <a:lnTo>
                  <a:pt x="82" y="204"/>
                </a:lnTo>
                <a:lnTo>
                  <a:pt x="82" y="202"/>
                </a:lnTo>
                <a:lnTo>
                  <a:pt x="82" y="202"/>
                </a:lnTo>
                <a:lnTo>
                  <a:pt x="80" y="194"/>
                </a:lnTo>
                <a:lnTo>
                  <a:pt x="80" y="194"/>
                </a:lnTo>
                <a:lnTo>
                  <a:pt x="84" y="190"/>
                </a:lnTo>
                <a:lnTo>
                  <a:pt x="84" y="190"/>
                </a:lnTo>
                <a:lnTo>
                  <a:pt x="86" y="190"/>
                </a:lnTo>
                <a:lnTo>
                  <a:pt x="86" y="190"/>
                </a:lnTo>
                <a:lnTo>
                  <a:pt x="86" y="186"/>
                </a:lnTo>
                <a:lnTo>
                  <a:pt x="86" y="186"/>
                </a:lnTo>
                <a:lnTo>
                  <a:pt x="88" y="186"/>
                </a:lnTo>
                <a:lnTo>
                  <a:pt x="88" y="186"/>
                </a:lnTo>
                <a:lnTo>
                  <a:pt x="88" y="186"/>
                </a:lnTo>
                <a:lnTo>
                  <a:pt x="88" y="186"/>
                </a:lnTo>
                <a:lnTo>
                  <a:pt x="90" y="186"/>
                </a:lnTo>
                <a:lnTo>
                  <a:pt x="90" y="186"/>
                </a:lnTo>
                <a:lnTo>
                  <a:pt x="92" y="186"/>
                </a:lnTo>
                <a:lnTo>
                  <a:pt x="92" y="186"/>
                </a:lnTo>
                <a:lnTo>
                  <a:pt x="90" y="182"/>
                </a:lnTo>
                <a:lnTo>
                  <a:pt x="90" y="182"/>
                </a:lnTo>
                <a:lnTo>
                  <a:pt x="94" y="180"/>
                </a:lnTo>
                <a:lnTo>
                  <a:pt x="94" y="180"/>
                </a:lnTo>
                <a:lnTo>
                  <a:pt x="98" y="180"/>
                </a:lnTo>
                <a:lnTo>
                  <a:pt x="98" y="180"/>
                </a:lnTo>
                <a:lnTo>
                  <a:pt x="100" y="180"/>
                </a:lnTo>
                <a:lnTo>
                  <a:pt x="100" y="180"/>
                </a:lnTo>
                <a:lnTo>
                  <a:pt x="106" y="180"/>
                </a:lnTo>
                <a:lnTo>
                  <a:pt x="106" y="180"/>
                </a:lnTo>
                <a:lnTo>
                  <a:pt x="106" y="182"/>
                </a:lnTo>
                <a:lnTo>
                  <a:pt x="106" y="182"/>
                </a:lnTo>
                <a:lnTo>
                  <a:pt x="106" y="180"/>
                </a:lnTo>
                <a:lnTo>
                  <a:pt x="106" y="180"/>
                </a:lnTo>
                <a:lnTo>
                  <a:pt x="108" y="180"/>
                </a:lnTo>
                <a:lnTo>
                  <a:pt x="108" y="180"/>
                </a:lnTo>
                <a:lnTo>
                  <a:pt x="108" y="180"/>
                </a:lnTo>
                <a:lnTo>
                  <a:pt x="108" y="180"/>
                </a:lnTo>
                <a:lnTo>
                  <a:pt x="108" y="180"/>
                </a:lnTo>
                <a:lnTo>
                  <a:pt x="108" y="180"/>
                </a:lnTo>
                <a:lnTo>
                  <a:pt x="108" y="176"/>
                </a:lnTo>
                <a:lnTo>
                  <a:pt x="108" y="176"/>
                </a:lnTo>
                <a:lnTo>
                  <a:pt x="110" y="174"/>
                </a:lnTo>
                <a:lnTo>
                  <a:pt x="110" y="174"/>
                </a:lnTo>
                <a:lnTo>
                  <a:pt x="110" y="170"/>
                </a:lnTo>
                <a:lnTo>
                  <a:pt x="110" y="170"/>
                </a:lnTo>
                <a:lnTo>
                  <a:pt x="110" y="168"/>
                </a:lnTo>
                <a:lnTo>
                  <a:pt x="110" y="168"/>
                </a:lnTo>
                <a:lnTo>
                  <a:pt x="112" y="168"/>
                </a:lnTo>
                <a:lnTo>
                  <a:pt x="112" y="168"/>
                </a:lnTo>
                <a:lnTo>
                  <a:pt x="114" y="170"/>
                </a:lnTo>
                <a:lnTo>
                  <a:pt x="114" y="170"/>
                </a:lnTo>
                <a:lnTo>
                  <a:pt x="114" y="172"/>
                </a:lnTo>
                <a:lnTo>
                  <a:pt x="114" y="172"/>
                </a:lnTo>
                <a:lnTo>
                  <a:pt x="116" y="172"/>
                </a:lnTo>
                <a:lnTo>
                  <a:pt x="116" y="172"/>
                </a:lnTo>
                <a:lnTo>
                  <a:pt x="118" y="172"/>
                </a:lnTo>
                <a:lnTo>
                  <a:pt x="118" y="172"/>
                </a:lnTo>
                <a:lnTo>
                  <a:pt x="120" y="172"/>
                </a:lnTo>
                <a:lnTo>
                  <a:pt x="120" y="172"/>
                </a:lnTo>
                <a:lnTo>
                  <a:pt x="120" y="172"/>
                </a:lnTo>
                <a:lnTo>
                  <a:pt x="120" y="172"/>
                </a:lnTo>
                <a:lnTo>
                  <a:pt x="126" y="176"/>
                </a:lnTo>
                <a:lnTo>
                  <a:pt x="126" y="176"/>
                </a:lnTo>
                <a:lnTo>
                  <a:pt x="128" y="178"/>
                </a:lnTo>
                <a:lnTo>
                  <a:pt x="128" y="178"/>
                </a:lnTo>
                <a:lnTo>
                  <a:pt x="132" y="178"/>
                </a:lnTo>
                <a:lnTo>
                  <a:pt x="132" y="178"/>
                </a:lnTo>
                <a:lnTo>
                  <a:pt x="136" y="180"/>
                </a:lnTo>
                <a:lnTo>
                  <a:pt x="136" y="180"/>
                </a:lnTo>
                <a:lnTo>
                  <a:pt x="136" y="182"/>
                </a:lnTo>
                <a:lnTo>
                  <a:pt x="136" y="182"/>
                </a:lnTo>
                <a:lnTo>
                  <a:pt x="140" y="182"/>
                </a:lnTo>
                <a:lnTo>
                  <a:pt x="140" y="182"/>
                </a:lnTo>
                <a:lnTo>
                  <a:pt x="142" y="180"/>
                </a:lnTo>
                <a:lnTo>
                  <a:pt x="142" y="180"/>
                </a:lnTo>
                <a:lnTo>
                  <a:pt x="144" y="178"/>
                </a:lnTo>
                <a:lnTo>
                  <a:pt x="144" y="178"/>
                </a:lnTo>
                <a:lnTo>
                  <a:pt x="144" y="176"/>
                </a:lnTo>
                <a:lnTo>
                  <a:pt x="144" y="176"/>
                </a:lnTo>
                <a:lnTo>
                  <a:pt x="146" y="172"/>
                </a:lnTo>
                <a:lnTo>
                  <a:pt x="146" y="172"/>
                </a:lnTo>
                <a:lnTo>
                  <a:pt x="146" y="172"/>
                </a:lnTo>
                <a:lnTo>
                  <a:pt x="146" y="172"/>
                </a:lnTo>
                <a:lnTo>
                  <a:pt x="146" y="168"/>
                </a:lnTo>
                <a:lnTo>
                  <a:pt x="146" y="168"/>
                </a:lnTo>
                <a:lnTo>
                  <a:pt x="148" y="166"/>
                </a:lnTo>
                <a:lnTo>
                  <a:pt x="148" y="166"/>
                </a:lnTo>
                <a:lnTo>
                  <a:pt x="148" y="164"/>
                </a:lnTo>
                <a:lnTo>
                  <a:pt x="148" y="164"/>
                </a:lnTo>
                <a:lnTo>
                  <a:pt x="144" y="164"/>
                </a:lnTo>
                <a:lnTo>
                  <a:pt x="144" y="164"/>
                </a:lnTo>
                <a:lnTo>
                  <a:pt x="138" y="160"/>
                </a:lnTo>
                <a:lnTo>
                  <a:pt x="138" y="160"/>
                </a:lnTo>
                <a:lnTo>
                  <a:pt x="140" y="156"/>
                </a:lnTo>
                <a:lnTo>
                  <a:pt x="140" y="156"/>
                </a:lnTo>
                <a:lnTo>
                  <a:pt x="142" y="156"/>
                </a:lnTo>
                <a:lnTo>
                  <a:pt x="142" y="156"/>
                </a:lnTo>
                <a:lnTo>
                  <a:pt x="142" y="156"/>
                </a:lnTo>
                <a:lnTo>
                  <a:pt x="142" y="156"/>
                </a:lnTo>
                <a:lnTo>
                  <a:pt x="138" y="154"/>
                </a:lnTo>
                <a:lnTo>
                  <a:pt x="138" y="154"/>
                </a:lnTo>
                <a:lnTo>
                  <a:pt x="136" y="150"/>
                </a:lnTo>
                <a:lnTo>
                  <a:pt x="136" y="150"/>
                </a:lnTo>
                <a:lnTo>
                  <a:pt x="138" y="150"/>
                </a:lnTo>
                <a:lnTo>
                  <a:pt x="138" y="150"/>
                </a:lnTo>
                <a:lnTo>
                  <a:pt x="138" y="150"/>
                </a:lnTo>
                <a:lnTo>
                  <a:pt x="138" y="150"/>
                </a:lnTo>
                <a:lnTo>
                  <a:pt x="142" y="150"/>
                </a:lnTo>
                <a:lnTo>
                  <a:pt x="142" y="150"/>
                </a:lnTo>
                <a:lnTo>
                  <a:pt x="142" y="148"/>
                </a:lnTo>
                <a:lnTo>
                  <a:pt x="142" y="148"/>
                </a:lnTo>
                <a:lnTo>
                  <a:pt x="144" y="148"/>
                </a:lnTo>
                <a:lnTo>
                  <a:pt x="144" y="148"/>
                </a:lnTo>
                <a:lnTo>
                  <a:pt x="144" y="148"/>
                </a:lnTo>
                <a:lnTo>
                  <a:pt x="144" y="148"/>
                </a:lnTo>
                <a:lnTo>
                  <a:pt x="142" y="148"/>
                </a:lnTo>
                <a:lnTo>
                  <a:pt x="142" y="148"/>
                </a:lnTo>
                <a:lnTo>
                  <a:pt x="142" y="144"/>
                </a:lnTo>
                <a:lnTo>
                  <a:pt x="142" y="144"/>
                </a:lnTo>
                <a:lnTo>
                  <a:pt x="144" y="142"/>
                </a:lnTo>
                <a:lnTo>
                  <a:pt x="144" y="142"/>
                </a:lnTo>
                <a:lnTo>
                  <a:pt x="142" y="136"/>
                </a:lnTo>
                <a:lnTo>
                  <a:pt x="142" y="136"/>
                </a:lnTo>
                <a:lnTo>
                  <a:pt x="142" y="132"/>
                </a:lnTo>
                <a:lnTo>
                  <a:pt x="142" y="132"/>
                </a:lnTo>
                <a:lnTo>
                  <a:pt x="140" y="132"/>
                </a:lnTo>
                <a:lnTo>
                  <a:pt x="140" y="132"/>
                </a:lnTo>
                <a:lnTo>
                  <a:pt x="140" y="134"/>
                </a:lnTo>
                <a:lnTo>
                  <a:pt x="140" y="134"/>
                </a:lnTo>
                <a:lnTo>
                  <a:pt x="138" y="132"/>
                </a:lnTo>
                <a:lnTo>
                  <a:pt x="138" y="132"/>
                </a:lnTo>
                <a:lnTo>
                  <a:pt x="144" y="126"/>
                </a:lnTo>
                <a:lnTo>
                  <a:pt x="144" y="126"/>
                </a:lnTo>
                <a:lnTo>
                  <a:pt x="142" y="126"/>
                </a:lnTo>
                <a:lnTo>
                  <a:pt x="142" y="126"/>
                </a:lnTo>
                <a:lnTo>
                  <a:pt x="146" y="124"/>
                </a:lnTo>
                <a:lnTo>
                  <a:pt x="146" y="124"/>
                </a:lnTo>
                <a:lnTo>
                  <a:pt x="148" y="124"/>
                </a:lnTo>
                <a:lnTo>
                  <a:pt x="148" y="124"/>
                </a:lnTo>
                <a:lnTo>
                  <a:pt x="148" y="118"/>
                </a:lnTo>
                <a:lnTo>
                  <a:pt x="148" y="118"/>
                </a:lnTo>
                <a:lnTo>
                  <a:pt x="148" y="112"/>
                </a:lnTo>
                <a:lnTo>
                  <a:pt x="148" y="112"/>
                </a:lnTo>
                <a:lnTo>
                  <a:pt x="150" y="110"/>
                </a:lnTo>
                <a:lnTo>
                  <a:pt x="150" y="110"/>
                </a:lnTo>
                <a:lnTo>
                  <a:pt x="150" y="110"/>
                </a:lnTo>
                <a:lnTo>
                  <a:pt x="150" y="110"/>
                </a:lnTo>
                <a:lnTo>
                  <a:pt x="152" y="108"/>
                </a:lnTo>
                <a:lnTo>
                  <a:pt x="152" y="108"/>
                </a:lnTo>
                <a:lnTo>
                  <a:pt x="154" y="108"/>
                </a:lnTo>
                <a:lnTo>
                  <a:pt x="154" y="108"/>
                </a:lnTo>
                <a:lnTo>
                  <a:pt x="156" y="106"/>
                </a:lnTo>
                <a:lnTo>
                  <a:pt x="156" y="106"/>
                </a:lnTo>
                <a:lnTo>
                  <a:pt x="156" y="102"/>
                </a:lnTo>
                <a:lnTo>
                  <a:pt x="156" y="102"/>
                </a:lnTo>
                <a:lnTo>
                  <a:pt x="160" y="100"/>
                </a:lnTo>
                <a:lnTo>
                  <a:pt x="160" y="100"/>
                </a:lnTo>
                <a:lnTo>
                  <a:pt x="164" y="98"/>
                </a:lnTo>
                <a:lnTo>
                  <a:pt x="164" y="98"/>
                </a:lnTo>
                <a:lnTo>
                  <a:pt x="166" y="96"/>
                </a:lnTo>
                <a:lnTo>
                  <a:pt x="166" y="96"/>
                </a:lnTo>
                <a:lnTo>
                  <a:pt x="168" y="96"/>
                </a:lnTo>
                <a:lnTo>
                  <a:pt x="168" y="96"/>
                </a:lnTo>
                <a:lnTo>
                  <a:pt x="170" y="96"/>
                </a:lnTo>
                <a:lnTo>
                  <a:pt x="170" y="96"/>
                </a:lnTo>
                <a:lnTo>
                  <a:pt x="174" y="94"/>
                </a:lnTo>
                <a:lnTo>
                  <a:pt x="174" y="94"/>
                </a:lnTo>
                <a:lnTo>
                  <a:pt x="178" y="96"/>
                </a:lnTo>
                <a:lnTo>
                  <a:pt x="178" y="96"/>
                </a:lnTo>
                <a:lnTo>
                  <a:pt x="182" y="98"/>
                </a:lnTo>
                <a:lnTo>
                  <a:pt x="182" y="98"/>
                </a:lnTo>
                <a:lnTo>
                  <a:pt x="186" y="98"/>
                </a:lnTo>
                <a:lnTo>
                  <a:pt x="186" y="98"/>
                </a:lnTo>
                <a:lnTo>
                  <a:pt x="188" y="98"/>
                </a:lnTo>
                <a:lnTo>
                  <a:pt x="188" y="98"/>
                </a:lnTo>
                <a:lnTo>
                  <a:pt x="194" y="98"/>
                </a:lnTo>
                <a:lnTo>
                  <a:pt x="194" y="98"/>
                </a:lnTo>
                <a:lnTo>
                  <a:pt x="196" y="96"/>
                </a:lnTo>
                <a:lnTo>
                  <a:pt x="196" y="96"/>
                </a:lnTo>
                <a:lnTo>
                  <a:pt x="198" y="96"/>
                </a:lnTo>
                <a:lnTo>
                  <a:pt x="198" y="96"/>
                </a:lnTo>
                <a:lnTo>
                  <a:pt x="198" y="96"/>
                </a:lnTo>
                <a:lnTo>
                  <a:pt x="198" y="96"/>
                </a:lnTo>
                <a:lnTo>
                  <a:pt x="196" y="94"/>
                </a:lnTo>
                <a:lnTo>
                  <a:pt x="196" y="94"/>
                </a:lnTo>
                <a:lnTo>
                  <a:pt x="196" y="92"/>
                </a:lnTo>
                <a:lnTo>
                  <a:pt x="198" y="92"/>
                </a:lnTo>
                <a:lnTo>
                  <a:pt x="198" y="92"/>
                </a:lnTo>
                <a:lnTo>
                  <a:pt x="200" y="88"/>
                </a:lnTo>
                <a:lnTo>
                  <a:pt x="200" y="88"/>
                </a:lnTo>
                <a:lnTo>
                  <a:pt x="200" y="86"/>
                </a:lnTo>
                <a:lnTo>
                  <a:pt x="200" y="86"/>
                </a:lnTo>
                <a:lnTo>
                  <a:pt x="198" y="82"/>
                </a:lnTo>
                <a:lnTo>
                  <a:pt x="198" y="82"/>
                </a:lnTo>
                <a:lnTo>
                  <a:pt x="198" y="78"/>
                </a:lnTo>
                <a:lnTo>
                  <a:pt x="198" y="78"/>
                </a:lnTo>
                <a:lnTo>
                  <a:pt x="200" y="74"/>
                </a:lnTo>
                <a:lnTo>
                  <a:pt x="200" y="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9" name="Freeform 169"/>
          <p:cNvSpPr>
            <a:spLocks/>
          </p:cNvSpPr>
          <p:nvPr/>
        </p:nvSpPr>
        <p:spPr bwMode="auto">
          <a:xfrm>
            <a:off x="5629775" y="5609507"/>
            <a:ext cx="436155" cy="396141"/>
          </a:xfrm>
          <a:custGeom>
            <a:avLst/>
            <a:gdLst>
              <a:gd name="T0" fmla="*/ 6 w 218"/>
              <a:gd name="T1" fmla="*/ 118 h 198"/>
              <a:gd name="T2" fmla="*/ 2 w 218"/>
              <a:gd name="T3" fmla="*/ 90 h 198"/>
              <a:gd name="T4" fmla="*/ 10 w 218"/>
              <a:gd name="T5" fmla="*/ 64 h 198"/>
              <a:gd name="T6" fmla="*/ 34 w 218"/>
              <a:gd name="T7" fmla="*/ 38 h 198"/>
              <a:gd name="T8" fmla="*/ 64 w 218"/>
              <a:gd name="T9" fmla="*/ 26 h 198"/>
              <a:gd name="T10" fmla="*/ 72 w 218"/>
              <a:gd name="T11" fmla="*/ 18 h 198"/>
              <a:gd name="T12" fmla="*/ 88 w 218"/>
              <a:gd name="T13" fmla="*/ 24 h 198"/>
              <a:gd name="T14" fmla="*/ 110 w 218"/>
              <a:gd name="T15" fmla="*/ 16 h 198"/>
              <a:gd name="T16" fmla="*/ 118 w 218"/>
              <a:gd name="T17" fmla="*/ 6 h 198"/>
              <a:gd name="T18" fmla="*/ 124 w 218"/>
              <a:gd name="T19" fmla="*/ 4 h 198"/>
              <a:gd name="T20" fmla="*/ 132 w 218"/>
              <a:gd name="T21" fmla="*/ 0 h 198"/>
              <a:gd name="T22" fmla="*/ 144 w 218"/>
              <a:gd name="T23" fmla="*/ 4 h 198"/>
              <a:gd name="T24" fmla="*/ 156 w 218"/>
              <a:gd name="T25" fmla="*/ 20 h 198"/>
              <a:gd name="T26" fmla="*/ 158 w 218"/>
              <a:gd name="T27" fmla="*/ 34 h 198"/>
              <a:gd name="T28" fmla="*/ 154 w 218"/>
              <a:gd name="T29" fmla="*/ 52 h 198"/>
              <a:gd name="T30" fmla="*/ 146 w 218"/>
              <a:gd name="T31" fmla="*/ 56 h 198"/>
              <a:gd name="T32" fmla="*/ 140 w 218"/>
              <a:gd name="T33" fmla="*/ 58 h 198"/>
              <a:gd name="T34" fmla="*/ 136 w 218"/>
              <a:gd name="T35" fmla="*/ 66 h 198"/>
              <a:gd name="T36" fmla="*/ 128 w 218"/>
              <a:gd name="T37" fmla="*/ 70 h 198"/>
              <a:gd name="T38" fmla="*/ 118 w 218"/>
              <a:gd name="T39" fmla="*/ 68 h 198"/>
              <a:gd name="T40" fmla="*/ 118 w 218"/>
              <a:gd name="T41" fmla="*/ 86 h 198"/>
              <a:gd name="T42" fmla="*/ 134 w 218"/>
              <a:gd name="T43" fmla="*/ 92 h 198"/>
              <a:gd name="T44" fmla="*/ 154 w 218"/>
              <a:gd name="T45" fmla="*/ 90 h 198"/>
              <a:gd name="T46" fmla="*/ 166 w 218"/>
              <a:gd name="T47" fmla="*/ 92 h 198"/>
              <a:gd name="T48" fmla="*/ 182 w 218"/>
              <a:gd name="T49" fmla="*/ 92 h 198"/>
              <a:gd name="T50" fmla="*/ 182 w 218"/>
              <a:gd name="T51" fmla="*/ 94 h 198"/>
              <a:gd name="T52" fmla="*/ 178 w 218"/>
              <a:gd name="T53" fmla="*/ 104 h 198"/>
              <a:gd name="T54" fmla="*/ 172 w 218"/>
              <a:gd name="T55" fmla="*/ 114 h 198"/>
              <a:gd name="T56" fmla="*/ 176 w 218"/>
              <a:gd name="T57" fmla="*/ 120 h 198"/>
              <a:gd name="T58" fmla="*/ 186 w 218"/>
              <a:gd name="T59" fmla="*/ 116 h 198"/>
              <a:gd name="T60" fmla="*/ 184 w 218"/>
              <a:gd name="T61" fmla="*/ 122 h 198"/>
              <a:gd name="T62" fmla="*/ 180 w 218"/>
              <a:gd name="T63" fmla="*/ 126 h 198"/>
              <a:gd name="T64" fmla="*/ 190 w 218"/>
              <a:gd name="T65" fmla="*/ 130 h 198"/>
              <a:gd name="T66" fmla="*/ 194 w 218"/>
              <a:gd name="T67" fmla="*/ 124 h 198"/>
              <a:gd name="T68" fmla="*/ 198 w 218"/>
              <a:gd name="T69" fmla="*/ 130 h 198"/>
              <a:gd name="T70" fmla="*/ 204 w 218"/>
              <a:gd name="T71" fmla="*/ 124 h 198"/>
              <a:gd name="T72" fmla="*/ 202 w 218"/>
              <a:gd name="T73" fmla="*/ 132 h 198"/>
              <a:gd name="T74" fmla="*/ 192 w 218"/>
              <a:gd name="T75" fmla="*/ 134 h 198"/>
              <a:gd name="T76" fmla="*/ 188 w 218"/>
              <a:gd name="T77" fmla="*/ 144 h 198"/>
              <a:gd name="T78" fmla="*/ 186 w 218"/>
              <a:gd name="T79" fmla="*/ 148 h 198"/>
              <a:gd name="T80" fmla="*/ 198 w 218"/>
              <a:gd name="T81" fmla="*/ 154 h 198"/>
              <a:gd name="T82" fmla="*/ 202 w 218"/>
              <a:gd name="T83" fmla="*/ 156 h 198"/>
              <a:gd name="T84" fmla="*/ 206 w 218"/>
              <a:gd name="T85" fmla="*/ 158 h 198"/>
              <a:gd name="T86" fmla="*/ 214 w 218"/>
              <a:gd name="T87" fmla="*/ 154 h 198"/>
              <a:gd name="T88" fmla="*/ 214 w 218"/>
              <a:gd name="T89" fmla="*/ 156 h 198"/>
              <a:gd name="T90" fmla="*/ 208 w 218"/>
              <a:gd name="T91" fmla="*/ 160 h 198"/>
              <a:gd name="T92" fmla="*/ 202 w 218"/>
              <a:gd name="T93" fmla="*/ 160 h 198"/>
              <a:gd name="T94" fmla="*/ 204 w 218"/>
              <a:gd name="T95" fmla="*/ 166 h 198"/>
              <a:gd name="T96" fmla="*/ 198 w 218"/>
              <a:gd name="T97" fmla="*/ 174 h 198"/>
              <a:gd name="T98" fmla="*/ 198 w 218"/>
              <a:gd name="T99" fmla="*/ 182 h 198"/>
              <a:gd name="T100" fmla="*/ 206 w 218"/>
              <a:gd name="T101" fmla="*/ 178 h 198"/>
              <a:gd name="T102" fmla="*/ 194 w 218"/>
              <a:gd name="T103" fmla="*/ 188 h 198"/>
              <a:gd name="T104" fmla="*/ 188 w 218"/>
              <a:gd name="T105" fmla="*/ 188 h 198"/>
              <a:gd name="T106" fmla="*/ 186 w 218"/>
              <a:gd name="T107" fmla="*/ 190 h 198"/>
              <a:gd name="T108" fmla="*/ 182 w 218"/>
              <a:gd name="T109" fmla="*/ 192 h 198"/>
              <a:gd name="T110" fmla="*/ 178 w 218"/>
              <a:gd name="T111" fmla="*/ 196 h 198"/>
              <a:gd name="T112" fmla="*/ 160 w 218"/>
              <a:gd name="T113" fmla="*/ 178 h 198"/>
              <a:gd name="T114" fmla="*/ 118 w 218"/>
              <a:gd name="T115" fmla="*/ 190 h 198"/>
              <a:gd name="T116" fmla="*/ 86 w 218"/>
              <a:gd name="T117" fmla="*/ 178 h 198"/>
              <a:gd name="T118" fmla="*/ 76 w 218"/>
              <a:gd name="T119" fmla="*/ 148 h 198"/>
              <a:gd name="T120" fmla="*/ 54 w 218"/>
              <a:gd name="T121" fmla="*/ 110 h 198"/>
              <a:gd name="T122" fmla="*/ 28 w 218"/>
              <a:gd name="T123" fmla="*/ 106 h 198"/>
              <a:gd name="T124" fmla="*/ 28 w 218"/>
              <a:gd name="T125" fmla="*/ 13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8" h="198">
                <a:moveTo>
                  <a:pt x="26" y="138"/>
                </a:moveTo>
                <a:lnTo>
                  <a:pt x="26" y="138"/>
                </a:lnTo>
                <a:lnTo>
                  <a:pt x="22" y="134"/>
                </a:lnTo>
                <a:lnTo>
                  <a:pt x="22" y="134"/>
                </a:lnTo>
                <a:lnTo>
                  <a:pt x="20" y="132"/>
                </a:lnTo>
                <a:lnTo>
                  <a:pt x="20" y="132"/>
                </a:lnTo>
                <a:lnTo>
                  <a:pt x="18" y="132"/>
                </a:lnTo>
                <a:lnTo>
                  <a:pt x="18" y="132"/>
                </a:lnTo>
                <a:lnTo>
                  <a:pt x="16" y="132"/>
                </a:lnTo>
                <a:lnTo>
                  <a:pt x="16" y="132"/>
                </a:lnTo>
                <a:lnTo>
                  <a:pt x="14" y="130"/>
                </a:lnTo>
                <a:lnTo>
                  <a:pt x="14" y="130"/>
                </a:lnTo>
                <a:lnTo>
                  <a:pt x="12" y="130"/>
                </a:lnTo>
                <a:lnTo>
                  <a:pt x="12" y="130"/>
                </a:lnTo>
                <a:lnTo>
                  <a:pt x="10" y="126"/>
                </a:lnTo>
                <a:lnTo>
                  <a:pt x="10" y="126"/>
                </a:lnTo>
                <a:lnTo>
                  <a:pt x="8" y="124"/>
                </a:lnTo>
                <a:lnTo>
                  <a:pt x="8" y="124"/>
                </a:lnTo>
                <a:lnTo>
                  <a:pt x="6" y="124"/>
                </a:lnTo>
                <a:lnTo>
                  <a:pt x="6" y="124"/>
                </a:lnTo>
                <a:lnTo>
                  <a:pt x="6" y="124"/>
                </a:lnTo>
                <a:lnTo>
                  <a:pt x="6" y="124"/>
                </a:lnTo>
                <a:lnTo>
                  <a:pt x="4" y="124"/>
                </a:lnTo>
                <a:lnTo>
                  <a:pt x="4" y="124"/>
                </a:lnTo>
                <a:lnTo>
                  <a:pt x="2" y="122"/>
                </a:lnTo>
                <a:lnTo>
                  <a:pt x="2" y="122"/>
                </a:lnTo>
                <a:lnTo>
                  <a:pt x="6" y="120"/>
                </a:lnTo>
                <a:lnTo>
                  <a:pt x="6" y="120"/>
                </a:lnTo>
                <a:lnTo>
                  <a:pt x="6" y="118"/>
                </a:lnTo>
                <a:lnTo>
                  <a:pt x="6" y="118"/>
                </a:lnTo>
                <a:lnTo>
                  <a:pt x="8" y="116"/>
                </a:lnTo>
                <a:lnTo>
                  <a:pt x="8" y="116"/>
                </a:lnTo>
                <a:lnTo>
                  <a:pt x="8" y="112"/>
                </a:lnTo>
                <a:lnTo>
                  <a:pt x="8" y="112"/>
                </a:lnTo>
                <a:lnTo>
                  <a:pt x="10" y="112"/>
                </a:lnTo>
                <a:lnTo>
                  <a:pt x="10" y="112"/>
                </a:lnTo>
                <a:lnTo>
                  <a:pt x="8" y="108"/>
                </a:lnTo>
                <a:lnTo>
                  <a:pt x="8" y="108"/>
                </a:lnTo>
                <a:lnTo>
                  <a:pt x="10" y="108"/>
                </a:lnTo>
                <a:lnTo>
                  <a:pt x="10" y="108"/>
                </a:lnTo>
                <a:lnTo>
                  <a:pt x="10" y="104"/>
                </a:lnTo>
                <a:lnTo>
                  <a:pt x="10" y="104"/>
                </a:lnTo>
                <a:lnTo>
                  <a:pt x="6" y="104"/>
                </a:lnTo>
                <a:lnTo>
                  <a:pt x="6" y="104"/>
                </a:lnTo>
                <a:lnTo>
                  <a:pt x="2" y="100"/>
                </a:lnTo>
                <a:lnTo>
                  <a:pt x="2" y="100"/>
                </a:lnTo>
                <a:lnTo>
                  <a:pt x="4" y="98"/>
                </a:lnTo>
                <a:lnTo>
                  <a:pt x="4" y="98"/>
                </a:lnTo>
                <a:lnTo>
                  <a:pt x="6" y="96"/>
                </a:lnTo>
                <a:lnTo>
                  <a:pt x="6" y="96"/>
                </a:lnTo>
                <a:lnTo>
                  <a:pt x="6" y="96"/>
                </a:lnTo>
                <a:lnTo>
                  <a:pt x="6" y="96"/>
                </a:lnTo>
                <a:lnTo>
                  <a:pt x="0" y="94"/>
                </a:lnTo>
                <a:lnTo>
                  <a:pt x="0" y="94"/>
                </a:lnTo>
                <a:lnTo>
                  <a:pt x="0" y="90"/>
                </a:lnTo>
                <a:lnTo>
                  <a:pt x="0" y="90"/>
                </a:lnTo>
                <a:lnTo>
                  <a:pt x="2" y="90"/>
                </a:lnTo>
                <a:lnTo>
                  <a:pt x="2" y="90"/>
                </a:lnTo>
                <a:lnTo>
                  <a:pt x="6" y="90"/>
                </a:lnTo>
                <a:lnTo>
                  <a:pt x="6" y="90"/>
                </a:lnTo>
                <a:lnTo>
                  <a:pt x="8" y="90"/>
                </a:lnTo>
                <a:lnTo>
                  <a:pt x="8" y="90"/>
                </a:lnTo>
                <a:lnTo>
                  <a:pt x="8" y="88"/>
                </a:lnTo>
                <a:lnTo>
                  <a:pt x="8" y="88"/>
                </a:lnTo>
                <a:lnTo>
                  <a:pt x="6" y="88"/>
                </a:lnTo>
                <a:lnTo>
                  <a:pt x="6" y="88"/>
                </a:lnTo>
                <a:lnTo>
                  <a:pt x="4" y="86"/>
                </a:lnTo>
                <a:lnTo>
                  <a:pt x="4" y="86"/>
                </a:lnTo>
                <a:lnTo>
                  <a:pt x="6" y="82"/>
                </a:lnTo>
                <a:lnTo>
                  <a:pt x="6" y="82"/>
                </a:lnTo>
                <a:lnTo>
                  <a:pt x="6" y="76"/>
                </a:lnTo>
                <a:lnTo>
                  <a:pt x="6" y="76"/>
                </a:lnTo>
                <a:lnTo>
                  <a:pt x="4" y="74"/>
                </a:lnTo>
                <a:lnTo>
                  <a:pt x="4" y="74"/>
                </a:lnTo>
                <a:lnTo>
                  <a:pt x="4" y="74"/>
                </a:lnTo>
                <a:lnTo>
                  <a:pt x="4" y="74"/>
                </a:lnTo>
                <a:lnTo>
                  <a:pt x="4" y="74"/>
                </a:lnTo>
                <a:lnTo>
                  <a:pt x="4" y="74"/>
                </a:lnTo>
                <a:lnTo>
                  <a:pt x="2" y="72"/>
                </a:lnTo>
                <a:lnTo>
                  <a:pt x="2" y="72"/>
                </a:lnTo>
                <a:lnTo>
                  <a:pt x="6" y="68"/>
                </a:lnTo>
                <a:lnTo>
                  <a:pt x="6" y="68"/>
                </a:lnTo>
                <a:lnTo>
                  <a:pt x="6" y="66"/>
                </a:lnTo>
                <a:lnTo>
                  <a:pt x="6" y="66"/>
                </a:lnTo>
                <a:lnTo>
                  <a:pt x="10" y="66"/>
                </a:lnTo>
                <a:lnTo>
                  <a:pt x="10" y="66"/>
                </a:lnTo>
                <a:lnTo>
                  <a:pt x="10" y="64"/>
                </a:lnTo>
                <a:lnTo>
                  <a:pt x="10" y="64"/>
                </a:lnTo>
                <a:lnTo>
                  <a:pt x="12" y="60"/>
                </a:lnTo>
                <a:lnTo>
                  <a:pt x="12" y="60"/>
                </a:lnTo>
                <a:lnTo>
                  <a:pt x="12" y="58"/>
                </a:lnTo>
                <a:lnTo>
                  <a:pt x="12" y="58"/>
                </a:lnTo>
                <a:lnTo>
                  <a:pt x="12" y="54"/>
                </a:lnTo>
                <a:lnTo>
                  <a:pt x="12" y="54"/>
                </a:lnTo>
                <a:lnTo>
                  <a:pt x="12" y="52"/>
                </a:lnTo>
                <a:lnTo>
                  <a:pt x="12" y="52"/>
                </a:lnTo>
                <a:lnTo>
                  <a:pt x="14" y="50"/>
                </a:lnTo>
                <a:lnTo>
                  <a:pt x="14" y="50"/>
                </a:lnTo>
                <a:lnTo>
                  <a:pt x="16" y="50"/>
                </a:lnTo>
                <a:lnTo>
                  <a:pt x="16" y="50"/>
                </a:lnTo>
                <a:lnTo>
                  <a:pt x="18" y="46"/>
                </a:lnTo>
                <a:lnTo>
                  <a:pt x="18" y="46"/>
                </a:lnTo>
                <a:lnTo>
                  <a:pt x="18" y="44"/>
                </a:lnTo>
                <a:lnTo>
                  <a:pt x="18" y="44"/>
                </a:lnTo>
                <a:lnTo>
                  <a:pt x="22" y="42"/>
                </a:lnTo>
                <a:lnTo>
                  <a:pt x="22" y="42"/>
                </a:lnTo>
                <a:lnTo>
                  <a:pt x="24" y="40"/>
                </a:lnTo>
                <a:lnTo>
                  <a:pt x="24" y="40"/>
                </a:lnTo>
                <a:lnTo>
                  <a:pt x="26" y="38"/>
                </a:lnTo>
                <a:lnTo>
                  <a:pt x="26" y="38"/>
                </a:lnTo>
                <a:lnTo>
                  <a:pt x="28" y="38"/>
                </a:lnTo>
                <a:lnTo>
                  <a:pt x="28" y="38"/>
                </a:lnTo>
                <a:lnTo>
                  <a:pt x="32" y="38"/>
                </a:lnTo>
                <a:lnTo>
                  <a:pt x="32" y="38"/>
                </a:lnTo>
                <a:lnTo>
                  <a:pt x="34" y="38"/>
                </a:lnTo>
                <a:lnTo>
                  <a:pt x="34" y="38"/>
                </a:lnTo>
                <a:lnTo>
                  <a:pt x="36" y="36"/>
                </a:lnTo>
                <a:lnTo>
                  <a:pt x="36" y="36"/>
                </a:lnTo>
                <a:lnTo>
                  <a:pt x="40" y="38"/>
                </a:lnTo>
                <a:lnTo>
                  <a:pt x="40" y="38"/>
                </a:lnTo>
                <a:lnTo>
                  <a:pt x="42" y="38"/>
                </a:lnTo>
                <a:lnTo>
                  <a:pt x="42" y="38"/>
                </a:lnTo>
                <a:lnTo>
                  <a:pt x="46" y="38"/>
                </a:lnTo>
                <a:lnTo>
                  <a:pt x="46" y="38"/>
                </a:lnTo>
                <a:lnTo>
                  <a:pt x="48" y="38"/>
                </a:lnTo>
                <a:lnTo>
                  <a:pt x="48" y="38"/>
                </a:lnTo>
                <a:lnTo>
                  <a:pt x="50" y="38"/>
                </a:lnTo>
                <a:lnTo>
                  <a:pt x="50" y="38"/>
                </a:lnTo>
                <a:lnTo>
                  <a:pt x="52" y="40"/>
                </a:lnTo>
                <a:lnTo>
                  <a:pt x="52" y="40"/>
                </a:lnTo>
                <a:lnTo>
                  <a:pt x="54" y="38"/>
                </a:lnTo>
                <a:lnTo>
                  <a:pt x="54" y="38"/>
                </a:lnTo>
                <a:lnTo>
                  <a:pt x="58" y="38"/>
                </a:lnTo>
                <a:lnTo>
                  <a:pt x="58" y="38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0" y="36"/>
                </a:lnTo>
                <a:lnTo>
                  <a:pt x="60" y="36"/>
                </a:lnTo>
                <a:lnTo>
                  <a:pt x="60" y="34"/>
                </a:lnTo>
                <a:lnTo>
                  <a:pt x="60" y="34"/>
                </a:lnTo>
                <a:lnTo>
                  <a:pt x="64" y="30"/>
                </a:lnTo>
                <a:lnTo>
                  <a:pt x="64" y="30"/>
                </a:lnTo>
                <a:lnTo>
                  <a:pt x="64" y="26"/>
                </a:lnTo>
                <a:lnTo>
                  <a:pt x="64" y="26"/>
                </a:lnTo>
                <a:lnTo>
                  <a:pt x="60" y="24"/>
                </a:lnTo>
                <a:lnTo>
                  <a:pt x="60" y="24"/>
                </a:lnTo>
                <a:lnTo>
                  <a:pt x="60" y="20"/>
                </a:lnTo>
                <a:lnTo>
                  <a:pt x="60" y="20"/>
                </a:lnTo>
                <a:lnTo>
                  <a:pt x="62" y="16"/>
                </a:lnTo>
                <a:lnTo>
                  <a:pt x="62" y="16"/>
                </a:lnTo>
                <a:lnTo>
                  <a:pt x="64" y="16"/>
                </a:lnTo>
                <a:lnTo>
                  <a:pt x="64" y="16"/>
                </a:lnTo>
                <a:lnTo>
                  <a:pt x="64" y="16"/>
                </a:lnTo>
                <a:lnTo>
                  <a:pt x="64" y="16"/>
                </a:lnTo>
                <a:lnTo>
                  <a:pt x="64" y="16"/>
                </a:lnTo>
                <a:lnTo>
                  <a:pt x="64" y="16"/>
                </a:lnTo>
                <a:lnTo>
                  <a:pt x="64" y="16"/>
                </a:lnTo>
                <a:lnTo>
                  <a:pt x="64" y="16"/>
                </a:lnTo>
                <a:lnTo>
                  <a:pt x="66" y="16"/>
                </a:lnTo>
                <a:lnTo>
                  <a:pt x="66" y="16"/>
                </a:lnTo>
                <a:lnTo>
                  <a:pt x="66" y="16"/>
                </a:lnTo>
                <a:lnTo>
                  <a:pt x="66" y="16"/>
                </a:lnTo>
                <a:lnTo>
                  <a:pt x="68" y="18"/>
                </a:lnTo>
                <a:lnTo>
                  <a:pt x="68" y="18"/>
                </a:lnTo>
                <a:lnTo>
                  <a:pt x="68" y="18"/>
                </a:lnTo>
                <a:lnTo>
                  <a:pt x="68" y="18"/>
                </a:lnTo>
                <a:lnTo>
                  <a:pt x="70" y="18"/>
                </a:lnTo>
                <a:lnTo>
                  <a:pt x="70" y="18"/>
                </a:lnTo>
                <a:lnTo>
                  <a:pt x="72" y="18"/>
                </a:lnTo>
                <a:lnTo>
                  <a:pt x="72" y="18"/>
                </a:lnTo>
                <a:lnTo>
                  <a:pt x="72" y="18"/>
                </a:lnTo>
                <a:lnTo>
                  <a:pt x="72" y="18"/>
                </a:lnTo>
                <a:lnTo>
                  <a:pt x="74" y="16"/>
                </a:lnTo>
                <a:lnTo>
                  <a:pt x="74" y="16"/>
                </a:lnTo>
                <a:lnTo>
                  <a:pt x="74" y="18"/>
                </a:lnTo>
                <a:lnTo>
                  <a:pt x="74" y="18"/>
                </a:lnTo>
                <a:lnTo>
                  <a:pt x="74" y="18"/>
                </a:lnTo>
                <a:lnTo>
                  <a:pt x="74" y="18"/>
                </a:lnTo>
                <a:lnTo>
                  <a:pt x="76" y="20"/>
                </a:lnTo>
                <a:lnTo>
                  <a:pt x="76" y="20"/>
                </a:lnTo>
                <a:lnTo>
                  <a:pt x="76" y="22"/>
                </a:lnTo>
                <a:lnTo>
                  <a:pt x="76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78" y="22"/>
                </a:lnTo>
                <a:lnTo>
                  <a:pt x="80" y="24"/>
                </a:lnTo>
                <a:lnTo>
                  <a:pt x="80" y="24"/>
                </a:lnTo>
                <a:lnTo>
                  <a:pt x="82" y="22"/>
                </a:lnTo>
                <a:lnTo>
                  <a:pt x="82" y="22"/>
                </a:lnTo>
                <a:lnTo>
                  <a:pt x="84" y="24"/>
                </a:lnTo>
                <a:lnTo>
                  <a:pt x="84" y="24"/>
                </a:lnTo>
                <a:lnTo>
                  <a:pt x="86" y="22"/>
                </a:lnTo>
                <a:lnTo>
                  <a:pt x="86" y="22"/>
                </a:lnTo>
                <a:lnTo>
                  <a:pt x="86" y="24"/>
                </a:lnTo>
                <a:lnTo>
                  <a:pt x="86" y="24"/>
                </a:lnTo>
                <a:lnTo>
                  <a:pt x="86" y="22"/>
                </a:lnTo>
                <a:lnTo>
                  <a:pt x="86" y="22"/>
                </a:lnTo>
                <a:lnTo>
                  <a:pt x="88" y="22"/>
                </a:lnTo>
                <a:lnTo>
                  <a:pt x="88" y="22"/>
                </a:lnTo>
                <a:lnTo>
                  <a:pt x="88" y="24"/>
                </a:lnTo>
                <a:lnTo>
                  <a:pt x="88" y="24"/>
                </a:lnTo>
                <a:lnTo>
                  <a:pt x="90" y="26"/>
                </a:lnTo>
                <a:lnTo>
                  <a:pt x="90" y="26"/>
                </a:lnTo>
                <a:lnTo>
                  <a:pt x="90" y="24"/>
                </a:lnTo>
                <a:lnTo>
                  <a:pt x="90" y="24"/>
                </a:lnTo>
                <a:lnTo>
                  <a:pt x="92" y="24"/>
                </a:lnTo>
                <a:lnTo>
                  <a:pt x="92" y="24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6" y="24"/>
                </a:lnTo>
                <a:lnTo>
                  <a:pt x="96" y="24"/>
                </a:lnTo>
                <a:lnTo>
                  <a:pt x="96" y="24"/>
                </a:lnTo>
                <a:lnTo>
                  <a:pt x="96" y="24"/>
                </a:lnTo>
                <a:lnTo>
                  <a:pt x="100" y="24"/>
                </a:lnTo>
                <a:lnTo>
                  <a:pt x="100" y="24"/>
                </a:lnTo>
                <a:lnTo>
                  <a:pt x="100" y="24"/>
                </a:lnTo>
                <a:lnTo>
                  <a:pt x="100" y="24"/>
                </a:lnTo>
                <a:lnTo>
                  <a:pt x="102" y="24"/>
                </a:lnTo>
                <a:lnTo>
                  <a:pt x="102" y="24"/>
                </a:lnTo>
                <a:lnTo>
                  <a:pt x="106" y="24"/>
                </a:lnTo>
                <a:lnTo>
                  <a:pt x="106" y="24"/>
                </a:lnTo>
                <a:lnTo>
                  <a:pt x="104" y="24"/>
                </a:lnTo>
                <a:lnTo>
                  <a:pt x="104" y="24"/>
                </a:lnTo>
                <a:lnTo>
                  <a:pt x="104" y="22"/>
                </a:lnTo>
                <a:lnTo>
                  <a:pt x="104" y="22"/>
                </a:lnTo>
                <a:lnTo>
                  <a:pt x="110" y="16"/>
                </a:lnTo>
                <a:lnTo>
                  <a:pt x="110" y="16"/>
                </a:lnTo>
                <a:lnTo>
                  <a:pt x="112" y="16"/>
                </a:lnTo>
                <a:lnTo>
                  <a:pt x="112" y="16"/>
                </a:lnTo>
                <a:lnTo>
                  <a:pt x="112" y="16"/>
                </a:lnTo>
                <a:lnTo>
                  <a:pt x="112" y="16"/>
                </a:lnTo>
                <a:lnTo>
                  <a:pt x="112" y="14"/>
                </a:lnTo>
                <a:lnTo>
                  <a:pt x="112" y="14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14" y="10"/>
                </a:lnTo>
                <a:lnTo>
                  <a:pt x="114" y="10"/>
                </a:lnTo>
                <a:lnTo>
                  <a:pt x="114" y="10"/>
                </a:lnTo>
                <a:lnTo>
                  <a:pt x="114" y="10"/>
                </a:lnTo>
                <a:lnTo>
                  <a:pt x="114" y="10"/>
                </a:lnTo>
                <a:lnTo>
                  <a:pt x="114" y="10"/>
                </a:lnTo>
                <a:lnTo>
                  <a:pt x="116" y="10"/>
                </a:lnTo>
                <a:lnTo>
                  <a:pt x="116" y="10"/>
                </a:lnTo>
                <a:lnTo>
                  <a:pt x="116" y="10"/>
                </a:lnTo>
                <a:lnTo>
                  <a:pt x="116" y="10"/>
                </a:lnTo>
                <a:lnTo>
                  <a:pt x="116" y="8"/>
                </a:lnTo>
                <a:lnTo>
                  <a:pt x="116" y="8"/>
                </a:lnTo>
                <a:lnTo>
                  <a:pt x="116" y="8"/>
                </a:lnTo>
                <a:lnTo>
                  <a:pt x="116" y="8"/>
                </a:lnTo>
                <a:lnTo>
                  <a:pt x="118" y="8"/>
                </a:lnTo>
                <a:lnTo>
                  <a:pt x="118" y="8"/>
                </a:lnTo>
                <a:lnTo>
                  <a:pt x="118" y="8"/>
                </a:lnTo>
                <a:lnTo>
                  <a:pt x="118" y="8"/>
                </a:lnTo>
                <a:lnTo>
                  <a:pt x="118" y="6"/>
                </a:lnTo>
                <a:lnTo>
                  <a:pt x="118" y="6"/>
                </a:lnTo>
                <a:lnTo>
                  <a:pt x="118" y="6"/>
                </a:lnTo>
                <a:lnTo>
                  <a:pt x="118" y="6"/>
                </a:lnTo>
                <a:lnTo>
                  <a:pt x="116" y="6"/>
                </a:lnTo>
                <a:lnTo>
                  <a:pt x="116" y="6"/>
                </a:lnTo>
                <a:lnTo>
                  <a:pt x="118" y="4"/>
                </a:lnTo>
                <a:lnTo>
                  <a:pt x="118" y="4"/>
                </a:lnTo>
                <a:lnTo>
                  <a:pt x="118" y="4"/>
                </a:lnTo>
                <a:lnTo>
                  <a:pt x="118" y="4"/>
                </a:lnTo>
                <a:lnTo>
                  <a:pt x="118" y="4"/>
                </a:lnTo>
                <a:lnTo>
                  <a:pt x="118" y="4"/>
                </a:lnTo>
                <a:lnTo>
                  <a:pt x="118" y="4"/>
                </a:lnTo>
                <a:lnTo>
                  <a:pt x="118" y="4"/>
                </a:lnTo>
                <a:lnTo>
                  <a:pt x="120" y="4"/>
                </a:lnTo>
                <a:lnTo>
                  <a:pt x="120" y="4"/>
                </a:lnTo>
                <a:lnTo>
                  <a:pt x="120" y="4"/>
                </a:lnTo>
                <a:lnTo>
                  <a:pt x="120" y="4"/>
                </a:lnTo>
                <a:lnTo>
                  <a:pt x="122" y="4"/>
                </a:lnTo>
                <a:lnTo>
                  <a:pt x="122" y="4"/>
                </a:lnTo>
                <a:lnTo>
                  <a:pt x="122" y="4"/>
                </a:lnTo>
                <a:lnTo>
                  <a:pt x="122" y="4"/>
                </a:lnTo>
                <a:lnTo>
                  <a:pt x="122" y="2"/>
                </a:lnTo>
                <a:lnTo>
                  <a:pt x="122" y="2"/>
                </a:lnTo>
                <a:lnTo>
                  <a:pt x="122" y="2"/>
                </a:lnTo>
                <a:lnTo>
                  <a:pt x="122" y="2"/>
                </a:lnTo>
                <a:lnTo>
                  <a:pt x="122" y="2"/>
                </a:lnTo>
                <a:lnTo>
                  <a:pt x="122" y="2"/>
                </a:lnTo>
                <a:lnTo>
                  <a:pt x="124" y="4"/>
                </a:lnTo>
                <a:lnTo>
                  <a:pt x="124" y="4"/>
                </a:lnTo>
                <a:lnTo>
                  <a:pt x="124" y="2"/>
                </a:lnTo>
                <a:lnTo>
                  <a:pt x="124" y="2"/>
                </a:lnTo>
                <a:lnTo>
                  <a:pt x="126" y="4"/>
                </a:lnTo>
                <a:lnTo>
                  <a:pt x="126" y="4"/>
                </a:lnTo>
                <a:lnTo>
                  <a:pt x="126" y="2"/>
                </a:lnTo>
                <a:lnTo>
                  <a:pt x="126" y="2"/>
                </a:lnTo>
                <a:lnTo>
                  <a:pt x="126" y="2"/>
                </a:lnTo>
                <a:lnTo>
                  <a:pt x="126" y="2"/>
                </a:lnTo>
                <a:lnTo>
                  <a:pt x="126" y="2"/>
                </a:lnTo>
                <a:lnTo>
                  <a:pt x="126" y="2"/>
                </a:lnTo>
                <a:lnTo>
                  <a:pt x="128" y="2"/>
                </a:lnTo>
                <a:lnTo>
                  <a:pt x="128" y="2"/>
                </a:lnTo>
                <a:lnTo>
                  <a:pt x="128" y="2"/>
                </a:lnTo>
                <a:lnTo>
                  <a:pt x="128" y="2"/>
                </a:lnTo>
                <a:lnTo>
                  <a:pt x="128" y="2"/>
                </a:lnTo>
                <a:lnTo>
                  <a:pt x="128" y="2"/>
                </a:lnTo>
                <a:lnTo>
                  <a:pt x="128" y="4"/>
                </a:lnTo>
                <a:lnTo>
                  <a:pt x="128" y="4"/>
                </a:lnTo>
                <a:lnTo>
                  <a:pt x="130" y="4"/>
                </a:lnTo>
                <a:lnTo>
                  <a:pt x="130" y="4"/>
                </a:lnTo>
                <a:lnTo>
                  <a:pt x="130" y="4"/>
                </a:lnTo>
                <a:lnTo>
                  <a:pt x="130" y="4"/>
                </a:lnTo>
                <a:lnTo>
                  <a:pt x="130" y="2"/>
                </a:lnTo>
                <a:lnTo>
                  <a:pt x="130" y="2"/>
                </a:lnTo>
                <a:lnTo>
                  <a:pt x="130" y="2"/>
                </a:lnTo>
                <a:lnTo>
                  <a:pt x="130" y="2"/>
                </a:lnTo>
                <a:lnTo>
                  <a:pt x="130" y="0"/>
                </a:lnTo>
                <a:lnTo>
                  <a:pt x="130" y="0"/>
                </a:lnTo>
                <a:lnTo>
                  <a:pt x="132" y="0"/>
                </a:lnTo>
                <a:lnTo>
                  <a:pt x="132" y="0"/>
                </a:lnTo>
                <a:lnTo>
                  <a:pt x="132" y="0"/>
                </a:lnTo>
                <a:lnTo>
                  <a:pt x="132" y="0"/>
                </a:lnTo>
                <a:lnTo>
                  <a:pt x="134" y="2"/>
                </a:lnTo>
                <a:lnTo>
                  <a:pt x="134" y="2"/>
                </a:lnTo>
                <a:lnTo>
                  <a:pt x="136" y="2"/>
                </a:lnTo>
                <a:lnTo>
                  <a:pt x="136" y="2"/>
                </a:lnTo>
                <a:lnTo>
                  <a:pt x="136" y="2"/>
                </a:lnTo>
                <a:lnTo>
                  <a:pt x="136" y="2"/>
                </a:lnTo>
                <a:lnTo>
                  <a:pt x="138" y="4"/>
                </a:lnTo>
                <a:lnTo>
                  <a:pt x="138" y="4"/>
                </a:lnTo>
                <a:lnTo>
                  <a:pt x="138" y="2"/>
                </a:lnTo>
                <a:lnTo>
                  <a:pt x="138" y="2"/>
                </a:lnTo>
                <a:lnTo>
                  <a:pt x="138" y="4"/>
                </a:lnTo>
                <a:lnTo>
                  <a:pt x="138" y="4"/>
                </a:lnTo>
                <a:lnTo>
                  <a:pt x="140" y="4"/>
                </a:lnTo>
                <a:lnTo>
                  <a:pt x="140" y="4"/>
                </a:lnTo>
                <a:lnTo>
                  <a:pt x="140" y="4"/>
                </a:lnTo>
                <a:lnTo>
                  <a:pt x="140" y="4"/>
                </a:lnTo>
                <a:lnTo>
                  <a:pt x="140" y="2"/>
                </a:lnTo>
                <a:lnTo>
                  <a:pt x="140" y="2"/>
                </a:lnTo>
                <a:lnTo>
                  <a:pt x="142" y="2"/>
                </a:lnTo>
                <a:lnTo>
                  <a:pt x="142" y="2"/>
                </a:lnTo>
                <a:lnTo>
                  <a:pt x="142" y="4"/>
                </a:lnTo>
                <a:lnTo>
                  <a:pt x="142" y="4"/>
                </a:lnTo>
                <a:lnTo>
                  <a:pt x="142" y="4"/>
                </a:lnTo>
                <a:lnTo>
                  <a:pt x="142" y="4"/>
                </a:lnTo>
                <a:lnTo>
                  <a:pt x="144" y="4"/>
                </a:lnTo>
                <a:lnTo>
                  <a:pt x="144" y="4"/>
                </a:lnTo>
                <a:lnTo>
                  <a:pt x="142" y="6"/>
                </a:lnTo>
                <a:lnTo>
                  <a:pt x="142" y="6"/>
                </a:lnTo>
                <a:lnTo>
                  <a:pt x="144" y="6"/>
                </a:lnTo>
                <a:lnTo>
                  <a:pt x="144" y="6"/>
                </a:lnTo>
                <a:lnTo>
                  <a:pt x="144" y="6"/>
                </a:lnTo>
                <a:lnTo>
                  <a:pt x="144" y="6"/>
                </a:lnTo>
                <a:lnTo>
                  <a:pt x="146" y="4"/>
                </a:lnTo>
                <a:lnTo>
                  <a:pt x="146" y="4"/>
                </a:lnTo>
                <a:lnTo>
                  <a:pt x="146" y="6"/>
                </a:lnTo>
                <a:lnTo>
                  <a:pt x="146" y="6"/>
                </a:lnTo>
                <a:lnTo>
                  <a:pt x="146" y="6"/>
                </a:lnTo>
                <a:lnTo>
                  <a:pt x="146" y="6"/>
                </a:lnTo>
                <a:lnTo>
                  <a:pt x="146" y="6"/>
                </a:lnTo>
                <a:lnTo>
                  <a:pt x="146" y="6"/>
                </a:lnTo>
                <a:lnTo>
                  <a:pt x="146" y="8"/>
                </a:lnTo>
                <a:lnTo>
                  <a:pt x="146" y="8"/>
                </a:lnTo>
                <a:lnTo>
                  <a:pt x="148" y="8"/>
                </a:lnTo>
                <a:lnTo>
                  <a:pt x="148" y="8"/>
                </a:lnTo>
                <a:lnTo>
                  <a:pt x="150" y="10"/>
                </a:lnTo>
                <a:lnTo>
                  <a:pt x="150" y="10"/>
                </a:lnTo>
                <a:lnTo>
                  <a:pt x="150" y="10"/>
                </a:lnTo>
                <a:lnTo>
                  <a:pt x="150" y="10"/>
                </a:lnTo>
                <a:lnTo>
                  <a:pt x="152" y="12"/>
                </a:lnTo>
                <a:lnTo>
                  <a:pt x="152" y="12"/>
                </a:lnTo>
                <a:lnTo>
                  <a:pt x="152" y="18"/>
                </a:lnTo>
                <a:lnTo>
                  <a:pt x="152" y="18"/>
                </a:lnTo>
                <a:lnTo>
                  <a:pt x="154" y="18"/>
                </a:lnTo>
                <a:lnTo>
                  <a:pt x="154" y="18"/>
                </a:lnTo>
                <a:lnTo>
                  <a:pt x="156" y="20"/>
                </a:lnTo>
                <a:lnTo>
                  <a:pt x="156" y="20"/>
                </a:lnTo>
                <a:lnTo>
                  <a:pt x="156" y="22"/>
                </a:lnTo>
                <a:lnTo>
                  <a:pt x="156" y="22"/>
                </a:lnTo>
                <a:lnTo>
                  <a:pt x="158" y="22"/>
                </a:lnTo>
                <a:lnTo>
                  <a:pt x="158" y="22"/>
                </a:lnTo>
                <a:lnTo>
                  <a:pt x="158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6"/>
                </a:lnTo>
                <a:lnTo>
                  <a:pt x="158" y="26"/>
                </a:lnTo>
                <a:lnTo>
                  <a:pt x="158" y="26"/>
                </a:lnTo>
                <a:lnTo>
                  <a:pt x="158" y="26"/>
                </a:lnTo>
                <a:lnTo>
                  <a:pt x="158" y="26"/>
                </a:lnTo>
                <a:lnTo>
                  <a:pt x="158" y="26"/>
                </a:lnTo>
                <a:lnTo>
                  <a:pt x="160" y="28"/>
                </a:lnTo>
                <a:lnTo>
                  <a:pt x="160" y="28"/>
                </a:lnTo>
                <a:lnTo>
                  <a:pt x="160" y="28"/>
                </a:lnTo>
                <a:lnTo>
                  <a:pt x="160" y="28"/>
                </a:lnTo>
                <a:lnTo>
                  <a:pt x="160" y="30"/>
                </a:lnTo>
                <a:lnTo>
                  <a:pt x="160" y="30"/>
                </a:lnTo>
                <a:lnTo>
                  <a:pt x="160" y="30"/>
                </a:lnTo>
                <a:lnTo>
                  <a:pt x="160" y="30"/>
                </a:lnTo>
                <a:lnTo>
                  <a:pt x="160" y="32"/>
                </a:lnTo>
                <a:lnTo>
                  <a:pt x="160" y="32"/>
                </a:lnTo>
                <a:lnTo>
                  <a:pt x="160" y="32"/>
                </a:lnTo>
                <a:lnTo>
                  <a:pt x="160" y="32"/>
                </a:lnTo>
                <a:lnTo>
                  <a:pt x="158" y="34"/>
                </a:lnTo>
                <a:lnTo>
                  <a:pt x="158" y="34"/>
                </a:lnTo>
                <a:lnTo>
                  <a:pt x="158" y="38"/>
                </a:lnTo>
                <a:lnTo>
                  <a:pt x="158" y="38"/>
                </a:lnTo>
                <a:lnTo>
                  <a:pt x="158" y="40"/>
                </a:lnTo>
                <a:lnTo>
                  <a:pt x="158" y="40"/>
                </a:lnTo>
                <a:lnTo>
                  <a:pt x="158" y="42"/>
                </a:lnTo>
                <a:lnTo>
                  <a:pt x="158" y="42"/>
                </a:lnTo>
                <a:lnTo>
                  <a:pt x="158" y="40"/>
                </a:lnTo>
                <a:lnTo>
                  <a:pt x="158" y="40"/>
                </a:lnTo>
                <a:lnTo>
                  <a:pt x="158" y="46"/>
                </a:lnTo>
                <a:lnTo>
                  <a:pt x="158" y="46"/>
                </a:lnTo>
                <a:lnTo>
                  <a:pt x="158" y="48"/>
                </a:lnTo>
                <a:lnTo>
                  <a:pt x="158" y="48"/>
                </a:lnTo>
                <a:lnTo>
                  <a:pt x="158" y="46"/>
                </a:lnTo>
                <a:lnTo>
                  <a:pt x="158" y="46"/>
                </a:lnTo>
                <a:lnTo>
                  <a:pt x="158" y="46"/>
                </a:lnTo>
                <a:lnTo>
                  <a:pt x="158" y="46"/>
                </a:lnTo>
                <a:lnTo>
                  <a:pt x="158" y="46"/>
                </a:lnTo>
                <a:lnTo>
                  <a:pt x="158" y="46"/>
                </a:lnTo>
                <a:lnTo>
                  <a:pt x="156" y="46"/>
                </a:lnTo>
                <a:lnTo>
                  <a:pt x="156" y="46"/>
                </a:lnTo>
                <a:lnTo>
                  <a:pt x="156" y="48"/>
                </a:lnTo>
                <a:lnTo>
                  <a:pt x="156" y="48"/>
                </a:lnTo>
                <a:lnTo>
                  <a:pt x="156" y="48"/>
                </a:lnTo>
                <a:lnTo>
                  <a:pt x="156" y="48"/>
                </a:lnTo>
                <a:lnTo>
                  <a:pt x="156" y="50"/>
                </a:lnTo>
                <a:lnTo>
                  <a:pt x="156" y="50"/>
                </a:lnTo>
                <a:lnTo>
                  <a:pt x="156" y="50"/>
                </a:lnTo>
                <a:lnTo>
                  <a:pt x="156" y="50"/>
                </a:lnTo>
                <a:lnTo>
                  <a:pt x="154" y="52"/>
                </a:lnTo>
                <a:lnTo>
                  <a:pt x="154" y="52"/>
                </a:lnTo>
                <a:lnTo>
                  <a:pt x="152" y="56"/>
                </a:lnTo>
                <a:lnTo>
                  <a:pt x="152" y="56"/>
                </a:lnTo>
                <a:lnTo>
                  <a:pt x="152" y="60"/>
                </a:lnTo>
                <a:lnTo>
                  <a:pt x="152" y="60"/>
                </a:lnTo>
                <a:lnTo>
                  <a:pt x="152" y="60"/>
                </a:lnTo>
                <a:lnTo>
                  <a:pt x="152" y="60"/>
                </a:lnTo>
                <a:lnTo>
                  <a:pt x="150" y="60"/>
                </a:lnTo>
                <a:lnTo>
                  <a:pt x="150" y="60"/>
                </a:lnTo>
                <a:lnTo>
                  <a:pt x="150" y="60"/>
                </a:lnTo>
                <a:lnTo>
                  <a:pt x="150" y="60"/>
                </a:lnTo>
                <a:lnTo>
                  <a:pt x="150" y="60"/>
                </a:lnTo>
                <a:lnTo>
                  <a:pt x="150" y="60"/>
                </a:lnTo>
                <a:lnTo>
                  <a:pt x="148" y="58"/>
                </a:lnTo>
                <a:lnTo>
                  <a:pt x="148" y="58"/>
                </a:lnTo>
                <a:lnTo>
                  <a:pt x="148" y="58"/>
                </a:lnTo>
                <a:lnTo>
                  <a:pt x="148" y="58"/>
                </a:lnTo>
                <a:lnTo>
                  <a:pt x="146" y="58"/>
                </a:lnTo>
                <a:lnTo>
                  <a:pt x="146" y="58"/>
                </a:lnTo>
                <a:lnTo>
                  <a:pt x="146" y="58"/>
                </a:lnTo>
                <a:lnTo>
                  <a:pt x="146" y="58"/>
                </a:lnTo>
                <a:lnTo>
                  <a:pt x="146" y="58"/>
                </a:lnTo>
                <a:lnTo>
                  <a:pt x="146" y="58"/>
                </a:lnTo>
                <a:lnTo>
                  <a:pt x="148" y="58"/>
                </a:lnTo>
                <a:lnTo>
                  <a:pt x="148" y="58"/>
                </a:lnTo>
                <a:lnTo>
                  <a:pt x="146" y="56"/>
                </a:lnTo>
                <a:lnTo>
                  <a:pt x="146" y="56"/>
                </a:lnTo>
                <a:lnTo>
                  <a:pt x="146" y="56"/>
                </a:lnTo>
                <a:lnTo>
                  <a:pt x="146" y="56"/>
                </a:lnTo>
                <a:lnTo>
                  <a:pt x="146" y="56"/>
                </a:lnTo>
                <a:lnTo>
                  <a:pt x="146" y="56"/>
                </a:lnTo>
                <a:lnTo>
                  <a:pt x="144" y="56"/>
                </a:lnTo>
                <a:lnTo>
                  <a:pt x="144" y="56"/>
                </a:lnTo>
                <a:lnTo>
                  <a:pt x="144" y="56"/>
                </a:lnTo>
                <a:lnTo>
                  <a:pt x="144" y="56"/>
                </a:lnTo>
                <a:lnTo>
                  <a:pt x="144" y="56"/>
                </a:lnTo>
                <a:lnTo>
                  <a:pt x="144" y="56"/>
                </a:lnTo>
                <a:lnTo>
                  <a:pt x="142" y="56"/>
                </a:lnTo>
                <a:lnTo>
                  <a:pt x="142" y="56"/>
                </a:lnTo>
                <a:lnTo>
                  <a:pt x="142" y="56"/>
                </a:lnTo>
                <a:lnTo>
                  <a:pt x="142" y="56"/>
                </a:lnTo>
                <a:lnTo>
                  <a:pt x="142" y="56"/>
                </a:lnTo>
                <a:lnTo>
                  <a:pt x="142" y="56"/>
                </a:lnTo>
                <a:lnTo>
                  <a:pt x="140" y="56"/>
                </a:lnTo>
                <a:lnTo>
                  <a:pt x="140" y="56"/>
                </a:lnTo>
                <a:lnTo>
                  <a:pt x="140" y="56"/>
                </a:lnTo>
                <a:lnTo>
                  <a:pt x="140" y="56"/>
                </a:lnTo>
                <a:lnTo>
                  <a:pt x="140" y="56"/>
                </a:lnTo>
                <a:lnTo>
                  <a:pt x="140" y="56"/>
                </a:lnTo>
                <a:lnTo>
                  <a:pt x="140" y="56"/>
                </a:lnTo>
                <a:lnTo>
                  <a:pt x="140" y="56"/>
                </a:lnTo>
                <a:lnTo>
                  <a:pt x="140" y="58"/>
                </a:lnTo>
                <a:lnTo>
                  <a:pt x="140" y="58"/>
                </a:lnTo>
                <a:lnTo>
                  <a:pt x="140" y="58"/>
                </a:lnTo>
                <a:lnTo>
                  <a:pt x="140" y="58"/>
                </a:lnTo>
                <a:lnTo>
                  <a:pt x="140" y="58"/>
                </a:lnTo>
                <a:lnTo>
                  <a:pt x="140" y="58"/>
                </a:lnTo>
                <a:lnTo>
                  <a:pt x="140" y="58"/>
                </a:lnTo>
                <a:lnTo>
                  <a:pt x="140" y="58"/>
                </a:lnTo>
                <a:lnTo>
                  <a:pt x="142" y="60"/>
                </a:lnTo>
                <a:lnTo>
                  <a:pt x="142" y="60"/>
                </a:lnTo>
                <a:lnTo>
                  <a:pt x="140" y="60"/>
                </a:lnTo>
                <a:lnTo>
                  <a:pt x="140" y="60"/>
                </a:lnTo>
                <a:lnTo>
                  <a:pt x="142" y="60"/>
                </a:lnTo>
                <a:lnTo>
                  <a:pt x="142" y="60"/>
                </a:lnTo>
                <a:lnTo>
                  <a:pt x="142" y="62"/>
                </a:lnTo>
                <a:lnTo>
                  <a:pt x="142" y="62"/>
                </a:lnTo>
                <a:lnTo>
                  <a:pt x="142" y="64"/>
                </a:lnTo>
                <a:lnTo>
                  <a:pt x="142" y="64"/>
                </a:lnTo>
                <a:lnTo>
                  <a:pt x="144" y="64"/>
                </a:lnTo>
                <a:lnTo>
                  <a:pt x="144" y="64"/>
                </a:lnTo>
                <a:lnTo>
                  <a:pt x="142" y="64"/>
                </a:lnTo>
                <a:lnTo>
                  <a:pt x="142" y="64"/>
                </a:lnTo>
                <a:lnTo>
                  <a:pt x="142" y="66"/>
                </a:lnTo>
                <a:lnTo>
                  <a:pt x="142" y="66"/>
                </a:lnTo>
                <a:lnTo>
                  <a:pt x="142" y="66"/>
                </a:lnTo>
                <a:lnTo>
                  <a:pt x="142" y="66"/>
                </a:lnTo>
                <a:lnTo>
                  <a:pt x="140" y="66"/>
                </a:lnTo>
                <a:lnTo>
                  <a:pt x="140" y="66"/>
                </a:lnTo>
                <a:lnTo>
                  <a:pt x="138" y="66"/>
                </a:lnTo>
                <a:lnTo>
                  <a:pt x="138" y="66"/>
                </a:lnTo>
                <a:lnTo>
                  <a:pt x="138" y="66"/>
                </a:lnTo>
                <a:lnTo>
                  <a:pt x="138" y="66"/>
                </a:lnTo>
                <a:lnTo>
                  <a:pt x="136" y="66"/>
                </a:lnTo>
                <a:lnTo>
                  <a:pt x="136" y="66"/>
                </a:lnTo>
                <a:lnTo>
                  <a:pt x="136" y="66"/>
                </a:lnTo>
                <a:lnTo>
                  <a:pt x="136" y="66"/>
                </a:lnTo>
                <a:lnTo>
                  <a:pt x="134" y="66"/>
                </a:lnTo>
                <a:lnTo>
                  <a:pt x="134" y="66"/>
                </a:lnTo>
                <a:lnTo>
                  <a:pt x="134" y="66"/>
                </a:lnTo>
                <a:lnTo>
                  <a:pt x="134" y="66"/>
                </a:lnTo>
                <a:lnTo>
                  <a:pt x="134" y="68"/>
                </a:lnTo>
                <a:lnTo>
                  <a:pt x="134" y="68"/>
                </a:lnTo>
                <a:lnTo>
                  <a:pt x="134" y="68"/>
                </a:lnTo>
                <a:lnTo>
                  <a:pt x="134" y="68"/>
                </a:lnTo>
                <a:lnTo>
                  <a:pt x="134" y="70"/>
                </a:lnTo>
                <a:lnTo>
                  <a:pt x="134" y="70"/>
                </a:lnTo>
                <a:lnTo>
                  <a:pt x="134" y="72"/>
                </a:lnTo>
                <a:lnTo>
                  <a:pt x="134" y="72"/>
                </a:lnTo>
                <a:lnTo>
                  <a:pt x="134" y="72"/>
                </a:lnTo>
                <a:lnTo>
                  <a:pt x="134" y="72"/>
                </a:lnTo>
                <a:lnTo>
                  <a:pt x="132" y="70"/>
                </a:lnTo>
                <a:lnTo>
                  <a:pt x="132" y="70"/>
                </a:lnTo>
                <a:lnTo>
                  <a:pt x="132" y="70"/>
                </a:lnTo>
                <a:lnTo>
                  <a:pt x="132" y="70"/>
                </a:lnTo>
                <a:lnTo>
                  <a:pt x="132" y="70"/>
                </a:lnTo>
                <a:lnTo>
                  <a:pt x="132" y="70"/>
                </a:lnTo>
                <a:lnTo>
                  <a:pt x="132" y="72"/>
                </a:lnTo>
                <a:lnTo>
                  <a:pt x="132" y="72"/>
                </a:lnTo>
                <a:lnTo>
                  <a:pt x="132" y="72"/>
                </a:lnTo>
                <a:lnTo>
                  <a:pt x="132" y="72"/>
                </a:lnTo>
                <a:lnTo>
                  <a:pt x="130" y="72"/>
                </a:lnTo>
                <a:lnTo>
                  <a:pt x="130" y="72"/>
                </a:lnTo>
                <a:lnTo>
                  <a:pt x="130" y="70"/>
                </a:lnTo>
                <a:lnTo>
                  <a:pt x="130" y="70"/>
                </a:lnTo>
                <a:lnTo>
                  <a:pt x="128" y="70"/>
                </a:lnTo>
                <a:lnTo>
                  <a:pt x="128" y="70"/>
                </a:lnTo>
                <a:lnTo>
                  <a:pt x="128" y="70"/>
                </a:lnTo>
                <a:lnTo>
                  <a:pt x="128" y="70"/>
                </a:lnTo>
                <a:lnTo>
                  <a:pt x="126" y="70"/>
                </a:lnTo>
                <a:lnTo>
                  <a:pt x="126" y="70"/>
                </a:lnTo>
                <a:lnTo>
                  <a:pt x="126" y="70"/>
                </a:lnTo>
                <a:lnTo>
                  <a:pt x="126" y="70"/>
                </a:lnTo>
                <a:lnTo>
                  <a:pt x="126" y="70"/>
                </a:lnTo>
                <a:lnTo>
                  <a:pt x="126" y="70"/>
                </a:lnTo>
                <a:lnTo>
                  <a:pt x="126" y="72"/>
                </a:lnTo>
                <a:lnTo>
                  <a:pt x="126" y="72"/>
                </a:lnTo>
                <a:lnTo>
                  <a:pt x="126" y="70"/>
                </a:lnTo>
                <a:lnTo>
                  <a:pt x="126" y="70"/>
                </a:lnTo>
                <a:lnTo>
                  <a:pt x="124" y="70"/>
                </a:lnTo>
                <a:lnTo>
                  <a:pt x="124" y="70"/>
                </a:lnTo>
                <a:lnTo>
                  <a:pt x="124" y="68"/>
                </a:lnTo>
                <a:lnTo>
                  <a:pt x="124" y="68"/>
                </a:lnTo>
                <a:lnTo>
                  <a:pt x="124" y="68"/>
                </a:lnTo>
                <a:lnTo>
                  <a:pt x="124" y="68"/>
                </a:lnTo>
                <a:lnTo>
                  <a:pt x="124" y="68"/>
                </a:lnTo>
                <a:lnTo>
                  <a:pt x="124" y="68"/>
                </a:lnTo>
                <a:lnTo>
                  <a:pt x="122" y="68"/>
                </a:lnTo>
                <a:lnTo>
                  <a:pt x="122" y="68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20" y="68"/>
                </a:lnTo>
                <a:lnTo>
                  <a:pt x="118" y="68"/>
                </a:lnTo>
                <a:lnTo>
                  <a:pt x="118" y="68"/>
                </a:lnTo>
                <a:lnTo>
                  <a:pt x="118" y="68"/>
                </a:lnTo>
                <a:lnTo>
                  <a:pt x="118" y="68"/>
                </a:lnTo>
                <a:lnTo>
                  <a:pt x="118" y="70"/>
                </a:lnTo>
                <a:lnTo>
                  <a:pt x="118" y="70"/>
                </a:lnTo>
                <a:lnTo>
                  <a:pt x="116" y="72"/>
                </a:lnTo>
                <a:lnTo>
                  <a:pt x="116" y="72"/>
                </a:lnTo>
                <a:lnTo>
                  <a:pt x="116" y="74"/>
                </a:lnTo>
                <a:lnTo>
                  <a:pt x="116" y="74"/>
                </a:lnTo>
                <a:lnTo>
                  <a:pt x="116" y="74"/>
                </a:lnTo>
                <a:lnTo>
                  <a:pt x="116" y="74"/>
                </a:lnTo>
                <a:lnTo>
                  <a:pt x="116" y="74"/>
                </a:lnTo>
                <a:lnTo>
                  <a:pt x="116" y="74"/>
                </a:lnTo>
                <a:lnTo>
                  <a:pt x="116" y="76"/>
                </a:lnTo>
                <a:lnTo>
                  <a:pt x="116" y="76"/>
                </a:lnTo>
                <a:lnTo>
                  <a:pt x="118" y="76"/>
                </a:lnTo>
                <a:lnTo>
                  <a:pt x="118" y="76"/>
                </a:lnTo>
                <a:lnTo>
                  <a:pt x="118" y="76"/>
                </a:lnTo>
                <a:lnTo>
                  <a:pt x="118" y="76"/>
                </a:lnTo>
                <a:lnTo>
                  <a:pt x="118" y="78"/>
                </a:lnTo>
                <a:lnTo>
                  <a:pt x="118" y="78"/>
                </a:lnTo>
                <a:lnTo>
                  <a:pt x="118" y="78"/>
                </a:lnTo>
                <a:lnTo>
                  <a:pt x="118" y="78"/>
                </a:lnTo>
                <a:lnTo>
                  <a:pt x="118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4"/>
                </a:lnTo>
                <a:lnTo>
                  <a:pt x="118" y="84"/>
                </a:lnTo>
                <a:lnTo>
                  <a:pt x="118" y="86"/>
                </a:lnTo>
                <a:lnTo>
                  <a:pt x="118" y="86"/>
                </a:lnTo>
                <a:lnTo>
                  <a:pt x="120" y="88"/>
                </a:lnTo>
                <a:lnTo>
                  <a:pt x="120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90"/>
                </a:lnTo>
                <a:lnTo>
                  <a:pt x="122" y="90"/>
                </a:lnTo>
                <a:lnTo>
                  <a:pt x="124" y="90"/>
                </a:lnTo>
                <a:lnTo>
                  <a:pt x="124" y="90"/>
                </a:lnTo>
                <a:lnTo>
                  <a:pt x="126" y="90"/>
                </a:lnTo>
                <a:lnTo>
                  <a:pt x="126" y="90"/>
                </a:lnTo>
                <a:lnTo>
                  <a:pt x="126" y="90"/>
                </a:lnTo>
                <a:lnTo>
                  <a:pt x="126" y="90"/>
                </a:lnTo>
                <a:lnTo>
                  <a:pt x="128" y="90"/>
                </a:lnTo>
                <a:lnTo>
                  <a:pt x="128" y="90"/>
                </a:lnTo>
                <a:lnTo>
                  <a:pt x="128" y="90"/>
                </a:lnTo>
                <a:lnTo>
                  <a:pt x="128" y="90"/>
                </a:lnTo>
                <a:lnTo>
                  <a:pt x="130" y="92"/>
                </a:lnTo>
                <a:lnTo>
                  <a:pt x="130" y="92"/>
                </a:lnTo>
                <a:lnTo>
                  <a:pt x="132" y="92"/>
                </a:lnTo>
                <a:lnTo>
                  <a:pt x="132" y="92"/>
                </a:lnTo>
                <a:lnTo>
                  <a:pt x="132" y="92"/>
                </a:lnTo>
                <a:lnTo>
                  <a:pt x="132" y="92"/>
                </a:lnTo>
                <a:lnTo>
                  <a:pt x="134" y="92"/>
                </a:lnTo>
                <a:lnTo>
                  <a:pt x="134" y="92"/>
                </a:lnTo>
                <a:lnTo>
                  <a:pt x="134" y="92"/>
                </a:lnTo>
                <a:lnTo>
                  <a:pt x="134" y="92"/>
                </a:lnTo>
                <a:lnTo>
                  <a:pt x="134" y="92"/>
                </a:lnTo>
                <a:lnTo>
                  <a:pt x="134" y="92"/>
                </a:lnTo>
                <a:lnTo>
                  <a:pt x="134" y="92"/>
                </a:lnTo>
                <a:lnTo>
                  <a:pt x="134" y="92"/>
                </a:lnTo>
                <a:lnTo>
                  <a:pt x="136" y="92"/>
                </a:lnTo>
                <a:lnTo>
                  <a:pt x="136" y="90"/>
                </a:lnTo>
                <a:lnTo>
                  <a:pt x="136" y="92"/>
                </a:lnTo>
                <a:lnTo>
                  <a:pt x="134" y="90"/>
                </a:lnTo>
                <a:lnTo>
                  <a:pt x="138" y="90"/>
                </a:lnTo>
                <a:lnTo>
                  <a:pt x="138" y="90"/>
                </a:lnTo>
                <a:lnTo>
                  <a:pt x="138" y="90"/>
                </a:lnTo>
                <a:lnTo>
                  <a:pt x="138" y="90"/>
                </a:lnTo>
                <a:lnTo>
                  <a:pt x="138" y="88"/>
                </a:lnTo>
                <a:lnTo>
                  <a:pt x="140" y="88"/>
                </a:lnTo>
                <a:lnTo>
                  <a:pt x="140" y="88"/>
                </a:lnTo>
                <a:lnTo>
                  <a:pt x="146" y="86"/>
                </a:lnTo>
                <a:lnTo>
                  <a:pt x="146" y="90"/>
                </a:lnTo>
                <a:lnTo>
                  <a:pt x="146" y="90"/>
                </a:lnTo>
                <a:lnTo>
                  <a:pt x="146" y="86"/>
                </a:lnTo>
                <a:lnTo>
                  <a:pt x="148" y="86"/>
                </a:lnTo>
                <a:lnTo>
                  <a:pt x="148" y="88"/>
                </a:lnTo>
                <a:lnTo>
                  <a:pt x="150" y="88"/>
                </a:lnTo>
                <a:lnTo>
                  <a:pt x="150" y="88"/>
                </a:lnTo>
                <a:lnTo>
                  <a:pt x="148" y="86"/>
                </a:lnTo>
                <a:lnTo>
                  <a:pt x="148" y="86"/>
                </a:lnTo>
                <a:lnTo>
                  <a:pt x="150" y="86"/>
                </a:lnTo>
                <a:lnTo>
                  <a:pt x="150" y="88"/>
                </a:lnTo>
                <a:lnTo>
                  <a:pt x="152" y="88"/>
                </a:lnTo>
                <a:lnTo>
                  <a:pt x="152" y="86"/>
                </a:lnTo>
                <a:lnTo>
                  <a:pt x="154" y="88"/>
                </a:lnTo>
                <a:lnTo>
                  <a:pt x="154" y="90"/>
                </a:lnTo>
                <a:lnTo>
                  <a:pt x="154" y="90"/>
                </a:lnTo>
                <a:lnTo>
                  <a:pt x="156" y="88"/>
                </a:lnTo>
                <a:lnTo>
                  <a:pt x="156" y="90"/>
                </a:lnTo>
                <a:lnTo>
                  <a:pt x="156" y="90"/>
                </a:lnTo>
                <a:lnTo>
                  <a:pt x="156" y="90"/>
                </a:lnTo>
                <a:lnTo>
                  <a:pt x="158" y="92"/>
                </a:lnTo>
                <a:lnTo>
                  <a:pt x="158" y="92"/>
                </a:lnTo>
                <a:lnTo>
                  <a:pt x="158" y="92"/>
                </a:lnTo>
                <a:lnTo>
                  <a:pt x="158" y="92"/>
                </a:lnTo>
                <a:lnTo>
                  <a:pt x="160" y="92"/>
                </a:lnTo>
                <a:lnTo>
                  <a:pt x="160" y="92"/>
                </a:lnTo>
                <a:lnTo>
                  <a:pt x="160" y="90"/>
                </a:lnTo>
                <a:lnTo>
                  <a:pt x="160" y="90"/>
                </a:lnTo>
                <a:lnTo>
                  <a:pt x="160" y="92"/>
                </a:lnTo>
                <a:lnTo>
                  <a:pt x="160" y="92"/>
                </a:lnTo>
                <a:lnTo>
                  <a:pt x="160" y="92"/>
                </a:lnTo>
                <a:lnTo>
                  <a:pt x="160" y="92"/>
                </a:lnTo>
                <a:lnTo>
                  <a:pt x="160" y="94"/>
                </a:lnTo>
                <a:lnTo>
                  <a:pt x="160" y="94"/>
                </a:lnTo>
                <a:lnTo>
                  <a:pt x="162" y="94"/>
                </a:lnTo>
                <a:lnTo>
                  <a:pt x="162" y="92"/>
                </a:lnTo>
                <a:lnTo>
                  <a:pt x="164" y="92"/>
                </a:lnTo>
                <a:lnTo>
                  <a:pt x="164" y="92"/>
                </a:lnTo>
                <a:lnTo>
                  <a:pt x="164" y="92"/>
                </a:lnTo>
                <a:lnTo>
                  <a:pt x="164" y="92"/>
                </a:lnTo>
                <a:lnTo>
                  <a:pt x="164" y="92"/>
                </a:lnTo>
                <a:lnTo>
                  <a:pt x="164" y="92"/>
                </a:lnTo>
                <a:lnTo>
                  <a:pt x="166" y="92"/>
                </a:lnTo>
                <a:lnTo>
                  <a:pt x="166" y="92"/>
                </a:lnTo>
                <a:lnTo>
                  <a:pt x="166" y="92"/>
                </a:lnTo>
                <a:lnTo>
                  <a:pt x="164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4"/>
                </a:lnTo>
                <a:lnTo>
                  <a:pt x="166" y="92"/>
                </a:lnTo>
                <a:lnTo>
                  <a:pt x="166" y="92"/>
                </a:lnTo>
                <a:lnTo>
                  <a:pt x="168" y="94"/>
                </a:lnTo>
                <a:lnTo>
                  <a:pt x="168" y="94"/>
                </a:lnTo>
                <a:lnTo>
                  <a:pt x="170" y="94"/>
                </a:lnTo>
                <a:lnTo>
                  <a:pt x="170" y="94"/>
                </a:lnTo>
                <a:lnTo>
                  <a:pt x="174" y="92"/>
                </a:lnTo>
                <a:lnTo>
                  <a:pt x="174" y="92"/>
                </a:lnTo>
                <a:lnTo>
                  <a:pt x="176" y="92"/>
                </a:lnTo>
                <a:lnTo>
                  <a:pt x="176" y="92"/>
                </a:lnTo>
                <a:lnTo>
                  <a:pt x="176" y="92"/>
                </a:lnTo>
                <a:lnTo>
                  <a:pt x="176" y="92"/>
                </a:lnTo>
                <a:lnTo>
                  <a:pt x="176" y="92"/>
                </a:lnTo>
                <a:lnTo>
                  <a:pt x="176" y="92"/>
                </a:lnTo>
                <a:lnTo>
                  <a:pt x="178" y="92"/>
                </a:lnTo>
                <a:lnTo>
                  <a:pt x="178" y="92"/>
                </a:lnTo>
                <a:lnTo>
                  <a:pt x="180" y="90"/>
                </a:lnTo>
                <a:lnTo>
                  <a:pt x="180" y="90"/>
                </a:lnTo>
                <a:lnTo>
                  <a:pt x="180" y="92"/>
                </a:lnTo>
                <a:lnTo>
                  <a:pt x="180" y="92"/>
                </a:lnTo>
                <a:lnTo>
                  <a:pt x="180" y="92"/>
                </a:lnTo>
                <a:lnTo>
                  <a:pt x="180" y="92"/>
                </a:lnTo>
                <a:lnTo>
                  <a:pt x="182" y="92"/>
                </a:lnTo>
                <a:lnTo>
                  <a:pt x="182" y="92"/>
                </a:lnTo>
                <a:lnTo>
                  <a:pt x="182" y="92"/>
                </a:lnTo>
                <a:lnTo>
                  <a:pt x="182" y="92"/>
                </a:lnTo>
                <a:lnTo>
                  <a:pt x="182" y="90"/>
                </a:lnTo>
                <a:lnTo>
                  <a:pt x="182" y="90"/>
                </a:lnTo>
                <a:lnTo>
                  <a:pt x="182" y="90"/>
                </a:lnTo>
                <a:lnTo>
                  <a:pt x="182" y="90"/>
                </a:lnTo>
                <a:lnTo>
                  <a:pt x="184" y="88"/>
                </a:lnTo>
                <a:lnTo>
                  <a:pt x="184" y="88"/>
                </a:lnTo>
                <a:lnTo>
                  <a:pt x="184" y="88"/>
                </a:lnTo>
                <a:lnTo>
                  <a:pt x="184" y="88"/>
                </a:lnTo>
                <a:lnTo>
                  <a:pt x="186" y="88"/>
                </a:lnTo>
                <a:lnTo>
                  <a:pt x="186" y="88"/>
                </a:lnTo>
                <a:lnTo>
                  <a:pt x="186" y="88"/>
                </a:lnTo>
                <a:lnTo>
                  <a:pt x="186" y="88"/>
                </a:lnTo>
                <a:lnTo>
                  <a:pt x="188" y="88"/>
                </a:lnTo>
                <a:lnTo>
                  <a:pt x="188" y="88"/>
                </a:lnTo>
                <a:lnTo>
                  <a:pt x="188" y="90"/>
                </a:lnTo>
                <a:lnTo>
                  <a:pt x="188" y="90"/>
                </a:lnTo>
                <a:lnTo>
                  <a:pt x="186" y="90"/>
                </a:lnTo>
                <a:lnTo>
                  <a:pt x="186" y="90"/>
                </a:lnTo>
                <a:lnTo>
                  <a:pt x="186" y="90"/>
                </a:lnTo>
                <a:lnTo>
                  <a:pt x="186" y="90"/>
                </a:lnTo>
                <a:lnTo>
                  <a:pt x="186" y="92"/>
                </a:lnTo>
                <a:lnTo>
                  <a:pt x="186" y="92"/>
                </a:lnTo>
                <a:lnTo>
                  <a:pt x="184" y="94"/>
                </a:lnTo>
                <a:lnTo>
                  <a:pt x="184" y="94"/>
                </a:lnTo>
                <a:lnTo>
                  <a:pt x="184" y="92"/>
                </a:lnTo>
                <a:lnTo>
                  <a:pt x="184" y="92"/>
                </a:lnTo>
                <a:lnTo>
                  <a:pt x="182" y="94"/>
                </a:lnTo>
                <a:lnTo>
                  <a:pt x="182" y="94"/>
                </a:lnTo>
                <a:lnTo>
                  <a:pt x="182" y="94"/>
                </a:lnTo>
                <a:lnTo>
                  <a:pt x="182" y="94"/>
                </a:lnTo>
                <a:lnTo>
                  <a:pt x="182" y="96"/>
                </a:lnTo>
                <a:lnTo>
                  <a:pt x="182" y="96"/>
                </a:lnTo>
                <a:lnTo>
                  <a:pt x="182" y="96"/>
                </a:lnTo>
                <a:lnTo>
                  <a:pt x="182" y="96"/>
                </a:lnTo>
                <a:lnTo>
                  <a:pt x="182" y="98"/>
                </a:lnTo>
                <a:lnTo>
                  <a:pt x="182" y="98"/>
                </a:lnTo>
                <a:lnTo>
                  <a:pt x="182" y="98"/>
                </a:lnTo>
                <a:lnTo>
                  <a:pt x="182" y="98"/>
                </a:lnTo>
                <a:lnTo>
                  <a:pt x="182" y="100"/>
                </a:lnTo>
                <a:lnTo>
                  <a:pt x="182" y="100"/>
                </a:lnTo>
                <a:lnTo>
                  <a:pt x="180" y="100"/>
                </a:lnTo>
                <a:lnTo>
                  <a:pt x="180" y="100"/>
                </a:lnTo>
                <a:lnTo>
                  <a:pt x="180" y="102"/>
                </a:lnTo>
                <a:lnTo>
                  <a:pt x="180" y="102"/>
                </a:lnTo>
                <a:lnTo>
                  <a:pt x="182" y="102"/>
                </a:lnTo>
                <a:lnTo>
                  <a:pt x="182" y="102"/>
                </a:lnTo>
                <a:lnTo>
                  <a:pt x="182" y="102"/>
                </a:lnTo>
                <a:lnTo>
                  <a:pt x="182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4"/>
                </a:lnTo>
                <a:lnTo>
                  <a:pt x="180" y="104"/>
                </a:lnTo>
                <a:lnTo>
                  <a:pt x="180" y="104"/>
                </a:lnTo>
                <a:lnTo>
                  <a:pt x="180" y="104"/>
                </a:lnTo>
                <a:lnTo>
                  <a:pt x="178" y="104"/>
                </a:lnTo>
                <a:lnTo>
                  <a:pt x="178" y="104"/>
                </a:lnTo>
                <a:lnTo>
                  <a:pt x="178" y="104"/>
                </a:lnTo>
                <a:lnTo>
                  <a:pt x="178" y="104"/>
                </a:lnTo>
                <a:lnTo>
                  <a:pt x="176" y="104"/>
                </a:lnTo>
                <a:lnTo>
                  <a:pt x="176" y="104"/>
                </a:lnTo>
                <a:lnTo>
                  <a:pt x="176" y="106"/>
                </a:lnTo>
                <a:lnTo>
                  <a:pt x="176" y="106"/>
                </a:lnTo>
                <a:lnTo>
                  <a:pt x="176" y="106"/>
                </a:lnTo>
                <a:lnTo>
                  <a:pt x="176" y="106"/>
                </a:lnTo>
                <a:lnTo>
                  <a:pt x="174" y="108"/>
                </a:lnTo>
                <a:lnTo>
                  <a:pt x="174" y="108"/>
                </a:lnTo>
                <a:lnTo>
                  <a:pt x="174" y="108"/>
                </a:lnTo>
                <a:lnTo>
                  <a:pt x="174" y="108"/>
                </a:lnTo>
                <a:lnTo>
                  <a:pt x="174" y="110"/>
                </a:lnTo>
                <a:lnTo>
                  <a:pt x="174" y="110"/>
                </a:lnTo>
                <a:lnTo>
                  <a:pt x="174" y="110"/>
                </a:lnTo>
                <a:lnTo>
                  <a:pt x="174" y="110"/>
                </a:lnTo>
                <a:lnTo>
                  <a:pt x="174" y="110"/>
                </a:lnTo>
                <a:lnTo>
                  <a:pt x="174" y="110"/>
                </a:lnTo>
                <a:lnTo>
                  <a:pt x="174" y="112"/>
                </a:lnTo>
                <a:lnTo>
                  <a:pt x="174" y="112"/>
                </a:lnTo>
                <a:lnTo>
                  <a:pt x="174" y="110"/>
                </a:lnTo>
                <a:lnTo>
                  <a:pt x="174" y="110"/>
                </a:lnTo>
                <a:lnTo>
                  <a:pt x="174" y="112"/>
                </a:lnTo>
                <a:lnTo>
                  <a:pt x="174" y="112"/>
                </a:lnTo>
                <a:lnTo>
                  <a:pt x="174" y="112"/>
                </a:lnTo>
                <a:lnTo>
                  <a:pt x="174" y="112"/>
                </a:lnTo>
                <a:lnTo>
                  <a:pt x="174" y="112"/>
                </a:lnTo>
                <a:lnTo>
                  <a:pt x="174" y="112"/>
                </a:lnTo>
                <a:lnTo>
                  <a:pt x="172" y="114"/>
                </a:lnTo>
                <a:lnTo>
                  <a:pt x="172" y="114"/>
                </a:lnTo>
                <a:lnTo>
                  <a:pt x="172" y="114"/>
                </a:lnTo>
                <a:lnTo>
                  <a:pt x="172" y="114"/>
                </a:lnTo>
                <a:lnTo>
                  <a:pt x="172" y="116"/>
                </a:lnTo>
                <a:lnTo>
                  <a:pt x="172" y="116"/>
                </a:lnTo>
                <a:lnTo>
                  <a:pt x="172" y="116"/>
                </a:lnTo>
                <a:lnTo>
                  <a:pt x="172" y="116"/>
                </a:lnTo>
                <a:lnTo>
                  <a:pt x="170" y="116"/>
                </a:lnTo>
                <a:lnTo>
                  <a:pt x="170" y="116"/>
                </a:lnTo>
                <a:lnTo>
                  <a:pt x="170" y="118"/>
                </a:lnTo>
                <a:lnTo>
                  <a:pt x="170" y="118"/>
                </a:lnTo>
                <a:lnTo>
                  <a:pt x="170" y="118"/>
                </a:lnTo>
                <a:lnTo>
                  <a:pt x="170" y="118"/>
                </a:lnTo>
                <a:lnTo>
                  <a:pt x="172" y="118"/>
                </a:lnTo>
                <a:lnTo>
                  <a:pt x="172" y="118"/>
                </a:lnTo>
                <a:lnTo>
                  <a:pt x="172" y="118"/>
                </a:lnTo>
                <a:lnTo>
                  <a:pt x="172" y="118"/>
                </a:lnTo>
                <a:lnTo>
                  <a:pt x="172" y="118"/>
                </a:lnTo>
                <a:lnTo>
                  <a:pt x="172" y="118"/>
                </a:lnTo>
                <a:lnTo>
                  <a:pt x="174" y="118"/>
                </a:lnTo>
                <a:lnTo>
                  <a:pt x="174" y="118"/>
                </a:lnTo>
                <a:lnTo>
                  <a:pt x="174" y="118"/>
                </a:lnTo>
                <a:lnTo>
                  <a:pt x="174" y="118"/>
                </a:lnTo>
                <a:lnTo>
                  <a:pt x="176" y="118"/>
                </a:lnTo>
                <a:lnTo>
                  <a:pt x="176" y="118"/>
                </a:lnTo>
                <a:lnTo>
                  <a:pt x="176" y="118"/>
                </a:lnTo>
                <a:lnTo>
                  <a:pt x="176" y="118"/>
                </a:lnTo>
                <a:lnTo>
                  <a:pt x="176" y="120"/>
                </a:lnTo>
                <a:lnTo>
                  <a:pt x="176" y="120"/>
                </a:lnTo>
                <a:lnTo>
                  <a:pt x="176" y="120"/>
                </a:lnTo>
                <a:lnTo>
                  <a:pt x="176" y="120"/>
                </a:lnTo>
                <a:lnTo>
                  <a:pt x="178" y="120"/>
                </a:lnTo>
                <a:lnTo>
                  <a:pt x="178" y="120"/>
                </a:lnTo>
                <a:lnTo>
                  <a:pt x="178" y="120"/>
                </a:lnTo>
                <a:lnTo>
                  <a:pt x="178" y="120"/>
                </a:lnTo>
                <a:lnTo>
                  <a:pt x="180" y="118"/>
                </a:lnTo>
                <a:lnTo>
                  <a:pt x="180" y="118"/>
                </a:lnTo>
                <a:lnTo>
                  <a:pt x="180" y="118"/>
                </a:lnTo>
                <a:lnTo>
                  <a:pt x="180" y="118"/>
                </a:lnTo>
                <a:lnTo>
                  <a:pt x="182" y="118"/>
                </a:lnTo>
                <a:lnTo>
                  <a:pt x="182" y="118"/>
                </a:lnTo>
                <a:lnTo>
                  <a:pt x="182" y="116"/>
                </a:lnTo>
                <a:lnTo>
                  <a:pt x="182" y="116"/>
                </a:lnTo>
                <a:lnTo>
                  <a:pt x="182" y="116"/>
                </a:lnTo>
                <a:lnTo>
                  <a:pt x="182" y="116"/>
                </a:lnTo>
                <a:lnTo>
                  <a:pt x="182" y="118"/>
                </a:lnTo>
                <a:lnTo>
                  <a:pt x="182" y="118"/>
                </a:lnTo>
                <a:lnTo>
                  <a:pt x="182" y="118"/>
                </a:lnTo>
                <a:lnTo>
                  <a:pt x="182" y="118"/>
                </a:lnTo>
                <a:lnTo>
                  <a:pt x="184" y="118"/>
                </a:lnTo>
                <a:lnTo>
                  <a:pt x="184" y="118"/>
                </a:lnTo>
                <a:lnTo>
                  <a:pt x="184" y="118"/>
                </a:lnTo>
                <a:lnTo>
                  <a:pt x="184" y="118"/>
                </a:lnTo>
                <a:lnTo>
                  <a:pt x="184" y="118"/>
                </a:lnTo>
                <a:lnTo>
                  <a:pt x="184" y="118"/>
                </a:lnTo>
                <a:lnTo>
                  <a:pt x="184" y="118"/>
                </a:lnTo>
                <a:lnTo>
                  <a:pt x="184" y="118"/>
                </a:lnTo>
                <a:lnTo>
                  <a:pt x="186" y="116"/>
                </a:lnTo>
                <a:lnTo>
                  <a:pt x="186" y="116"/>
                </a:lnTo>
                <a:lnTo>
                  <a:pt x="186" y="116"/>
                </a:lnTo>
                <a:lnTo>
                  <a:pt x="186" y="116"/>
                </a:lnTo>
                <a:lnTo>
                  <a:pt x="188" y="116"/>
                </a:lnTo>
                <a:lnTo>
                  <a:pt x="188" y="116"/>
                </a:lnTo>
                <a:lnTo>
                  <a:pt x="188" y="116"/>
                </a:lnTo>
                <a:lnTo>
                  <a:pt x="188" y="116"/>
                </a:lnTo>
                <a:lnTo>
                  <a:pt x="186" y="118"/>
                </a:lnTo>
                <a:lnTo>
                  <a:pt x="186" y="118"/>
                </a:lnTo>
                <a:lnTo>
                  <a:pt x="188" y="118"/>
                </a:lnTo>
                <a:lnTo>
                  <a:pt x="188" y="118"/>
                </a:lnTo>
                <a:lnTo>
                  <a:pt x="188" y="118"/>
                </a:lnTo>
                <a:lnTo>
                  <a:pt x="188" y="118"/>
                </a:lnTo>
                <a:lnTo>
                  <a:pt x="190" y="118"/>
                </a:lnTo>
                <a:lnTo>
                  <a:pt x="190" y="118"/>
                </a:lnTo>
                <a:lnTo>
                  <a:pt x="188" y="118"/>
                </a:lnTo>
                <a:lnTo>
                  <a:pt x="188" y="118"/>
                </a:lnTo>
                <a:lnTo>
                  <a:pt x="186" y="120"/>
                </a:lnTo>
                <a:lnTo>
                  <a:pt x="186" y="120"/>
                </a:lnTo>
                <a:lnTo>
                  <a:pt x="186" y="120"/>
                </a:lnTo>
                <a:lnTo>
                  <a:pt x="186" y="120"/>
                </a:lnTo>
                <a:lnTo>
                  <a:pt x="186" y="122"/>
                </a:lnTo>
                <a:lnTo>
                  <a:pt x="186" y="122"/>
                </a:lnTo>
                <a:lnTo>
                  <a:pt x="184" y="122"/>
                </a:lnTo>
                <a:lnTo>
                  <a:pt x="184" y="122"/>
                </a:lnTo>
                <a:lnTo>
                  <a:pt x="184" y="120"/>
                </a:lnTo>
                <a:lnTo>
                  <a:pt x="184" y="120"/>
                </a:lnTo>
                <a:lnTo>
                  <a:pt x="184" y="122"/>
                </a:lnTo>
                <a:lnTo>
                  <a:pt x="184" y="122"/>
                </a:lnTo>
                <a:lnTo>
                  <a:pt x="184" y="122"/>
                </a:lnTo>
                <a:lnTo>
                  <a:pt x="184" y="122"/>
                </a:lnTo>
                <a:lnTo>
                  <a:pt x="184" y="122"/>
                </a:lnTo>
                <a:lnTo>
                  <a:pt x="184" y="122"/>
                </a:lnTo>
                <a:lnTo>
                  <a:pt x="182" y="122"/>
                </a:lnTo>
                <a:lnTo>
                  <a:pt x="182" y="122"/>
                </a:lnTo>
                <a:lnTo>
                  <a:pt x="184" y="122"/>
                </a:lnTo>
                <a:lnTo>
                  <a:pt x="184" y="122"/>
                </a:lnTo>
                <a:lnTo>
                  <a:pt x="182" y="122"/>
                </a:lnTo>
                <a:lnTo>
                  <a:pt x="182" y="122"/>
                </a:lnTo>
                <a:lnTo>
                  <a:pt x="182" y="124"/>
                </a:lnTo>
                <a:lnTo>
                  <a:pt x="182" y="124"/>
                </a:lnTo>
                <a:lnTo>
                  <a:pt x="182" y="124"/>
                </a:lnTo>
                <a:lnTo>
                  <a:pt x="182" y="124"/>
                </a:lnTo>
                <a:lnTo>
                  <a:pt x="180" y="124"/>
                </a:lnTo>
                <a:lnTo>
                  <a:pt x="180" y="124"/>
                </a:lnTo>
                <a:lnTo>
                  <a:pt x="180" y="124"/>
                </a:lnTo>
                <a:lnTo>
                  <a:pt x="180" y="124"/>
                </a:lnTo>
                <a:lnTo>
                  <a:pt x="180" y="124"/>
                </a:lnTo>
                <a:lnTo>
                  <a:pt x="180" y="124"/>
                </a:lnTo>
                <a:lnTo>
                  <a:pt x="178" y="126"/>
                </a:lnTo>
                <a:lnTo>
                  <a:pt x="178" y="126"/>
                </a:lnTo>
                <a:lnTo>
                  <a:pt x="180" y="126"/>
                </a:lnTo>
                <a:lnTo>
                  <a:pt x="180" y="126"/>
                </a:lnTo>
                <a:lnTo>
                  <a:pt x="180" y="126"/>
                </a:lnTo>
                <a:lnTo>
                  <a:pt x="180" y="126"/>
                </a:lnTo>
                <a:lnTo>
                  <a:pt x="180" y="126"/>
                </a:lnTo>
                <a:lnTo>
                  <a:pt x="180" y="126"/>
                </a:lnTo>
                <a:lnTo>
                  <a:pt x="180" y="126"/>
                </a:lnTo>
                <a:lnTo>
                  <a:pt x="180" y="126"/>
                </a:lnTo>
                <a:lnTo>
                  <a:pt x="180" y="128"/>
                </a:lnTo>
                <a:lnTo>
                  <a:pt x="180" y="128"/>
                </a:lnTo>
                <a:lnTo>
                  <a:pt x="180" y="128"/>
                </a:lnTo>
                <a:lnTo>
                  <a:pt x="180" y="128"/>
                </a:lnTo>
                <a:lnTo>
                  <a:pt x="182" y="128"/>
                </a:lnTo>
                <a:lnTo>
                  <a:pt x="182" y="128"/>
                </a:lnTo>
                <a:lnTo>
                  <a:pt x="184" y="128"/>
                </a:lnTo>
                <a:lnTo>
                  <a:pt x="184" y="128"/>
                </a:lnTo>
                <a:lnTo>
                  <a:pt x="184" y="128"/>
                </a:lnTo>
                <a:lnTo>
                  <a:pt x="184" y="126"/>
                </a:lnTo>
                <a:lnTo>
                  <a:pt x="186" y="128"/>
                </a:lnTo>
                <a:lnTo>
                  <a:pt x="188" y="128"/>
                </a:lnTo>
                <a:lnTo>
                  <a:pt x="188" y="128"/>
                </a:lnTo>
                <a:lnTo>
                  <a:pt x="188" y="126"/>
                </a:lnTo>
                <a:lnTo>
                  <a:pt x="188" y="126"/>
                </a:lnTo>
                <a:lnTo>
                  <a:pt x="188" y="126"/>
                </a:lnTo>
                <a:lnTo>
                  <a:pt x="188" y="126"/>
                </a:lnTo>
                <a:lnTo>
                  <a:pt x="188" y="128"/>
                </a:lnTo>
                <a:lnTo>
                  <a:pt x="188" y="128"/>
                </a:lnTo>
                <a:lnTo>
                  <a:pt x="190" y="128"/>
                </a:lnTo>
                <a:lnTo>
                  <a:pt x="190" y="128"/>
                </a:lnTo>
                <a:lnTo>
                  <a:pt x="188" y="130"/>
                </a:lnTo>
                <a:lnTo>
                  <a:pt x="188" y="130"/>
                </a:lnTo>
                <a:lnTo>
                  <a:pt x="190" y="130"/>
                </a:lnTo>
                <a:lnTo>
                  <a:pt x="190" y="130"/>
                </a:lnTo>
                <a:lnTo>
                  <a:pt x="190" y="130"/>
                </a:lnTo>
                <a:lnTo>
                  <a:pt x="190" y="130"/>
                </a:lnTo>
                <a:lnTo>
                  <a:pt x="190" y="130"/>
                </a:lnTo>
                <a:lnTo>
                  <a:pt x="190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28"/>
                </a:lnTo>
                <a:lnTo>
                  <a:pt x="192" y="128"/>
                </a:lnTo>
                <a:lnTo>
                  <a:pt x="190" y="128"/>
                </a:lnTo>
                <a:lnTo>
                  <a:pt x="190" y="128"/>
                </a:lnTo>
                <a:lnTo>
                  <a:pt x="192" y="128"/>
                </a:lnTo>
                <a:lnTo>
                  <a:pt x="192" y="128"/>
                </a:lnTo>
                <a:lnTo>
                  <a:pt x="192" y="128"/>
                </a:lnTo>
                <a:lnTo>
                  <a:pt x="192" y="128"/>
                </a:lnTo>
                <a:lnTo>
                  <a:pt x="192" y="128"/>
                </a:lnTo>
                <a:lnTo>
                  <a:pt x="192" y="128"/>
                </a:lnTo>
                <a:lnTo>
                  <a:pt x="192" y="128"/>
                </a:lnTo>
                <a:lnTo>
                  <a:pt x="192" y="128"/>
                </a:lnTo>
                <a:lnTo>
                  <a:pt x="192" y="126"/>
                </a:lnTo>
                <a:lnTo>
                  <a:pt x="192" y="126"/>
                </a:lnTo>
                <a:lnTo>
                  <a:pt x="192" y="126"/>
                </a:lnTo>
                <a:lnTo>
                  <a:pt x="192" y="126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4" y="124"/>
                </a:lnTo>
                <a:lnTo>
                  <a:pt x="194" y="124"/>
                </a:lnTo>
                <a:lnTo>
                  <a:pt x="194" y="124"/>
                </a:lnTo>
                <a:lnTo>
                  <a:pt x="194" y="124"/>
                </a:lnTo>
                <a:lnTo>
                  <a:pt x="194" y="124"/>
                </a:lnTo>
                <a:lnTo>
                  <a:pt x="194" y="124"/>
                </a:lnTo>
                <a:lnTo>
                  <a:pt x="194" y="124"/>
                </a:lnTo>
                <a:lnTo>
                  <a:pt x="194" y="124"/>
                </a:lnTo>
                <a:lnTo>
                  <a:pt x="194" y="126"/>
                </a:lnTo>
                <a:lnTo>
                  <a:pt x="194" y="126"/>
                </a:lnTo>
                <a:lnTo>
                  <a:pt x="194" y="126"/>
                </a:lnTo>
                <a:lnTo>
                  <a:pt x="194" y="126"/>
                </a:lnTo>
                <a:lnTo>
                  <a:pt x="194" y="126"/>
                </a:lnTo>
                <a:lnTo>
                  <a:pt x="194" y="126"/>
                </a:lnTo>
                <a:lnTo>
                  <a:pt x="194" y="128"/>
                </a:lnTo>
                <a:lnTo>
                  <a:pt x="194" y="128"/>
                </a:lnTo>
                <a:lnTo>
                  <a:pt x="194" y="128"/>
                </a:lnTo>
                <a:lnTo>
                  <a:pt x="194" y="128"/>
                </a:lnTo>
                <a:lnTo>
                  <a:pt x="194" y="128"/>
                </a:lnTo>
                <a:lnTo>
                  <a:pt x="194" y="128"/>
                </a:lnTo>
                <a:lnTo>
                  <a:pt x="194" y="130"/>
                </a:lnTo>
                <a:lnTo>
                  <a:pt x="194" y="130"/>
                </a:lnTo>
                <a:lnTo>
                  <a:pt x="194" y="130"/>
                </a:lnTo>
                <a:lnTo>
                  <a:pt x="194" y="130"/>
                </a:lnTo>
                <a:lnTo>
                  <a:pt x="196" y="130"/>
                </a:lnTo>
                <a:lnTo>
                  <a:pt x="196" y="130"/>
                </a:lnTo>
                <a:lnTo>
                  <a:pt x="196" y="128"/>
                </a:lnTo>
                <a:lnTo>
                  <a:pt x="196" y="128"/>
                </a:lnTo>
                <a:lnTo>
                  <a:pt x="198" y="128"/>
                </a:lnTo>
                <a:lnTo>
                  <a:pt x="198" y="128"/>
                </a:lnTo>
                <a:lnTo>
                  <a:pt x="198" y="130"/>
                </a:lnTo>
                <a:lnTo>
                  <a:pt x="198" y="130"/>
                </a:lnTo>
                <a:lnTo>
                  <a:pt x="198" y="130"/>
                </a:lnTo>
                <a:lnTo>
                  <a:pt x="198" y="130"/>
                </a:lnTo>
                <a:lnTo>
                  <a:pt x="198" y="130"/>
                </a:lnTo>
                <a:lnTo>
                  <a:pt x="198" y="130"/>
                </a:lnTo>
                <a:lnTo>
                  <a:pt x="198" y="130"/>
                </a:lnTo>
                <a:lnTo>
                  <a:pt x="198" y="130"/>
                </a:lnTo>
                <a:lnTo>
                  <a:pt x="198" y="130"/>
                </a:lnTo>
                <a:lnTo>
                  <a:pt x="198" y="130"/>
                </a:lnTo>
                <a:lnTo>
                  <a:pt x="200" y="130"/>
                </a:lnTo>
                <a:lnTo>
                  <a:pt x="200" y="130"/>
                </a:lnTo>
                <a:lnTo>
                  <a:pt x="200" y="130"/>
                </a:lnTo>
                <a:lnTo>
                  <a:pt x="200" y="130"/>
                </a:lnTo>
                <a:lnTo>
                  <a:pt x="202" y="130"/>
                </a:lnTo>
                <a:lnTo>
                  <a:pt x="202" y="130"/>
                </a:lnTo>
                <a:lnTo>
                  <a:pt x="202" y="130"/>
                </a:lnTo>
                <a:lnTo>
                  <a:pt x="202" y="130"/>
                </a:lnTo>
                <a:lnTo>
                  <a:pt x="202" y="128"/>
                </a:lnTo>
                <a:lnTo>
                  <a:pt x="202" y="128"/>
                </a:lnTo>
                <a:lnTo>
                  <a:pt x="202" y="128"/>
                </a:lnTo>
                <a:lnTo>
                  <a:pt x="202" y="128"/>
                </a:lnTo>
                <a:lnTo>
                  <a:pt x="202" y="126"/>
                </a:lnTo>
                <a:lnTo>
                  <a:pt x="202" y="126"/>
                </a:lnTo>
                <a:lnTo>
                  <a:pt x="202" y="126"/>
                </a:lnTo>
                <a:lnTo>
                  <a:pt x="202" y="126"/>
                </a:lnTo>
                <a:lnTo>
                  <a:pt x="202" y="124"/>
                </a:lnTo>
                <a:lnTo>
                  <a:pt x="202" y="124"/>
                </a:lnTo>
                <a:lnTo>
                  <a:pt x="204" y="124"/>
                </a:lnTo>
                <a:lnTo>
                  <a:pt x="204" y="124"/>
                </a:lnTo>
                <a:lnTo>
                  <a:pt x="204" y="124"/>
                </a:lnTo>
                <a:lnTo>
                  <a:pt x="204" y="124"/>
                </a:lnTo>
                <a:lnTo>
                  <a:pt x="204" y="124"/>
                </a:lnTo>
                <a:lnTo>
                  <a:pt x="204" y="124"/>
                </a:lnTo>
                <a:lnTo>
                  <a:pt x="204" y="124"/>
                </a:lnTo>
                <a:lnTo>
                  <a:pt x="204" y="124"/>
                </a:lnTo>
                <a:lnTo>
                  <a:pt x="204" y="124"/>
                </a:lnTo>
                <a:lnTo>
                  <a:pt x="204" y="124"/>
                </a:lnTo>
                <a:lnTo>
                  <a:pt x="204" y="126"/>
                </a:lnTo>
                <a:lnTo>
                  <a:pt x="204" y="126"/>
                </a:lnTo>
                <a:lnTo>
                  <a:pt x="204" y="126"/>
                </a:lnTo>
                <a:lnTo>
                  <a:pt x="204" y="126"/>
                </a:lnTo>
                <a:lnTo>
                  <a:pt x="204" y="128"/>
                </a:lnTo>
                <a:lnTo>
                  <a:pt x="204" y="128"/>
                </a:lnTo>
                <a:lnTo>
                  <a:pt x="204" y="128"/>
                </a:lnTo>
                <a:lnTo>
                  <a:pt x="204" y="128"/>
                </a:lnTo>
                <a:lnTo>
                  <a:pt x="204" y="128"/>
                </a:lnTo>
                <a:lnTo>
                  <a:pt x="204" y="128"/>
                </a:lnTo>
                <a:lnTo>
                  <a:pt x="204" y="130"/>
                </a:lnTo>
                <a:lnTo>
                  <a:pt x="204" y="130"/>
                </a:lnTo>
                <a:lnTo>
                  <a:pt x="206" y="132"/>
                </a:lnTo>
                <a:lnTo>
                  <a:pt x="206" y="132"/>
                </a:lnTo>
                <a:lnTo>
                  <a:pt x="206" y="130"/>
                </a:lnTo>
                <a:lnTo>
                  <a:pt x="206" y="130"/>
                </a:lnTo>
                <a:lnTo>
                  <a:pt x="206" y="132"/>
                </a:lnTo>
                <a:lnTo>
                  <a:pt x="206" y="132"/>
                </a:lnTo>
                <a:lnTo>
                  <a:pt x="206" y="132"/>
                </a:lnTo>
                <a:lnTo>
                  <a:pt x="206" y="132"/>
                </a:lnTo>
                <a:lnTo>
                  <a:pt x="204" y="132"/>
                </a:lnTo>
                <a:lnTo>
                  <a:pt x="204" y="132"/>
                </a:lnTo>
                <a:lnTo>
                  <a:pt x="204" y="132"/>
                </a:lnTo>
                <a:lnTo>
                  <a:pt x="204" y="132"/>
                </a:lnTo>
                <a:lnTo>
                  <a:pt x="202" y="132"/>
                </a:lnTo>
                <a:lnTo>
                  <a:pt x="202" y="132"/>
                </a:lnTo>
                <a:lnTo>
                  <a:pt x="202" y="134"/>
                </a:lnTo>
                <a:lnTo>
                  <a:pt x="202" y="134"/>
                </a:lnTo>
                <a:lnTo>
                  <a:pt x="202" y="134"/>
                </a:lnTo>
                <a:lnTo>
                  <a:pt x="202" y="134"/>
                </a:lnTo>
                <a:lnTo>
                  <a:pt x="200" y="134"/>
                </a:lnTo>
                <a:lnTo>
                  <a:pt x="200" y="134"/>
                </a:lnTo>
                <a:lnTo>
                  <a:pt x="198" y="134"/>
                </a:lnTo>
                <a:lnTo>
                  <a:pt x="198" y="134"/>
                </a:lnTo>
                <a:lnTo>
                  <a:pt x="198" y="134"/>
                </a:lnTo>
                <a:lnTo>
                  <a:pt x="198" y="134"/>
                </a:lnTo>
                <a:lnTo>
                  <a:pt x="196" y="132"/>
                </a:lnTo>
                <a:lnTo>
                  <a:pt x="196" y="132"/>
                </a:lnTo>
                <a:lnTo>
                  <a:pt x="196" y="134"/>
                </a:lnTo>
                <a:lnTo>
                  <a:pt x="196" y="134"/>
                </a:lnTo>
                <a:lnTo>
                  <a:pt x="194" y="132"/>
                </a:lnTo>
                <a:lnTo>
                  <a:pt x="194" y="132"/>
                </a:lnTo>
                <a:lnTo>
                  <a:pt x="194" y="134"/>
                </a:lnTo>
                <a:lnTo>
                  <a:pt x="194" y="134"/>
                </a:lnTo>
                <a:lnTo>
                  <a:pt x="194" y="134"/>
                </a:lnTo>
                <a:lnTo>
                  <a:pt x="194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2"/>
                </a:lnTo>
                <a:lnTo>
                  <a:pt x="192" y="132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0" y="134"/>
                </a:lnTo>
                <a:lnTo>
                  <a:pt x="190" y="134"/>
                </a:lnTo>
                <a:lnTo>
                  <a:pt x="190" y="136"/>
                </a:lnTo>
                <a:lnTo>
                  <a:pt x="190" y="136"/>
                </a:lnTo>
                <a:lnTo>
                  <a:pt x="190" y="136"/>
                </a:lnTo>
                <a:lnTo>
                  <a:pt x="190" y="136"/>
                </a:lnTo>
                <a:lnTo>
                  <a:pt x="190" y="136"/>
                </a:lnTo>
                <a:lnTo>
                  <a:pt x="190" y="136"/>
                </a:lnTo>
                <a:lnTo>
                  <a:pt x="190" y="138"/>
                </a:lnTo>
                <a:lnTo>
                  <a:pt x="190" y="138"/>
                </a:lnTo>
                <a:lnTo>
                  <a:pt x="190" y="138"/>
                </a:lnTo>
                <a:lnTo>
                  <a:pt x="190" y="138"/>
                </a:lnTo>
                <a:lnTo>
                  <a:pt x="190" y="138"/>
                </a:lnTo>
                <a:lnTo>
                  <a:pt x="190" y="138"/>
                </a:lnTo>
                <a:lnTo>
                  <a:pt x="190" y="138"/>
                </a:lnTo>
                <a:lnTo>
                  <a:pt x="190" y="138"/>
                </a:lnTo>
                <a:lnTo>
                  <a:pt x="188" y="140"/>
                </a:lnTo>
                <a:lnTo>
                  <a:pt x="188" y="140"/>
                </a:lnTo>
                <a:lnTo>
                  <a:pt x="188" y="140"/>
                </a:lnTo>
                <a:lnTo>
                  <a:pt x="188" y="140"/>
                </a:lnTo>
                <a:lnTo>
                  <a:pt x="188" y="140"/>
                </a:lnTo>
                <a:lnTo>
                  <a:pt x="188" y="140"/>
                </a:lnTo>
                <a:lnTo>
                  <a:pt x="188" y="142"/>
                </a:lnTo>
                <a:lnTo>
                  <a:pt x="188" y="142"/>
                </a:lnTo>
                <a:lnTo>
                  <a:pt x="188" y="144"/>
                </a:lnTo>
                <a:lnTo>
                  <a:pt x="188" y="144"/>
                </a:lnTo>
                <a:lnTo>
                  <a:pt x="188" y="144"/>
                </a:lnTo>
                <a:lnTo>
                  <a:pt x="188" y="144"/>
                </a:lnTo>
                <a:lnTo>
                  <a:pt x="188" y="144"/>
                </a:lnTo>
                <a:lnTo>
                  <a:pt x="188" y="144"/>
                </a:lnTo>
                <a:lnTo>
                  <a:pt x="188" y="146"/>
                </a:lnTo>
                <a:lnTo>
                  <a:pt x="188" y="146"/>
                </a:lnTo>
                <a:lnTo>
                  <a:pt x="188" y="146"/>
                </a:lnTo>
                <a:lnTo>
                  <a:pt x="188" y="146"/>
                </a:lnTo>
                <a:lnTo>
                  <a:pt x="188" y="144"/>
                </a:lnTo>
                <a:lnTo>
                  <a:pt x="188" y="144"/>
                </a:lnTo>
                <a:lnTo>
                  <a:pt x="186" y="144"/>
                </a:lnTo>
                <a:lnTo>
                  <a:pt x="186" y="144"/>
                </a:lnTo>
                <a:lnTo>
                  <a:pt x="186" y="142"/>
                </a:lnTo>
                <a:lnTo>
                  <a:pt x="186" y="142"/>
                </a:lnTo>
                <a:lnTo>
                  <a:pt x="186" y="144"/>
                </a:lnTo>
                <a:lnTo>
                  <a:pt x="186" y="144"/>
                </a:lnTo>
                <a:lnTo>
                  <a:pt x="186" y="144"/>
                </a:lnTo>
                <a:lnTo>
                  <a:pt x="186" y="144"/>
                </a:lnTo>
                <a:lnTo>
                  <a:pt x="186" y="146"/>
                </a:lnTo>
                <a:lnTo>
                  <a:pt x="186" y="146"/>
                </a:lnTo>
                <a:lnTo>
                  <a:pt x="186" y="146"/>
                </a:lnTo>
                <a:lnTo>
                  <a:pt x="186" y="146"/>
                </a:lnTo>
                <a:lnTo>
                  <a:pt x="186" y="146"/>
                </a:lnTo>
                <a:lnTo>
                  <a:pt x="186" y="146"/>
                </a:lnTo>
                <a:lnTo>
                  <a:pt x="186" y="146"/>
                </a:lnTo>
                <a:lnTo>
                  <a:pt x="186" y="146"/>
                </a:lnTo>
                <a:lnTo>
                  <a:pt x="186" y="148"/>
                </a:lnTo>
                <a:lnTo>
                  <a:pt x="186" y="148"/>
                </a:lnTo>
                <a:lnTo>
                  <a:pt x="186" y="148"/>
                </a:lnTo>
                <a:lnTo>
                  <a:pt x="186" y="148"/>
                </a:lnTo>
                <a:lnTo>
                  <a:pt x="186" y="148"/>
                </a:lnTo>
                <a:lnTo>
                  <a:pt x="186" y="148"/>
                </a:lnTo>
                <a:lnTo>
                  <a:pt x="188" y="148"/>
                </a:lnTo>
                <a:lnTo>
                  <a:pt x="188" y="148"/>
                </a:lnTo>
                <a:lnTo>
                  <a:pt x="188" y="148"/>
                </a:lnTo>
                <a:lnTo>
                  <a:pt x="188" y="148"/>
                </a:lnTo>
                <a:lnTo>
                  <a:pt x="188" y="148"/>
                </a:lnTo>
                <a:lnTo>
                  <a:pt x="188" y="148"/>
                </a:lnTo>
                <a:lnTo>
                  <a:pt x="188" y="150"/>
                </a:lnTo>
                <a:lnTo>
                  <a:pt x="188" y="150"/>
                </a:lnTo>
                <a:lnTo>
                  <a:pt x="190" y="150"/>
                </a:lnTo>
                <a:lnTo>
                  <a:pt x="190" y="150"/>
                </a:lnTo>
                <a:lnTo>
                  <a:pt x="190" y="148"/>
                </a:lnTo>
                <a:lnTo>
                  <a:pt x="192" y="150"/>
                </a:lnTo>
                <a:lnTo>
                  <a:pt x="190" y="152"/>
                </a:lnTo>
                <a:lnTo>
                  <a:pt x="190" y="152"/>
                </a:lnTo>
                <a:lnTo>
                  <a:pt x="194" y="152"/>
                </a:lnTo>
                <a:lnTo>
                  <a:pt x="194" y="152"/>
                </a:lnTo>
                <a:lnTo>
                  <a:pt x="194" y="154"/>
                </a:lnTo>
                <a:lnTo>
                  <a:pt x="194" y="154"/>
                </a:lnTo>
                <a:lnTo>
                  <a:pt x="194" y="154"/>
                </a:lnTo>
                <a:lnTo>
                  <a:pt x="194" y="154"/>
                </a:lnTo>
                <a:lnTo>
                  <a:pt x="194" y="152"/>
                </a:lnTo>
                <a:lnTo>
                  <a:pt x="194" y="152"/>
                </a:lnTo>
                <a:lnTo>
                  <a:pt x="194" y="152"/>
                </a:lnTo>
                <a:lnTo>
                  <a:pt x="194" y="152"/>
                </a:lnTo>
                <a:lnTo>
                  <a:pt x="196" y="152"/>
                </a:lnTo>
                <a:lnTo>
                  <a:pt x="196" y="152"/>
                </a:lnTo>
                <a:lnTo>
                  <a:pt x="198" y="154"/>
                </a:lnTo>
                <a:lnTo>
                  <a:pt x="198" y="154"/>
                </a:lnTo>
                <a:lnTo>
                  <a:pt x="198" y="154"/>
                </a:lnTo>
                <a:lnTo>
                  <a:pt x="198" y="154"/>
                </a:lnTo>
                <a:lnTo>
                  <a:pt x="198" y="152"/>
                </a:lnTo>
                <a:lnTo>
                  <a:pt x="198" y="152"/>
                </a:lnTo>
                <a:lnTo>
                  <a:pt x="198" y="152"/>
                </a:lnTo>
                <a:lnTo>
                  <a:pt x="198" y="152"/>
                </a:lnTo>
                <a:lnTo>
                  <a:pt x="198" y="154"/>
                </a:lnTo>
                <a:lnTo>
                  <a:pt x="198" y="154"/>
                </a:lnTo>
                <a:lnTo>
                  <a:pt x="200" y="152"/>
                </a:lnTo>
                <a:lnTo>
                  <a:pt x="200" y="152"/>
                </a:lnTo>
                <a:lnTo>
                  <a:pt x="200" y="152"/>
                </a:lnTo>
                <a:lnTo>
                  <a:pt x="200" y="152"/>
                </a:lnTo>
                <a:lnTo>
                  <a:pt x="200" y="152"/>
                </a:lnTo>
                <a:lnTo>
                  <a:pt x="200" y="152"/>
                </a:lnTo>
                <a:lnTo>
                  <a:pt x="200" y="152"/>
                </a:lnTo>
                <a:lnTo>
                  <a:pt x="200" y="152"/>
                </a:lnTo>
                <a:lnTo>
                  <a:pt x="200" y="154"/>
                </a:lnTo>
                <a:lnTo>
                  <a:pt x="200" y="154"/>
                </a:lnTo>
                <a:lnTo>
                  <a:pt x="200" y="154"/>
                </a:lnTo>
                <a:lnTo>
                  <a:pt x="200" y="154"/>
                </a:lnTo>
                <a:lnTo>
                  <a:pt x="200" y="156"/>
                </a:lnTo>
                <a:lnTo>
                  <a:pt x="200" y="156"/>
                </a:lnTo>
                <a:lnTo>
                  <a:pt x="200" y="156"/>
                </a:lnTo>
                <a:lnTo>
                  <a:pt x="200" y="156"/>
                </a:lnTo>
                <a:lnTo>
                  <a:pt x="200" y="156"/>
                </a:lnTo>
                <a:lnTo>
                  <a:pt x="200" y="156"/>
                </a:lnTo>
                <a:lnTo>
                  <a:pt x="202" y="156"/>
                </a:lnTo>
                <a:lnTo>
                  <a:pt x="202" y="156"/>
                </a:lnTo>
                <a:lnTo>
                  <a:pt x="202" y="156"/>
                </a:lnTo>
                <a:lnTo>
                  <a:pt x="202" y="156"/>
                </a:lnTo>
                <a:lnTo>
                  <a:pt x="204" y="154"/>
                </a:lnTo>
                <a:lnTo>
                  <a:pt x="204" y="154"/>
                </a:lnTo>
                <a:lnTo>
                  <a:pt x="202" y="154"/>
                </a:lnTo>
                <a:lnTo>
                  <a:pt x="202" y="154"/>
                </a:lnTo>
                <a:lnTo>
                  <a:pt x="202" y="154"/>
                </a:lnTo>
                <a:lnTo>
                  <a:pt x="202" y="154"/>
                </a:lnTo>
                <a:lnTo>
                  <a:pt x="202" y="154"/>
                </a:lnTo>
                <a:lnTo>
                  <a:pt x="202" y="154"/>
                </a:lnTo>
                <a:lnTo>
                  <a:pt x="204" y="154"/>
                </a:lnTo>
                <a:lnTo>
                  <a:pt x="204" y="154"/>
                </a:lnTo>
                <a:lnTo>
                  <a:pt x="204" y="152"/>
                </a:lnTo>
                <a:lnTo>
                  <a:pt x="204" y="152"/>
                </a:lnTo>
                <a:lnTo>
                  <a:pt x="204" y="152"/>
                </a:lnTo>
                <a:lnTo>
                  <a:pt x="204" y="152"/>
                </a:lnTo>
                <a:lnTo>
                  <a:pt x="204" y="154"/>
                </a:lnTo>
                <a:lnTo>
                  <a:pt x="204" y="154"/>
                </a:lnTo>
                <a:lnTo>
                  <a:pt x="204" y="154"/>
                </a:lnTo>
                <a:lnTo>
                  <a:pt x="204" y="154"/>
                </a:lnTo>
                <a:lnTo>
                  <a:pt x="204" y="154"/>
                </a:lnTo>
                <a:lnTo>
                  <a:pt x="204" y="154"/>
                </a:lnTo>
                <a:lnTo>
                  <a:pt x="204" y="156"/>
                </a:lnTo>
                <a:lnTo>
                  <a:pt x="204" y="156"/>
                </a:lnTo>
                <a:lnTo>
                  <a:pt x="204" y="156"/>
                </a:lnTo>
                <a:lnTo>
                  <a:pt x="204" y="156"/>
                </a:lnTo>
                <a:lnTo>
                  <a:pt x="204" y="156"/>
                </a:lnTo>
                <a:lnTo>
                  <a:pt x="204" y="156"/>
                </a:lnTo>
                <a:lnTo>
                  <a:pt x="204" y="158"/>
                </a:lnTo>
                <a:lnTo>
                  <a:pt x="204" y="158"/>
                </a:lnTo>
                <a:lnTo>
                  <a:pt x="206" y="158"/>
                </a:lnTo>
                <a:lnTo>
                  <a:pt x="206" y="158"/>
                </a:lnTo>
                <a:lnTo>
                  <a:pt x="206" y="158"/>
                </a:lnTo>
                <a:lnTo>
                  <a:pt x="206" y="158"/>
                </a:lnTo>
                <a:lnTo>
                  <a:pt x="206" y="158"/>
                </a:lnTo>
                <a:lnTo>
                  <a:pt x="206" y="158"/>
                </a:lnTo>
                <a:lnTo>
                  <a:pt x="206" y="158"/>
                </a:lnTo>
                <a:lnTo>
                  <a:pt x="206" y="158"/>
                </a:lnTo>
                <a:lnTo>
                  <a:pt x="208" y="156"/>
                </a:lnTo>
                <a:lnTo>
                  <a:pt x="208" y="156"/>
                </a:lnTo>
                <a:lnTo>
                  <a:pt x="208" y="156"/>
                </a:lnTo>
                <a:lnTo>
                  <a:pt x="208" y="156"/>
                </a:lnTo>
                <a:lnTo>
                  <a:pt x="210" y="156"/>
                </a:lnTo>
                <a:lnTo>
                  <a:pt x="210" y="156"/>
                </a:lnTo>
                <a:lnTo>
                  <a:pt x="210" y="156"/>
                </a:lnTo>
                <a:lnTo>
                  <a:pt x="210" y="156"/>
                </a:lnTo>
                <a:lnTo>
                  <a:pt x="210" y="156"/>
                </a:lnTo>
                <a:lnTo>
                  <a:pt x="210" y="156"/>
                </a:lnTo>
                <a:lnTo>
                  <a:pt x="210" y="154"/>
                </a:lnTo>
                <a:lnTo>
                  <a:pt x="210" y="154"/>
                </a:lnTo>
                <a:lnTo>
                  <a:pt x="210" y="154"/>
                </a:lnTo>
                <a:lnTo>
                  <a:pt x="210" y="154"/>
                </a:lnTo>
                <a:lnTo>
                  <a:pt x="210" y="154"/>
                </a:lnTo>
                <a:lnTo>
                  <a:pt x="210" y="154"/>
                </a:lnTo>
                <a:lnTo>
                  <a:pt x="212" y="154"/>
                </a:lnTo>
                <a:lnTo>
                  <a:pt x="212" y="154"/>
                </a:lnTo>
                <a:lnTo>
                  <a:pt x="212" y="154"/>
                </a:lnTo>
                <a:lnTo>
                  <a:pt x="212" y="154"/>
                </a:lnTo>
                <a:lnTo>
                  <a:pt x="214" y="154"/>
                </a:lnTo>
                <a:lnTo>
                  <a:pt x="214" y="154"/>
                </a:lnTo>
                <a:lnTo>
                  <a:pt x="214" y="154"/>
                </a:lnTo>
                <a:lnTo>
                  <a:pt x="214" y="154"/>
                </a:lnTo>
                <a:lnTo>
                  <a:pt x="214" y="154"/>
                </a:lnTo>
                <a:lnTo>
                  <a:pt x="214" y="154"/>
                </a:lnTo>
                <a:lnTo>
                  <a:pt x="216" y="156"/>
                </a:lnTo>
                <a:lnTo>
                  <a:pt x="216" y="156"/>
                </a:lnTo>
                <a:lnTo>
                  <a:pt x="216" y="154"/>
                </a:lnTo>
                <a:lnTo>
                  <a:pt x="216" y="154"/>
                </a:lnTo>
                <a:lnTo>
                  <a:pt x="218" y="156"/>
                </a:lnTo>
                <a:lnTo>
                  <a:pt x="218" y="156"/>
                </a:lnTo>
                <a:lnTo>
                  <a:pt x="218" y="156"/>
                </a:lnTo>
                <a:lnTo>
                  <a:pt x="218" y="156"/>
                </a:lnTo>
                <a:lnTo>
                  <a:pt x="218" y="156"/>
                </a:lnTo>
                <a:lnTo>
                  <a:pt x="218" y="156"/>
                </a:lnTo>
                <a:lnTo>
                  <a:pt x="218" y="158"/>
                </a:lnTo>
                <a:lnTo>
                  <a:pt x="218" y="158"/>
                </a:lnTo>
                <a:lnTo>
                  <a:pt x="218" y="158"/>
                </a:lnTo>
                <a:lnTo>
                  <a:pt x="218" y="158"/>
                </a:lnTo>
                <a:lnTo>
                  <a:pt x="218" y="158"/>
                </a:lnTo>
                <a:lnTo>
                  <a:pt x="218" y="158"/>
                </a:lnTo>
                <a:lnTo>
                  <a:pt x="216" y="156"/>
                </a:lnTo>
                <a:lnTo>
                  <a:pt x="216" y="156"/>
                </a:lnTo>
                <a:lnTo>
                  <a:pt x="216" y="158"/>
                </a:lnTo>
                <a:lnTo>
                  <a:pt x="216" y="158"/>
                </a:lnTo>
                <a:lnTo>
                  <a:pt x="214" y="156"/>
                </a:lnTo>
                <a:lnTo>
                  <a:pt x="214" y="156"/>
                </a:lnTo>
                <a:lnTo>
                  <a:pt x="214" y="156"/>
                </a:lnTo>
                <a:lnTo>
                  <a:pt x="214" y="156"/>
                </a:lnTo>
                <a:lnTo>
                  <a:pt x="214" y="156"/>
                </a:lnTo>
                <a:lnTo>
                  <a:pt x="214" y="156"/>
                </a:lnTo>
                <a:lnTo>
                  <a:pt x="212" y="156"/>
                </a:lnTo>
                <a:lnTo>
                  <a:pt x="212" y="156"/>
                </a:lnTo>
                <a:lnTo>
                  <a:pt x="212" y="158"/>
                </a:lnTo>
                <a:lnTo>
                  <a:pt x="212" y="158"/>
                </a:lnTo>
                <a:lnTo>
                  <a:pt x="212" y="158"/>
                </a:lnTo>
                <a:lnTo>
                  <a:pt x="212" y="158"/>
                </a:lnTo>
                <a:lnTo>
                  <a:pt x="212" y="158"/>
                </a:lnTo>
                <a:lnTo>
                  <a:pt x="212" y="158"/>
                </a:lnTo>
                <a:lnTo>
                  <a:pt x="212" y="158"/>
                </a:lnTo>
                <a:lnTo>
                  <a:pt x="212" y="158"/>
                </a:lnTo>
                <a:lnTo>
                  <a:pt x="210" y="158"/>
                </a:lnTo>
                <a:lnTo>
                  <a:pt x="210" y="158"/>
                </a:lnTo>
                <a:lnTo>
                  <a:pt x="212" y="158"/>
                </a:lnTo>
                <a:lnTo>
                  <a:pt x="212" y="158"/>
                </a:lnTo>
                <a:lnTo>
                  <a:pt x="210" y="156"/>
                </a:lnTo>
                <a:lnTo>
                  <a:pt x="210" y="156"/>
                </a:lnTo>
                <a:lnTo>
                  <a:pt x="208" y="158"/>
                </a:lnTo>
                <a:lnTo>
                  <a:pt x="208" y="158"/>
                </a:lnTo>
                <a:lnTo>
                  <a:pt x="208" y="158"/>
                </a:lnTo>
                <a:lnTo>
                  <a:pt x="208" y="158"/>
                </a:lnTo>
                <a:lnTo>
                  <a:pt x="208" y="158"/>
                </a:lnTo>
                <a:lnTo>
                  <a:pt x="208" y="158"/>
                </a:lnTo>
                <a:lnTo>
                  <a:pt x="206" y="158"/>
                </a:lnTo>
                <a:lnTo>
                  <a:pt x="206" y="158"/>
                </a:lnTo>
                <a:lnTo>
                  <a:pt x="208" y="160"/>
                </a:lnTo>
                <a:lnTo>
                  <a:pt x="208" y="160"/>
                </a:lnTo>
                <a:lnTo>
                  <a:pt x="208" y="160"/>
                </a:lnTo>
                <a:lnTo>
                  <a:pt x="208" y="160"/>
                </a:lnTo>
                <a:lnTo>
                  <a:pt x="206" y="160"/>
                </a:lnTo>
                <a:lnTo>
                  <a:pt x="206" y="160"/>
                </a:lnTo>
                <a:lnTo>
                  <a:pt x="206" y="160"/>
                </a:lnTo>
                <a:lnTo>
                  <a:pt x="206" y="160"/>
                </a:lnTo>
                <a:lnTo>
                  <a:pt x="206" y="160"/>
                </a:lnTo>
                <a:lnTo>
                  <a:pt x="206" y="160"/>
                </a:lnTo>
                <a:lnTo>
                  <a:pt x="206" y="162"/>
                </a:lnTo>
                <a:lnTo>
                  <a:pt x="206" y="162"/>
                </a:lnTo>
                <a:lnTo>
                  <a:pt x="206" y="164"/>
                </a:lnTo>
                <a:lnTo>
                  <a:pt x="206" y="164"/>
                </a:lnTo>
                <a:lnTo>
                  <a:pt x="206" y="162"/>
                </a:lnTo>
                <a:lnTo>
                  <a:pt x="206" y="162"/>
                </a:lnTo>
                <a:lnTo>
                  <a:pt x="204" y="162"/>
                </a:lnTo>
                <a:lnTo>
                  <a:pt x="204" y="162"/>
                </a:lnTo>
                <a:lnTo>
                  <a:pt x="204" y="162"/>
                </a:lnTo>
                <a:lnTo>
                  <a:pt x="204" y="162"/>
                </a:lnTo>
                <a:lnTo>
                  <a:pt x="204" y="162"/>
                </a:lnTo>
                <a:lnTo>
                  <a:pt x="204" y="162"/>
                </a:lnTo>
                <a:lnTo>
                  <a:pt x="204" y="160"/>
                </a:lnTo>
                <a:lnTo>
                  <a:pt x="204" y="160"/>
                </a:lnTo>
                <a:lnTo>
                  <a:pt x="204" y="160"/>
                </a:lnTo>
                <a:lnTo>
                  <a:pt x="204" y="160"/>
                </a:lnTo>
                <a:lnTo>
                  <a:pt x="202" y="160"/>
                </a:lnTo>
                <a:lnTo>
                  <a:pt x="202" y="160"/>
                </a:lnTo>
                <a:lnTo>
                  <a:pt x="202" y="160"/>
                </a:lnTo>
                <a:lnTo>
                  <a:pt x="202" y="160"/>
                </a:lnTo>
                <a:lnTo>
                  <a:pt x="202" y="160"/>
                </a:lnTo>
                <a:lnTo>
                  <a:pt x="202" y="160"/>
                </a:lnTo>
                <a:lnTo>
                  <a:pt x="202" y="160"/>
                </a:lnTo>
                <a:lnTo>
                  <a:pt x="202" y="160"/>
                </a:lnTo>
                <a:lnTo>
                  <a:pt x="200" y="160"/>
                </a:lnTo>
                <a:lnTo>
                  <a:pt x="200" y="160"/>
                </a:lnTo>
                <a:lnTo>
                  <a:pt x="200" y="160"/>
                </a:lnTo>
                <a:lnTo>
                  <a:pt x="200" y="160"/>
                </a:lnTo>
                <a:lnTo>
                  <a:pt x="202" y="162"/>
                </a:lnTo>
                <a:lnTo>
                  <a:pt x="202" y="162"/>
                </a:lnTo>
                <a:lnTo>
                  <a:pt x="202" y="164"/>
                </a:lnTo>
                <a:lnTo>
                  <a:pt x="202" y="164"/>
                </a:lnTo>
                <a:lnTo>
                  <a:pt x="202" y="164"/>
                </a:lnTo>
                <a:lnTo>
                  <a:pt x="202" y="164"/>
                </a:lnTo>
                <a:lnTo>
                  <a:pt x="202" y="164"/>
                </a:lnTo>
                <a:lnTo>
                  <a:pt x="202" y="164"/>
                </a:lnTo>
                <a:lnTo>
                  <a:pt x="202" y="164"/>
                </a:lnTo>
                <a:lnTo>
                  <a:pt x="202" y="164"/>
                </a:lnTo>
                <a:lnTo>
                  <a:pt x="202" y="166"/>
                </a:lnTo>
                <a:lnTo>
                  <a:pt x="202" y="166"/>
                </a:lnTo>
                <a:lnTo>
                  <a:pt x="202" y="166"/>
                </a:lnTo>
                <a:lnTo>
                  <a:pt x="202" y="166"/>
                </a:lnTo>
                <a:lnTo>
                  <a:pt x="202" y="168"/>
                </a:lnTo>
                <a:lnTo>
                  <a:pt x="202" y="168"/>
                </a:lnTo>
                <a:lnTo>
                  <a:pt x="202" y="166"/>
                </a:lnTo>
                <a:lnTo>
                  <a:pt x="202" y="166"/>
                </a:lnTo>
                <a:lnTo>
                  <a:pt x="204" y="166"/>
                </a:lnTo>
                <a:lnTo>
                  <a:pt x="204" y="166"/>
                </a:lnTo>
                <a:lnTo>
                  <a:pt x="204" y="164"/>
                </a:lnTo>
                <a:lnTo>
                  <a:pt x="204" y="164"/>
                </a:lnTo>
                <a:lnTo>
                  <a:pt x="204" y="166"/>
                </a:lnTo>
                <a:lnTo>
                  <a:pt x="204" y="166"/>
                </a:lnTo>
                <a:lnTo>
                  <a:pt x="206" y="166"/>
                </a:lnTo>
                <a:lnTo>
                  <a:pt x="206" y="166"/>
                </a:lnTo>
                <a:lnTo>
                  <a:pt x="206" y="166"/>
                </a:lnTo>
                <a:lnTo>
                  <a:pt x="206" y="166"/>
                </a:lnTo>
                <a:lnTo>
                  <a:pt x="204" y="168"/>
                </a:lnTo>
                <a:lnTo>
                  <a:pt x="204" y="168"/>
                </a:lnTo>
                <a:lnTo>
                  <a:pt x="204" y="168"/>
                </a:lnTo>
                <a:lnTo>
                  <a:pt x="204" y="168"/>
                </a:lnTo>
                <a:lnTo>
                  <a:pt x="204" y="170"/>
                </a:lnTo>
                <a:lnTo>
                  <a:pt x="204" y="170"/>
                </a:lnTo>
                <a:lnTo>
                  <a:pt x="202" y="170"/>
                </a:lnTo>
                <a:lnTo>
                  <a:pt x="202" y="170"/>
                </a:lnTo>
                <a:lnTo>
                  <a:pt x="202" y="170"/>
                </a:lnTo>
                <a:lnTo>
                  <a:pt x="202" y="170"/>
                </a:lnTo>
                <a:lnTo>
                  <a:pt x="202" y="172"/>
                </a:lnTo>
                <a:lnTo>
                  <a:pt x="202" y="172"/>
                </a:lnTo>
                <a:lnTo>
                  <a:pt x="202" y="172"/>
                </a:lnTo>
                <a:lnTo>
                  <a:pt x="202" y="172"/>
                </a:lnTo>
                <a:lnTo>
                  <a:pt x="200" y="172"/>
                </a:lnTo>
                <a:lnTo>
                  <a:pt x="200" y="172"/>
                </a:lnTo>
                <a:lnTo>
                  <a:pt x="200" y="172"/>
                </a:lnTo>
                <a:lnTo>
                  <a:pt x="200" y="172"/>
                </a:lnTo>
                <a:lnTo>
                  <a:pt x="200" y="172"/>
                </a:lnTo>
                <a:lnTo>
                  <a:pt x="200" y="172"/>
                </a:lnTo>
                <a:lnTo>
                  <a:pt x="200" y="174"/>
                </a:lnTo>
                <a:lnTo>
                  <a:pt x="200" y="174"/>
                </a:lnTo>
                <a:lnTo>
                  <a:pt x="200" y="174"/>
                </a:lnTo>
                <a:lnTo>
                  <a:pt x="200" y="174"/>
                </a:lnTo>
                <a:lnTo>
                  <a:pt x="198" y="174"/>
                </a:lnTo>
                <a:lnTo>
                  <a:pt x="198" y="174"/>
                </a:lnTo>
                <a:lnTo>
                  <a:pt x="198" y="176"/>
                </a:lnTo>
                <a:lnTo>
                  <a:pt x="198" y="176"/>
                </a:lnTo>
                <a:lnTo>
                  <a:pt x="198" y="176"/>
                </a:lnTo>
                <a:lnTo>
                  <a:pt x="198" y="176"/>
                </a:lnTo>
                <a:lnTo>
                  <a:pt x="196" y="174"/>
                </a:lnTo>
                <a:lnTo>
                  <a:pt x="196" y="174"/>
                </a:lnTo>
                <a:lnTo>
                  <a:pt x="196" y="174"/>
                </a:lnTo>
                <a:lnTo>
                  <a:pt x="196" y="174"/>
                </a:lnTo>
                <a:lnTo>
                  <a:pt x="196" y="174"/>
                </a:lnTo>
                <a:lnTo>
                  <a:pt x="196" y="174"/>
                </a:lnTo>
                <a:lnTo>
                  <a:pt x="196" y="176"/>
                </a:lnTo>
                <a:lnTo>
                  <a:pt x="196" y="176"/>
                </a:lnTo>
                <a:lnTo>
                  <a:pt x="196" y="178"/>
                </a:lnTo>
                <a:lnTo>
                  <a:pt x="196" y="178"/>
                </a:lnTo>
                <a:lnTo>
                  <a:pt x="194" y="178"/>
                </a:lnTo>
                <a:lnTo>
                  <a:pt x="194" y="178"/>
                </a:lnTo>
                <a:lnTo>
                  <a:pt x="194" y="178"/>
                </a:lnTo>
                <a:lnTo>
                  <a:pt x="194" y="178"/>
                </a:lnTo>
                <a:lnTo>
                  <a:pt x="196" y="178"/>
                </a:lnTo>
                <a:lnTo>
                  <a:pt x="196" y="178"/>
                </a:lnTo>
                <a:lnTo>
                  <a:pt x="196" y="178"/>
                </a:lnTo>
                <a:lnTo>
                  <a:pt x="196" y="178"/>
                </a:lnTo>
                <a:lnTo>
                  <a:pt x="198" y="178"/>
                </a:lnTo>
                <a:lnTo>
                  <a:pt x="198" y="178"/>
                </a:lnTo>
                <a:lnTo>
                  <a:pt x="198" y="182"/>
                </a:lnTo>
                <a:lnTo>
                  <a:pt x="198" y="182"/>
                </a:lnTo>
                <a:lnTo>
                  <a:pt x="198" y="182"/>
                </a:lnTo>
                <a:lnTo>
                  <a:pt x="198" y="182"/>
                </a:lnTo>
                <a:lnTo>
                  <a:pt x="198" y="180"/>
                </a:lnTo>
                <a:lnTo>
                  <a:pt x="198" y="180"/>
                </a:lnTo>
                <a:lnTo>
                  <a:pt x="198" y="180"/>
                </a:lnTo>
                <a:lnTo>
                  <a:pt x="198" y="180"/>
                </a:lnTo>
                <a:lnTo>
                  <a:pt x="198" y="178"/>
                </a:lnTo>
                <a:lnTo>
                  <a:pt x="198" y="178"/>
                </a:lnTo>
                <a:lnTo>
                  <a:pt x="198" y="178"/>
                </a:lnTo>
                <a:lnTo>
                  <a:pt x="198" y="178"/>
                </a:lnTo>
                <a:lnTo>
                  <a:pt x="198" y="178"/>
                </a:lnTo>
                <a:lnTo>
                  <a:pt x="198" y="178"/>
                </a:lnTo>
                <a:lnTo>
                  <a:pt x="198" y="178"/>
                </a:lnTo>
                <a:lnTo>
                  <a:pt x="198" y="178"/>
                </a:lnTo>
                <a:lnTo>
                  <a:pt x="200" y="180"/>
                </a:lnTo>
                <a:lnTo>
                  <a:pt x="200" y="180"/>
                </a:lnTo>
                <a:lnTo>
                  <a:pt x="200" y="180"/>
                </a:lnTo>
                <a:lnTo>
                  <a:pt x="200" y="180"/>
                </a:lnTo>
                <a:lnTo>
                  <a:pt x="200" y="180"/>
                </a:lnTo>
                <a:lnTo>
                  <a:pt x="200" y="180"/>
                </a:lnTo>
                <a:lnTo>
                  <a:pt x="202" y="178"/>
                </a:lnTo>
                <a:lnTo>
                  <a:pt x="202" y="178"/>
                </a:lnTo>
                <a:lnTo>
                  <a:pt x="202" y="178"/>
                </a:lnTo>
                <a:lnTo>
                  <a:pt x="202" y="178"/>
                </a:lnTo>
                <a:lnTo>
                  <a:pt x="200" y="176"/>
                </a:lnTo>
                <a:lnTo>
                  <a:pt x="200" y="176"/>
                </a:lnTo>
                <a:lnTo>
                  <a:pt x="202" y="176"/>
                </a:lnTo>
                <a:lnTo>
                  <a:pt x="202" y="176"/>
                </a:lnTo>
                <a:lnTo>
                  <a:pt x="204" y="178"/>
                </a:lnTo>
                <a:lnTo>
                  <a:pt x="204" y="178"/>
                </a:lnTo>
                <a:lnTo>
                  <a:pt x="206" y="178"/>
                </a:lnTo>
                <a:lnTo>
                  <a:pt x="206" y="178"/>
                </a:lnTo>
                <a:lnTo>
                  <a:pt x="206" y="180"/>
                </a:lnTo>
                <a:lnTo>
                  <a:pt x="206" y="180"/>
                </a:lnTo>
                <a:lnTo>
                  <a:pt x="202" y="182"/>
                </a:lnTo>
                <a:lnTo>
                  <a:pt x="202" y="182"/>
                </a:lnTo>
                <a:lnTo>
                  <a:pt x="200" y="184"/>
                </a:lnTo>
                <a:lnTo>
                  <a:pt x="200" y="184"/>
                </a:lnTo>
                <a:lnTo>
                  <a:pt x="200" y="184"/>
                </a:lnTo>
                <a:lnTo>
                  <a:pt x="200" y="184"/>
                </a:lnTo>
                <a:lnTo>
                  <a:pt x="200" y="186"/>
                </a:lnTo>
                <a:lnTo>
                  <a:pt x="200" y="186"/>
                </a:lnTo>
                <a:lnTo>
                  <a:pt x="200" y="186"/>
                </a:lnTo>
                <a:lnTo>
                  <a:pt x="200" y="186"/>
                </a:lnTo>
                <a:lnTo>
                  <a:pt x="200" y="188"/>
                </a:lnTo>
                <a:lnTo>
                  <a:pt x="200" y="188"/>
                </a:lnTo>
                <a:lnTo>
                  <a:pt x="198" y="186"/>
                </a:lnTo>
                <a:lnTo>
                  <a:pt x="198" y="186"/>
                </a:lnTo>
                <a:lnTo>
                  <a:pt x="198" y="186"/>
                </a:lnTo>
                <a:lnTo>
                  <a:pt x="198" y="186"/>
                </a:lnTo>
                <a:lnTo>
                  <a:pt x="198" y="186"/>
                </a:lnTo>
                <a:lnTo>
                  <a:pt x="198" y="186"/>
                </a:lnTo>
                <a:lnTo>
                  <a:pt x="196" y="184"/>
                </a:lnTo>
                <a:lnTo>
                  <a:pt x="196" y="184"/>
                </a:lnTo>
                <a:lnTo>
                  <a:pt x="196" y="184"/>
                </a:lnTo>
                <a:lnTo>
                  <a:pt x="196" y="184"/>
                </a:lnTo>
                <a:lnTo>
                  <a:pt x="194" y="186"/>
                </a:lnTo>
                <a:lnTo>
                  <a:pt x="194" y="186"/>
                </a:lnTo>
                <a:lnTo>
                  <a:pt x="194" y="188"/>
                </a:lnTo>
                <a:lnTo>
                  <a:pt x="194" y="188"/>
                </a:lnTo>
                <a:lnTo>
                  <a:pt x="194" y="188"/>
                </a:lnTo>
                <a:lnTo>
                  <a:pt x="194" y="188"/>
                </a:lnTo>
                <a:lnTo>
                  <a:pt x="192" y="188"/>
                </a:lnTo>
                <a:lnTo>
                  <a:pt x="192" y="188"/>
                </a:lnTo>
                <a:lnTo>
                  <a:pt x="192" y="188"/>
                </a:lnTo>
                <a:lnTo>
                  <a:pt x="192" y="188"/>
                </a:lnTo>
                <a:lnTo>
                  <a:pt x="192" y="186"/>
                </a:lnTo>
                <a:lnTo>
                  <a:pt x="192" y="186"/>
                </a:lnTo>
                <a:lnTo>
                  <a:pt x="192" y="184"/>
                </a:lnTo>
                <a:lnTo>
                  <a:pt x="192" y="184"/>
                </a:lnTo>
                <a:lnTo>
                  <a:pt x="190" y="186"/>
                </a:lnTo>
                <a:lnTo>
                  <a:pt x="190" y="186"/>
                </a:lnTo>
                <a:lnTo>
                  <a:pt x="190" y="186"/>
                </a:lnTo>
                <a:lnTo>
                  <a:pt x="190" y="186"/>
                </a:lnTo>
                <a:lnTo>
                  <a:pt x="190" y="186"/>
                </a:lnTo>
                <a:lnTo>
                  <a:pt x="190" y="186"/>
                </a:lnTo>
                <a:lnTo>
                  <a:pt x="190" y="188"/>
                </a:lnTo>
                <a:lnTo>
                  <a:pt x="190" y="188"/>
                </a:lnTo>
                <a:lnTo>
                  <a:pt x="190" y="188"/>
                </a:lnTo>
                <a:lnTo>
                  <a:pt x="190" y="188"/>
                </a:lnTo>
                <a:lnTo>
                  <a:pt x="190" y="188"/>
                </a:lnTo>
                <a:lnTo>
                  <a:pt x="190" y="188"/>
                </a:lnTo>
                <a:lnTo>
                  <a:pt x="188" y="188"/>
                </a:lnTo>
                <a:lnTo>
                  <a:pt x="188" y="188"/>
                </a:lnTo>
                <a:lnTo>
                  <a:pt x="188" y="186"/>
                </a:lnTo>
                <a:lnTo>
                  <a:pt x="188" y="186"/>
                </a:lnTo>
                <a:lnTo>
                  <a:pt x="188" y="188"/>
                </a:lnTo>
                <a:lnTo>
                  <a:pt x="188" y="188"/>
                </a:lnTo>
                <a:lnTo>
                  <a:pt x="188" y="188"/>
                </a:lnTo>
                <a:lnTo>
                  <a:pt x="188" y="188"/>
                </a:lnTo>
                <a:lnTo>
                  <a:pt x="188" y="188"/>
                </a:lnTo>
                <a:lnTo>
                  <a:pt x="188" y="188"/>
                </a:lnTo>
                <a:lnTo>
                  <a:pt x="186" y="188"/>
                </a:lnTo>
                <a:lnTo>
                  <a:pt x="186" y="188"/>
                </a:lnTo>
                <a:lnTo>
                  <a:pt x="186" y="186"/>
                </a:lnTo>
                <a:lnTo>
                  <a:pt x="186" y="186"/>
                </a:lnTo>
                <a:lnTo>
                  <a:pt x="186" y="186"/>
                </a:lnTo>
                <a:lnTo>
                  <a:pt x="186" y="186"/>
                </a:lnTo>
                <a:lnTo>
                  <a:pt x="186" y="186"/>
                </a:lnTo>
                <a:lnTo>
                  <a:pt x="186" y="186"/>
                </a:lnTo>
                <a:lnTo>
                  <a:pt x="186" y="184"/>
                </a:lnTo>
                <a:lnTo>
                  <a:pt x="186" y="184"/>
                </a:lnTo>
                <a:lnTo>
                  <a:pt x="186" y="184"/>
                </a:lnTo>
                <a:lnTo>
                  <a:pt x="186" y="184"/>
                </a:lnTo>
                <a:lnTo>
                  <a:pt x="186" y="184"/>
                </a:lnTo>
                <a:lnTo>
                  <a:pt x="186" y="184"/>
                </a:lnTo>
                <a:lnTo>
                  <a:pt x="184" y="184"/>
                </a:lnTo>
                <a:lnTo>
                  <a:pt x="184" y="184"/>
                </a:lnTo>
                <a:lnTo>
                  <a:pt x="184" y="186"/>
                </a:lnTo>
                <a:lnTo>
                  <a:pt x="184" y="186"/>
                </a:lnTo>
                <a:lnTo>
                  <a:pt x="184" y="188"/>
                </a:lnTo>
                <a:lnTo>
                  <a:pt x="184" y="188"/>
                </a:lnTo>
                <a:lnTo>
                  <a:pt x="186" y="188"/>
                </a:lnTo>
                <a:lnTo>
                  <a:pt x="186" y="188"/>
                </a:lnTo>
                <a:lnTo>
                  <a:pt x="186" y="190"/>
                </a:lnTo>
                <a:lnTo>
                  <a:pt x="186" y="190"/>
                </a:lnTo>
                <a:lnTo>
                  <a:pt x="186" y="190"/>
                </a:lnTo>
                <a:lnTo>
                  <a:pt x="186" y="190"/>
                </a:lnTo>
                <a:lnTo>
                  <a:pt x="186" y="192"/>
                </a:lnTo>
                <a:lnTo>
                  <a:pt x="186" y="192"/>
                </a:lnTo>
                <a:lnTo>
                  <a:pt x="186" y="192"/>
                </a:lnTo>
                <a:lnTo>
                  <a:pt x="186" y="192"/>
                </a:lnTo>
                <a:lnTo>
                  <a:pt x="186" y="192"/>
                </a:lnTo>
                <a:lnTo>
                  <a:pt x="186" y="192"/>
                </a:lnTo>
                <a:lnTo>
                  <a:pt x="186" y="192"/>
                </a:lnTo>
                <a:lnTo>
                  <a:pt x="186" y="192"/>
                </a:lnTo>
                <a:lnTo>
                  <a:pt x="186" y="192"/>
                </a:lnTo>
                <a:lnTo>
                  <a:pt x="186" y="192"/>
                </a:lnTo>
                <a:lnTo>
                  <a:pt x="184" y="190"/>
                </a:lnTo>
                <a:lnTo>
                  <a:pt x="184" y="190"/>
                </a:lnTo>
                <a:lnTo>
                  <a:pt x="184" y="190"/>
                </a:lnTo>
                <a:lnTo>
                  <a:pt x="184" y="190"/>
                </a:lnTo>
                <a:lnTo>
                  <a:pt x="184" y="188"/>
                </a:lnTo>
                <a:lnTo>
                  <a:pt x="184" y="188"/>
                </a:lnTo>
                <a:lnTo>
                  <a:pt x="184" y="188"/>
                </a:lnTo>
                <a:lnTo>
                  <a:pt x="184" y="188"/>
                </a:lnTo>
                <a:lnTo>
                  <a:pt x="182" y="186"/>
                </a:lnTo>
                <a:lnTo>
                  <a:pt x="182" y="186"/>
                </a:lnTo>
                <a:lnTo>
                  <a:pt x="182" y="188"/>
                </a:lnTo>
                <a:lnTo>
                  <a:pt x="182" y="188"/>
                </a:lnTo>
                <a:lnTo>
                  <a:pt x="182" y="190"/>
                </a:lnTo>
                <a:lnTo>
                  <a:pt x="182" y="190"/>
                </a:lnTo>
                <a:lnTo>
                  <a:pt x="182" y="190"/>
                </a:lnTo>
                <a:lnTo>
                  <a:pt x="182" y="190"/>
                </a:lnTo>
                <a:lnTo>
                  <a:pt x="182" y="190"/>
                </a:lnTo>
                <a:lnTo>
                  <a:pt x="182" y="190"/>
                </a:lnTo>
                <a:lnTo>
                  <a:pt x="182" y="192"/>
                </a:lnTo>
                <a:lnTo>
                  <a:pt x="182" y="192"/>
                </a:lnTo>
                <a:lnTo>
                  <a:pt x="184" y="192"/>
                </a:lnTo>
                <a:lnTo>
                  <a:pt x="184" y="192"/>
                </a:lnTo>
                <a:lnTo>
                  <a:pt x="182" y="192"/>
                </a:lnTo>
                <a:lnTo>
                  <a:pt x="182" y="192"/>
                </a:lnTo>
                <a:lnTo>
                  <a:pt x="184" y="194"/>
                </a:lnTo>
                <a:lnTo>
                  <a:pt x="184" y="194"/>
                </a:lnTo>
                <a:lnTo>
                  <a:pt x="182" y="194"/>
                </a:lnTo>
                <a:lnTo>
                  <a:pt x="182" y="194"/>
                </a:lnTo>
                <a:lnTo>
                  <a:pt x="182" y="194"/>
                </a:lnTo>
                <a:lnTo>
                  <a:pt x="182" y="194"/>
                </a:lnTo>
                <a:lnTo>
                  <a:pt x="182" y="194"/>
                </a:lnTo>
                <a:lnTo>
                  <a:pt x="182" y="194"/>
                </a:lnTo>
                <a:lnTo>
                  <a:pt x="182" y="196"/>
                </a:lnTo>
                <a:lnTo>
                  <a:pt x="182" y="196"/>
                </a:lnTo>
                <a:lnTo>
                  <a:pt x="184" y="196"/>
                </a:lnTo>
                <a:lnTo>
                  <a:pt x="184" y="196"/>
                </a:lnTo>
                <a:lnTo>
                  <a:pt x="184" y="196"/>
                </a:lnTo>
                <a:lnTo>
                  <a:pt x="184" y="196"/>
                </a:lnTo>
                <a:lnTo>
                  <a:pt x="184" y="196"/>
                </a:lnTo>
                <a:lnTo>
                  <a:pt x="184" y="196"/>
                </a:lnTo>
                <a:lnTo>
                  <a:pt x="184" y="196"/>
                </a:lnTo>
                <a:lnTo>
                  <a:pt x="184" y="196"/>
                </a:lnTo>
                <a:lnTo>
                  <a:pt x="182" y="198"/>
                </a:lnTo>
                <a:lnTo>
                  <a:pt x="182" y="198"/>
                </a:lnTo>
                <a:lnTo>
                  <a:pt x="178" y="198"/>
                </a:lnTo>
                <a:lnTo>
                  <a:pt x="178" y="198"/>
                </a:lnTo>
                <a:lnTo>
                  <a:pt x="178" y="196"/>
                </a:lnTo>
                <a:lnTo>
                  <a:pt x="178" y="196"/>
                </a:lnTo>
                <a:lnTo>
                  <a:pt x="178" y="194"/>
                </a:lnTo>
                <a:lnTo>
                  <a:pt x="178" y="194"/>
                </a:lnTo>
                <a:lnTo>
                  <a:pt x="178" y="190"/>
                </a:lnTo>
                <a:lnTo>
                  <a:pt x="178" y="190"/>
                </a:lnTo>
                <a:lnTo>
                  <a:pt x="180" y="184"/>
                </a:lnTo>
                <a:lnTo>
                  <a:pt x="180" y="184"/>
                </a:lnTo>
                <a:lnTo>
                  <a:pt x="180" y="180"/>
                </a:lnTo>
                <a:lnTo>
                  <a:pt x="180" y="180"/>
                </a:lnTo>
                <a:lnTo>
                  <a:pt x="178" y="182"/>
                </a:lnTo>
                <a:lnTo>
                  <a:pt x="178" y="182"/>
                </a:lnTo>
                <a:lnTo>
                  <a:pt x="176" y="182"/>
                </a:lnTo>
                <a:lnTo>
                  <a:pt x="176" y="182"/>
                </a:lnTo>
                <a:lnTo>
                  <a:pt x="174" y="180"/>
                </a:lnTo>
                <a:lnTo>
                  <a:pt x="174" y="180"/>
                </a:lnTo>
                <a:lnTo>
                  <a:pt x="170" y="180"/>
                </a:lnTo>
                <a:lnTo>
                  <a:pt x="170" y="180"/>
                </a:lnTo>
                <a:lnTo>
                  <a:pt x="170" y="180"/>
                </a:lnTo>
                <a:lnTo>
                  <a:pt x="170" y="180"/>
                </a:lnTo>
                <a:lnTo>
                  <a:pt x="168" y="180"/>
                </a:lnTo>
                <a:lnTo>
                  <a:pt x="168" y="180"/>
                </a:lnTo>
                <a:lnTo>
                  <a:pt x="168" y="178"/>
                </a:lnTo>
                <a:lnTo>
                  <a:pt x="168" y="178"/>
                </a:lnTo>
                <a:lnTo>
                  <a:pt x="164" y="178"/>
                </a:lnTo>
                <a:lnTo>
                  <a:pt x="164" y="178"/>
                </a:lnTo>
                <a:lnTo>
                  <a:pt x="162" y="178"/>
                </a:lnTo>
                <a:lnTo>
                  <a:pt x="162" y="178"/>
                </a:lnTo>
                <a:lnTo>
                  <a:pt x="162" y="178"/>
                </a:lnTo>
                <a:lnTo>
                  <a:pt x="162" y="178"/>
                </a:lnTo>
                <a:lnTo>
                  <a:pt x="160" y="178"/>
                </a:lnTo>
                <a:lnTo>
                  <a:pt x="160" y="178"/>
                </a:lnTo>
                <a:lnTo>
                  <a:pt x="158" y="178"/>
                </a:lnTo>
                <a:lnTo>
                  <a:pt x="158" y="178"/>
                </a:lnTo>
                <a:lnTo>
                  <a:pt x="158" y="184"/>
                </a:lnTo>
                <a:lnTo>
                  <a:pt x="158" y="184"/>
                </a:lnTo>
                <a:lnTo>
                  <a:pt x="156" y="188"/>
                </a:lnTo>
                <a:lnTo>
                  <a:pt x="156" y="188"/>
                </a:lnTo>
                <a:lnTo>
                  <a:pt x="154" y="192"/>
                </a:lnTo>
                <a:lnTo>
                  <a:pt x="154" y="192"/>
                </a:lnTo>
                <a:lnTo>
                  <a:pt x="152" y="190"/>
                </a:lnTo>
                <a:lnTo>
                  <a:pt x="152" y="190"/>
                </a:lnTo>
                <a:lnTo>
                  <a:pt x="146" y="192"/>
                </a:lnTo>
                <a:lnTo>
                  <a:pt x="146" y="192"/>
                </a:lnTo>
                <a:lnTo>
                  <a:pt x="144" y="192"/>
                </a:lnTo>
                <a:lnTo>
                  <a:pt x="144" y="192"/>
                </a:lnTo>
                <a:lnTo>
                  <a:pt x="140" y="192"/>
                </a:lnTo>
                <a:lnTo>
                  <a:pt x="140" y="192"/>
                </a:lnTo>
                <a:lnTo>
                  <a:pt x="138" y="190"/>
                </a:lnTo>
                <a:lnTo>
                  <a:pt x="138" y="190"/>
                </a:lnTo>
                <a:lnTo>
                  <a:pt x="136" y="190"/>
                </a:lnTo>
                <a:lnTo>
                  <a:pt x="136" y="190"/>
                </a:lnTo>
                <a:lnTo>
                  <a:pt x="134" y="190"/>
                </a:lnTo>
                <a:lnTo>
                  <a:pt x="134" y="190"/>
                </a:lnTo>
                <a:lnTo>
                  <a:pt x="130" y="194"/>
                </a:lnTo>
                <a:lnTo>
                  <a:pt x="130" y="194"/>
                </a:lnTo>
                <a:lnTo>
                  <a:pt x="122" y="194"/>
                </a:lnTo>
                <a:lnTo>
                  <a:pt x="122" y="194"/>
                </a:lnTo>
                <a:lnTo>
                  <a:pt x="118" y="190"/>
                </a:lnTo>
                <a:lnTo>
                  <a:pt x="118" y="190"/>
                </a:lnTo>
                <a:lnTo>
                  <a:pt x="120" y="186"/>
                </a:lnTo>
                <a:lnTo>
                  <a:pt x="120" y="186"/>
                </a:lnTo>
                <a:lnTo>
                  <a:pt x="118" y="184"/>
                </a:lnTo>
                <a:lnTo>
                  <a:pt x="118" y="184"/>
                </a:lnTo>
                <a:lnTo>
                  <a:pt x="118" y="182"/>
                </a:lnTo>
                <a:lnTo>
                  <a:pt x="118" y="182"/>
                </a:lnTo>
                <a:lnTo>
                  <a:pt x="116" y="182"/>
                </a:lnTo>
                <a:lnTo>
                  <a:pt x="116" y="182"/>
                </a:lnTo>
                <a:lnTo>
                  <a:pt x="112" y="178"/>
                </a:lnTo>
                <a:lnTo>
                  <a:pt x="112" y="178"/>
                </a:lnTo>
                <a:lnTo>
                  <a:pt x="112" y="178"/>
                </a:lnTo>
                <a:lnTo>
                  <a:pt x="112" y="178"/>
                </a:lnTo>
                <a:lnTo>
                  <a:pt x="106" y="180"/>
                </a:lnTo>
                <a:lnTo>
                  <a:pt x="106" y="180"/>
                </a:lnTo>
                <a:lnTo>
                  <a:pt x="104" y="182"/>
                </a:lnTo>
                <a:lnTo>
                  <a:pt x="104" y="182"/>
                </a:lnTo>
                <a:lnTo>
                  <a:pt x="100" y="182"/>
                </a:lnTo>
                <a:lnTo>
                  <a:pt x="100" y="182"/>
                </a:lnTo>
                <a:lnTo>
                  <a:pt x="94" y="184"/>
                </a:lnTo>
                <a:lnTo>
                  <a:pt x="94" y="184"/>
                </a:lnTo>
                <a:lnTo>
                  <a:pt x="92" y="184"/>
                </a:lnTo>
                <a:lnTo>
                  <a:pt x="92" y="184"/>
                </a:lnTo>
                <a:lnTo>
                  <a:pt x="90" y="182"/>
                </a:lnTo>
                <a:lnTo>
                  <a:pt x="90" y="182"/>
                </a:lnTo>
                <a:lnTo>
                  <a:pt x="90" y="178"/>
                </a:lnTo>
                <a:lnTo>
                  <a:pt x="90" y="178"/>
                </a:lnTo>
                <a:lnTo>
                  <a:pt x="88" y="178"/>
                </a:lnTo>
                <a:lnTo>
                  <a:pt x="88" y="178"/>
                </a:lnTo>
                <a:lnTo>
                  <a:pt x="86" y="178"/>
                </a:lnTo>
                <a:lnTo>
                  <a:pt x="86" y="178"/>
                </a:lnTo>
                <a:lnTo>
                  <a:pt x="84" y="174"/>
                </a:lnTo>
                <a:lnTo>
                  <a:pt x="84" y="174"/>
                </a:lnTo>
                <a:lnTo>
                  <a:pt x="80" y="172"/>
                </a:lnTo>
                <a:lnTo>
                  <a:pt x="80" y="172"/>
                </a:lnTo>
                <a:lnTo>
                  <a:pt x="78" y="170"/>
                </a:lnTo>
                <a:lnTo>
                  <a:pt x="78" y="170"/>
                </a:lnTo>
                <a:lnTo>
                  <a:pt x="78" y="168"/>
                </a:lnTo>
                <a:lnTo>
                  <a:pt x="78" y="168"/>
                </a:lnTo>
                <a:lnTo>
                  <a:pt x="76" y="168"/>
                </a:lnTo>
                <a:lnTo>
                  <a:pt x="76" y="168"/>
                </a:lnTo>
                <a:lnTo>
                  <a:pt x="74" y="164"/>
                </a:lnTo>
                <a:lnTo>
                  <a:pt x="74" y="164"/>
                </a:lnTo>
                <a:lnTo>
                  <a:pt x="74" y="160"/>
                </a:lnTo>
                <a:lnTo>
                  <a:pt x="74" y="160"/>
                </a:lnTo>
                <a:lnTo>
                  <a:pt x="74" y="156"/>
                </a:lnTo>
                <a:lnTo>
                  <a:pt x="74" y="156"/>
                </a:lnTo>
                <a:lnTo>
                  <a:pt x="74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2"/>
                </a:lnTo>
                <a:lnTo>
                  <a:pt x="74" y="152"/>
                </a:lnTo>
                <a:lnTo>
                  <a:pt x="74" y="152"/>
                </a:lnTo>
                <a:lnTo>
                  <a:pt x="74" y="152"/>
                </a:lnTo>
                <a:lnTo>
                  <a:pt x="74" y="152"/>
                </a:lnTo>
                <a:lnTo>
                  <a:pt x="74" y="152"/>
                </a:lnTo>
                <a:lnTo>
                  <a:pt x="76" y="148"/>
                </a:lnTo>
                <a:lnTo>
                  <a:pt x="76" y="148"/>
                </a:lnTo>
                <a:lnTo>
                  <a:pt x="74" y="148"/>
                </a:lnTo>
                <a:lnTo>
                  <a:pt x="74" y="148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70" y="142"/>
                </a:lnTo>
                <a:lnTo>
                  <a:pt x="68" y="132"/>
                </a:lnTo>
                <a:lnTo>
                  <a:pt x="68" y="132"/>
                </a:lnTo>
                <a:lnTo>
                  <a:pt x="64" y="130"/>
                </a:lnTo>
                <a:lnTo>
                  <a:pt x="64" y="130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60" y="126"/>
                </a:lnTo>
                <a:lnTo>
                  <a:pt x="60" y="126"/>
                </a:lnTo>
                <a:lnTo>
                  <a:pt x="60" y="122"/>
                </a:lnTo>
                <a:lnTo>
                  <a:pt x="60" y="122"/>
                </a:lnTo>
                <a:lnTo>
                  <a:pt x="58" y="120"/>
                </a:lnTo>
                <a:lnTo>
                  <a:pt x="58" y="120"/>
                </a:lnTo>
                <a:lnTo>
                  <a:pt x="60" y="118"/>
                </a:lnTo>
                <a:lnTo>
                  <a:pt x="60" y="118"/>
                </a:lnTo>
                <a:lnTo>
                  <a:pt x="58" y="114"/>
                </a:lnTo>
                <a:lnTo>
                  <a:pt x="58" y="114"/>
                </a:lnTo>
                <a:lnTo>
                  <a:pt x="56" y="112"/>
                </a:lnTo>
                <a:lnTo>
                  <a:pt x="56" y="112"/>
                </a:lnTo>
                <a:lnTo>
                  <a:pt x="56" y="112"/>
                </a:lnTo>
                <a:lnTo>
                  <a:pt x="56" y="112"/>
                </a:lnTo>
                <a:lnTo>
                  <a:pt x="54" y="110"/>
                </a:lnTo>
                <a:lnTo>
                  <a:pt x="54" y="110"/>
                </a:lnTo>
                <a:lnTo>
                  <a:pt x="52" y="108"/>
                </a:lnTo>
                <a:lnTo>
                  <a:pt x="52" y="108"/>
                </a:lnTo>
                <a:lnTo>
                  <a:pt x="50" y="108"/>
                </a:lnTo>
                <a:lnTo>
                  <a:pt x="50" y="108"/>
                </a:lnTo>
                <a:lnTo>
                  <a:pt x="50" y="106"/>
                </a:lnTo>
                <a:lnTo>
                  <a:pt x="50" y="106"/>
                </a:lnTo>
                <a:lnTo>
                  <a:pt x="48" y="104"/>
                </a:lnTo>
                <a:lnTo>
                  <a:pt x="48" y="104"/>
                </a:lnTo>
                <a:lnTo>
                  <a:pt x="46" y="106"/>
                </a:lnTo>
                <a:lnTo>
                  <a:pt x="46" y="106"/>
                </a:lnTo>
                <a:lnTo>
                  <a:pt x="40" y="104"/>
                </a:lnTo>
                <a:lnTo>
                  <a:pt x="40" y="104"/>
                </a:lnTo>
                <a:lnTo>
                  <a:pt x="36" y="104"/>
                </a:lnTo>
                <a:lnTo>
                  <a:pt x="36" y="104"/>
                </a:lnTo>
                <a:lnTo>
                  <a:pt x="36" y="106"/>
                </a:lnTo>
                <a:lnTo>
                  <a:pt x="36" y="106"/>
                </a:lnTo>
                <a:lnTo>
                  <a:pt x="36" y="106"/>
                </a:lnTo>
                <a:lnTo>
                  <a:pt x="36" y="106"/>
                </a:lnTo>
                <a:lnTo>
                  <a:pt x="32" y="106"/>
                </a:lnTo>
                <a:lnTo>
                  <a:pt x="32" y="106"/>
                </a:lnTo>
                <a:lnTo>
                  <a:pt x="32" y="106"/>
                </a:lnTo>
                <a:lnTo>
                  <a:pt x="32" y="106"/>
                </a:lnTo>
                <a:lnTo>
                  <a:pt x="32" y="106"/>
                </a:lnTo>
                <a:lnTo>
                  <a:pt x="32" y="106"/>
                </a:lnTo>
                <a:lnTo>
                  <a:pt x="30" y="106"/>
                </a:lnTo>
                <a:lnTo>
                  <a:pt x="30" y="106"/>
                </a:lnTo>
                <a:lnTo>
                  <a:pt x="28" y="106"/>
                </a:lnTo>
                <a:lnTo>
                  <a:pt x="28" y="106"/>
                </a:lnTo>
                <a:lnTo>
                  <a:pt x="28" y="108"/>
                </a:lnTo>
                <a:lnTo>
                  <a:pt x="28" y="108"/>
                </a:lnTo>
                <a:lnTo>
                  <a:pt x="28" y="112"/>
                </a:lnTo>
                <a:lnTo>
                  <a:pt x="28" y="112"/>
                </a:lnTo>
                <a:lnTo>
                  <a:pt x="28" y="114"/>
                </a:lnTo>
                <a:lnTo>
                  <a:pt x="28" y="114"/>
                </a:lnTo>
                <a:lnTo>
                  <a:pt x="26" y="114"/>
                </a:lnTo>
                <a:lnTo>
                  <a:pt x="26" y="114"/>
                </a:lnTo>
                <a:lnTo>
                  <a:pt x="30" y="118"/>
                </a:lnTo>
                <a:lnTo>
                  <a:pt x="30" y="118"/>
                </a:lnTo>
                <a:lnTo>
                  <a:pt x="30" y="120"/>
                </a:lnTo>
                <a:lnTo>
                  <a:pt x="30" y="120"/>
                </a:lnTo>
                <a:lnTo>
                  <a:pt x="30" y="120"/>
                </a:lnTo>
                <a:lnTo>
                  <a:pt x="30" y="120"/>
                </a:lnTo>
                <a:lnTo>
                  <a:pt x="34" y="124"/>
                </a:lnTo>
                <a:lnTo>
                  <a:pt x="34" y="124"/>
                </a:lnTo>
                <a:lnTo>
                  <a:pt x="34" y="126"/>
                </a:lnTo>
                <a:lnTo>
                  <a:pt x="34" y="126"/>
                </a:lnTo>
                <a:lnTo>
                  <a:pt x="34" y="128"/>
                </a:lnTo>
                <a:lnTo>
                  <a:pt x="34" y="128"/>
                </a:lnTo>
                <a:lnTo>
                  <a:pt x="32" y="130"/>
                </a:lnTo>
                <a:lnTo>
                  <a:pt x="32" y="130"/>
                </a:lnTo>
                <a:lnTo>
                  <a:pt x="34" y="132"/>
                </a:lnTo>
                <a:lnTo>
                  <a:pt x="34" y="132"/>
                </a:lnTo>
                <a:lnTo>
                  <a:pt x="32" y="134"/>
                </a:lnTo>
                <a:lnTo>
                  <a:pt x="32" y="134"/>
                </a:lnTo>
                <a:lnTo>
                  <a:pt x="30" y="138"/>
                </a:lnTo>
                <a:lnTo>
                  <a:pt x="30" y="138"/>
                </a:lnTo>
                <a:lnTo>
                  <a:pt x="28" y="138"/>
                </a:lnTo>
                <a:lnTo>
                  <a:pt x="28" y="138"/>
                </a:lnTo>
                <a:lnTo>
                  <a:pt x="26" y="138"/>
                </a:lnTo>
                <a:lnTo>
                  <a:pt x="26" y="1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3" name="Freeform 173"/>
          <p:cNvSpPr>
            <a:spLocks/>
          </p:cNvSpPr>
          <p:nvPr/>
        </p:nvSpPr>
        <p:spPr bwMode="auto">
          <a:xfrm>
            <a:off x="6763294" y="5556776"/>
            <a:ext cx="327025" cy="485775"/>
          </a:xfrm>
          <a:custGeom>
            <a:avLst/>
            <a:gdLst>
              <a:gd name="T0" fmla="*/ 94 w 206"/>
              <a:gd name="T1" fmla="*/ 298 h 306"/>
              <a:gd name="T2" fmla="*/ 84 w 206"/>
              <a:gd name="T3" fmla="*/ 286 h 306"/>
              <a:gd name="T4" fmla="*/ 86 w 206"/>
              <a:gd name="T5" fmla="*/ 274 h 306"/>
              <a:gd name="T6" fmla="*/ 82 w 206"/>
              <a:gd name="T7" fmla="*/ 250 h 306"/>
              <a:gd name="T8" fmla="*/ 60 w 206"/>
              <a:gd name="T9" fmla="*/ 248 h 306"/>
              <a:gd name="T10" fmla="*/ 50 w 206"/>
              <a:gd name="T11" fmla="*/ 226 h 306"/>
              <a:gd name="T12" fmla="*/ 38 w 206"/>
              <a:gd name="T13" fmla="*/ 216 h 306"/>
              <a:gd name="T14" fmla="*/ 30 w 206"/>
              <a:gd name="T15" fmla="*/ 206 h 306"/>
              <a:gd name="T16" fmla="*/ 26 w 206"/>
              <a:gd name="T17" fmla="*/ 186 h 306"/>
              <a:gd name="T18" fmla="*/ 12 w 206"/>
              <a:gd name="T19" fmla="*/ 170 h 306"/>
              <a:gd name="T20" fmla="*/ 6 w 206"/>
              <a:gd name="T21" fmla="*/ 152 h 306"/>
              <a:gd name="T22" fmla="*/ 22 w 206"/>
              <a:gd name="T23" fmla="*/ 152 h 306"/>
              <a:gd name="T24" fmla="*/ 42 w 206"/>
              <a:gd name="T25" fmla="*/ 150 h 306"/>
              <a:gd name="T26" fmla="*/ 54 w 206"/>
              <a:gd name="T27" fmla="*/ 138 h 306"/>
              <a:gd name="T28" fmla="*/ 70 w 206"/>
              <a:gd name="T29" fmla="*/ 138 h 306"/>
              <a:gd name="T30" fmla="*/ 62 w 206"/>
              <a:gd name="T31" fmla="*/ 118 h 306"/>
              <a:gd name="T32" fmla="*/ 64 w 206"/>
              <a:gd name="T33" fmla="*/ 94 h 306"/>
              <a:gd name="T34" fmla="*/ 56 w 206"/>
              <a:gd name="T35" fmla="*/ 64 h 306"/>
              <a:gd name="T36" fmla="*/ 72 w 206"/>
              <a:gd name="T37" fmla="*/ 46 h 306"/>
              <a:gd name="T38" fmla="*/ 82 w 206"/>
              <a:gd name="T39" fmla="*/ 30 h 306"/>
              <a:gd name="T40" fmla="*/ 96 w 206"/>
              <a:gd name="T41" fmla="*/ 6 h 306"/>
              <a:gd name="T42" fmla="*/ 112 w 206"/>
              <a:gd name="T43" fmla="*/ 2 h 306"/>
              <a:gd name="T44" fmla="*/ 138 w 206"/>
              <a:gd name="T45" fmla="*/ 4 h 306"/>
              <a:gd name="T46" fmla="*/ 170 w 206"/>
              <a:gd name="T47" fmla="*/ 14 h 306"/>
              <a:gd name="T48" fmla="*/ 190 w 206"/>
              <a:gd name="T49" fmla="*/ 0 h 306"/>
              <a:gd name="T50" fmla="*/ 200 w 206"/>
              <a:gd name="T51" fmla="*/ 18 h 306"/>
              <a:gd name="T52" fmla="*/ 204 w 206"/>
              <a:gd name="T53" fmla="*/ 24 h 306"/>
              <a:gd name="T54" fmla="*/ 202 w 206"/>
              <a:gd name="T55" fmla="*/ 30 h 306"/>
              <a:gd name="T56" fmla="*/ 198 w 206"/>
              <a:gd name="T57" fmla="*/ 26 h 306"/>
              <a:gd name="T58" fmla="*/ 192 w 206"/>
              <a:gd name="T59" fmla="*/ 32 h 306"/>
              <a:gd name="T60" fmla="*/ 186 w 206"/>
              <a:gd name="T61" fmla="*/ 36 h 306"/>
              <a:gd name="T62" fmla="*/ 184 w 206"/>
              <a:gd name="T63" fmla="*/ 42 h 306"/>
              <a:gd name="T64" fmla="*/ 186 w 206"/>
              <a:gd name="T65" fmla="*/ 46 h 306"/>
              <a:gd name="T66" fmla="*/ 178 w 206"/>
              <a:gd name="T67" fmla="*/ 52 h 306"/>
              <a:gd name="T68" fmla="*/ 174 w 206"/>
              <a:gd name="T69" fmla="*/ 68 h 306"/>
              <a:gd name="T70" fmla="*/ 176 w 206"/>
              <a:gd name="T71" fmla="*/ 68 h 306"/>
              <a:gd name="T72" fmla="*/ 180 w 206"/>
              <a:gd name="T73" fmla="*/ 70 h 306"/>
              <a:gd name="T74" fmla="*/ 176 w 206"/>
              <a:gd name="T75" fmla="*/ 74 h 306"/>
              <a:gd name="T76" fmla="*/ 170 w 206"/>
              <a:gd name="T77" fmla="*/ 74 h 306"/>
              <a:gd name="T78" fmla="*/ 166 w 206"/>
              <a:gd name="T79" fmla="*/ 80 h 306"/>
              <a:gd name="T80" fmla="*/ 170 w 206"/>
              <a:gd name="T81" fmla="*/ 82 h 306"/>
              <a:gd name="T82" fmla="*/ 172 w 206"/>
              <a:gd name="T83" fmla="*/ 84 h 306"/>
              <a:gd name="T84" fmla="*/ 172 w 206"/>
              <a:gd name="T85" fmla="*/ 84 h 306"/>
              <a:gd name="T86" fmla="*/ 166 w 206"/>
              <a:gd name="T87" fmla="*/ 88 h 306"/>
              <a:gd name="T88" fmla="*/ 162 w 206"/>
              <a:gd name="T89" fmla="*/ 102 h 306"/>
              <a:gd name="T90" fmla="*/ 154 w 206"/>
              <a:gd name="T91" fmla="*/ 118 h 306"/>
              <a:gd name="T92" fmla="*/ 146 w 206"/>
              <a:gd name="T93" fmla="*/ 148 h 306"/>
              <a:gd name="T94" fmla="*/ 132 w 206"/>
              <a:gd name="T95" fmla="*/ 198 h 306"/>
              <a:gd name="T96" fmla="*/ 136 w 206"/>
              <a:gd name="T97" fmla="*/ 222 h 306"/>
              <a:gd name="T98" fmla="*/ 134 w 206"/>
              <a:gd name="T99" fmla="*/ 230 h 306"/>
              <a:gd name="T100" fmla="*/ 132 w 206"/>
              <a:gd name="T101" fmla="*/ 236 h 306"/>
              <a:gd name="T102" fmla="*/ 132 w 206"/>
              <a:gd name="T103" fmla="*/ 244 h 306"/>
              <a:gd name="T104" fmla="*/ 132 w 206"/>
              <a:gd name="T105" fmla="*/ 248 h 306"/>
              <a:gd name="T106" fmla="*/ 124 w 206"/>
              <a:gd name="T107" fmla="*/ 260 h 306"/>
              <a:gd name="T108" fmla="*/ 122 w 206"/>
              <a:gd name="T109" fmla="*/ 262 h 306"/>
              <a:gd name="T110" fmla="*/ 118 w 206"/>
              <a:gd name="T111" fmla="*/ 268 h 306"/>
              <a:gd name="T112" fmla="*/ 120 w 206"/>
              <a:gd name="T113" fmla="*/ 276 h 306"/>
              <a:gd name="T114" fmla="*/ 120 w 206"/>
              <a:gd name="T115" fmla="*/ 280 h 306"/>
              <a:gd name="T116" fmla="*/ 118 w 206"/>
              <a:gd name="T117" fmla="*/ 292 h 306"/>
              <a:gd name="T118" fmla="*/ 110 w 206"/>
              <a:gd name="T119" fmla="*/ 30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6" h="306">
                <a:moveTo>
                  <a:pt x="110" y="306"/>
                </a:moveTo>
                <a:lnTo>
                  <a:pt x="110" y="306"/>
                </a:lnTo>
                <a:lnTo>
                  <a:pt x="108" y="306"/>
                </a:lnTo>
                <a:lnTo>
                  <a:pt x="108" y="304"/>
                </a:lnTo>
                <a:lnTo>
                  <a:pt x="108" y="304"/>
                </a:lnTo>
                <a:lnTo>
                  <a:pt x="106" y="300"/>
                </a:lnTo>
                <a:lnTo>
                  <a:pt x="106" y="300"/>
                </a:lnTo>
                <a:lnTo>
                  <a:pt x="104" y="300"/>
                </a:lnTo>
                <a:lnTo>
                  <a:pt x="104" y="300"/>
                </a:lnTo>
                <a:lnTo>
                  <a:pt x="102" y="300"/>
                </a:lnTo>
                <a:lnTo>
                  <a:pt x="102" y="300"/>
                </a:lnTo>
                <a:lnTo>
                  <a:pt x="100" y="302"/>
                </a:lnTo>
                <a:lnTo>
                  <a:pt x="100" y="302"/>
                </a:lnTo>
                <a:lnTo>
                  <a:pt x="96" y="302"/>
                </a:lnTo>
                <a:lnTo>
                  <a:pt x="96" y="302"/>
                </a:lnTo>
                <a:lnTo>
                  <a:pt x="96" y="302"/>
                </a:lnTo>
                <a:lnTo>
                  <a:pt x="96" y="302"/>
                </a:lnTo>
                <a:lnTo>
                  <a:pt x="94" y="298"/>
                </a:lnTo>
                <a:lnTo>
                  <a:pt x="94" y="298"/>
                </a:lnTo>
                <a:lnTo>
                  <a:pt x="94" y="298"/>
                </a:lnTo>
                <a:lnTo>
                  <a:pt x="94" y="298"/>
                </a:lnTo>
                <a:lnTo>
                  <a:pt x="94" y="294"/>
                </a:lnTo>
                <a:lnTo>
                  <a:pt x="94" y="294"/>
                </a:lnTo>
                <a:lnTo>
                  <a:pt x="94" y="294"/>
                </a:lnTo>
                <a:lnTo>
                  <a:pt x="94" y="294"/>
                </a:lnTo>
                <a:lnTo>
                  <a:pt x="94" y="292"/>
                </a:lnTo>
                <a:lnTo>
                  <a:pt x="92" y="292"/>
                </a:lnTo>
                <a:lnTo>
                  <a:pt x="92" y="292"/>
                </a:lnTo>
                <a:lnTo>
                  <a:pt x="92" y="292"/>
                </a:lnTo>
                <a:lnTo>
                  <a:pt x="92" y="292"/>
                </a:lnTo>
                <a:lnTo>
                  <a:pt x="92" y="292"/>
                </a:lnTo>
                <a:lnTo>
                  <a:pt x="90" y="290"/>
                </a:lnTo>
                <a:lnTo>
                  <a:pt x="90" y="290"/>
                </a:lnTo>
                <a:lnTo>
                  <a:pt x="88" y="288"/>
                </a:lnTo>
                <a:lnTo>
                  <a:pt x="88" y="288"/>
                </a:lnTo>
                <a:lnTo>
                  <a:pt x="88" y="288"/>
                </a:lnTo>
                <a:lnTo>
                  <a:pt x="88" y="288"/>
                </a:lnTo>
                <a:lnTo>
                  <a:pt x="84" y="286"/>
                </a:lnTo>
                <a:lnTo>
                  <a:pt x="84" y="286"/>
                </a:lnTo>
                <a:lnTo>
                  <a:pt x="82" y="288"/>
                </a:lnTo>
                <a:lnTo>
                  <a:pt x="82" y="288"/>
                </a:lnTo>
                <a:lnTo>
                  <a:pt x="82" y="288"/>
                </a:lnTo>
                <a:lnTo>
                  <a:pt x="82" y="288"/>
                </a:lnTo>
                <a:lnTo>
                  <a:pt x="80" y="286"/>
                </a:lnTo>
                <a:lnTo>
                  <a:pt x="80" y="286"/>
                </a:lnTo>
                <a:lnTo>
                  <a:pt x="80" y="286"/>
                </a:lnTo>
                <a:lnTo>
                  <a:pt x="80" y="286"/>
                </a:lnTo>
                <a:lnTo>
                  <a:pt x="80" y="280"/>
                </a:lnTo>
                <a:lnTo>
                  <a:pt x="80" y="280"/>
                </a:lnTo>
                <a:lnTo>
                  <a:pt x="82" y="278"/>
                </a:lnTo>
                <a:lnTo>
                  <a:pt x="82" y="278"/>
                </a:lnTo>
                <a:lnTo>
                  <a:pt x="82" y="278"/>
                </a:lnTo>
                <a:lnTo>
                  <a:pt x="82" y="278"/>
                </a:lnTo>
                <a:lnTo>
                  <a:pt x="84" y="276"/>
                </a:lnTo>
                <a:lnTo>
                  <a:pt x="84" y="276"/>
                </a:lnTo>
                <a:lnTo>
                  <a:pt x="86" y="274"/>
                </a:lnTo>
                <a:lnTo>
                  <a:pt x="86" y="274"/>
                </a:lnTo>
                <a:lnTo>
                  <a:pt x="86" y="274"/>
                </a:lnTo>
                <a:lnTo>
                  <a:pt x="86" y="274"/>
                </a:lnTo>
                <a:lnTo>
                  <a:pt x="86" y="268"/>
                </a:lnTo>
                <a:lnTo>
                  <a:pt x="86" y="268"/>
                </a:lnTo>
                <a:lnTo>
                  <a:pt x="86" y="266"/>
                </a:lnTo>
                <a:lnTo>
                  <a:pt x="86" y="266"/>
                </a:lnTo>
                <a:lnTo>
                  <a:pt x="86" y="264"/>
                </a:lnTo>
                <a:lnTo>
                  <a:pt x="86" y="264"/>
                </a:lnTo>
                <a:lnTo>
                  <a:pt x="86" y="262"/>
                </a:lnTo>
                <a:lnTo>
                  <a:pt x="88" y="260"/>
                </a:lnTo>
                <a:lnTo>
                  <a:pt x="88" y="260"/>
                </a:lnTo>
                <a:lnTo>
                  <a:pt x="84" y="256"/>
                </a:lnTo>
                <a:lnTo>
                  <a:pt x="84" y="256"/>
                </a:lnTo>
                <a:lnTo>
                  <a:pt x="84" y="252"/>
                </a:lnTo>
                <a:lnTo>
                  <a:pt x="84" y="252"/>
                </a:lnTo>
                <a:lnTo>
                  <a:pt x="84" y="250"/>
                </a:lnTo>
                <a:lnTo>
                  <a:pt x="84" y="250"/>
                </a:lnTo>
                <a:lnTo>
                  <a:pt x="82" y="250"/>
                </a:lnTo>
                <a:lnTo>
                  <a:pt x="82" y="250"/>
                </a:lnTo>
                <a:lnTo>
                  <a:pt x="80" y="248"/>
                </a:lnTo>
                <a:lnTo>
                  <a:pt x="80" y="248"/>
                </a:lnTo>
                <a:lnTo>
                  <a:pt x="78" y="250"/>
                </a:lnTo>
                <a:lnTo>
                  <a:pt x="78" y="250"/>
                </a:lnTo>
                <a:lnTo>
                  <a:pt x="74" y="250"/>
                </a:lnTo>
                <a:lnTo>
                  <a:pt x="74" y="250"/>
                </a:lnTo>
                <a:lnTo>
                  <a:pt x="72" y="250"/>
                </a:lnTo>
                <a:lnTo>
                  <a:pt x="72" y="250"/>
                </a:lnTo>
                <a:lnTo>
                  <a:pt x="72" y="250"/>
                </a:lnTo>
                <a:lnTo>
                  <a:pt x="72" y="250"/>
                </a:lnTo>
                <a:lnTo>
                  <a:pt x="68" y="248"/>
                </a:lnTo>
                <a:lnTo>
                  <a:pt x="68" y="248"/>
                </a:lnTo>
                <a:lnTo>
                  <a:pt x="66" y="244"/>
                </a:lnTo>
                <a:lnTo>
                  <a:pt x="66" y="244"/>
                </a:lnTo>
                <a:lnTo>
                  <a:pt x="62" y="250"/>
                </a:lnTo>
                <a:lnTo>
                  <a:pt x="62" y="250"/>
                </a:lnTo>
                <a:lnTo>
                  <a:pt x="60" y="250"/>
                </a:lnTo>
                <a:lnTo>
                  <a:pt x="60" y="250"/>
                </a:lnTo>
                <a:lnTo>
                  <a:pt x="60" y="248"/>
                </a:lnTo>
                <a:lnTo>
                  <a:pt x="60" y="248"/>
                </a:lnTo>
                <a:lnTo>
                  <a:pt x="60" y="244"/>
                </a:lnTo>
                <a:lnTo>
                  <a:pt x="60" y="244"/>
                </a:lnTo>
                <a:lnTo>
                  <a:pt x="56" y="242"/>
                </a:lnTo>
                <a:lnTo>
                  <a:pt x="56" y="242"/>
                </a:lnTo>
                <a:lnTo>
                  <a:pt x="56" y="242"/>
                </a:lnTo>
                <a:lnTo>
                  <a:pt x="56" y="242"/>
                </a:lnTo>
                <a:lnTo>
                  <a:pt x="56" y="240"/>
                </a:lnTo>
                <a:lnTo>
                  <a:pt x="56" y="240"/>
                </a:lnTo>
                <a:lnTo>
                  <a:pt x="56" y="236"/>
                </a:lnTo>
                <a:lnTo>
                  <a:pt x="56" y="236"/>
                </a:lnTo>
                <a:lnTo>
                  <a:pt x="54" y="234"/>
                </a:lnTo>
                <a:lnTo>
                  <a:pt x="54" y="234"/>
                </a:lnTo>
                <a:lnTo>
                  <a:pt x="54" y="226"/>
                </a:lnTo>
                <a:lnTo>
                  <a:pt x="54" y="226"/>
                </a:lnTo>
                <a:lnTo>
                  <a:pt x="52" y="226"/>
                </a:lnTo>
                <a:lnTo>
                  <a:pt x="52" y="226"/>
                </a:lnTo>
                <a:lnTo>
                  <a:pt x="50" y="226"/>
                </a:lnTo>
                <a:lnTo>
                  <a:pt x="50" y="226"/>
                </a:lnTo>
                <a:lnTo>
                  <a:pt x="50" y="226"/>
                </a:lnTo>
                <a:lnTo>
                  <a:pt x="50" y="226"/>
                </a:lnTo>
                <a:lnTo>
                  <a:pt x="48" y="224"/>
                </a:lnTo>
                <a:lnTo>
                  <a:pt x="48" y="224"/>
                </a:lnTo>
                <a:lnTo>
                  <a:pt x="48" y="222"/>
                </a:lnTo>
                <a:lnTo>
                  <a:pt x="48" y="222"/>
                </a:lnTo>
                <a:lnTo>
                  <a:pt x="50" y="222"/>
                </a:lnTo>
                <a:lnTo>
                  <a:pt x="50" y="222"/>
                </a:lnTo>
                <a:lnTo>
                  <a:pt x="50" y="220"/>
                </a:lnTo>
                <a:lnTo>
                  <a:pt x="50" y="220"/>
                </a:lnTo>
                <a:lnTo>
                  <a:pt x="48" y="220"/>
                </a:lnTo>
                <a:lnTo>
                  <a:pt x="48" y="220"/>
                </a:lnTo>
                <a:lnTo>
                  <a:pt x="46" y="218"/>
                </a:lnTo>
                <a:lnTo>
                  <a:pt x="46" y="218"/>
                </a:lnTo>
                <a:lnTo>
                  <a:pt x="44" y="218"/>
                </a:lnTo>
                <a:lnTo>
                  <a:pt x="44" y="218"/>
                </a:lnTo>
                <a:lnTo>
                  <a:pt x="40" y="218"/>
                </a:lnTo>
                <a:lnTo>
                  <a:pt x="40" y="218"/>
                </a:lnTo>
                <a:lnTo>
                  <a:pt x="38" y="216"/>
                </a:lnTo>
                <a:lnTo>
                  <a:pt x="38" y="216"/>
                </a:lnTo>
                <a:lnTo>
                  <a:pt x="38" y="214"/>
                </a:lnTo>
                <a:lnTo>
                  <a:pt x="38" y="214"/>
                </a:lnTo>
                <a:lnTo>
                  <a:pt x="36" y="214"/>
                </a:lnTo>
                <a:lnTo>
                  <a:pt x="36" y="214"/>
                </a:lnTo>
                <a:lnTo>
                  <a:pt x="34" y="214"/>
                </a:lnTo>
                <a:lnTo>
                  <a:pt x="34" y="214"/>
                </a:lnTo>
                <a:lnTo>
                  <a:pt x="32" y="214"/>
                </a:lnTo>
                <a:lnTo>
                  <a:pt x="32" y="214"/>
                </a:lnTo>
                <a:lnTo>
                  <a:pt x="32" y="214"/>
                </a:lnTo>
                <a:lnTo>
                  <a:pt x="32" y="214"/>
                </a:lnTo>
                <a:lnTo>
                  <a:pt x="30" y="212"/>
                </a:lnTo>
                <a:lnTo>
                  <a:pt x="30" y="212"/>
                </a:lnTo>
                <a:lnTo>
                  <a:pt x="30" y="210"/>
                </a:lnTo>
                <a:lnTo>
                  <a:pt x="30" y="210"/>
                </a:lnTo>
                <a:lnTo>
                  <a:pt x="30" y="208"/>
                </a:lnTo>
                <a:lnTo>
                  <a:pt x="30" y="208"/>
                </a:lnTo>
                <a:lnTo>
                  <a:pt x="30" y="206"/>
                </a:lnTo>
                <a:lnTo>
                  <a:pt x="30" y="206"/>
                </a:lnTo>
                <a:lnTo>
                  <a:pt x="30" y="206"/>
                </a:lnTo>
                <a:lnTo>
                  <a:pt x="30" y="206"/>
                </a:lnTo>
                <a:lnTo>
                  <a:pt x="32" y="204"/>
                </a:lnTo>
                <a:lnTo>
                  <a:pt x="32" y="204"/>
                </a:lnTo>
                <a:lnTo>
                  <a:pt x="32" y="200"/>
                </a:lnTo>
                <a:lnTo>
                  <a:pt x="32" y="200"/>
                </a:lnTo>
                <a:lnTo>
                  <a:pt x="34" y="198"/>
                </a:lnTo>
                <a:lnTo>
                  <a:pt x="34" y="198"/>
                </a:lnTo>
                <a:lnTo>
                  <a:pt x="36" y="198"/>
                </a:lnTo>
                <a:lnTo>
                  <a:pt x="36" y="198"/>
                </a:lnTo>
                <a:lnTo>
                  <a:pt x="34" y="198"/>
                </a:lnTo>
                <a:lnTo>
                  <a:pt x="34" y="198"/>
                </a:lnTo>
                <a:lnTo>
                  <a:pt x="30" y="190"/>
                </a:lnTo>
                <a:lnTo>
                  <a:pt x="30" y="190"/>
                </a:lnTo>
                <a:lnTo>
                  <a:pt x="28" y="188"/>
                </a:lnTo>
                <a:lnTo>
                  <a:pt x="28" y="188"/>
                </a:lnTo>
                <a:lnTo>
                  <a:pt x="28" y="188"/>
                </a:lnTo>
                <a:lnTo>
                  <a:pt x="28" y="188"/>
                </a:lnTo>
                <a:lnTo>
                  <a:pt x="26" y="186"/>
                </a:lnTo>
                <a:lnTo>
                  <a:pt x="26" y="186"/>
                </a:lnTo>
                <a:lnTo>
                  <a:pt x="24" y="186"/>
                </a:lnTo>
                <a:lnTo>
                  <a:pt x="24" y="186"/>
                </a:lnTo>
                <a:lnTo>
                  <a:pt x="20" y="186"/>
                </a:lnTo>
                <a:lnTo>
                  <a:pt x="20" y="186"/>
                </a:lnTo>
                <a:lnTo>
                  <a:pt x="18" y="184"/>
                </a:lnTo>
                <a:lnTo>
                  <a:pt x="18" y="184"/>
                </a:lnTo>
                <a:lnTo>
                  <a:pt x="18" y="184"/>
                </a:lnTo>
                <a:lnTo>
                  <a:pt x="18" y="184"/>
                </a:lnTo>
                <a:lnTo>
                  <a:pt x="16" y="184"/>
                </a:lnTo>
                <a:lnTo>
                  <a:pt x="16" y="184"/>
                </a:lnTo>
                <a:lnTo>
                  <a:pt x="16" y="180"/>
                </a:lnTo>
                <a:lnTo>
                  <a:pt x="16" y="180"/>
                </a:lnTo>
                <a:lnTo>
                  <a:pt x="14" y="178"/>
                </a:lnTo>
                <a:lnTo>
                  <a:pt x="14" y="178"/>
                </a:lnTo>
                <a:lnTo>
                  <a:pt x="12" y="172"/>
                </a:lnTo>
                <a:lnTo>
                  <a:pt x="12" y="172"/>
                </a:lnTo>
                <a:lnTo>
                  <a:pt x="12" y="170"/>
                </a:lnTo>
                <a:lnTo>
                  <a:pt x="12" y="170"/>
                </a:lnTo>
                <a:lnTo>
                  <a:pt x="10" y="168"/>
                </a:lnTo>
                <a:lnTo>
                  <a:pt x="10" y="168"/>
                </a:lnTo>
                <a:lnTo>
                  <a:pt x="8" y="166"/>
                </a:lnTo>
                <a:lnTo>
                  <a:pt x="8" y="166"/>
                </a:lnTo>
                <a:lnTo>
                  <a:pt x="8" y="166"/>
                </a:lnTo>
                <a:lnTo>
                  <a:pt x="8" y="166"/>
                </a:lnTo>
                <a:lnTo>
                  <a:pt x="6" y="164"/>
                </a:lnTo>
                <a:lnTo>
                  <a:pt x="6" y="164"/>
                </a:lnTo>
                <a:lnTo>
                  <a:pt x="4" y="164"/>
                </a:lnTo>
                <a:lnTo>
                  <a:pt x="4" y="164"/>
                </a:lnTo>
                <a:lnTo>
                  <a:pt x="0" y="162"/>
                </a:lnTo>
                <a:lnTo>
                  <a:pt x="0" y="162"/>
                </a:lnTo>
                <a:lnTo>
                  <a:pt x="0" y="158"/>
                </a:lnTo>
                <a:lnTo>
                  <a:pt x="0" y="158"/>
                </a:lnTo>
                <a:lnTo>
                  <a:pt x="2" y="156"/>
                </a:lnTo>
                <a:lnTo>
                  <a:pt x="2" y="156"/>
                </a:lnTo>
                <a:lnTo>
                  <a:pt x="2" y="152"/>
                </a:lnTo>
                <a:lnTo>
                  <a:pt x="2" y="152"/>
                </a:lnTo>
                <a:lnTo>
                  <a:pt x="6" y="152"/>
                </a:lnTo>
                <a:lnTo>
                  <a:pt x="6" y="152"/>
                </a:lnTo>
                <a:lnTo>
                  <a:pt x="6" y="152"/>
                </a:lnTo>
                <a:lnTo>
                  <a:pt x="6" y="152"/>
                </a:lnTo>
                <a:lnTo>
                  <a:pt x="6" y="152"/>
                </a:lnTo>
                <a:lnTo>
                  <a:pt x="6" y="152"/>
                </a:lnTo>
                <a:lnTo>
                  <a:pt x="8" y="152"/>
                </a:lnTo>
                <a:lnTo>
                  <a:pt x="8" y="152"/>
                </a:lnTo>
                <a:lnTo>
                  <a:pt x="8" y="152"/>
                </a:lnTo>
                <a:lnTo>
                  <a:pt x="8" y="152"/>
                </a:lnTo>
                <a:lnTo>
                  <a:pt x="10" y="154"/>
                </a:lnTo>
                <a:lnTo>
                  <a:pt x="10" y="154"/>
                </a:lnTo>
                <a:lnTo>
                  <a:pt x="12" y="152"/>
                </a:lnTo>
                <a:lnTo>
                  <a:pt x="12" y="152"/>
                </a:lnTo>
                <a:lnTo>
                  <a:pt x="14" y="152"/>
                </a:lnTo>
                <a:lnTo>
                  <a:pt x="14" y="152"/>
                </a:lnTo>
                <a:lnTo>
                  <a:pt x="20" y="154"/>
                </a:lnTo>
                <a:lnTo>
                  <a:pt x="20" y="154"/>
                </a:lnTo>
                <a:lnTo>
                  <a:pt x="22" y="152"/>
                </a:lnTo>
                <a:lnTo>
                  <a:pt x="22" y="152"/>
                </a:lnTo>
                <a:lnTo>
                  <a:pt x="24" y="152"/>
                </a:lnTo>
                <a:lnTo>
                  <a:pt x="24" y="152"/>
                </a:lnTo>
                <a:lnTo>
                  <a:pt x="26" y="152"/>
                </a:lnTo>
                <a:lnTo>
                  <a:pt x="26" y="152"/>
                </a:lnTo>
                <a:lnTo>
                  <a:pt x="30" y="148"/>
                </a:lnTo>
                <a:lnTo>
                  <a:pt x="30" y="148"/>
                </a:lnTo>
                <a:lnTo>
                  <a:pt x="34" y="146"/>
                </a:lnTo>
                <a:lnTo>
                  <a:pt x="34" y="146"/>
                </a:lnTo>
                <a:lnTo>
                  <a:pt x="36" y="146"/>
                </a:lnTo>
                <a:lnTo>
                  <a:pt x="36" y="146"/>
                </a:lnTo>
                <a:lnTo>
                  <a:pt x="36" y="146"/>
                </a:lnTo>
                <a:lnTo>
                  <a:pt x="36" y="146"/>
                </a:lnTo>
                <a:lnTo>
                  <a:pt x="36" y="146"/>
                </a:lnTo>
                <a:lnTo>
                  <a:pt x="36" y="146"/>
                </a:lnTo>
                <a:lnTo>
                  <a:pt x="38" y="148"/>
                </a:lnTo>
                <a:lnTo>
                  <a:pt x="38" y="148"/>
                </a:lnTo>
                <a:lnTo>
                  <a:pt x="38" y="148"/>
                </a:lnTo>
                <a:lnTo>
                  <a:pt x="38" y="148"/>
                </a:lnTo>
                <a:lnTo>
                  <a:pt x="42" y="150"/>
                </a:lnTo>
                <a:lnTo>
                  <a:pt x="42" y="150"/>
                </a:lnTo>
                <a:lnTo>
                  <a:pt x="42" y="150"/>
                </a:lnTo>
                <a:lnTo>
                  <a:pt x="42" y="150"/>
                </a:lnTo>
                <a:lnTo>
                  <a:pt x="44" y="150"/>
                </a:lnTo>
                <a:lnTo>
                  <a:pt x="44" y="150"/>
                </a:lnTo>
                <a:lnTo>
                  <a:pt x="46" y="148"/>
                </a:lnTo>
                <a:lnTo>
                  <a:pt x="46" y="148"/>
                </a:lnTo>
                <a:lnTo>
                  <a:pt x="48" y="144"/>
                </a:lnTo>
                <a:lnTo>
                  <a:pt x="48" y="144"/>
                </a:lnTo>
                <a:lnTo>
                  <a:pt x="50" y="142"/>
                </a:lnTo>
                <a:lnTo>
                  <a:pt x="50" y="142"/>
                </a:lnTo>
                <a:lnTo>
                  <a:pt x="50" y="140"/>
                </a:lnTo>
                <a:lnTo>
                  <a:pt x="50" y="140"/>
                </a:lnTo>
                <a:lnTo>
                  <a:pt x="52" y="140"/>
                </a:lnTo>
                <a:lnTo>
                  <a:pt x="52" y="140"/>
                </a:lnTo>
                <a:lnTo>
                  <a:pt x="52" y="138"/>
                </a:lnTo>
                <a:lnTo>
                  <a:pt x="52" y="138"/>
                </a:lnTo>
                <a:lnTo>
                  <a:pt x="54" y="138"/>
                </a:lnTo>
                <a:lnTo>
                  <a:pt x="54" y="138"/>
                </a:lnTo>
                <a:lnTo>
                  <a:pt x="56" y="138"/>
                </a:lnTo>
                <a:lnTo>
                  <a:pt x="56" y="138"/>
                </a:lnTo>
                <a:lnTo>
                  <a:pt x="58" y="138"/>
                </a:lnTo>
                <a:lnTo>
                  <a:pt x="58" y="138"/>
                </a:lnTo>
                <a:lnTo>
                  <a:pt x="60" y="140"/>
                </a:lnTo>
                <a:lnTo>
                  <a:pt x="60" y="140"/>
                </a:lnTo>
                <a:lnTo>
                  <a:pt x="60" y="140"/>
                </a:lnTo>
                <a:lnTo>
                  <a:pt x="60" y="140"/>
                </a:lnTo>
                <a:lnTo>
                  <a:pt x="62" y="142"/>
                </a:lnTo>
                <a:lnTo>
                  <a:pt x="62" y="142"/>
                </a:lnTo>
                <a:lnTo>
                  <a:pt x="64" y="140"/>
                </a:lnTo>
                <a:lnTo>
                  <a:pt x="64" y="140"/>
                </a:lnTo>
                <a:lnTo>
                  <a:pt x="68" y="142"/>
                </a:lnTo>
                <a:lnTo>
                  <a:pt x="68" y="142"/>
                </a:lnTo>
                <a:lnTo>
                  <a:pt x="70" y="140"/>
                </a:lnTo>
                <a:lnTo>
                  <a:pt x="70" y="140"/>
                </a:lnTo>
                <a:lnTo>
                  <a:pt x="70" y="140"/>
                </a:lnTo>
                <a:lnTo>
                  <a:pt x="70" y="140"/>
                </a:lnTo>
                <a:lnTo>
                  <a:pt x="70" y="138"/>
                </a:lnTo>
                <a:lnTo>
                  <a:pt x="70" y="138"/>
                </a:lnTo>
                <a:lnTo>
                  <a:pt x="70" y="132"/>
                </a:lnTo>
                <a:lnTo>
                  <a:pt x="70" y="132"/>
                </a:lnTo>
                <a:lnTo>
                  <a:pt x="66" y="130"/>
                </a:lnTo>
                <a:lnTo>
                  <a:pt x="66" y="130"/>
                </a:lnTo>
                <a:lnTo>
                  <a:pt x="64" y="126"/>
                </a:lnTo>
                <a:lnTo>
                  <a:pt x="64" y="126"/>
                </a:lnTo>
                <a:lnTo>
                  <a:pt x="64" y="124"/>
                </a:lnTo>
                <a:lnTo>
                  <a:pt x="64" y="124"/>
                </a:lnTo>
                <a:lnTo>
                  <a:pt x="60" y="122"/>
                </a:lnTo>
                <a:lnTo>
                  <a:pt x="60" y="122"/>
                </a:lnTo>
                <a:lnTo>
                  <a:pt x="60" y="122"/>
                </a:lnTo>
                <a:lnTo>
                  <a:pt x="60" y="122"/>
                </a:lnTo>
                <a:lnTo>
                  <a:pt x="60" y="120"/>
                </a:lnTo>
                <a:lnTo>
                  <a:pt x="60" y="120"/>
                </a:lnTo>
                <a:lnTo>
                  <a:pt x="60" y="118"/>
                </a:lnTo>
                <a:lnTo>
                  <a:pt x="60" y="118"/>
                </a:lnTo>
                <a:lnTo>
                  <a:pt x="62" y="118"/>
                </a:lnTo>
                <a:lnTo>
                  <a:pt x="62" y="118"/>
                </a:lnTo>
                <a:lnTo>
                  <a:pt x="60" y="114"/>
                </a:lnTo>
                <a:lnTo>
                  <a:pt x="60" y="114"/>
                </a:lnTo>
                <a:lnTo>
                  <a:pt x="64" y="114"/>
                </a:lnTo>
                <a:lnTo>
                  <a:pt x="64" y="114"/>
                </a:lnTo>
                <a:lnTo>
                  <a:pt x="64" y="114"/>
                </a:lnTo>
                <a:lnTo>
                  <a:pt x="64" y="114"/>
                </a:lnTo>
                <a:lnTo>
                  <a:pt x="66" y="114"/>
                </a:lnTo>
                <a:lnTo>
                  <a:pt x="66" y="114"/>
                </a:lnTo>
                <a:lnTo>
                  <a:pt x="72" y="104"/>
                </a:lnTo>
                <a:lnTo>
                  <a:pt x="72" y="104"/>
                </a:lnTo>
                <a:lnTo>
                  <a:pt x="70" y="104"/>
                </a:lnTo>
                <a:lnTo>
                  <a:pt x="70" y="104"/>
                </a:lnTo>
                <a:lnTo>
                  <a:pt x="68" y="100"/>
                </a:lnTo>
                <a:lnTo>
                  <a:pt x="68" y="100"/>
                </a:lnTo>
                <a:lnTo>
                  <a:pt x="64" y="98"/>
                </a:lnTo>
                <a:lnTo>
                  <a:pt x="64" y="98"/>
                </a:lnTo>
                <a:lnTo>
                  <a:pt x="66" y="96"/>
                </a:lnTo>
                <a:lnTo>
                  <a:pt x="66" y="96"/>
                </a:lnTo>
                <a:lnTo>
                  <a:pt x="64" y="94"/>
                </a:lnTo>
                <a:lnTo>
                  <a:pt x="64" y="94"/>
                </a:lnTo>
                <a:lnTo>
                  <a:pt x="64" y="90"/>
                </a:lnTo>
                <a:lnTo>
                  <a:pt x="64" y="90"/>
                </a:lnTo>
                <a:lnTo>
                  <a:pt x="64" y="88"/>
                </a:lnTo>
                <a:lnTo>
                  <a:pt x="64" y="88"/>
                </a:lnTo>
                <a:lnTo>
                  <a:pt x="60" y="88"/>
                </a:lnTo>
                <a:lnTo>
                  <a:pt x="60" y="88"/>
                </a:lnTo>
                <a:lnTo>
                  <a:pt x="56" y="86"/>
                </a:lnTo>
                <a:lnTo>
                  <a:pt x="56" y="86"/>
                </a:lnTo>
                <a:lnTo>
                  <a:pt x="54" y="80"/>
                </a:lnTo>
                <a:lnTo>
                  <a:pt x="54" y="80"/>
                </a:lnTo>
                <a:lnTo>
                  <a:pt x="54" y="74"/>
                </a:lnTo>
                <a:lnTo>
                  <a:pt x="54" y="74"/>
                </a:lnTo>
                <a:lnTo>
                  <a:pt x="52" y="70"/>
                </a:lnTo>
                <a:lnTo>
                  <a:pt x="52" y="70"/>
                </a:lnTo>
                <a:lnTo>
                  <a:pt x="54" y="66"/>
                </a:lnTo>
                <a:lnTo>
                  <a:pt x="54" y="66"/>
                </a:lnTo>
                <a:lnTo>
                  <a:pt x="56" y="64"/>
                </a:lnTo>
                <a:lnTo>
                  <a:pt x="56" y="64"/>
                </a:lnTo>
                <a:lnTo>
                  <a:pt x="54" y="60"/>
                </a:lnTo>
                <a:lnTo>
                  <a:pt x="54" y="60"/>
                </a:lnTo>
                <a:lnTo>
                  <a:pt x="58" y="58"/>
                </a:lnTo>
                <a:lnTo>
                  <a:pt x="58" y="58"/>
                </a:lnTo>
                <a:lnTo>
                  <a:pt x="58" y="54"/>
                </a:lnTo>
                <a:lnTo>
                  <a:pt x="58" y="54"/>
                </a:lnTo>
                <a:lnTo>
                  <a:pt x="60" y="52"/>
                </a:lnTo>
                <a:lnTo>
                  <a:pt x="60" y="52"/>
                </a:lnTo>
                <a:lnTo>
                  <a:pt x="62" y="52"/>
                </a:lnTo>
                <a:lnTo>
                  <a:pt x="62" y="52"/>
                </a:lnTo>
                <a:lnTo>
                  <a:pt x="70" y="54"/>
                </a:lnTo>
                <a:lnTo>
                  <a:pt x="70" y="54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0" y="52"/>
                </a:lnTo>
                <a:lnTo>
                  <a:pt x="72" y="48"/>
                </a:lnTo>
                <a:lnTo>
                  <a:pt x="72" y="48"/>
                </a:lnTo>
                <a:lnTo>
                  <a:pt x="72" y="46"/>
                </a:lnTo>
                <a:lnTo>
                  <a:pt x="72" y="46"/>
                </a:lnTo>
                <a:lnTo>
                  <a:pt x="72" y="40"/>
                </a:lnTo>
                <a:lnTo>
                  <a:pt x="72" y="40"/>
                </a:lnTo>
                <a:lnTo>
                  <a:pt x="74" y="40"/>
                </a:lnTo>
                <a:lnTo>
                  <a:pt x="74" y="40"/>
                </a:lnTo>
                <a:lnTo>
                  <a:pt x="74" y="38"/>
                </a:lnTo>
                <a:lnTo>
                  <a:pt x="74" y="38"/>
                </a:lnTo>
                <a:lnTo>
                  <a:pt x="74" y="36"/>
                </a:lnTo>
                <a:lnTo>
                  <a:pt x="74" y="36"/>
                </a:lnTo>
                <a:lnTo>
                  <a:pt x="78" y="34"/>
                </a:lnTo>
                <a:lnTo>
                  <a:pt x="78" y="34"/>
                </a:lnTo>
                <a:lnTo>
                  <a:pt x="78" y="32"/>
                </a:lnTo>
                <a:lnTo>
                  <a:pt x="78" y="32"/>
                </a:lnTo>
                <a:lnTo>
                  <a:pt x="80" y="34"/>
                </a:lnTo>
                <a:lnTo>
                  <a:pt x="80" y="34"/>
                </a:lnTo>
                <a:lnTo>
                  <a:pt x="82" y="34"/>
                </a:lnTo>
                <a:lnTo>
                  <a:pt x="82" y="34"/>
                </a:lnTo>
                <a:lnTo>
                  <a:pt x="82" y="30"/>
                </a:lnTo>
                <a:lnTo>
                  <a:pt x="82" y="30"/>
                </a:lnTo>
                <a:lnTo>
                  <a:pt x="84" y="26"/>
                </a:lnTo>
                <a:lnTo>
                  <a:pt x="84" y="26"/>
                </a:lnTo>
                <a:lnTo>
                  <a:pt x="88" y="22"/>
                </a:lnTo>
                <a:lnTo>
                  <a:pt x="88" y="22"/>
                </a:lnTo>
                <a:lnTo>
                  <a:pt x="90" y="22"/>
                </a:lnTo>
                <a:lnTo>
                  <a:pt x="90" y="22"/>
                </a:lnTo>
                <a:lnTo>
                  <a:pt x="94" y="18"/>
                </a:lnTo>
                <a:lnTo>
                  <a:pt x="94" y="18"/>
                </a:lnTo>
                <a:lnTo>
                  <a:pt x="94" y="16"/>
                </a:lnTo>
                <a:lnTo>
                  <a:pt x="94" y="16"/>
                </a:lnTo>
                <a:lnTo>
                  <a:pt x="94" y="14"/>
                </a:lnTo>
                <a:lnTo>
                  <a:pt x="94" y="14"/>
                </a:lnTo>
                <a:lnTo>
                  <a:pt x="92" y="12"/>
                </a:lnTo>
                <a:lnTo>
                  <a:pt x="92" y="12"/>
                </a:lnTo>
                <a:lnTo>
                  <a:pt x="94" y="10"/>
                </a:lnTo>
                <a:lnTo>
                  <a:pt x="94" y="10"/>
                </a:lnTo>
                <a:lnTo>
                  <a:pt x="96" y="8"/>
                </a:lnTo>
                <a:lnTo>
                  <a:pt x="96" y="8"/>
                </a:lnTo>
                <a:lnTo>
                  <a:pt x="96" y="6"/>
                </a:lnTo>
                <a:lnTo>
                  <a:pt x="96" y="6"/>
                </a:lnTo>
                <a:lnTo>
                  <a:pt x="98" y="4"/>
                </a:lnTo>
                <a:lnTo>
                  <a:pt x="98" y="4"/>
                </a:lnTo>
                <a:lnTo>
                  <a:pt x="98" y="2"/>
                </a:lnTo>
                <a:lnTo>
                  <a:pt x="98" y="2"/>
                </a:lnTo>
                <a:lnTo>
                  <a:pt x="98" y="2"/>
                </a:lnTo>
                <a:lnTo>
                  <a:pt x="98" y="2"/>
                </a:lnTo>
                <a:lnTo>
                  <a:pt x="100" y="2"/>
                </a:lnTo>
                <a:lnTo>
                  <a:pt x="100" y="2"/>
                </a:lnTo>
                <a:lnTo>
                  <a:pt x="102" y="0"/>
                </a:lnTo>
                <a:lnTo>
                  <a:pt x="102" y="0"/>
                </a:lnTo>
                <a:lnTo>
                  <a:pt x="104" y="2"/>
                </a:lnTo>
                <a:lnTo>
                  <a:pt x="104" y="2"/>
                </a:lnTo>
                <a:lnTo>
                  <a:pt x="108" y="2"/>
                </a:lnTo>
                <a:lnTo>
                  <a:pt x="108" y="2"/>
                </a:lnTo>
                <a:lnTo>
                  <a:pt x="110" y="0"/>
                </a:lnTo>
                <a:lnTo>
                  <a:pt x="110" y="0"/>
                </a:lnTo>
                <a:lnTo>
                  <a:pt x="112" y="0"/>
                </a:lnTo>
                <a:lnTo>
                  <a:pt x="112" y="2"/>
                </a:lnTo>
                <a:lnTo>
                  <a:pt x="112" y="2"/>
                </a:lnTo>
                <a:lnTo>
                  <a:pt x="114" y="4"/>
                </a:lnTo>
                <a:lnTo>
                  <a:pt x="114" y="4"/>
                </a:lnTo>
                <a:lnTo>
                  <a:pt x="114" y="6"/>
                </a:lnTo>
                <a:lnTo>
                  <a:pt x="114" y="6"/>
                </a:lnTo>
                <a:lnTo>
                  <a:pt x="118" y="6"/>
                </a:lnTo>
                <a:lnTo>
                  <a:pt x="118" y="6"/>
                </a:lnTo>
                <a:lnTo>
                  <a:pt x="124" y="4"/>
                </a:lnTo>
                <a:lnTo>
                  <a:pt x="124" y="4"/>
                </a:lnTo>
                <a:lnTo>
                  <a:pt x="126" y="4"/>
                </a:lnTo>
                <a:lnTo>
                  <a:pt x="126" y="4"/>
                </a:lnTo>
                <a:lnTo>
                  <a:pt x="130" y="2"/>
                </a:lnTo>
                <a:lnTo>
                  <a:pt x="130" y="2"/>
                </a:lnTo>
                <a:lnTo>
                  <a:pt x="134" y="0"/>
                </a:lnTo>
                <a:lnTo>
                  <a:pt x="134" y="0"/>
                </a:lnTo>
                <a:lnTo>
                  <a:pt x="136" y="0"/>
                </a:lnTo>
                <a:lnTo>
                  <a:pt x="136" y="0"/>
                </a:lnTo>
                <a:lnTo>
                  <a:pt x="138" y="4"/>
                </a:lnTo>
                <a:lnTo>
                  <a:pt x="138" y="4"/>
                </a:lnTo>
                <a:lnTo>
                  <a:pt x="140" y="4"/>
                </a:lnTo>
                <a:lnTo>
                  <a:pt x="140" y="4"/>
                </a:lnTo>
                <a:lnTo>
                  <a:pt x="140" y="6"/>
                </a:lnTo>
                <a:lnTo>
                  <a:pt x="140" y="6"/>
                </a:lnTo>
                <a:lnTo>
                  <a:pt x="142" y="8"/>
                </a:lnTo>
                <a:lnTo>
                  <a:pt x="142" y="8"/>
                </a:lnTo>
                <a:lnTo>
                  <a:pt x="142" y="12"/>
                </a:lnTo>
                <a:lnTo>
                  <a:pt x="142" y="12"/>
                </a:lnTo>
                <a:lnTo>
                  <a:pt x="146" y="16"/>
                </a:lnTo>
                <a:lnTo>
                  <a:pt x="146" y="16"/>
                </a:lnTo>
                <a:lnTo>
                  <a:pt x="152" y="16"/>
                </a:lnTo>
                <a:lnTo>
                  <a:pt x="152" y="16"/>
                </a:lnTo>
                <a:lnTo>
                  <a:pt x="156" y="12"/>
                </a:lnTo>
                <a:lnTo>
                  <a:pt x="156" y="12"/>
                </a:lnTo>
                <a:lnTo>
                  <a:pt x="158" y="12"/>
                </a:lnTo>
                <a:lnTo>
                  <a:pt x="158" y="12"/>
                </a:lnTo>
                <a:lnTo>
                  <a:pt x="162" y="12"/>
                </a:lnTo>
                <a:lnTo>
                  <a:pt x="162" y="12"/>
                </a:lnTo>
                <a:lnTo>
                  <a:pt x="170" y="14"/>
                </a:lnTo>
                <a:lnTo>
                  <a:pt x="170" y="14"/>
                </a:lnTo>
                <a:lnTo>
                  <a:pt x="174" y="12"/>
                </a:lnTo>
                <a:lnTo>
                  <a:pt x="174" y="12"/>
                </a:lnTo>
                <a:lnTo>
                  <a:pt x="176" y="12"/>
                </a:lnTo>
                <a:lnTo>
                  <a:pt x="176" y="12"/>
                </a:lnTo>
                <a:lnTo>
                  <a:pt x="178" y="8"/>
                </a:lnTo>
                <a:lnTo>
                  <a:pt x="178" y="8"/>
                </a:lnTo>
                <a:lnTo>
                  <a:pt x="180" y="6"/>
                </a:lnTo>
                <a:lnTo>
                  <a:pt x="180" y="6"/>
                </a:lnTo>
                <a:lnTo>
                  <a:pt x="180" y="4"/>
                </a:lnTo>
                <a:lnTo>
                  <a:pt x="180" y="4"/>
                </a:lnTo>
                <a:lnTo>
                  <a:pt x="182" y="0"/>
                </a:lnTo>
                <a:lnTo>
                  <a:pt x="182" y="0"/>
                </a:lnTo>
                <a:lnTo>
                  <a:pt x="184" y="0"/>
                </a:lnTo>
                <a:lnTo>
                  <a:pt x="184" y="0"/>
                </a:lnTo>
                <a:lnTo>
                  <a:pt x="186" y="0"/>
                </a:lnTo>
                <a:lnTo>
                  <a:pt x="186" y="0"/>
                </a:lnTo>
                <a:lnTo>
                  <a:pt x="190" y="0"/>
                </a:lnTo>
                <a:lnTo>
                  <a:pt x="190" y="0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4" y="2"/>
                </a:lnTo>
                <a:lnTo>
                  <a:pt x="194" y="2"/>
                </a:lnTo>
                <a:lnTo>
                  <a:pt x="196" y="2"/>
                </a:lnTo>
                <a:lnTo>
                  <a:pt x="196" y="2"/>
                </a:lnTo>
                <a:lnTo>
                  <a:pt x="200" y="4"/>
                </a:lnTo>
                <a:lnTo>
                  <a:pt x="200" y="4"/>
                </a:lnTo>
                <a:lnTo>
                  <a:pt x="202" y="2"/>
                </a:lnTo>
                <a:lnTo>
                  <a:pt x="202" y="2"/>
                </a:lnTo>
                <a:lnTo>
                  <a:pt x="202" y="8"/>
                </a:lnTo>
                <a:lnTo>
                  <a:pt x="202" y="8"/>
                </a:lnTo>
                <a:lnTo>
                  <a:pt x="200" y="14"/>
                </a:lnTo>
                <a:lnTo>
                  <a:pt x="200" y="14"/>
                </a:lnTo>
                <a:lnTo>
                  <a:pt x="200" y="18"/>
                </a:lnTo>
                <a:lnTo>
                  <a:pt x="200" y="18"/>
                </a:lnTo>
                <a:lnTo>
                  <a:pt x="200" y="18"/>
                </a:lnTo>
                <a:lnTo>
                  <a:pt x="200" y="18"/>
                </a:lnTo>
                <a:lnTo>
                  <a:pt x="202" y="20"/>
                </a:lnTo>
                <a:lnTo>
                  <a:pt x="202" y="20"/>
                </a:lnTo>
                <a:lnTo>
                  <a:pt x="206" y="18"/>
                </a:lnTo>
                <a:lnTo>
                  <a:pt x="206" y="18"/>
                </a:lnTo>
                <a:lnTo>
                  <a:pt x="206" y="20"/>
                </a:lnTo>
                <a:lnTo>
                  <a:pt x="206" y="20"/>
                </a:lnTo>
                <a:lnTo>
                  <a:pt x="206" y="22"/>
                </a:lnTo>
                <a:lnTo>
                  <a:pt x="206" y="22"/>
                </a:lnTo>
                <a:lnTo>
                  <a:pt x="204" y="20"/>
                </a:lnTo>
                <a:lnTo>
                  <a:pt x="204" y="20"/>
                </a:lnTo>
                <a:lnTo>
                  <a:pt x="204" y="22"/>
                </a:lnTo>
                <a:lnTo>
                  <a:pt x="204" y="22"/>
                </a:lnTo>
                <a:lnTo>
                  <a:pt x="204" y="20"/>
                </a:lnTo>
                <a:lnTo>
                  <a:pt x="204" y="20"/>
                </a:lnTo>
                <a:lnTo>
                  <a:pt x="202" y="22"/>
                </a:lnTo>
                <a:lnTo>
                  <a:pt x="202" y="22"/>
                </a:lnTo>
                <a:lnTo>
                  <a:pt x="204" y="24"/>
                </a:lnTo>
                <a:lnTo>
                  <a:pt x="204" y="24"/>
                </a:lnTo>
                <a:lnTo>
                  <a:pt x="204" y="24"/>
                </a:lnTo>
                <a:lnTo>
                  <a:pt x="204" y="24"/>
                </a:lnTo>
                <a:lnTo>
                  <a:pt x="204" y="26"/>
                </a:lnTo>
                <a:lnTo>
                  <a:pt x="204" y="26"/>
                </a:lnTo>
                <a:lnTo>
                  <a:pt x="204" y="24"/>
                </a:lnTo>
                <a:lnTo>
                  <a:pt x="204" y="24"/>
                </a:lnTo>
                <a:lnTo>
                  <a:pt x="202" y="24"/>
                </a:lnTo>
                <a:lnTo>
                  <a:pt x="202" y="24"/>
                </a:lnTo>
                <a:lnTo>
                  <a:pt x="202" y="24"/>
                </a:lnTo>
                <a:lnTo>
                  <a:pt x="202" y="24"/>
                </a:lnTo>
                <a:lnTo>
                  <a:pt x="202" y="24"/>
                </a:lnTo>
                <a:lnTo>
                  <a:pt x="202" y="24"/>
                </a:lnTo>
                <a:lnTo>
                  <a:pt x="200" y="26"/>
                </a:lnTo>
                <a:lnTo>
                  <a:pt x="200" y="26"/>
                </a:lnTo>
                <a:lnTo>
                  <a:pt x="200" y="28"/>
                </a:lnTo>
                <a:lnTo>
                  <a:pt x="200" y="28"/>
                </a:lnTo>
                <a:lnTo>
                  <a:pt x="202" y="28"/>
                </a:lnTo>
                <a:lnTo>
                  <a:pt x="202" y="28"/>
                </a:lnTo>
                <a:lnTo>
                  <a:pt x="202" y="30"/>
                </a:lnTo>
                <a:lnTo>
                  <a:pt x="202" y="30"/>
                </a:lnTo>
                <a:lnTo>
                  <a:pt x="202" y="28"/>
                </a:lnTo>
                <a:lnTo>
                  <a:pt x="202" y="28"/>
                </a:lnTo>
                <a:lnTo>
                  <a:pt x="202" y="30"/>
                </a:lnTo>
                <a:lnTo>
                  <a:pt x="202" y="30"/>
                </a:lnTo>
                <a:lnTo>
                  <a:pt x="200" y="30"/>
                </a:lnTo>
                <a:lnTo>
                  <a:pt x="200" y="30"/>
                </a:lnTo>
                <a:lnTo>
                  <a:pt x="200" y="30"/>
                </a:lnTo>
                <a:lnTo>
                  <a:pt x="200" y="30"/>
                </a:lnTo>
                <a:lnTo>
                  <a:pt x="200" y="30"/>
                </a:lnTo>
                <a:lnTo>
                  <a:pt x="200" y="30"/>
                </a:lnTo>
                <a:lnTo>
                  <a:pt x="200" y="28"/>
                </a:lnTo>
                <a:lnTo>
                  <a:pt x="200" y="28"/>
                </a:lnTo>
                <a:lnTo>
                  <a:pt x="200" y="28"/>
                </a:lnTo>
                <a:lnTo>
                  <a:pt x="200" y="28"/>
                </a:lnTo>
                <a:lnTo>
                  <a:pt x="198" y="28"/>
                </a:lnTo>
                <a:lnTo>
                  <a:pt x="198" y="28"/>
                </a:lnTo>
                <a:lnTo>
                  <a:pt x="198" y="26"/>
                </a:lnTo>
                <a:lnTo>
                  <a:pt x="198" y="26"/>
                </a:lnTo>
                <a:lnTo>
                  <a:pt x="196" y="28"/>
                </a:lnTo>
                <a:lnTo>
                  <a:pt x="196" y="28"/>
                </a:lnTo>
                <a:lnTo>
                  <a:pt x="196" y="28"/>
                </a:lnTo>
                <a:lnTo>
                  <a:pt x="196" y="28"/>
                </a:lnTo>
                <a:lnTo>
                  <a:pt x="196" y="28"/>
                </a:lnTo>
                <a:lnTo>
                  <a:pt x="196" y="28"/>
                </a:lnTo>
                <a:lnTo>
                  <a:pt x="196" y="30"/>
                </a:lnTo>
                <a:lnTo>
                  <a:pt x="196" y="30"/>
                </a:lnTo>
                <a:lnTo>
                  <a:pt x="196" y="30"/>
                </a:lnTo>
                <a:lnTo>
                  <a:pt x="196" y="30"/>
                </a:lnTo>
                <a:lnTo>
                  <a:pt x="194" y="30"/>
                </a:lnTo>
                <a:lnTo>
                  <a:pt x="194" y="30"/>
                </a:lnTo>
                <a:lnTo>
                  <a:pt x="194" y="30"/>
                </a:lnTo>
                <a:lnTo>
                  <a:pt x="194" y="30"/>
                </a:lnTo>
                <a:lnTo>
                  <a:pt x="194" y="32"/>
                </a:lnTo>
                <a:lnTo>
                  <a:pt x="194" y="32"/>
                </a:lnTo>
                <a:lnTo>
                  <a:pt x="192" y="32"/>
                </a:lnTo>
                <a:lnTo>
                  <a:pt x="192" y="32"/>
                </a:lnTo>
                <a:lnTo>
                  <a:pt x="192" y="32"/>
                </a:lnTo>
                <a:lnTo>
                  <a:pt x="192" y="32"/>
                </a:lnTo>
                <a:lnTo>
                  <a:pt x="190" y="32"/>
                </a:lnTo>
                <a:lnTo>
                  <a:pt x="190" y="32"/>
                </a:lnTo>
                <a:lnTo>
                  <a:pt x="190" y="36"/>
                </a:lnTo>
                <a:lnTo>
                  <a:pt x="190" y="36"/>
                </a:lnTo>
                <a:lnTo>
                  <a:pt x="190" y="36"/>
                </a:lnTo>
                <a:lnTo>
                  <a:pt x="190" y="36"/>
                </a:lnTo>
                <a:lnTo>
                  <a:pt x="190" y="34"/>
                </a:lnTo>
                <a:lnTo>
                  <a:pt x="190" y="34"/>
                </a:lnTo>
                <a:lnTo>
                  <a:pt x="188" y="34"/>
                </a:lnTo>
                <a:lnTo>
                  <a:pt x="188" y="34"/>
                </a:lnTo>
                <a:lnTo>
                  <a:pt x="188" y="34"/>
                </a:lnTo>
                <a:lnTo>
                  <a:pt x="188" y="34"/>
                </a:lnTo>
                <a:lnTo>
                  <a:pt x="188" y="36"/>
                </a:lnTo>
                <a:lnTo>
                  <a:pt x="188" y="36"/>
                </a:lnTo>
                <a:lnTo>
                  <a:pt x="188" y="36"/>
                </a:lnTo>
                <a:lnTo>
                  <a:pt x="188" y="36"/>
                </a:lnTo>
                <a:lnTo>
                  <a:pt x="186" y="36"/>
                </a:lnTo>
                <a:lnTo>
                  <a:pt x="186" y="36"/>
                </a:lnTo>
                <a:lnTo>
                  <a:pt x="186" y="38"/>
                </a:lnTo>
                <a:lnTo>
                  <a:pt x="186" y="38"/>
                </a:lnTo>
                <a:lnTo>
                  <a:pt x="186" y="38"/>
                </a:lnTo>
                <a:lnTo>
                  <a:pt x="186" y="38"/>
                </a:lnTo>
                <a:lnTo>
                  <a:pt x="186" y="38"/>
                </a:lnTo>
                <a:lnTo>
                  <a:pt x="186" y="38"/>
                </a:lnTo>
                <a:lnTo>
                  <a:pt x="186" y="40"/>
                </a:lnTo>
                <a:lnTo>
                  <a:pt x="186" y="40"/>
                </a:lnTo>
                <a:lnTo>
                  <a:pt x="186" y="40"/>
                </a:lnTo>
                <a:lnTo>
                  <a:pt x="186" y="40"/>
                </a:lnTo>
                <a:lnTo>
                  <a:pt x="186" y="40"/>
                </a:lnTo>
                <a:lnTo>
                  <a:pt x="186" y="40"/>
                </a:lnTo>
                <a:lnTo>
                  <a:pt x="184" y="40"/>
                </a:lnTo>
                <a:lnTo>
                  <a:pt x="184" y="40"/>
                </a:lnTo>
                <a:lnTo>
                  <a:pt x="184" y="40"/>
                </a:lnTo>
                <a:lnTo>
                  <a:pt x="184" y="40"/>
                </a:lnTo>
                <a:lnTo>
                  <a:pt x="184" y="40"/>
                </a:lnTo>
                <a:lnTo>
                  <a:pt x="184" y="40"/>
                </a:lnTo>
                <a:lnTo>
                  <a:pt x="184" y="42"/>
                </a:lnTo>
                <a:lnTo>
                  <a:pt x="184" y="42"/>
                </a:lnTo>
                <a:lnTo>
                  <a:pt x="186" y="40"/>
                </a:lnTo>
                <a:lnTo>
                  <a:pt x="186" y="40"/>
                </a:lnTo>
                <a:lnTo>
                  <a:pt x="186" y="40"/>
                </a:lnTo>
                <a:lnTo>
                  <a:pt x="186" y="40"/>
                </a:lnTo>
                <a:lnTo>
                  <a:pt x="188" y="40"/>
                </a:lnTo>
                <a:lnTo>
                  <a:pt x="188" y="40"/>
                </a:lnTo>
                <a:lnTo>
                  <a:pt x="188" y="40"/>
                </a:lnTo>
                <a:lnTo>
                  <a:pt x="188" y="40"/>
                </a:lnTo>
                <a:lnTo>
                  <a:pt x="188" y="42"/>
                </a:lnTo>
                <a:lnTo>
                  <a:pt x="188" y="42"/>
                </a:lnTo>
                <a:lnTo>
                  <a:pt x="186" y="42"/>
                </a:lnTo>
                <a:lnTo>
                  <a:pt x="186" y="42"/>
                </a:lnTo>
                <a:lnTo>
                  <a:pt x="186" y="42"/>
                </a:lnTo>
                <a:lnTo>
                  <a:pt x="186" y="42"/>
                </a:lnTo>
                <a:lnTo>
                  <a:pt x="186" y="44"/>
                </a:lnTo>
                <a:lnTo>
                  <a:pt x="186" y="44"/>
                </a:lnTo>
                <a:lnTo>
                  <a:pt x="186" y="46"/>
                </a:lnTo>
                <a:lnTo>
                  <a:pt x="186" y="46"/>
                </a:lnTo>
                <a:lnTo>
                  <a:pt x="186" y="46"/>
                </a:lnTo>
                <a:lnTo>
                  <a:pt x="186" y="46"/>
                </a:lnTo>
                <a:lnTo>
                  <a:pt x="186" y="46"/>
                </a:lnTo>
                <a:lnTo>
                  <a:pt x="186" y="46"/>
                </a:lnTo>
                <a:lnTo>
                  <a:pt x="184" y="46"/>
                </a:lnTo>
                <a:lnTo>
                  <a:pt x="184" y="46"/>
                </a:lnTo>
                <a:lnTo>
                  <a:pt x="184" y="48"/>
                </a:lnTo>
                <a:lnTo>
                  <a:pt x="184" y="48"/>
                </a:lnTo>
                <a:lnTo>
                  <a:pt x="184" y="48"/>
                </a:lnTo>
                <a:lnTo>
                  <a:pt x="184" y="48"/>
                </a:lnTo>
                <a:lnTo>
                  <a:pt x="184" y="48"/>
                </a:lnTo>
                <a:lnTo>
                  <a:pt x="184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0"/>
                </a:lnTo>
                <a:lnTo>
                  <a:pt x="182" y="50"/>
                </a:lnTo>
                <a:lnTo>
                  <a:pt x="182" y="50"/>
                </a:lnTo>
                <a:lnTo>
                  <a:pt x="182" y="50"/>
                </a:lnTo>
                <a:lnTo>
                  <a:pt x="178" y="52"/>
                </a:lnTo>
                <a:lnTo>
                  <a:pt x="178" y="52"/>
                </a:lnTo>
                <a:lnTo>
                  <a:pt x="178" y="50"/>
                </a:lnTo>
                <a:lnTo>
                  <a:pt x="178" y="50"/>
                </a:lnTo>
                <a:lnTo>
                  <a:pt x="176" y="52"/>
                </a:lnTo>
                <a:lnTo>
                  <a:pt x="174" y="56"/>
                </a:lnTo>
                <a:lnTo>
                  <a:pt x="174" y="56"/>
                </a:lnTo>
                <a:lnTo>
                  <a:pt x="172" y="62"/>
                </a:lnTo>
                <a:lnTo>
                  <a:pt x="172" y="62"/>
                </a:lnTo>
                <a:lnTo>
                  <a:pt x="172" y="64"/>
                </a:lnTo>
                <a:lnTo>
                  <a:pt x="172" y="64"/>
                </a:lnTo>
                <a:lnTo>
                  <a:pt x="172" y="66"/>
                </a:lnTo>
                <a:lnTo>
                  <a:pt x="172" y="66"/>
                </a:lnTo>
                <a:lnTo>
                  <a:pt x="172" y="66"/>
                </a:lnTo>
                <a:lnTo>
                  <a:pt x="172" y="66"/>
                </a:lnTo>
                <a:lnTo>
                  <a:pt x="172" y="66"/>
                </a:lnTo>
                <a:lnTo>
                  <a:pt x="172" y="66"/>
                </a:lnTo>
                <a:lnTo>
                  <a:pt x="172" y="68"/>
                </a:lnTo>
                <a:lnTo>
                  <a:pt x="172" y="68"/>
                </a:lnTo>
                <a:lnTo>
                  <a:pt x="174" y="68"/>
                </a:lnTo>
                <a:lnTo>
                  <a:pt x="174" y="68"/>
                </a:lnTo>
                <a:lnTo>
                  <a:pt x="174" y="68"/>
                </a:lnTo>
                <a:lnTo>
                  <a:pt x="174" y="68"/>
                </a:lnTo>
                <a:lnTo>
                  <a:pt x="174" y="68"/>
                </a:lnTo>
                <a:lnTo>
                  <a:pt x="174" y="68"/>
                </a:lnTo>
                <a:lnTo>
                  <a:pt x="172" y="66"/>
                </a:lnTo>
                <a:lnTo>
                  <a:pt x="172" y="66"/>
                </a:lnTo>
                <a:lnTo>
                  <a:pt x="174" y="66"/>
                </a:lnTo>
                <a:lnTo>
                  <a:pt x="174" y="66"/>
                </a:lnTo>
                <a:lnTo>
                  <a:pt x="174" y="66"/>
                </a:lnTo>
                <a:lnTo>
                  <a:pt x="174" y="66"/>
                </a:lnTo>
                <a:lnTo>
                  <a:pt x="174" y="68"/>
                </a:lnTo>
                <a:lnTo>
                  <a:pt x="174" y="68"/>
                </a:lnTo>
                <a:lnTo>
                  <a:pt x="174" y="68"/>
                </a:lnTo>
                <a:lnTo>
                  <a:pt x="174" y="68"/>
                </a:lnTo>
                <a:lnTo>
                  <a:pt x="174" y="68"/>
                </a:lnTo>
                <a:lnTo>
                  <a:pt x="174" y="68"/>
                </a:lnTo>
                <a:lnTo>
                  <a:pt x="176" y="68"/>
                </a:lnTo>
                <a:lnTo>
                  <a:pt x="176" y="68"/>
                </a:lnTo>
                <a:lnTo>
                  <a:pt x="174" y="66"/>
                </a:lnTo>
                <a:lnTo>
                  <a:pt x="174" y="66"/>
                </a:lnTo>
                <a:lnTo>
                  <a:pt x="174" y="66"/>
                </a:lnTo>
                <a:lnTo>
                  <a:pt x="174" y="66"/>
                </a:lnTo>
                <a:lnTo>
                  <a:pt x="176" y="66"/>
                </a:lnTo>
                <a:lnTo>
                  <a:pt x="176" y="66"/>
                </a:lnTo>
                <a:lnTo>
                  <a:pt x="176" y="66"/>
                </a:lnTo>
                <a:lnTo>
                  <a:pt x="176" y="66"/>
                </a:lnTo>
                <a:lnTo>
                  <a:pt x="176" y="66"/>
                </a:lnTo>
                <a:lnTo>
                  <a:pt x="176" y="66"/>
                </a:lnTo>
                <a:lnTo>
                  <a:pt x="176" y="68"/>
                </a:lnTo>
                <a:lnTo>
                  <a:pt x="176" y="68"/>
                </a:lnTo>
                <a:lnTo>
                  <a:pt x="176" y="70"/>
                </a:lnTo>
                <a:lnTo>
                  <a:pt x="176" y="70"/>
                </a:lnTo>
                <a:lnTo>
                  <a:pt x="178" y="70"/>
                </a:lnTo>
                <a:lnTo>
                  <a:pt x="178" y="70"/>
                </a:lnTo>
                <a:lnTo>
                  <a:pt x="178" y="70"/>
                </a:lnTo>
                <a:lnTo>
                  <a:pt x="178" y="70"/>
                </a:lnTo>
                <a:lnTo>
                  <a:pt x="180" y="70"/>
                </a:lnTo>
                <a:lnTo>
                  <a:pt x="180" y="70"/>
                </a:lnTo>
                <a:lnTo>
                  <a:pt x="180" y="70"/>
                </a:lnTo>
                <a:lnTo>
                  <a:pt x="180" y="70"/>
                </a:lnTo>
                <a:lnTo>
                  <a:pt x="180" y="70"/>
                </a:lnTo>
                <a:lnTo>
                  <a:pt x="180" y="70"/>
                </a:lnTo>
                <a:lnTo>
                  <a:pt x="180" y="72"/>
                </a:lnTo>
                <a:lnTo>
                  <a:pt x="180" y="72"/>
                </a:lnTo>
                <a:lnTo>
                  <a:pt x="178" y="72"/>
                </a:lnTo>
                <a:lnTo>
                  <a:pt x="178" y="72"/>
                </a:lnTo>
                <a:lnTo>
                  <a:pt x="178" y="72"/>
                </a:lnTo>
                <a:lnTo>
                  <a:pt x="178" y="72"/>
                </a:lnTo>
                <a:lnTo>
                  <a:pt x="178" y="72"/>
                </a:lnTo>
                <a:lnTo>
                  <a:pt x="178" y="72"/>
                </a:lnTo>
                <a:lnTo>
                  <a:pt x="178" y="74"/>
                </a:lnTo>
                <a:lnTo>
                  <a:pt x="178" y="74"/>
                </a:lnTo>
                <a:lnTo>
                  <a:pt x="176" y="74"/>
                </a:lnTo>
                <a:lnTo>
                  <a:pt x="176" y="74"/>
                </a:lnTo>
                <a:lnTo>
                  <a:pt x="176" y="74"/>
                </a:lnTo>
                <a:lnTo>
                  <a:pt x="176" y="74"/>
                </a:lnTo>
                <a:lnTo>
                  <a:pt x="176" y="76"/>
                </a:lnTo>
                <a:lnTo>
                  <a:pt x="176" y="76"/>
                </a:lnTo>
                <a:lnTo>
                  <a:pt x="174" y="74"/>
                </a:lnTo>
                <a:lnTo>
                  <a:pt x="174" y="74"/>
                </a:lnTo>
                <a:lnTo>
                  <a:pt x="174" y="76"/>
                </a:lnTo>
                <a:lnTo>
                  <a:pt x="174" y="76"/>
                </a:lnTo>
                <a:lnTo>
                  <a:pt x="172" y="76"/>
                </a:lnTo>
                <a:lnTo>
                  <a:pt x="172" y="76"/>
                </a:lnTo>
                <a:lnTo>
                  <a:pt x="172" y="76"/>
                </a:lnTo>
                <a:lnTo>
                  <a:pt x="172" y="76"/>
                </a:lnTo>
                <a:lnTo>
                  <a:pt x="170" y="74"/>
                </a:lnTo>
                <a:lnTo>
                  <a:pt x="170" y="74"/>
                </a:lnTo>
                <a:lnTo>
                  <a:pt x="172" y="74"/>
                </a:lnTo>
                <a:lnTo>
                  <a:pt x="172" y="74"/>
                </a:lnTo>
                <a:lnTo>
                  <a:pt x="170" y="74"/>
                </a:lnTo>
                <a:lnTo>
                  <a:pt x="170" y="74"/>
                </a:lnTo>
                <a:lnTo>
                  <a:pt x="170" y="74"/>
                </a:lnTo>
                <a:lnTo>
                  <a:pt x="170" y="74"/>
                </a:lnTo>
                <a:lnTo>
                  <a:pt x="170" y="74"/>
                </a:lnTo>
                <a:lnTo>
                  <a:pt x="170" y="74"/>
                </a:lnTo>
                <a:lnTo>
                  <a:pt x="168" y="74"/>
                </a:lnTo>
                <a:lnTo>
                  <a:pt x="168" y="74"/>
                </a:lnTo>
                <a:lnTo>
                  <a:pt x="168" y="74"/>
                </a:lnTo>
                <a:lnTo>
                  <a:pt x="168" y="74"/>
                </a:lnTo>
                <a:lnTo>
                  <a:pt x="168" y="76"/>
                </a:lnTo>
                <a:lnTo>
                  <a:pt x="168" y="76"/>
                </a:lnTo>
                <a:lnTo>
                  <a:pt x="168" y="76"/>
                </a:lnTo>
                <a:lnTo>
                  <a:pt x="168" y="76"/>
                </a:lnTo>
                <a:lnTo>
                  <a:pt x="168" y="76"/>
                </a:lnTo>
                <a:lnTo>
                  <a:pt x="168" y="76"/>
                </a:lnTo>
                <a:lnTo>
                  <a:pt x="166" y="78"/>
                </a:lnTo>
                <a:lnTo>
                  <a:pt x="166" y="78"/>
                </a:lnTo>
                <a:lnTo>
                  <a:pt x="166" y="78"/>
                </a:lnTo>
                <a:lnTo>
                  <a:pt x="166" y="78"/>
                </a:lnTo>
                <a:lnTo>
                  <a:pt x="166" y="80"/>
                </a:lnTo>
                <a:lnTo>
                  <a:pt x="166" y="80"/>
                </a:lnTo>
                <a:lnTo>
                  <a:pt x="166" y="80"/>
                </a:lnTo>
                <a:lnTo>
                  <a:pt x="166" y="80"/>
                </a:lnTo>
                <a:lnTo>
                  <a:pt x="166" y="82"/>
                </a:lnTo>
                <a:lnTo>
                  <a:pt x="166" y="82"/>
                </a:lnTo>
                <a:lnTo>
                  <a:pt x="166" y="82"/>
                </a:lnTo>
                <a:lnTo>
                  <a:pt x="166" y="82"/>
                </a:lnTo>
                <a:lnTo>
                  <a:pt x="164" y="82"/>
                </a:lnTo>
                <a:lnTo>
                  <a:pt x="164" y="82"/>
                </a:lnTo>
                <a:lnTo>
                  <a:pt x="166" y="84"/>
                </a:lnTo>
                <a:lnTo>
                  <a:pt x="166" y="84"/>
                </a:lnTo>
                <a:lnTo>
                  <a:pt x="166" y="82"/>
                </a:lnTo>
                <a:lnTo>
                  <a:pt x="166" y="82"/>
                </a:lnTo>
                <a:lnTo>
                  <a:pt x="168" y="80"/>
                </a:lnTo>
                <a:lnTo>
                  <a:pt x="168" y="80"/>
                </a:lnTo>
                <a:lnTo>
                  <a:pt x="168" y="82"/>
                </a:lnTo>
                <a:lnTo>
                  <a:pt x="168" y="82"/>
                </a:lnTo>
                <a:lnTo>
                  <a:pt x="168" y="82"/>
                </a:lnTo>
                <a:lnTo>
                  <a:pt x="168" y="82"/>
                </a:lnTo>
                <a:lnTo>
                  <a:pt x="168" y="82"/>
                </a:lnTo>
                <a:lnTo>
                  <a:pt x="168" y="82"/>
                </a:lnTo>
                <a:lnTo>
                  <a:pt x="170" y="82"/>
                </a:lnTo>
                <a:lnTo>
                  <a:pt x="170" y="82"/>
                </a:lnTo>
                <a:lnTo>
                  <a:pt x="170" y="82"/>
                </a:lnTo>
                <a:lnTo>
                  <a:pt x="170" y="82"/>
                </a:lnTo>
                <a:lnTo>
                  <a:pt x="170" y="82"/>
                </a:lnTo>
                <a:lnTo>
                  <a:pt x="170" y="82"/>
                </a:lnTo>
                <a:lnTo>
                  <a:pt x="170" y="82"/>
                </a:lnTo>
                <a:lnTo>
                  <a:pt x="170" y="82"/>
                </a:lnTo>
                <a:lnTo>
                  <a:pt x="170" y="80"/>
                </a:lnTo>
                <a:lnTo>
                  <a:pt x="170" y="80"/>
                </a:lnTo>
                <a:lnTo>
                  <a:pt x="170" y="82"/>
                </a:lnTo>
                <a:lnTo>
                  <a:pt x="170" y="82"/>
                </a:lnTo>
                <a:lnTo>
                  <a:pt x="170" y="82"/>
                </a:lnTo>
                <a:lnTo>
                  <a:pt x="170" y="82"/>
                </a:lnTo>
                <a:lnTo>
                  <a:pt x="172" y="82"/>
                </a:lnTo>
                <a:lnTo>
                  <a:pt x="172" y="82"/>
                </a:lnTo>
                <a:lnTo>
                  <a:pt x="172" y="84"/>
                </a:lnTo>
                <a:lnTo>
                  <a:pt x="172" y="84"/>
                </a:lnTo>
                <a:lnTo>
                  <a:pt x="172" y="84"/>
                </a:lnTo>
                <a:lnTo>
                  <a:pt x="172" y="84"/>
                </a:lnTo>
                <a:lnTo>
                  <a:pt x="170" y="84"/>
                </a:lnTo>
                <a:lnTo>
                  <a:pt x="170" y="84"/>
                </a:lnTo>
                <a:lnTo>
                  <a:pt x="170" y="84"/>
                </a:lnTo>
                <a:lnTo>
                  <a:pt x="170" y="84"/>
                </a:lnTo>
                <a:lnTo>
                  <a:pt x="168" y="84"/>
                </a:lnTo>
                <a:lnTo>
                  <a:pt x="168" y="84"/>
                </a:lnTo>
                <a:lnTo>
                  <a:pt x="166" y="84"/>
                </a:lnTo>
                <a:lnTo>
                  <a:pt x="166" y="84"/>
                </a:lnTo>
                <a:lnTo>
                  <a:pt x="168" y="84"/>
                </a:lnTo>
                <a:lnTo>
                  <a:pt x="168" y="84"/>
                </a:lnTo>
                <a:lnTo>
                  <a:pt x="168" y="84"/>
                </a:lnTo>
                <a:lnTo>
                  <a:pt x="168" y="84"/>
                </a:lnTo>
                <a:lnTo>
                  <a:pt x="170" y="84"/>
                </a:lnTo>
                <a:lnTo>
                  <a:pt x="170" y="84"/>
                </a:lnTo>
                <a:lnTo>
                  <a:pt x="170" y="86"/>
                </a:lnTo>
                <a:lnTo>
                  <a:pt x="170" y="86"/>
                </a:lnTo>
                <a:lnTo>
                  <a:pt x="172" y="86"/>
                </a:lnTo>
                <a:lnTo>
                  <a:pt x="172" y="86"/>
                </a:lnTo>
                <a:lnTo>
                  <a:pt x="172" y="84"/>
                </a:lnTo>
                <a:lnTo>
                  <a:pt x="172" y="84"/>
                </a:lnTo>
                <a:lnTo>
                  <a:pt x="172" y="86"/>
                </a:lnTo>
                <a:lnTo>
                  <a:pt x="172" y="86"/>
                </a:lnTo>
                <a:lnTo>
                  <a:pt x="172" y="86"/>
                </a:lnTo>
                <a:lnTo>
                  <a:pt x="172" y="86"/>
                </a:lnTo>
                <a:lnTo>
                  <a:pt x="172" y="86"/>
                </a:lnTo>
                <a:lnTo>
                  <a:pt x="172" y="86"/>
                </a:lnTo>
                <a:lnTo>
                  <a:pt x="170" y="86"/>
                </a:lnTo>
                <a:lnTo>
                  <a:pt x="170" y="86"/>
                </a:lnTo>
                <a:lnTo>
                  <a:pt x="170" y="88"/>
                </a:lnTo>
                <a:lnTo>
                  <a:pt x="170" y="88"/>
                </a:lnTo>
                <a:lnTo>
                  <a:pt x="170" y="88"/>
                </a:lnTo>
                <a:lnTo>
                  <a:pt x="170" y="88"/>
                </a:lnTo>
                <a:lnTo>
                  <a:pt x="168" y="88"/>
                </a:lnTo>
                <a:lnTo>
                  <a:pt x="168" y="88"/>
                </a:lnTo>
                <a:lnTo>
                  <a:pt x="166" y="88"/>
                </a:lnTo>
                <a:lnTo>
                  <a:pt x="166" y="88"/>
                </a:lnTo>
                <a:lnTo>
                  <a:pt x="166" y="88"/>
                </a:lnTo>
                <a:lnTo>
                  <a:pt x="166" y="88"/>
                </a:lnTo>
                <a:lnTo>
                  <a:pt x="164" y="88"/>
                </a:lnTo>
                <a:lnTo>
                  <a:pt x="164" y="88"/>
                </a:lnTo>
                <a:lnTo>
                  <a:pt x="164" y="92"/>
                </a:lnTo>
                <a:lnTo>
                  <a:pt x="164" y="92"/>
                </a:lnTo>
                <a:lnTo>
                  <a:pt x="162" y="96"/>
                </a:lnTo>
                <a:lnTo>
                  <a:pt x="162" y="96"/>
                </a:lnTo>
                <a:lnTo>
                  <a:pt x="164" y="96"/>
                </a:lnTo>
                <a:lnTo>
                  <a:pt x="164" y="96"/>
                </a:lnTo>
                <a:lnTo>
                  <a:pt x="162" y="98"/>
                </a:lnTo>
                <a:lnTo>
                  <a:pt x="162" y="98"/>
                </a:lnTo>
                <a:lnTo>
                  <a:pt x="162" y="100"/>
                </a:lnTo>
                <a:lnTo>
                  <a:pt x="162" y="100"/>
                </a:lnTo>
                <a:lnTo>
                  <a:pt x="162" y="100"/>
                </a:lnTo>
                <a:lnTo>
                  <a:pt x="162" y="100"/>
                </a:lnTo>
                <a:lnTo>
                  <a:pt x="162" y="100"/>
                </a:lnTo>
                <a:lnTo>
                  <a:pt x="162" y="100"/>
                </a:lnTo>
                <a:lnTo>
                  <a:pt x="162" y="102"/>
                </a:lnTo>
                <a:lnTo>
                  <a:pt x="162" y="102"/>
                </a:lnTo>
                <a:lnTo>
                  <a:pt x="162" y="102"/>
                </a:lnTo>
                <a:lnTo>
                  <a:pt x="162" y="102"/>
                </a:lnTo>
                <a:lnTo>
                  <a:pt x="162" y="102"/>
                </a:lnTo>
                <a:lnTo>
                  <a:pt x="162" y="102"/>
                </a:lnTo>
                <a:lnTo>
                  <a:pt x="162" y="102"/>
                </a:lnTo>
                <a:lnTo>
                  <a:pt x="162" y="102"/>
                </a:lnTo>
                <a:lnTo>
                  <a:pt x="160" y="104"/>
                </a:lnTo>
                <a:lnTo>
                  <a:pt x="160" y="104"/>
                </a:lnTo>
                <a:lnTo>
                  <a:pt x="160" y="102"/>
                </a:lnTo>
                <a:lnTo>
                  <a:pt x="160" y="102"/>
                </a:lnTo>
                <a:lnTo>
                  <a:pt x="160" y="104"/>
                </a:lnTo>
                <a:lnTo>
                  <a:pt x="160" y="104"/>
                </a:lnTo>
                <a:lnTo>
                  <a:pt x="160" y="104"/>
                </a:lnTo>
                <a:lnTo>
                  <a:pt x="160" y="104"/>
                </a:lnTo>
                <a:lnTo>
                  <a:pt x="158" y="106"/>
                </a:lnTo>
                <a:lnTo>
                  <a:pt x="158" y="106"/>
                </a:lnTo>
                <a:lnTo>
                  <a:pt x="158" y="106"/>
                </a:lnTo>
                <a:lnTo>
                  <a:pt x="158" y="106"/>
                </a:lnTo>
                <a:lnTo>
                  <a:pt x="154" y="118"/>
                </a:lnTo>
                <a:lnTo>
                  <a:pt x="154" y="118"/>
                </a:lnTo>
                <a:lnTo>
                  <a:pt x="152" y="120"/>
                </a:lnTo>
                <a:lnTo>
                  <a:pt x="152" y="120"/>
                </a:lnTo>
                <a:lnTo>
                  <a:pt x="152" y="122"/>
                </a:lnTo>
                <a:lnTo>
                  <a:pt x="152" y="122"/>
                </a:lnTo>
                <a:lnTo>
                  <a:pt x="152" y="122"/>
                </a:lnTo>
                <a:lnTo>
                  <a:pt x="152" y="122"/>
                </a:lnTo>
                <a:lnTo>
                  <a:pt x="152" y="124"/>
                </a:lnTo>
                <a:lnTo>
                  <a:pt x="152" y="124"/>
                </a:lnTo>
                <a:lnTo>
                  <a:pt x="150" y="130"/>
                </a:lnTo>
                <a:lnTo>
                  <a:pt x="150" y="130"/>
                </a:lnTo>
                <a:lnTo>
                  <a:pt x="148" y="136"/>
                </a:lnTo>
                <a:lnTo>
                  <a:pt x="148" y="136"/>
                </a:lnTo>
                <a:lnTo>
                  <a:pt x="148" y="140"/>
                </a:lnTo>
                <a:lnTo>
                  <a:pt x="148" y="140"/>
                </a:lnTo>
                <a:lnTo>
                  <a:pt x="146" y="146"/>
                </a:lnTo>
                <a:lnTo>
                  <a:pt x="146" y="146"/>
                </a:lnTo>
                <a:lnTo>
                  <a:pt x="146" y="148"/>
                </a:lnTo>
                <a:lnTo>
                  <a:pt x="146" y="148"/>
                </a:lnTo>
                <a:lnTo>
                  <a:pt x="146" y="148"/>
                </a:lnTo>
                <a:lnTo>
                  <a:pt x="146" y="148"/>
                </a:lnTo>
                <a:lnTo>
                  <a:pt x="146" y="148"/>
                </a:lnTo>
                <a:lnTo>
                  <a:pt x="146" y="148"/>
                </a:lnTo>
                <a:lnTo>
                  <a:pt x="146" y="150"/>
                </a:lnTo>
                <a:lnTo>
                  <a:pt x="146" y="150"/>
                </a:lnTo>
                <a:lnTo>
                  <a:pt x="144" y="150"/>
                </a:lnTo>
                <a:lnTo>
                  <a:pt x="144" y="150"/>
                </a:lnTo>
                <a:lnTo>
                  <a:pt x="142" y="156"/>
                </a:lnTo>
                <a:lnTo>
                  <a:pt x="142" y="156"/>
                </a:lnTo>
                <a:lnTo>
                  <a:pt x="134" y="186"/>
                </a:lnTo>
                <a:lnTo>
                  <a:pt x="134" y="186"/>
                </a:lnTo>
                <a:lnTo>
                  <a:pt x="134" y="192"/>
                </a:lnTo>
                <a:lnTo>
                  <a:pt x="134" y="192"/>
                </a:lnTo>
                <a:lnTo>
                  <a:pt x="132" y="192"/>
                </a:lnTo>
                <a:lnTo>
                  <a:pt x="134" y="194"/>
                </a:lnTo>
                <a:lnTo>
                  <a:pt x="134" y="194"/>
                </a:lnTo>
                <a:lnTo>
                  <a:pt x="132" y="194"/>
                </a:lnTo>
                <a:lnTo>
                  <a:pt x="132" y="194"/>
                </a:lnTo>
                <a:lnTo>
                  <a:pt x="132" y="198"/>
                </a:lnTo>
                <a:lnTo>
                  <a:pt x="132" y="198"/>
                </a:lnTo>
                <a:lnTo>
                  <a:pt x="132" y="200"/>
                </a:lnTo>
                <a:lnTo>
                  <a:pt x="132" y="200"/>
                </a:lnTo>
                <a:lnTo>
                  <a:pt x="132" y="212"/>
                </a:lnTo>
                <a:lnTo>
                  <a:pt x="132" y="212"/>
                </a:lnTo>
                <a:lnTo>
                  <a:pt x="134" y="214"/>
                </a:lnTo>
                <a:lnTo>
                  <a:pt x="134" y="214"/>
                </a:lnTo>
                <a:lnTo>
                  <a:pt x="134" y="216"/>
                </a:lnTo>
                <a:lnTo>
                  <a:pt x="134" y="216"/>
                </a:lnTo>
                <a:lnTo>
                  <a:pt x="134" y="216"/>
                </a:lnTo>
                <a:lnTo>
                  <a:pt x="134" y="216"/>
                </a:lnTo>
                <a:lnTo>
                  <a:pt x="136" y="218"/>
                </a:lnTo>
                <a:lnTo>
                  <a:pt x="136" y="218"/>
                </a:lnTo>
                <a:lnTo>
                  <a:pt x="138" y="218"/>
                </a:lnTo>
                <a:lnTo>
                  <a:pt x="138" y="218"/>
                </a:lnTo>
                <a:lnTo>
                  <a:pt x="136" y="220"/>
                </a:lnTo>
                <a:lnTo>
                  <a:pt x="136" y="220"/>
                </a:lnTo>
                <a:lnTo>
                  <a:pt x="136" y="222"/>
                </a:lnTo>
                <a:lnTo>
                  <a:pt x="136" y="222"/>
                </a:lnTo>
                <a:lnTo>
                  <a:pt x="136" y="222"/>
                </a:lnTo>
                <a:lnTo>
                  <a:pt x="136" y="222"/>
                </a:lnTo>
                <a:lnTo>
                  <a:pt x="136" y="224"/>
                </a:lnTo>
                <a:lnTo>
                  <a:pt x="136" y="224"/>
                </a:lnTo>
                <a:lnTo>
                  <a:pt x="134" y="224"/>
                </a:lnTo>
                <a:lnTo>
                  <a:pt x="134" y="224"/>
                </a:lnTo>
                <a:lnTo>
                  <a:pt x="134" y="224"/>
                </a:lnTo>
                <a:lnTo>
                  <a:pt x="134" y="224"/>
                </a:lnTo>
                <a:lnTo>
                  <a:pt x="134" y="226"/>
                </a:lnTo>
                <a:lnTo>
                  <a:pt x="134" y="226"/>
                </a:lnTo>
                <a:lnTo>
                  <a:pt x="134" y="228"/>
                </a:lnTo>
                <a:lnTo>
                  <a:pt x="134" y="228"/>
                </a:lnTo>
                <a:lnTo>
                  <a:pt x="134" y="228"/>
                </a:lnTo>
                <a:lnTo>
                  <a:pt x="134" y="228"/>
                </a:lnTo>
                <a:lnTo>
                  <a:pt x="134" y="230"/>
                </a:lnTo>
                <a:lnTo>
                  <a:pt x="134" y="230"/>
                </a:lnTo>
                <a:lnTo>
                  <a:pt x="134" y="230"/>
                </a:lnTo>
                <a:lnTo>
                  <a:pt x="134" y="230"/>
                </a:lnTo>
                <a:lnTo>
                  <a:pt x="134" y="230"/>
                </a:lnTo>
                <a:lnTo>
                  <a:pt x="134" y="230"/>
                </a:lnTo>
                <a:lnTo>
                  <a:pt x="134" y="232"/>
                </a:lnTo>
                <a:lnTo>
                  <a:pt x="134" y="232"/>
                </a:lnTo>
                <a:lnTo>
                  <a:pt x="134" y="232"/>
                </a:lnTo>
                <a:lnTo>
                  <a:pt x="134" y="232"/>
                </a:lnTo>
                <a:lnTo>
                  <a:pt x="132" y="232"/>
                </a:lnTo>
                <a:lnTo>
                  <a:pt x="132" y="232"/>
                </a:lnTo>
                <a:lnTo>
                  <a:pt x="132" y="232"/>
                </a:lnTo>
                <a:lnTo>
                  <a:pt x="132" y="232"/>
                </a:lnTo>
                <a:lnTo>
                  <a:pt x="132" y="234"/>
                </a:lnTo>
                <a:lnTo>
                  <a:pt x="132" y="234"/>
                </a:lnTo>
                <a:lnTo>
                  <a:pt x="132" y="236"/>
                </a:lnTo>
                <a:lnTo>
                  <a:pt x="132" y="236"/>
                </a:lnTo>
                <a:lnTo>
                  <a:pt x="132" y="236"/>
                </a:lnTo>
                <a:lnTo>
                  <a:pt x="132" y="236"/>
                </a:lnTo>
                <a:lnTo>
                  <a:pt x="132" y="236"/>
                </a:lnTo>
                <a:lnTo>
                  <a:pt x="132" y="236"/>
                </a:lnTo>
                <a:lnTo>
                  <a:pt x="132" y="236"/>
                </a:lnTo>
                <a:lnTo>
                  <a:pt x="132" y="236"/>
                </a:lnTo>
                <a:lnTo>
                  <a:pt x="132" y="238"/>
                </a:lnTo>
                <a:lnTo>
                  <a:pt x="132" y="238"/>
                </a:lnTo>
                <a:lnTo>
                  <a:pt x="134" y="238"/>
                </a:lnTo>
                <a:lnTo>
                  <a:pt x="134" y="238"/>
                </a:lnTo>
                <a:lnTo>
                  <a:pt x="134" y="238"/>
                </a:lnTo>
                <a:lnTo>
                  <a:pt x="134" y="238"/>
                </a:lnTo>
                <a:lnTo>
                  <a:pt x="132" y="240"/>
                </a:lnTo>
                <a:lnTo>
                  <a:pt x="132" y="240"/>
                </a:lnTo>
                <a:lnTo>
                  <a:pt x="130" y="240"/>
                </a:lnTo>
                <a:lnTo>
                  <a:pt x="130" y="240"/>
                </a:lnTo>
                <a:lnTo>
                  <a:pt x="132" y="240"/>
                </a:lnTo>
                <a:lnTo>
                  <a:pt x="132" y="240"/>
                </a:lnTo>
                <a:lnTo>
                  <a:pt x="130" y="242"/>
                </a:lnTo>
                <a:lnTo>
                  <a:pt x="130" y="242"/>
                </a:lnTo>
                <a:lnTo>
                  <a:pt x="132" y="242"/>
                </a:lnTo>
                <a:lnTo>
                  <a:pt x="132" y="242"/>
                </a:lnTo>
                <a:lnTo>
                  <a:pt x="132" y="242"/>
                </a:lnTo>
                <a:lnTo>
                  <a:pt x="132" y="242"/>
                </a:lnTo>
                <a:lnTo>
                  <a:pt x="132" y="244"/>
                </a:lnTo>
                <a:lnTo>
                  <a:pt x="132" y="244"/>
                </a:lnTo>
                <a:lnTo>
                  <a:pt x="132" y="244"/>
                </a:lnTo>
                <a:lnTo>
                  <a:pt x="132" y="244"/>
                </a:lnTo>
                <a:lnTo>
                  <a:pt x="132" y="244"/>
                </a:lnTo>
                <a:lnTo>
                  <a:pt x="132" y="244"/>
                </a:lnTo>
                <a:lnTo>
                  <a:pt x="132" y="244"/>
                </a:lnTo>
                <a:lnTo>
                  <a:pt x="132" y="244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4" y="248"/>
                </a:lnTo>
                <a:lnTo>
                  <a:pt x="134" y="248"/>
                </a:lnTo>
                <a:lnTo>
                  <a:pt x="132" y="246"/>
                </a:lnTo>
                <a:lnTo>
                  <a:pt x="132" y="246"/>
                </a:lnTo>
                <a:lnTo>
                  <a:pt x="132" y="248"/>
                </a:lnTo>
                <a:lnTo>
                  <a:pt x="132" y="248"/>
                </a:lnTo>
                <a:lnTo>
                  <a:pt x="132" y="248"/>
                </a:lnTo>
                <a:lnTo>
                  <a:pt x="132" y="248"/>
                </a:lnTo>
                <a:lnTo>
                  <a:pt x="132" y="250"/>
                </a:lnTo>
                <a:lnTo>
                  <a:pt x="132" y="250"/>
                </a:lnTo>
                <a:lnTo>
                  <a:pt x="132" y="250"/>
                </a:lnTo>
                <a:lnTo>
                  <a:pt x="132" y="250"/>
                </a:lnTo>
                <a:lnTo>
                  <a:pt x="132" y="252"/>
                </a:lnTo>
                <a:lnTo>
                  <a:pt x="132" y="252"/>
                </a:lnTo>
                <a:lnTo>
                  <a:pt x="132" y="252"/>
                </a:lnTo>
                <a:lnTo>
                  <a:pt x="132" y="252"/>
                </a:lnTo>
                <a:lnTo>
                  <a:pt x="130" y="254"/>
                </a:lnTo>
                <a:lnTo>
                  <a:pt x="130" y="254"/>
                </a:lnTo>
                <a:lnTo>
                  <a:pt x="128" y="254"/>
                </a:lnTo>
                <a:lnTo>
                  <a:pt x="128" y="254"/>
                </a:lnTo>
                <a:lnTo>
                  <a:pt x="128" y="254"/>
                </a:lnTo>
                <a:lnTo>
                  <a:pt x="128" y="254"/>
                </a:lnTo>
                <a:lnTo>
                  <a:pt x="126" y="256"/>
                </a:lnTo>
                <a:lnTo>
                  <a:pt x="126" y="256"/>
                </a:lnTo>
                <a:lnTo>
                  <a:pt x="124" y="258"/>
                </a:lnTo>
                <a:lnTo>
                  <a:pt x="124" y="258"/>
                </a:lnTo>
                <a:lnTo>
                  <a:pt x="124" y="260"/>
                </a:lnTo>
                <a:lnTo>
                  <a:pt x="124" y="260"/>
                </a:lnTo>
                <a:lnTo>
                  <a:pt x="124" y="262"/>
                </a:lnTo>
                <a:lnTo>
                  <a:pt x="124" y="262"/>
                </a:lnTo>
                <a:lnTo>
                  <a:pt x="124" y="262"/>
                </a:lnTo>
                <a:lnTo>
                  <a:pt x="124" y="262"/>
                </a:lnTo>
                <a:lnTo>
                  <a:pt x="124" y="262"/>
                </a:lnTo>
                <a:lnTo>
                  <a:pt x="124" y="262"/>
                </a:lnTo>
                <a:lnTo>
                  <a:pt x="124" y="262"/>
                </a:lnTo>
                <a:lnTo>
                  <a:pt x="124" y="262"/>
                </a:lnTo>
                <a:lnTo>
                  <a:pt x="124" y="262"/>
                </a:lnTo>
                <a:lnTo>
                  <a:pt x="124" y="262"/>
                </a:lnTo>
                <a:lnTo>
                  <a:pt x="124" y="260"/>
                </a:lnTo>
                <a:lnTo>
                  <a:pt x="124" y="260"/>
                </a:lnTo>
                <a:lnTo>
                  <a:pt x="122" y="260"/>
                </a:lnTo>
                <a:lnTo>
                  <a:pt x="122" y="260"/>
                </a:lnTo>
                <a:lnTo>
                  <a:pt x="122" y="260"/>
                </a:lnTo>
                <a:lnTo>
                  <a:pt x="122" y="260"/>
                </a:lnTo>
                <a:lnTo>
                  <a:pt x="122" y="262"/>
                </a:lnTo>
                <a:lnTo>
                  <a:pt x="122" y="262"/>
                </a:lnTo>
                <a:lnTo>
                  <a:pt x="122" y="262"/>
                </a:lnTo>
                <a:lnTo>
                  <a:pt x="122" y="262"/>
                </a:lnTo>
                <a:lnTo>
                  <a:pt x="122" y="264"/>
                </a:lnTo>
                <a:lnTo>
                  <a:pt x="122" y="264"/>
                </a:lnTo>
                <a:lnTo>
                  <a:pt x="120" y="264"/>
                </a:lnTo>
                <a:lnTo>
                  <a:pt x="120" y="264"/>
                </a:lnTo>
                <a:lnTo>
                  <a:pt x="120" y="264"/>
                </a:lnTo>
                <a:lnTo>
                  <a:pt x="120" y="264"/>
                </a:lnTo>
                <a:lnTo>
                  <a:pt x="122" y="266"/>
                </a:lnTo>
                <a:lnTo>
                  <a:pt x="122" y="266"/>
                </a:lnTo>
                <a:lnTo>
                  <a:pt x="120" y="266"/>
                </a:lnTo>
                <a:lnTo>
                  <a:pt x="120" y="266"/>
                </a:lnTo>
                <a:lnTo>
                  <a:pt x="120" y="266"/>
                </a:lnTo>
                <a:lnTo>
                  <a:pt x="120" y="266"/>
                </a:lnTo>
                <a:lnTo>
                  <a:pt x="118" y="266"/>
                </a:lnTo>
                <a:lnTo>
                  <a:pt x="118" y="266"/>
                </a:lnTo>
                <a:lnTo>
                  <a:pt x="118" y="268"/>
                </a:lnTo>
                <a:lnTo>
                  <a:pt x="118" y="268"/>
                </a:lnTo>
                <a:lnTo>
                  <a:pt x="118" y="268"/>
                </a:lnTo>
                <a:lnTo>
                  <a:pt x="118" y="268"/>
                </a:lnTo>
                <a:lnTo>
                  <a:pt x="120" y="268"/>
                </a:lnTo>
                <a:lnTo>
                  <a:pt x="120" y="268"/>
                </a:lnTo>
                <a:lnTo>
                  <a:pt x="120" y="268"/>
                </a:lnTo>
                <a:lnTo>
                  <a:pt x="120" y="268"/>
                </a:lnTo>
                <a:lnTo>
                  <a:pt x="120" y="270"/>
                </a:lnTo>
                <a:lnTo>
                  <a:pt x="120" y="270"/>
                </a:lnTo>
                <a:lnTo>
                  <a:pt x="120" y="270"/>
                </a:lnTo>
                <a:lnTo>
                  <a:pt x="120" y="270"/>
                </a:lnTo>
                <a:lnTo>
                  <a:pt x="118" y="272"/>
                </a:lnTo>
                <a:lnTo>
                  <a:pt x="118" y="272"/>
                </a:lnTo>
                <a:lnTo>
                  <a:pt x="120" y="272"/>
                </a:lnTo>
                <a:lnTo>
                  <a:pt x="120" y="272"/>
                </a:lnTo>
                <a:lnTo>
                  <a:pt x="120" y="272"/>
                </a:lnTo>
                <a:lnTo>
                  <a:pt x="120" y="272"/>
                </a:lnTo>
                <a:lnTo>
                  <a:pt x="118" y="274"/>
                </a:lnTo>
                <a:lnTo>
                  <a:pt x="118" y="274"/>
                </a:lnTo>
                <a:lnTo>
                  <a:pt x="120" y="276"/>
                </a:lnTo>
                <a:lnTo>
                  <a:pt x="120" y="276"/>
                </a:lnTo>
                <a:lnTo>
                  <a:pt x="118" y="274"/>
                </a:lnTo>
                <a:lnTo>
                  <a:pt x="118" y="274"/>
                </a:lnTo>
                <a:lnTo>
                  <a:pt x="118" y="274"/>
                </a:lnTo>
                <a:lnTo>
                  <a:pt x="118" y="274"/>
                </a:lnTo>
                <a:lnTo>
                  <a:pt x="118" y="274"/>
                </a:lnTo>
                <a:lnTo>
                  <a:pt x="118" y="274"/>
                </a:lnTo>
                <a:lnTo>
                  <a:pt x="118" y="274"/>
                </a:lnTo>
                <a:lnTo>
                  <a:pt x="118" y="274"/>
                </a:lnTo>
                <a:lnTo>
                  <a:pt x="118" y="276"/>
                </a:lnTo>
                <a:lnTo>
                  <a:pt x="118" y="276"/>
                </a:lnTo>
                <a:lnTo>
                  <a:pt x="120" y="278"/>
                </a:lnTo>
                <a:lnTo>
                  <a:pt x="120" y="278"/>
                </a:lnTo>
                <a:lnTo>
                  <a:pt x="120" y="278"/>
                </a:lnTo>
                <a:lnTo>
                  <a:pt x="120" y="278"/>
                </a:lnTo>
                <a:lnTo>
                  <a:pt x="120" y="278"/>
                </a:lnTo>
                <a:lnTo>
                  <a:pt x="120" y="278"/>
                </a:lnTo>
                <a:lnTo>
                  <a:pt x="120" y="280"/>
                </a:lnTo>
                <a:lnTo>
                  <a:pt x="120" y="280"/>
                </a:lnTo>
                <a:lnTo>
                  <a:pt x="120" y="280"/>
                </a:lnTo>
                <a:lnTo>
                  <a:pt x="120" y="280"/>
                </a:lnTo>
                <a:lnTo>
                  <a:pt x="120" y="280"/>
                </a:lnTo>
                <a:lnTo>
                  <a:pt x="120" y="280"/>
                </a:lnTo>
                <a:lnTo>
                  <a:pt x="120" y="280"/>
                </a:lnTo>
                <a:lnTo>
                  <a:pt x="120" y="280"/>
                </a:lnTo>
                <a:lnTo>
                  <a:pt x="118" y="282"/>
                </a:lnTo>
                <a:lnTo>
                  <a:pt x="118" y="282"/>
                </a:lnTo>
                <a:lnTo>
                  <a:pt x="118" y="282"/>
                </a:lnTo>
                <a:lnTo>
                  <a:pt x="118" y="282"/>
                </a:lnTo>
                <a:lnTo>
                  <a:pt x="116" y="284"/>
                </a:lnTo>
                <a:lnTo>
                  <a:pt x="116" y="284"/>
                </a:lnTo>
                <a:lnTo>
                  <a:pt x="116" y="284"/>
                </a:lnTo>
                <a:lnTo>
                  <a:pt x="116" y="284"/>
                </a:lnTo>
                <a:lnTo>
                  <a:pt x="116" y="286"/>
                </a:lnTo>
                <a:lnTo>
                  <a:pt x="116" y="286"/>
                </a:lnTo>
                <a:lnTo>
                  <a:pt x="116" y="288"/>
                </a:lnTo>
                <a:lnTo>
                  <a:pt x="116" y="288"/>
                </a:lnTo>
                <a:lnTo>
                  <a:pt x="118" y="292"/>
                </a:lnTo>
                <a:lnTo>
                  <a:pt x="118" y="292"/>
                </a:lnTo>
                <a:lnTo>
                  <a:pt x="116" y="294"/>
                </a:lnTo>
                <a:lnTo>
                  <a:pt x="116" y="294"/>
                </a:lnTo>
                <a:lnTo>
                  <a:pt x="116" y="294"/>
                </a:lnTo>
                <a:lnTo>
                  <a:pt x="116" y="294"/>
                </a:lnTo>
                <a:lnTo>
                  <a:pt x="114" y="294"/>
                </a:lnTo>
                <a:lnTo>
                  <a:pt x="114" y="294"/>
                </a:lnTo>
                <a:lnTo>
                  <a:pt x="114" y="296"/>
                </a:lnTo>
                <a:lnTo>
                  <a:pt x="114" y="296"/>
                </a:lnTo>
                <a:lnTo>
                  <a:pt x="112" y="296"/>
                </a:lnTo>
                <a:lnTo>
                  <a:pt x="112" y="296"/>
                </a:lnTo>
                <a:lnTo>
                  <a:pt x="112" y="298"/>
                </a:lnTo>
                <a:lnTo>
                  <a:pt x="112" y="298"/>
                </a:lnTo>
                <a:lnTo>
                  <a:pt x="112" y="298"/>
                </a:lnTo>
                <a:lnTo>
                  <a:pt x="112" y="298"/>
                </a:lnTo>
                <a:lnTo>
                  <a:pt x="110" y="298"/>
                </a:lnTo>
                <a:lnTo>
                  <a:pt x="110" y="298"/>
                </a:lnTo>
                <a:lnTo>
                  <a:pt x="110" y="298"/>
                </a:lnTo>
                <a:lnTo>
                  <a:pt x="110" y="298"/>
                </a:lnTo>
                <a:lnTo>
                  <a:pt x="110" y="300"/>
                </a:lnTo>
                <a:lnTo>
                  <a:pt x="110" y="300"/>
                </a:lnTo>
                <a:lnTo>
                  <a:pt x="110" y="302"/>
                </a:lnTo>
                <a:lnTo>
                  <a:pt x="110" y="302"/>
                </a:lnTo>
                <a:lnTo>
                  <a:pt x="112" y="302"/>
                </a:lnTo>
                <a:lnTo>
                  <a:pt x="112" y="302"/>
                </a:lnTo>
                <a:lnTo>
                  <a:pt x="112" y="304"/>
                </a:lnTo>
                <a:lnTo>
                  <a:pt x="112" y="304"/>
                </a:lnTo>
                <a:lnTo>
                  <a:pt x="112" y="304"/>
                </a:lnTo>
                <a:lnTo>
                  <a:pt x="112" y="304"/>
                </a:lnTo>
                <a:lnTo>
                  <a:pt x="112" y="306"/>
                </a:lnTo>
                <a:lnTo>
                  <a:pt x="110" y="306"/>
                </a:lnTo>
                <a:lnTo>
                  <a:pt x="110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4" name="テキスト ボックス 233"/>
          <p:cNvSpPr txBox="1"/>
          <p:nvPr/>
        </p:nvSpPr>
        <p:spPr>
          <a:xfrm>
            <a:off x="317621" y="7169285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佐賀県</a:t>
            </a:r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1368499" y="7169285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長崎県</a:t>
            </a:r>
          </a:p>
        </p:txBody>
      </p:sp>
      <p:sp>
        <p:nvSpPr>
          <p:cNvPr id="236" name="テキスト ボックス 235"/>
          <p:cNvSpPr txBox="1"/>
          <p:nvPr/>
        </p:nvSpPr>
        <p:spPr>
          <a:xfrm>
            <a:off x="2419376" y="7169285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熊本県</a:t>
            </a:r>
          </a:p>
        </p:txBody>
      </p:sp>
      <p:sp>
        <p:nvSpPr>
          <p:cNvPr id="237" name="テキスト ボックス 236"/>
          <p:cNvSpPr txBox="1"/>
          <p:nvPr/>
        </p:nvSpPr>
        <p:spPr>
          <a:xfrm>
            <a:off x="3399721" y="7169285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鹿児島県</a:t>
            </a:r>
          </a:p>
        </p:txBody>
      </p:sp>
      <p:sp>
        <p:nvSpPr>
          <p:cNvPr id="238" name="テキスト ボックス 237"/>
          <p:cNvSpPr txBox="1"/>
          <p:nvPr/>
        </p:nvSpPr>
        <p:spPr>
          <a:xfrm>
            <a:off x="4521130" y="7169285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沖縄県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4" name="Freeform 177"/>
          <p:cNvSpPr>
            <a:spLocks/>
          </p:cNvSpPr>
          <p:nvPr/>
        </p:nvSpPr>
        <p:spPr bwMode="auto">
          <a:xfrm>
            <a:off x="457127" y="6751172"/>
            <a:ext cx="365618" cy="344111"/>
          </a:xfrm>
          <a:custGeom>
            <a:avLst/>
            <a:gdLst>
              <a:gd name="T0" fmla="*/ 130 w 136"/>
              <a:gd name="T1" fmla="*/ 50 h 128"/>
              <a:gd name="T2" fmla="*/ 120 w 136"/>
              <a:gd name="T3" fmla="*/ 60 h 128"/>
              <a:gd name="T4" fmla="*/ 116 w 136"/>
              <a:gd name="T5" fmla="*/ 62 h 128"/>
              <a:gd name="T6" fmla="*/ 110 w 136"/>
              <a:gd name="T7" fmla="*/ 66 h 128"/>
              <a:gd name="T8" fmla="*/ 102 w 136"/>
              <a:gd name="T9" fmla="*/ 76 h 128"/>
              <a:gd name="T10" fmla="*/ 92 w 136"/>
              <a:gd name="T11" fmla="*/ 84 h 128"/>
              <a:gd name="T12" fmla="*/ 86 w 136"/>
              <a:gd name="T13" fmla="*/ 78 h 128"/>
              <a:gd name="T14" fmla="*/ 82 w 136"/>
              <a:gd name="T15" fmla="*/ 78 h 128"/>
              <a:gd name="T16" fmla="*/ 64 w 136"/>
              <a:gd name="T17" fmla="*/ 92 h 128"/>
              <a:gd name="T18" fmla="*/ 68 w 136"/>
              <a:gd name="T19" fmla="*/ 100 h 128"/>
              <a:gd name="T20" fmla="*/ 70 w 136"/>
              <a:gd name="T21" fmla="*/ 106 h 128"/>
              <a:gd name="T22" fmla="*/ 74 w 136"/>
              <a:gd name="T23" fmla="*/ 116 h 128"/>
              <a:gd name="T24" fmla="*/ 78 w 136"/>
              <a:gd name="T25" fmla="*/ 120 h 128"/>
              <a:gd name="T26" fmla="*/ 80 w 136"/>
              <a:gd name="T27" fmla="*/ 126 h 128"/>
              <a:gd name="T28" fmla="*/ 52 w 136"/>
              <a:gd name="T29" fmla="*/ 120 h 128"/>
              <a:gd name="T30" fmla="*/ 40 w 136"/>
              <a:gd name="T31" fmla="*/ 106 h 128"/>
              <a:gd name="T32" fmla="*/ 30 w 136"/>
              <a:gd name="T33" fmla="*/ 94 h 128"/>
              <a:gd name="T34" fmla="*/ 26 w 136"/>
              <a:gd name="T35" fmla="*/ 84 h 128"/>
              <a:gd name="T36" fmla="*/ 10 w 136"/>
              <a:gd name="T37" fmla="*/ 78 h 128"/>
              <a:gd name="T38" fmla="*/ 2 w 136"/>
              <a:gd name="T39" fmla="*/ 50 h 128"/>
              <a:gd name="T40" fmla="*/ 8 w 136"/>
              <a:gd name="T41" fmla="*/ 50 h 128"/>
              <a:gd name="T42" fmla="*/ 10 w 136"/>
              <a:gd name="T43" fmla="*/ 52 h 128"/>
              <a:gd name="T44" fmla="*/ 16 w 136"/>
              <a:gd name="T45" fmla="*/ 56 h 128"/>
              <a:gd name="T46" fmla="*/ 14 w 136"/>
              <a:gd name="T47" fmla="*/ 52 h 128"/>
              <a:gd name="T48" fmla="*/ 14 w 136"/>
              <a:gd name="T49" fmla="*/ 46 h 128"/>
              <a:gd name="T50" fmla="*/ 14 w 136"/>
              <a:gd name="T51" fmla="*/ 44 h 128"/>
              <a:gd name="T52" fmla="*/ 16 w 136"/>
              <a:gd name="T53" fmla="*/ 42 h 128"/>
              <a:gd name="T54" fmla="*/ 18 w 136"/>
              <a:gd name="T55" fmla="*/ 40 h 128"/>
              <a:gd name="T56" fmla="*/ 18 w 136"/>
              <a:gd name="T57" fmla="*/ 36 h 128"/>
              <a:gd name="T58" fmla="*/ 18 w 136"/>
              <a:gd name="T59" fmla="*/ 34 h 128"/>
              <a:gd name="T60" fmla="*/ 18 w 136"/>
              <a:gd name="T61" fmla="*/ 32 h 128"/>
              <a:gd name="T62" fmla="*/ 12 w 136"/>
              <a:gd name="T63" fmla="*/ 30 h 128"/>
              <a:gd name="T64" fmla="*/ 10 w 136"/>
              <a:gd name="T65" fmla="*/ 28 h 128"/>
              <a:gd name="T66" fmla="*/ 6 w 136"/>
              <a:gd name="T67" fmla="*/ 24 h 128"/>
              <a:gd name="T68" fmla="*/ 8 w 136"/>
              <a:gd name="T69" fmla="*/ 22 h 128"/>
              <a:gd name="T70" fmla="*/ 8 w 136"/>
              <a:gd name="T71" fmla="*/ 18 h 128"/>
              <a:gd name="T72" fmla="*/ 12 w 136"/>
              <a:gd name="T73" fmla="*/ 20 h 128"/>
              <a:gd name="T74" fmla="*/ 14 w 136"/>
              <a:gd name="T75" fmla="*/ 24 h 128"/>
              <a:gd name="T76" fmla="*/ 16 w 136"/>
              <a:gd name="T77" fmla="*/ 22 h 128"/>
              <a:gd name="T78" fmla="*/ 14 w 136"/>
              <a:gd name="T79" fmla="*/ 18 h 128"/>
              <a:gd name="T80" fmla="*/ 14 w 136"/>
              <a:gd name="T81" fmla="*/ 18 h 128"/>
              <a:gd name="T82" fmla="*/ 14 w 136"/>
              <a:gd name="T83" fmla="*/ 14 h 128"/>
              <a:gd name="T84" fmla="*/ 12 w 136"/>
              <a:gd name="T85" fmla="*/ 10 h 128"/>
              <a:gd name="T86" fmla="*/ 16 w 136"/>
              <a:gd name="T87" fmla="*/ 12 h 128"/>
              <a:gd name="T88" fmla="*/ 16 w 136"/>
              <a:gd name="T89" fmla="*/ 8 h 128"/>
              <a:gd name="T90" fmla="*/ 18 w 136"/>
              <a:gd name="T91" fmla="*/ 8 h 128"/>
              <a:gd name="T92" fmla="*/ 16 w 136"/>
              <a:gd name="T93" fmla="*/ 2 h 128"/>
              <a:gd name="T94" fmla="*/ 18 w 136"/>
              <a:gd name="T95" fmla="*/ 2 h 128"/>
              <a:gd name="T96" fmla="*/ 20 w 136"/>
              <a:gd name="T97" fmla="*/ 6 h 128"/>
              <a:gd name="T98" fmla="*/ 22 w 136"/>
              <a:gd name="T99" fmla="*/ 8 h 128"/>
              <a:gd name="T100" fmla="*/ 22 w 136"/>
              <a:gd name="T101" fmla="*/ 4 h 128"/>
              <a:gd name="T102" fmla="*/ 26 w 136"/>
              <a:gd name="T103" fmla="*/ 4 h 128"/>
              <a:gd name="T104" fmla="*/ 30 w 136"/>
              <a:gd name="T105" fmla="*/ 4 h 128"/>
              <a:gd name="T106" fmla="*/ 36 w 136"/>
              <a:gd name="T107" fmla="*/ 10 h 128"/>
              <a:gd name="T108" fmla="*/ 32 w 136"/>
              <a:gd name="T109" fmla="*/ 16 h 128"/>
              <a:gd name="T110" fmla="*/ 34 w 136"/>
              <a:gd name="T111" fmla="*/ 18 h 128"/>
              <a:gd name="T112" fmla="*/ 36 w 136"/>
              <a:gd name="T113" fmla="*/ 18 h 128"/>
              <a:gd name="T114" fmla="*/ 42 w 136"/>
              <a:gd name="T115" fmla="*/ 24 h 128"/>
              <a:gd name="T116" fmla="*/ 58 w 136"/>
              <a:gd name="T117" fmla="*/ 20 h 128"/>
              <a:gd name="T118" fmla="*/ 74 w 136"/>
              <a:gd name="T119" fmla="*/ 18 h 128"/>
              <a:gd name="T120" fmla="*/ 100 w 136"/>
              <a:gd name="T121" fmla="*/ 24 h 128"/>
              <a:gd name="T122" fmla="*/ 114 w 136"/>
              <a:gd name="T123" fmla="*/ 32 h 128"/>
              <a:gd name="T124" fmla="*/ 122 w 136"/>
              <a:gd name="T125" fmla="*/ 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6" h="128">
                <a:moveTo>
                  <a:pt x="136" y="26"/>
                </a:moveTo>
                <a:lnTo>
                  <a:pt x="136" y="26"/>
                </a:lnTo>
                <a:lnTo>
                  <a:pt x="136" y="28"/>
                </a:lnTo>
                <a:lnTo>
                  <a:pt x="136" y="28"/>
                </a:lnTo>
                <a:lnTo>
                  <a:pt x="136" y="28"/>
                </a:lnTo>
                <a:lnTo>
                  <a:pt x="136" y="34"/>
                </a:lnTo>
                <a:lnTo>
                  <a:pt x="136" y="34"/>
                </a:lnTo>
                <a:lnTo>
                  <a:pt x="136" y="46"/>
                </a:lnTo>
                <a:lnTo>
                  <a:pt x="136" y="46"/>
                </a:lnTo>
                <a:lnTo>
                  <a:pt x="136" y="46"/>
                </a:lnTo>
                <a:lnTo>
                  <a:pt x="136" y="46"/>
                </a:lnTo>
                <a:lnTo>
                  <a:pt x="134" y="46"/>
                </a:lnTo>
                <a:lnTo>
                  <a:pt x="134" y="46"/>
                </a:lnTo>
                <a:lnTo>
                  <a:pt x="130" y="46"/>
                </a:lnTo>
                <a:lnTo>
                  <a:pt x="130" y="46"/>
                </a:lnTo>
                <a:lnTo>
                  <a:pt x="130" y="50"/>
                </a:lnTo>
                <a:lnTo>
                  <a:pt x="130" y="50"/>
                </a:lnTo>
                <a:lnTo>
                  <a:pt x="126" y="48"/>
                </a:lnTo>
                <a:lnTo>
                  <a:pt x="126" y="48"/>
                </a:lnTo>
                <a:lnTo>
                  <a:pt x="126" y="50"/>
                </a:lnTo>
                <a:lnTo>
                  <a:pt x="126" y="50"/>
                </a:lnTo>
                <a:lnTo>
                  <a:pt x="128" y="52"/>
                </a:lnTo>
                <a:lnTo>
                  <a:pt x="128" y="52"/>
                </a:lnTo>
                <a:lnTo>
                  <a:pt x="126" y="54"/>
                </a:lnTo>
                <a:lnTo>
                  <a:pt x="126" y="54"/>
                </a:lnTo>
                <a:lnTo>
                  <a:pt x="122" y="54"/>
                </a:lnTo>
                <a:lnTo>
                  <a:pt x="122" y="54"/>
                </a:lnTo>
                <a:lnTo>
                  <a:pt x="122" y="56"/>
                </a:lnTo>
                <a:lnTo>
                  <a:pt x="122" y="56"/>
                </a:lnTo>
                <a:lnTo>
                  <a:pt x="124" y="58"/>
                </a:lnTo>
                <a:lnTo>
                  <a:pt x="124" y="58"/>
                </a:lnTo>
                <a:lnTo>
                  <a:pt x="120" y="60"/>
                </a:lnTo>
                <a:lnTo>
                  <a:pt x="120" y="60"/>
                </a:lnTo>
                <a:lnTo>
                  <a:pt x="120" y="62"/>
                </a:lnTo>
                <a:lnTo>
                  <a:pt x="120" y="62"/>
                </a:lnTo>
                <a:lnTo>
                  <a:pt x="120" y="62"/>
                </a:lnTo>
                <a:lnTo>
                  <a:pt x="120" y="62"/>
                </a:lnTo>
                <a:lnTo>
                  <a:pt x="118" y="60"/>
                </a:lnTo>
                <a:lnTo>
                  <a:pt x="118" y="60"/>
                </a:lnTo>
                <a:lnTo>
                  <a:pt x="118" y="56"/>
                </a:lnTo>
                <a:lnTo>
                  <a:pt x="118" y="56"/>
                </a:lnTo>
                <a:lnTo>
                  <a:pt x="118" y="56"/>
                </a:lnTo>
                <a:lnTo>
                  <a:pt x="118" y="56"/>
                </a:lnTo>
                <a:lnTo>
                  <a:pt x="116" y="58"/>
                </a:lnTo>
                <a:lnTo>
                  <a:pt x="116" y="58"/>
                </a:lnTo>
                <a:lnTo>
                  <a:pt x="118" y="60"/>
                </a:lnTo>
                <a:lnTo>
                  <a:pt x="118" y="60"/>
                </a:lnTo>
                <a:lnTo>
                  <a:pt x="116" y="62"/>
                </a:lnTo>
                <a:lnTo>
                  <a:pt x="116" y="62"/>
                </a:lnTo>
                <a:lnTo>
                  <a:pt x="116" y="60"/>
                </a:lnTo>
                <a:lnTo>
                  <a:pt x="116" y="60"/>
                </a:lnTo>
                <a:lnTo>
                  <a:pt x="114" y="62"/>
                </a:lnTo>
                <a:lnTo>
                  <a:pt x="114" y="62"/>
                </a:lnTo>
                <a:lnTo>
                  <a:pt x="114" y="64"/>
                </a:lnTo>
                <a:lnTo>
                  <a:pt x="114" y="64"/>
                </a:lnTo>
                <a:lnTo>
                  <a:pt x="112" y="66"/>
                </a:lnTo>
                <a:lnTo>
                  <a:pt x="112" y="66"/>
                </a:lnTo>
                <a:lnTo>
                  <a:pt x="112" y="64"/>
                </a:lnTo>
                <a:lnTo>
                  <a:pt x="112" y="64"/>
                </a:lnTo>
                <a:lnTo>
                  <a:pt x="112" y="64"/>
                </a:lnTo>
                <a:lnTo>
                  <a:pt x="112" y="64"/>
                </a:lnTo>
                <a:lnTo>
                  <a:pt x="110" y="64"/>
                </a:lnTo>
                <a:lnTo>
                  <a:pt x="110" y="64"/>
                </a:lnTo>
                <a:lnTo>
                  <a:pt x="110" y="66"/>
                </a:lnTo>
                <a:lnTo>
                  <a:pt x="110" y="66"/>
                </a:lnTo>
                <a:lnTo>
                  <a:pt x="110" y="68"/>
                </a:lnTo>
                <a:lnTo>
                  <a:pt x="110" y="68"/>
                </a:lnTo>
                <a:lnTo>
                  <a:pt x="108" y="66"/>
                </a:lnTo>
                <a:lnTo>
                  <a:pt x="108" y="66"/>
                </a:lnTo>
                <a:lnTo>
                  <a:pt x="106" y="68"/>
                </a:lnTo>
                <a:lnTo>
                  <a:pt x="106" y="68"/>
                </a:lnTo>
                <a:lnTo>
                  <a:pt x="108" y="70"/>
                </a:lnTo>
                <a:lnTo>
                  <a:pt x="108" y="70"/>
                </a:lnTo>
                <a:lnTo>
                  <a:pt x="108" y="72"/>
                </a:lnTo>
                <a:lnTo>
                  <a:pt x="108" y="72"/>
                </a:lnTo>
                <a:lnTo>
                  <a:pt x="104" y="74"/>
                </a:lnTo>
                <a:lnTo>
                  <a:pt x="104" y="74"/>
                </a:lnTo>
                <a:lnTo>
                  <a:pt x="102" y="74"/>
                </a:lnTo>
                <a:lnTo>
                  <a:pt x="102" y="74"/>
                </a:lnTo>
                <a:lnTo>
                  <a:pt x="102" y="76"/>
                </a:lnTo>
                <a:lnTo>
                  <a:pt x="102" y="76"/>
                </a:lnTo>
                <a:lnTo>
                  <a:pt x="102" y="78"/>
                </a:lnTo>
                <a:lnTo>
                  <a:pt x="102" y="78"/>
                </a:lnTo>
                <a:lnTo>
                  <a:pt x="104" y="80"/>
                </a:lnTo>
                <a:lnTo>
                  <a:pt x="104" y="80"/>
                </a:lnTo>
                <a:lnTo>
                  <a:pt x="104" y="84"/>
                </a:lnTo>
                <a:lnTo>
                  <a:pt x="104" y="84"/>
                </a:lnTo>
                <a:lnTo>
                  <a:pt x="104" y="88"/>
                </a:lnTo>
                <a:lnTo>
                  <a:pt x="104" y="88"/>
                </a:lnTo>
                <a:lnTo>
                  <a:pt x="96" y="88"/>
                </a:lnTo>
                <a:lnTo>
                  <a:pt x="96" y="88"/>
                </a:lnTo>
                <a:lnTo>
                  <a:pt x="92" y="88"/>
                </a:lnTo>
                <a:lnTo>
                  <a:pt x="92" y="88"/>
                </a:lnTo>
                <a:lnTo>
                  <a:pt x="92" y="86"/>
                </a:lnTo>
                <a:lnTo>
                  <a:pt x="92" y="86"/>
                </a:lnTo>
                <a:lnTo>
                  <a:pt x="92" y="84"/>
                </a:lnTo>
                <a:lnTo>
                  <a:pt x="92" y="84"/>
                </a:lnTo>
                <a:lnTo>
                  <a:pt x="90" y="84"/>
                </a:lnTo>
                <a:lnTo>
                  <a:pt x="90" y="84"/>
                </a:lnTo>
                <a:lnTo>
                  <a:pt x="90" y="82"/>
                </a:lnTo>
                <a:lnTo>
                  <a:pt x="90" y="82"/>
                </a:lnTo>
                <a:lnTo>
                  <a:pt x="88" y="80"/>
                </a:lnTo>
                <a:lnTo>
                  <a:pt x="88" y="80"/>
                </a:lnTo>
                <a:lnTo>
                  <a:pt x="86" y="78"/>
                </a:lnTo>
                <a:lnTo>
                  <a:pt x="86" y="78"/>
                </a:lnTo>
                <a:lnTo>
                  <a:pt x="88" y="76"/>
                </a:lnTo>
                <a:lnTo>
                  <a:pt x="88" y="76"/>
                </a:lnTo>
                <a:lnTo>
                  <a:pt x="86" y="76"/>
                </a:lnTo>
                <a:lnTo>
                  <a:pt x="86" y="76"/>
                </a:lnTo>
                <a:lnTo>
                  <a:pt x="86" y="76"/>
                </a:lnTo>
                <a:lnTo>
                  <a:pt x="86" y="76"/>
                </a:lnTo>
                <a:lnTo>
                  <a:pt x="86" y="78"/>
                </a:lnTo>
                <a:lnTo>
                  <a:pt x="86" y="78"/>
                </a:lnTo>
                <a:lnTo>
                  <a:pt x="82" y="78"/>
                </a:lnTo>
                <a:lnTo>
                  <a:pt x="82" y="78"/>
                </a:lnTo>
                <a:lnTo>
                  <a:pt x="82" y="76"/>
                </a:lnTo>
                <a:lnTo>
                  <a:pt x="82" y="76"/>
                </a:lnTo>
                <a:lnTo>
                  <a:pt x="82" y="76"/>
                </a:lnTo>
                <a:lnTo>
                  <a:pt x="82" y="76"/>
                </a:lnTo>
                <a:lnTo>
                  <a:pt x="82" y="76"/>
                </a:lnTo>
                <a:lnTo>
                  <a:pt x="82" y="76"/>
                </a:lnTo>
                <a:lnTo>
                  <a:pt x="80" y="76"/>
                </a:lnTo>
                <a:lnTo>
                  <a:pt x="80" y="76"/>
                </a:lnTo>
                <a:lnTo>
                  <a:pt x="80" y="76"/>
                </a:lnTo>
                <a:lnTo>
                  <a:pt x="80" y="76"/>
                </a:lnTo>
                <a:lnTo>
                  <a:pt x="80" y="78"/>
                </a:lnTo>
                <a:lnTo>
                  <a:pt x="80" y="78"/>
                </a:lnTo>
                <a:lnTo>
                  <a:pt x="82" y="78"/>
                </a:lnTo>
                <a:lnTo>
                  <a:pt x="82" y="78"/>
                </a:lnTo>
                <a:lnTo>
                  <a:pt x="82" y="80"/>
                </a:lnTo>
                <a:lnTo>
                  <a:pt x="82" y="80"/>
                </a:lnTo>
                <a:lnTo>
                  <a:pt x="80" y="84"/>
                </a:lnTo>
                <a:lnTo>
                  <a:pt x="80" y="84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2" y="90"/>
                </a:lnTo>
                <a:lnTo>
                  <a:pt x="72" y="90"/>
                </a:lnTo>
                <a:lnTo>
                  <a:pt x="68" y="94"/>
                </a:lnTo>
                <a:lnTo>
                  <a:pt x="68" y="94"/>
                </a:lnTo>
                <a:lnTo>
                  <a:pt x="64" y="94"/>
                </a:lnTo>
                <a:lnTo>
                  <a:pt x="64" y="92"/>
                </a:lnTo>
                <a:lnTo>
                  <a:pt x="64" y="92"/>
                </a:lnTo>
                <a:lnTo>
                  <a:pt x="64" y="92"/>
                </a:lnTo>
                <a:lnTo>
                  <a:pt x="64" y="94"/>
                </a:lnTo>
                <a:lnTo>
                  <a:pt x="64" y="94"/>
                </a:lnTo>
                <a:lnTo>
                  <a:pt x="64" y="96"/>
                </a:lnTo>
                <a:lnTo>
                  <a:pt x="64" y="96"/>
                </a:lnTo>
                <a:lnTo>
                  <a:pt x="62" y="96"/>
                </a:lnTo>
                <a:lnTo>
                  <a:pt x="62" y="96"/>
                </a:lnTo>
                <a:lnTo>
                  <a:pt x="62" y="96"/>
                </a:lnTo>
                <a:lnTo>
                  <a:pt x="62" y="96"/>
                </a:lnTo>
                <a:lnTo>
                  <a:pt x="64" y="96"/>
                </a:lnTo>
                <a:lnTo>
                  <a:pt x="66" y="98"/>
                </a:lnTo>
                <a:lnTo>
                  <a:pt x="64" y="98"/>
                </a:lnTo>
                <a:lnTo>
                  <a:pt x="64" y="98"/>
                </a:lnTo>
                <a:lnTo>
                  <a:pt x="66" y="98"/>
                </a:lnTo>
                <a:lnTo>
                  <a:pt x="66" y="98"/>
                </a:lnTo>
                <a:lnTo>
                  <a:pt x="68" y="100"/>
                </a:lnTo>
                <a:lnTo>
                  <a:pt x="68" y="100"/>
                </a:lnTo>
                <a:lnTo>
                  <a:pt x="66" y="100"/>
                </a:lnTo>
                <a:lnTo>
                  <a:pt x="66" y="100"/>
                </a:lnTo>
                <a:lnTo>
                  <a:pt x="68" y="102"/>
                </a:lnTo>
                <a:lnTo>
                  <a:pt x="68" y="102"/>
                </a:lnTo>
                <a:lnTo>
                  <a:pt x="68" y="102"/>
                </a:lnTo>
                <a:lnTo>
                  <a:pt x="68" y="102"/>
                </a:lnTo>
                <a:lnTo>
                  <a:pt x="68" y="104"/>
                </a:lnTo>
                <a:lnTo>
                  <a:pt x="68" y="104"/>
                </a:lnTo>
                <a:lnTo>
                  <a:pt x="68" y="104"/>
                </a:lnTo>
                <a:lnTo>
                  <a:pt x="68" y="104"/>
                </a:lnTo>
                <a:lnTo>
                  <a:pt x="70" y="106"/>
                </a:lnTo>
                <a:lnTo>
                  <a:pt x="70" y="106"/>
                </a:lnTo>
                <a:lnTo>
                  <a:pt x="70" y="106"/>
                </a:lnTo>
                <a:lnTo>
                  <a:pt x="70" y="106"/>
                </a:lnTo>
                <a:lnTo>
                  <a:pt x="70" y="106"/>
                </a:lnTo>
                <a:lnTo>
                  <a:pt x="70" y="106"/>
                </a:lnTo>
                <a:lnTo>
                  <a:pt x="72" y="108"/>
                </a:lnTo>
                <a:lnTo>
                  <a:pt x="72" y="108"/>
                </a:lnTo>
                <a:lnTo>
                  <a:pt x="72" y="108"/>
                </a:lnTo>
                <a:lnTo>
                  <a:pt x="72" y="108"/>
                </a:lnTo>
                <a:lnTo>
                  <a:pt x="72" y="108"/>
                </a:lnTo>
                <a:lnTo>
                  <a:pt x="72" y="108"/>
                </a:lnTo>
                <a:lnTo>
                  <a:pt x="72" y="110"/>
                </a:lnTo>
                <a:lnTo>
                  <a:pt x="72" y="110"/>
                </a:lnTo>
                <a:lnTo>
                  <a:pt x="72" y="112"/>
                </a:lnTo>
                <a:lnTo>
                  <a:pt x="72" y="112"/>
                </a:lnTo>
                <a:lnTo>
                  <a:pt x="74" y="114"/>
                </a:lnTo>
                <a:lnTo>
                  <a:pt x="74" y="114"/>
                </a:lnTo>
                <a:lnTo>
                  <a:pt x="74" y="114"/>
                </a:lnTo>
                <a:lnTo>
                  <a:pt x="74" y="114"/>
                </a:lnTo>
                <a:lnTo>
                  <a:pt x="74" y="116"/>
                </a:lnTo>
                <a:lnTo>
                  <a:pt x="74" y="116"/>
                </a:lnTo>
                <a:lnTo>
                  <a:pt x="74" y="116"/>
                </a:lnTo>
                <a:lnTo>
                  <a:pt x="74" y="116"/>
                </a:lnTo>
                <a:lnTo>
                  <a:pt x="74" y="118"/>
                </a:lnTo>
                <a:lnTo>
                  <a:pt x="74" y="118"/>
                </a:lnTo>
                <a:lnTo>
                  <a:pt x="74" y="118"/>
                </a:lnTo>
                <a:lnTo>
                  <a:pt x="74" y="118"/>
                </a:lnTo>
                <a:lnTo>
                  <a:pt x="76" y="118"/>
                </a:lnTo>
                <a:lnTo>
                  <a:pt x="76" y="118"/>
                </a:lnTo>
                <a:lnTo>
                  <a:pt x="76" y="120"/>
                </a:lnTo>
                <a:lnTo>
                  <a:pt x="76" y="120"/>
                </a:lnTo>
                <a:lnTo>
                  <a:pt x="76" y="120"/>
                </a:lnTo>
                <a:lnTo>
                  <a:pt x="76" y="120"/>
                </a:lnTo>
                <a:lnTo>
                  <a:pt x="76" y="120"/>
                </a:lnTo>
                <a:lnTo>
                  <a:pt x="76" y="120"/>
                </a:lnTo>
                <a:lnTo>
                  <a:pt x="78" y="120"/>
                </a:lnTo>
                <a:lnTo>
                  <a:pt x="78" y="120"/>
                </a:lnTo>
                <a:lnTo>
                  <a:pt x="78" y="120"/>
                </a:lnTo>
                <a:lnTo>
                  <a:pt x="78" y="120"/>
                </a:lnTo>
                <a:lnTo>
                  <a:pt x="78" y="122"/>
                </a:lnTo>
                <a:lnTo>
                  <a:pt x="78" y="122"/>
                </a:lnTo>
                <a:lnTo>
                  <a:pt x="78" y="122"/>
                </a:lnTo>
                <a:lnTo>
                  <a:pt x="78" y="122"/>
                </a:lnTo>
                <a:lnTo>
                  <a:pt x="80" y="122"/>
                </a:lnTo>
                <a:lnTo>
                  <a:pt x="80" y="122"/>
                </a:lnTo>
                <a:lnTo>
                  <a:pt x="80" y="124"/>
                </a:lnTo>
                <a:lnTo>
                  <a:pt x="80" y="124"/>
                </a:lnTo>
                <a:lnTo>
                  <a:pt x="80" y="124"/>
                </a:lnTo>
                <a:lnTo>
                  <a:pt x="80" y="124"/>
                </a:lnTo>
                <a:lnTo>
                  <a:pt x="80" y="126"/>
                </a:lnTo>
                <a:lnTo>
                  <a:pt x="80" y="126"/>
                </a:lnTo>
                <a:lnTo>
                  <a:pt x="80" y="126"/>
                </a:lnTo>
                <a:lnTo>
                  <a:pt x="80" y="126"/>
                </a:lnTo>
                <a:lnTo>
                  <a:pt x="80" y="126"/>
                </a:lnTo>
                <a:lnTo>
                  <a:pt x="80" y="126"/>
                </a:lnTo>
                <a:lnTo>
                  <a:pt x="78" y="128"/>
                </a:lnTo>
                <a:lnTo>
                  <a:pt x="78" y="128"/>
                </a:lnTo>
                <a:lnTo>
                  <a:pt x="68" y="126"/>
                </a:lnTo>
                <a:lnTo>
                  <a:pt x="68" y="126"/>
                </a:lnTo>
                <a:lnTo>
                  <a:pt x="68" y="124"/>
                </a:lnTo>
                <a:lnTo>
                  <a:pt x="68" y="124"/>
                </a:lnTo>
                <a:lnTo>
                  <a:pt x="66" y="124"/>
                </a:lnTo>
                <a:lnTo>
                  <a:pt x="66" y="124"/>
                </a:lnTo>
                <a:lnTo>
                  <a:pt x="58" y="124"/>
                </a:lnTo>
                <a:lnTo>
                  <a:pt x="58" y="124"/>
                </a:lnTo>
                <a:lnTo>
                  <a:pt x="56" y="120"/>
                </a:lnTo>
                <a:lnTo>
                  <a:pt x="56" y="120"/>
                </a:lnTo>
                <a:lnTo>
                  <a:pt x="52" y="120"/>
                </a:lnTo>
                <a:lnTo>
                  <a:pt x="52" y="120"/>
                </a:lnTo>
                <a:lnTo>
                  <a:pt x="50" y="118"/>
                </a:lnTo>
                <a:lnTo>
                  <a:pt x="50" y="118"/>
                </a:lnTo>
                <a:lnTo>
                  <a:pt x="48" y="116"/>
                </a:lnTo>
                <a:lnTo>
                  <a:pt x="48" y="116"/>
                </a:lnTo>
                <a:lnTo>
                  <a:pt x="46" y="114"/>
                </a:lnTo>
                <a:lnTo>
                  <a:pt x="46" y="114"/>
                </a:lnTo>
                <a:lnTo>
                  <a:pt x="44" y="114"/>
                </a:lnTo>
                <a:lnTo>
                  <a:pt x="44" y="114"/>
                </a:lnTo>
                <a:lnTo>
                  <a:pt x="42" y="112"/>
                </a:lnTo>
                <a:lnTo>
                  <a:pt x="42" y="112"/>
                </a:lnTo>
                <a:lnTo>
                  <a:pt x="42" y="110"/>
                </a:lnTo>
                <a:lnTo>
                  <a:pt x="42" y="110"/>
                </a:lnTo>
                <a:lnTo>
                  <a:pt x="40" y="108"/>
                </a:lnTo>
                <a:lnTo>
                  <a:pt x="40" y="108"/>
                </a:lnTo>
                <a:lnTo>
                  <a:pt x="40" y="106"/>
                </a:lnTo>
                <a:lnTo>
                  <a:pt x="40" y="106"/>
                </a:lnTo>
                <a:lnTo>
                  <a:pt x="32" y="104"/>
                </a:lnTo>
                <a:lnTo>
                  <a:pt x="32" y="104"/>
                </a:lnTo>
                <a:lnTo>
                  <a:pt x="32" y="104"/>
                </a:lnTo>
                <a:lnTo>
                  <a:pt x="32" y="104"/>
                </a:lnTo>
                <a:lnTo>
                  <a:pt x="32" y="104"/>
                </a:lnTo>
                <a:lnTo>
                  <a:pt x="32" y="104"/>
                </a:lnTo>
                <a:lnTo>
                  <a:pt x="30" y="100"/>
                </a:lnTo>
                <a:lnTo>
                  <a:pt x="30" y="100"/>
                </a:lnTo>
                <a:lnTo>
                  <a:pt x="28" y="98"/>
                </a:lnTo>
                <a:lnTo>
                  <a:pt x="28" y="98"/>
                </a:lnTo>
                <a:lnTo>
                  <a:pt x="28" y="98"/>
                </a:lnTo>
                <a:lnTo>
                  <a:pt x="28" y="98"/>
                </a:lnTo>
                <a:lnTo>
                  <a:pt x="28" y="96"/>
                </a:lnTo>
                <a:lnTo>
                  <a:pt x="28" y="96"/>
                </a:lnTo>
                <a:lnTo>
                  <a:pt x="30" y="94"/>
                </a:lnTo>
                <a:lnTo>
                  <a:pt x="30" y="94"/>
                </a:lnTo>
                <a:lnTo>
                  <a:pt x="34" y="94"/>
                </a:lnTo>
                <a:lnTo>
                  <a:pt x="34" y="94"/>
                </a:lnTo>
                <a:lnTo>
                  <a:pt x="34" y="92"/>
                </a:lnTo>
                <a:lnTo>
                  <a:pt x="34" y="92"/>
                </a:lnTo>
                <a:lnTo>
                  <a:pt x="34" y="90"/>
                </a:lnTo>
                <a:lnTo>
                  <a:pt x="34" y="90"/>
                </a:lnTo>
                <a:lnTo>
                  <a:pt x="32" y="86"/>
                </a:lnTo>
                <a:lnTo>
                  <a:pt x="32" y="86"/>
                </a:lnTo>
                <a:lnTo>
                  <a:pt x="32" y="84"/>
                </a:lnTo>
                <a:lnTo>
                  <a:pt x="32" y="84"/>
                </a:lnTo>
                <a:lnTo>
                  <a:pt x="30" y="84"/>
                </a:lnTo>
                <a:lnTo>
                  <a:pt x="30" y="84"/>
                </a:lnTo>
                <a:lnTo>
                  <a:pt x="28" y="84"/>
                </a:lnTo>
                <a:lnTo>
                  <a:pt x="28" y="84"/>
                </a:lnTo>
                <a:lnTo>
                  <a:pt x="26" y="84"/>
                </a:lnTo>
                <a:lnTo>
                  <a:pt x="26" y="84"/>
                </a:lnTo>
                <a:lnTo>
                  <a:pt x="26" y="84"/>
                </a:lnTo>
                <a:lnTo>
                  <a:pt x="26" y="84"/>
                </a:lnTo>
                <a:lnTo>
                  <a:pt x="22" y="84"/>
                </a:lnTo>
                <a:lnTo>
                  <a:pt x="22" y="84"/>
                </a:lnTo>
                <a:lnTo>
                  <a:pt x="18" y="82"/>
                </a:lnTo>
                <a:lnTo>
                  <a:pt x="18" y="82"/>
                </a:lnTo>
                <a:lnTo>
                  <a:pt x="18" y="82"/>
                </a:lnTo>
                <a:lnTo>
                  <a:pt x="18" y="82"/>
                </a:lnTo>
                <a:lnTo>
                  <a:pt x="16" y="80"/>
                </a:lnTo>
                <a:lnTo>
                  <a:pt x="16" y="80"/>
                </a:lnTo>
                <a:lnTo>
                  <a:pt x="14" y="82"/>
                </a:lnTo>
                <a:lnTo>
                  <a:pt x="14" y="82"/>
                </a:lnTo>
                <a:lnTo>
                  <a:pt x="10" y="80"/>
                </a:lnTo>
                <a:lnTo>
                  <a:pt x="10" y="80"/>
                </a:lnTo>
                <a:lnTo>
                  <a:pt x="10" y="78"/>
                </a:lnTo>
                <a:lnTo>
                  <a:pt x="10" y="78"/>
                </a:lnTo>
                <a:lnTo>
                  <a:pt x="8" y="74"/>
                </a:lnTo>
                <a:lnTo>
                  <a:pt x="8" y="74"/>
                </a:lnTo>
                <a:lnTo>
                  <a:pt x="8" y="70"/>
                </a:lnTo>
                <a:lnTo>
                  <a:pt x="8" y="70"/>
                </a:lnTo>
                <a:lnTo>
                  <a:pt x="10" y="68"/>
                </a:lnTo>
                <a:lnTo>
                  <a:pt x="10" y="68"/>
                </a:lnTo>
                <a:lnTo>
                  <a:pt x="10" y="66"/>
                </a:lnTo>
                <a:lnTo>
                  <a:pt x="10" y="66"/>
                </a:lnTo>
                <a:lnTo>
                  <a:pt x="2" y="62"/>
                </a:lnTo>
                <a:lnTo>
                  <a:pt x="2" y="62"/>
                </a:lnTo>
                <a:lnTo>
                  <a:pt x="0" y="58"/>
                </a:lnTo>
                <a:lnTo>
                  <a:pt x="0" y="58"/>
                </a:lnTo>
                <a:lnTo>
                  <a:pt x="0" y="56"/>
                </a:lnTo>
                <a:lnTo>
                  <a:pt x="0" y="56"/>
                </a:lnTo>
                <a:lnTo>
                  <a:pt x="2" y="50"/>
                </a:lnTo>
                <a:lnTo>
                  <a:pt x="2" y="50"/>
                </a:lnTo>
                <a:lnTo>
                  <a:pt x="4" y="48"/>
                </a:lnTo>
                <a:lnTo>
                  <a:pt x="4" y="48"/>
                </a:lnTo>
                <a:lnTo>
                  <a:pt x="6" y="46"/>
                </a:lnTo>
                <a:lnTo>
                  <a:pt x="6" y="46"/>
                </a:lnTo>
                <a:lnTo>
                  <a:pt x="6" y="46"/>
                </a:lnTo>
                <a:lnTo>
                  <a:pt x="6" y="46"/>
                </a:lnTo>
                <a:lnTo>
                  <a:pt x="6" y="48"/>
                </a:lnTo>
                <a:lnTo>
                  <a:pt x="6" y="48"/>
                </a:lnTo>
                <a:lnTo>
                  <a:pt x="6" y="48"/>
                </a:lnTo>
                <a:lnTo>
                  <a:pt x="6" y="48"/>
                </a:lnTo>
                <a:lnTo>
                  <a:pt x="8" y="48"/>
                </a:lnTo>
                <a:lnTo>
                  <a:pt x="8" y="48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10" y="50"/>
                </a:lnTo>
                <a:lnTo>
                  <a:pt x="10" y="50"/>
                </a:lnTo>
                <a:lnTo>
                  <a:pt x="8" y="50"/>
                </a:lnTo>
                <a:lnTo>
                  <a:pt x="8" y="50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2"/>
                </a:lnTo>
                <a:lnTo>
                  <a:pt x="10" y="54"/>
                </a:lnTo>
                <a:lnTo>
                  <a:pt x="10" y="52"/>
                </a:lnTo>
                <a:lnTo>
                  <a:pt x="10" y="52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2" y="56"/>
                </a:lnTo>
                <a:lnTo>
                  <a:pt x="14" y="56"/>
                </a:lnTo>
                <a:lnTo>
                  <a:pt x="14" y="58"/>
                </a:lnTo>
                <a:lnTo>
                  <a:pt x="14" y="58"/>
                </a:lnTo>
                <a:lnTo>
                  <a:pt x="14" y="58"/>
                </a:lnTo>
                <a:lnTo>
                  <a:pt x="14" y="56"/>
                </a:lnTo>
                <a:lnTo>
                  <a:pt x="14" y="56"/>
                </a:lnTo>
                <a:lnTo>
                  <a:pt x="16" y="56"/>
                </a:lnTo>
                <a:lnTo>
                  <a:pt x="16" y="56"/>
                </a:lnTo>
                <a:lnTo>
                  <a:pt x="16" y="58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4" y="54"/>
                </a:lnTo>
                <a:lnTo>
                  <a:pt x="14" y="54"/>
                </a:lnTo>
                <a:lnTo>
                  <a:pt x="12" y="54"/>
                </a:lnTo>
                <a:lnTo>
                  <a:pt x="12" y="52"/>
                </a:lnTo>
                <a:lnTo>
                  <a:pt x="12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0"/>
                </a:lnTo>
                <a:lnTo>
                  <a:pt x="14" y="50"/>
                </a:lnTo>
                <a:lnTo>
                  <a:pt x="16" y="50"/>
                </a:lnTo>
                <a:lnTo>
                  <a:pt x="16" y="50"/>
                </a:lnTo>
                <a:lnTo>
                  <a:pt x="16" y="48"/>
                </a:lnTo>
                <a:lnTo>
                  <a:pt x="16" y="48"/>
                </a:lnTo>
                <a:lnTo>
                  <a:pt x="14" y="48"/>
                </a:lnTo>
                <a:lnTo>
                  <a:pt x="14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6"/>
                </a:lnTo>
                <a:lnTo>
                  <a:pt x="14" y="48"/>
                </a:lnTo>
                <a:lnTo>
                  <a:pt x="14" y="48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6" y="48"/>
                </a:lnTo>
                <a:lnTo>
                  <a:pt x="16" y="48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4" y="46"/>
                </a:lnTo>
                <a:lnTo>
                  <a:pt x="14" y="46"/>
                </a:lnTo>
                <a:lnTo>
                  <a:pt x="16" y="46"/>
                </a:lnTo>
                <a:lnTo>
                  <a:pt x="16" y="46"/>
                </a:lnTo>
                <a:lnTo>
                  <a:pt x="14" y="46"/>
                </a:lnTo>
                <a:lnTo>
                  <a:pt x="14" y="46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14" y="44"/>
                </a:lnTo>
                <a:lnTo>
                  <a:pt x="14" y="44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16" y="44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18" y="38"/>
                </a:lnTo>
                <a:lnTo>
                  <a:pt x="18" y="38"/>
                </a:lnTo>
                <a:lnTo>
                  <a:pt x="18" y="40"/>
                </a:lnTo>
                <a:lnTo>
                  <a:pt x="18" y="40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8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20" y="36"/>
                </a:lnTo>
                <a:lnTo>
                  <a:pt x="20" y="36"/>
                </a:lnTo>
                <a:lnTo>
                  <a:pt x="20" y="36"/>
                </a:lnTo>
                <a:lnTo>
                  <a:pt x="20" y="36"/>
                </a:lnTo>
                <a:lnTo>
                  <a:pt x="20" y="36"/>
                </a:lnTo>
                <a:lnTo>
                  <a:pt x="20" y="36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20" y="36"/>
                </a:lnTo>
                <a:lnTo>
                  <a:pt x="20" y="36"/>
                </a:lnTo>
                <a:lnTo>
                  <a:pt x="20" y="34"/>
                </a:lnTo>
                <a:lnTo>
                  <a:pt x="20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20" y="32"/>
                </a:lnTo>
                <a:lnTo>
                  <a:pt x="20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8" y="32"/>
                </a:lnTo>
                <a:lnTo>
                  <a:pt x="16" y="32"/>
                </a:lnTo>
                <a:lnTo>
                  <a:pt x="16" y="34"/>
                </a:lnTo>
                <a:lnTo>
                  <a:pt x="16" y="34"/>
                </a:lnTo>
                <a:lnTo>
                  <a:pt x="16" y="32"/>
                </a:lnTo>
                <a:lnTo>
                  <a:pt x="16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2" y="30"/>
                </a:lnTo>
                <a:lnTo>
                  <a:pt x="12" y="30"/>
                </a:lnTo>
                <a:lnTo>
                  <a:pt x="10" y="32"/>
                </a:lnTo>
                <a:lnTo>
                  <a:pt x="10" y="32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28"/>
                </a:lnTo>
                <a:lnTo>
                  <a:pt x="12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6"/>
                </a:lnTo>
                <a:lnTo>
                  <a:pt x="10" y="26"/>
                </a:lnTo>
                <a:lnTo>
                  <a:pt x="8" y="26"/>
                </a:lnTo>
                <a:lnTo>
                  <a:pt x="8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2"/>
                </a:lnTo>
                <a:lnTo>
                  <a:pt x="4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0"/>
                </a:lnTo>
                <a:lnTo>
                  <a:pt x="8" y="20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6"/>
                </a:lnTo>
                <a:lnTo>
                  <a:pt x="8" y="16"/>
                </a:lnTo>
                <a:lnTo>
                  <a:pt x="10" y="18"/>
                </a:lnTo>
                <a:lnTo>
                  <a:pt x="10" y="18"/>
                </a:lnTo>
                <a:lnTo>
                  <a:pt x="10" y="16"/>
                </a:lnTo>
                <a:lnTo>
                  <a:pt x="10" y="16"/>
                </a:lnTo>
                <a:lnTo>
                  <a:pt x="10" y="16"/>
                </a:lnTo>
                <a:lnTo>
                  <a:pt x="10" y="16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6" y="24"/>
                </a:lnTo>
                <a:lnTo>
                  <a:pt x="16" y="24"/>
                </a:lnTo>
                <a:lnTo>
                  <a:pt x="16" y="24"/>
                </a:lnTo>
                <a:lnTo>
                  <a:pt x="16" y="24"/>
                </a:lnTo>
                <a:lnTo>
                  <a:pt x="16" y="24"/>
                </a:lnTo>
                <a:lnTo>
                  <a:pt x="16" y="24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18" y="22"/>
                </a:lnTo>
                <a:lnTo>
                  <a:pt x="18" y="22"/>
                </a:lnTo>
                <a:lnTo>
                  <a:pt x="16" y="22"/>
                </a:lnTo>
                <a:lnTo>
                  <a:pt x="16" y="22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8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4" y="14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4" y="10"/>
                </a:lnTo>
                <a:lnTo>
                  <a:pt x="14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4" y="8"/>
                </a:lnTo>
                <a:lnTo>
                  <a:pt x="14" y="8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2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10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8" y="8"/>
                </a:lnTo>
                <a:lnTo>
                  <a:pt x="18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2"/>
                </a:lnTo>
                <a:lnTo>
                  <a:pt x="16" y="2"/>
                </a:lnTo>
                <a:lnTo>
                  <a:pt x="16" y="2"/>
                </a:lnTo>
                <a:lnTo>
                  <a:pt x="16" y="2"/>
                </a:lnTo>
                <a:lnTo>
                  <a:pt x="16" y="2"/>
                </a:lnTo>
                <a:lnTo>
                  <a:pt x="16" y="2"/>
                </a:lnTo>
                <a:lnTo>
                  <a:pt x="16" y="2"/>
                </a:lnTo>
                <a:lnTo>
                  <a:pt x="16" y="2"/>
                </a:lnTo>
                <a:lnTo>
                  <a:pt x="16" y="0"/>
                </a:lnTo>
                <a:lnTo>
                  <a:pt x="16" y="0"/>
                </a:lnTo>
                <a:lnTo>
                  <a:pt x="16" y="2"/>
                </a:lnTo>
                <a:lnTo>
                  <a:pt x="16" y="2"/>
                </a:lnTo>
                <a:lnTo>
                  <a:pt x="16" y="2"/>
                </a:lnTo>
                <a:lnTo>
                  <a:pt x="16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20" y="6"/>
                </a:lnTo>
                <a:lnTo>
                  <a:pt x="20" y="6"/>
                </a:lnTo>
                <a:lnTo>
                  <a:pt x="20" y="6"/>
                </a:lnTo>
                <a:lnTo>
                  <a:pt x="20" y="6"/>
                </a:lnTo>
                <a:lnTo>
                  <a:pt x="20" y="6"/>
                </a:lnTo>
                <a:lnTo>
                  <a:pt x="20" y="6"/>
                </a:lnTo>
                <a:lnTo>
                  <a:pt x="20" y="6"/>
                </a:lnTo>
                <a:lnTo>
                  <a:pt x="20" y="6"/>
                </a:lnTo>
                <a:lnTo>
                  <a:pt x="20" y="6"/>
                </a:lnTo>
                <a:lnTo>
                  <a:pt x="20" y="6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10"/>
                </a:lnTo>
                <a:lnTo>
                  <a:pt x="20" y="10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4" y="4"/>
                </a:lnTo>
                <a:lnTo>
                  <a:pt x="24" y="4"/>
                </a:lnTo>
                <a:lnTo>
                  <a:pt x="22" y="6"/>
                </a:lnTo>
                <a:lnTo>
                  <a:pt x="22" y="6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4"/>
                </a:lnTo>
                <a:lnTo>
                  <a:pt x="24" y="4"/>
                </a:lnTo>
                <a:lnTo>
                  <a:pt x="26" y="4"/>
                </a:lnTo>
                <a:lnTo>
                  <a:pt x="26" y="4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4"/>
                </a:lnTo>
                <a:lnTo>
                  <a:pt x="26" y="4"/>
                </a:lnTo>
                <a:lnTo>
                  <a:pt x="28" y="4"/>
                </a:lnTo>
                <a:lnTo>
                  <a:pt x="28" y="4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4"/>
                </a:lnTo>
                <a:lnTo>
                  <a:pt x="30" y="4"/>
                </a:lnTo>
                <a:lnTo>
                  <a:pt x="32" y="6"/>
                </a:lnTo>
                <a:lnTo>
                  <a:pt x="32" y="6"/>
                </a:lnTo>
                <a:lnTo>
                  <a:pt x="34" y="6"/>
                </a:lnTo>
                <a:lnTo>
                  <a:pt x="34" y="6"/>
                </a:lnTo>
                <a:lnTo>
                  <a:pt x="34" y="6"/>
                </a:lnTo>
                <a:lnTo>
                  <a:pt x="34" y="6"/>
                </a:lnTo>
                <a:lnTo>
                  <a:pt x="34" y="6"/>
                </a:lnTo>
                <a:lnTo>
                  <a:pt x="34" y="6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10"/>
                </a:lnTo>
                <a:lnTo>
                  <a:pt x="34" y="10"/>
                </a:lnTo>
                <a:lnTo>
                  <a:pt x="36" y="10"/>
                </a:lnTo>
                <a:lnTo>
                  <a:pt x="36" y="10"/>
                </a:lnTo>
                <a:lnTo>
                  <a:pt x="36" y="10"/>
                </a:lnTo>
                <a:lnTo>
                  <a:pt x="36" y="10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2" y="14"/>
                </a:lnTo>
                <a:lnTo>
                  <a:pt x="32" y="14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0" y="16"/>
                </a:lnTo>
                <a:lnTo>
                  <a:pt x="30" y="16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4" y="18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6"/>
                </a:lnTo>
                <a:lnTo>
                  <a:pt x="36" y="18"/>
                </a:lnTo>
                <a:lnTo>
                  <a:pt x="36" y="18"/>
                </a:lnTo>
                <a:lnTo>
                  <a:pt x="36" y="18"/>
                </a:lnTo>
                <a:lnTo>
                  <a:pt x="36" y="18"/>
                </a:lnTo>
                <a:lnTo>
                  <a:pt x="36" y="20"/>
                </a:lnTo>
                <a:lnTo>
                  <a:pt x="34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2"/>
                </a:lnTo>
                <a:lnTo>
                  <a:pt x="36" y="22"/>
                </a:lnTo>
                <a:lnTo>
                  <a:pt x="36" y="22"/>
                </a:lnTo>
                <a:lnTo>
                  <a:pt x="36" y="22"/>
                </a:lnTo>
                <a:lnTo>
                  <a:pt x="36" y="22"/>
                </a:lnTo>
                <a:lnTo>
                  <a:pt x="38" y="22"/>
                </a:lnTo>
                <a:lnTo>
                  <a:pt x="38" y="22"/>
                </a:lnTo>
                <a:lnTo>
                  <a:pt x="40" y="24"/>
                </a:lnTo>
                <a:lnTo>
                  <a:pt x="42" y="24"/>
                </a:lnTo>
                <a:lnTo>
                  <a:pt x="42" y="24"/>
                </a:lnTo>
                <a:lnTo>
                  <a:pt x="48" y="24"/>
                </a:lnTo>
                <a:lnTo>
                  <a:pt x="48" y="24"/>
                </a:lnTo>
                <a:lnTo>
                  <a:pt x="50" y="22"/>
                </a:lnTo>
                <a:lnTo>
                  <a:pt x="50" y="22"/>
                </a:lnTo>
                <a:lnTo>
                  <a:pt x="48" y="22"/>
                </a:lnTo>
                <a:lnTo>
                  <a:pt x="48" y="22"/>
                </a:lnTo>
                <a:lnTo>
                  <a:pt x="48" y="20"/>
                </a:lnTo>
                <a:lnTo>
                  <a:pt x="48" y="20"/>
                </a:lnTo>
                <a:lnTo>
                  <a:pt x="48" y="20"/>
                </a:lnTo>
                <a:lnTo>
                  <a:pt x="48" y="20"/>
                </a:lnTo>
                <a:lnTo>
                  <a:pt x="50" y="20"/>
                </a:lnTo>
                <a:lnTo>
                  <a:pt x="50" y="20"/>
                </a:lnTo>
                <a:lnTo>
                  <a:pt x="54" y="18"/>
                </a:lnTo>
                <a:lnTo>
                  <a:pt x="54" y="18"/>
                </a:lnTo>
                <a:lnTo>
                  <a:pt x="58" y="20"/>
                </a:lnTo>
                <a:lnTo>
                  <a:pt x="58" y="20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2" y="18"/>
                </a:lnTo>
                <a:lnTo>
                  <a:pt x="62" y="18"/>
                </a:lnTo>
                <a:lnTo>
                  <a:pt x="66" y="18"/>
                </a:lnTo>
                <a:lnTo>
                  <a:pt x="66" y="18"/>
                </a:lnTo>
                <a:lnTo>
                  <a:pt x="68" y="18"/>
                </a:lnTo>
                <a:lnTo>
                  <a:pt x="68" y="18"/>
                </a:lnTo>
                <a:lnTo>
                  <a:pt x="70" y="18"/>
                </a:lnTo>
                <a:lnTo>
                  <a:pt x="70" y="18"/>
                </a:lnTo>
                <a:lnTo>
                  <a:pt x="72" y="20"/>
                </a:lnTo>
                <a:lnTo>
                  <a:pt x="72" y="20"/>
                </a:lnTo>
                <a:lnTo>
                  <a:pt x="74" y="18"/>
                </a:lnTo>
                <a:lnTo>
                  <a:pt x="74" y="18"/>
                </a:lnTo>
                <a:lnTo>
                  <a:pt x="76" y="18"/>
                </a:lnTo>
                <a:lnTo>
                  <a:pt x="76" y="18"/>
                </a:lnTo>
                <a:lnTo>
                  <a:pt x="76" y="18"/>
                </a:lnTo>
                <a:lnTo>
                  <a:pt x="76" y="18"/>
                </a:lnTo>
                <a:lnTo>
                  <a:pt x="84" y="18"/>
                </a:lnTo>
                <a:lnTo>
                  <a:pt x="84" y="18"/>
                </a:lnTo>
                <a:lnTo>
                  <a:pt x="86" y="18"/>
                </a:lnTo>
                <a:lnTo>
                  <a:pt x="86" y="18"/>
                </a:lnTo>
                <a:lnTo>
                  <a:pt x="90" y="18"/>
                </a:lnTo>
                <a:lnTo>
                  <a:pt x="90" y="18"/>
                </a:lnTo>
                <a:lnTo>
                  <a:pt x="94" y="20"/>
                </a:lnTo>
                <a:lnTo>
                  <a:pt x="94" y="20"/>
                </a:lnTo>
                <a:lnTo>
                  <a:pt x="96" y="20"/>
                </a:lnTo>
                <a:lnTo>
                  <a:pt x="96" y="20"/>
                </a:lnTo>
                <a:lnTo>
                  <a:pt x="100" y="24"/>
                </a:lnTo>
                <a:lnTo>
                  <a:pt x="100" y="24"/>
                </a:lnTo>
                <a:lnTo>
                  <a:pt x="102" y="24"/>
                </a:lnTo>
                <a:lnTo>
                  <a:pt x="102" y="24"/>
                </a:lnTo>
                <a:lnTo>
                  <a:pt x="102" y="24"/>
                </a:lnTo>
                <a:lnTo>
                  <a:pt x="102" y="24"/>
                </a:lnTo>
                <a:lnTo>
                  <a:pt x="104" y="26"/>
                </a:lnTo>
                <a:lnTo>
                  <a:pt x="104" y="26"/>
                </a:lnTo>
                <a:lnTo>
                  <a:pt x="106" y="26"/>
                </a:lnTo>
                <a:lnTo>
                  <a:pt x="106" y="26"/>
                </a:lnTo>
                <a:lnTo>
                  <a:pt x="108" y="28"/>
                </a:lnTo>
                <a:lnTo>
                  <a:pt x="108" y="28"/>
                </a:lnTo>
                <a:lnTo>
                  <a:pt x="112" y="28"/>
                </a:lnTo>
                <a:lnTo>
                  <a:pt x="112" y="28"/>
                </a:lnTo>
                <a:lnTo>
                  <a:pt x="112" y="30"/>
                </a:lnTo>
                <a:lnTo>
                  <a:pt x="112" y="30"/>
                </a:lnTo>
                <a:lnTo>
                  <a:pt x="114" y="32"/>
                </a:lnTo>
                <a:lnTo>
                  <a:pt x="114" y="32"/>
                </a:lnTo>
                <a:lnTo>
                  <a:pt x="114" y="34"/>
                </a:lnTo>
                <a:lnTo>
                  <a:pt x="114" y="34"/>
                </a:lnTo>
                <a:lnTo>
                  <a:pt x="114" y="34"/>
                </a:lnTo>
                <a:lnTo>
                  <a:pt x="114" y="34"/>
                </a:lnTo>
                <a:lnTo>
                  <a:pt x="116" y="34"/>
                </a:lnTo>
                <a:lnTo>
                  <a:pt x="116" y="34"/>
                </a:lnTo>
                <a:lnTo>
                  <a:pt x="118" y="34"/>
                </a:lnTo>
                <a:lnTo>
                  <a:pt x="118" y="34"/>
                </a:lnTo>
                <a:lnTo>
                  <a:pt x="118" y="34"/>
                </a:lnTo>
                <a:lnTo>
                  <a:pt x="118" y="34"/>
                </a:lnTo>
                <a:lnTo>
                  <a:pt x="120" y="30"/>
                </a:lnTo>
                <a:lnTo>
                  <a:pt x="120" y="30"/>
                </a:lnTo>
                <a:lnTo>
                  <a:pt x="122" y="30"/>
                </a:lnTo>
                <a:lnTo>
                  <a:pt x="122" y="30"/>
                </a:lnTo>
                <a:lnTo>
                  <a:pt x="122" y="28"/>
                </a:lnTo>
                <a:lnTo>
                  <a:pt x="122" y="28"/>
                </a:lnTo>
                <a:lnTo>
                  <a:pt x="126" y="26"/>
                </a:lnTo>
                <a:lnTo>
                  <a:pt x="126" y="26"/>
                </a:lnTo>
                <a:lnTo>
                  <a:pt x="126" y="26"/>
                </a:lnTo>
                <a:lnTo>
                  <a:pt x="126" y="26"/>
                </a:lnTo>
                <a:lnTo>
                  <a:pt x="130" y="24"/>
                </a:lnTo>
                <a:lnTo>
                  <a:pt x="130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6" y="26"/>
                </a:lnTo>
                <a:lnTo>
                  <a:pt x="136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8" name="Freeform 181"/>
          <p:cNvSpPr>
            <a:spLocks/>
          </p:cNvSpPr>
          <p:nvPr/>
        </p:nvSpPr>
        <p:spPr bwMode="auto">
          <a:xfrm>
            <a:off x="1485329" y="6639556"/>
            <a:ext cx="393046" cy="468425"/>
          </a:xfrm>
          <a:custGeom>
            <a:avLst/>
            <a:gdLst>
              <a:gd name="T0" fmla="*/ 68 w 146"/>
              <a:gd name="T1" fmla="*/ 68 h 174"/>
              <a:gd name="T2" fmla="*/ 52 w 146"/>
              <a:gd name="T3" fmla="*/ 46 h 174"/>
              <a:gd name="T4" fmla="*/ 40 w 146"/>
              <a:gd name="T5" fmla="*/ 6 h 174"/>
              <a:gd name="T6" fmla="*/ 24 w 146"/>
              <a:gd name="T7" fmla="*/ 10 h 174"/>
              <a:gd name="T8" fmla="*/ 20 w 146"/>
              <a:gd name="T9" fmla="*/ 2 h 174"/>
              <a:gd name="T10" fmla="*/ 10 w 146"/>
              <a:gd name="T11" fmla="*/ 6 h 174"/>
              <a:gd name="T12" fmla="*/ 4 w 146"/>
              <a:gd name="T13" fmla="*/ 12 h 174"/>
              <a:gd name="T14" fmla="*/ 12 w 146"/>
              <a:gd name="T15" fmla="*/ 18 h 174"/>
              <a:gd name="T16" fmla="*/ 6 w 146"/>
              <a:gd name="T17" fmla="*/ 26 h 174"/>
              <a:gd name="T18" fmla="*/ 2 w 146"/>
              <a:gd name="T19" fmla="*/ 32 h 174"/>
              <a:gd name="T20" fmla="*/ 0 w 146"/>
              <a:gd name="T21" fmla="*/ 38 h 174"/>
              <a:gd name="T22" fmla="*/ 10 w 146"/>
              <a:gd name="T23" fmla="*/ 38 h 174"/>
              <a:gd name="T24" fmla="*/ 12 w 146"/>
              <a:gd name="T25" fmla="*/ 42 h 174"/>
              <a:gd name="T26" fmla="*/ 18 w 146"/>
              <a:gd name="T27" fmla="*/ 46 h 174"/>
              <a:gd name="T28" fmla="*/ 22 w 146"/>
              <a:gd name="T29" fmla="*/ 48 h 174"/>
              <a:gd name="T30" fmla="*/ 22 w 146"/>
              <a:gd name="T31" fmla="*/ 58 h 174"/>
              <a:gd name="T32" fmla="*/ 28 w 146"/>
              <a:gd name="T33" fmla="*/ 58 h 174"/>
              <a:gd name="T34" fmla="*/ 30 w 146"/>
              <a:gd name="T35" fmla="*/ 52 h 174"/>
              <a:gd name="T36" fmla="*/ 38 w 146"/>
              <a:gd name="T37" fmla="*/ 52 h 174"/>
              <a:gd name="T38" fmla="*/ 34 w 146"/>
              <a:gd name="T39" fmla="*/ 60 h 174"/>
              <a:gd name="T40" fmla="*/ 36 w 146"/>
              <a:gd name="T41" fmla="*/ 70 h 174"/>
              <a:gd name="T42" fmla="*/ 38 w 146"/>
              <a:gd name="T43" fmla="*/ 62 h 174"/>
              <a:gd name="T44" fmla="*/ 44 w 146"/>
              <a:gd name="T45" fmla="*/ 70 h 174"/>
              <a:gd name="T46" fmla="*/ 52 w 146"/>
              <a:gd name="T47" fmla="*/ 74 h 174"/>
              <a:gd name="T48" fmla="*/ 70 w 146"/>
              <a:gd name="T49" fmla="*/ 82 h 174"/>
              <a:gd name="T50" fmla="*/ 70 w 146"/>
              <a:gd name="T51" fmla="*/ 102 h 174"/>
              <a:gd name="T52" fmla="*/ 78 w 146"/>
              <a:gd name="T53" fmla="*/ 114 h 174"/>
              <a:gd name="T54" fmla="*/ 72 w 146"/>
              <a:gd name="T55" fmla="*/ 114 h 174"/>
              <a:gd name="T56" fmla="*/ 60 w 146"/>
              <a:gd name="T57" fmla="*/ 110 h 174"/>
              <a:gd name="T58" fmla="*/ 54 w 146"/>
              <a:gd name="T59" fmla="*/ 112 h 174"/>
              <a:gd name="T60" fmla="*/ 42 w 146"/>
              <a:gd name="T61" fmla="*/ 112 h 174"/>
              <a:gd name="T62" fmla="*/ 42 w 146"/>
              <a:gd name="T63" fmla="*/ 104 h 174"/>
              <a:gd name="T64" fmla="*/ 44 w 146"/>
              <a:gd name="T65" fmla="*/ 94 h 174"/>
              <a:gd name="T66" fmla="*/ 46 w 146"/>
              <a:gd name="T67" fmla="*/ 96 h 174"/>
              <a:gd name="T68" fmla="*/ 46 w 146"/>
              <a:gd name="T69" fmla="*/ 84 h 174"/>
              <a:gd name="T70" fmla="*/ 38 w 146"/>
              <a:gd name="T71" fmla="*/ 84 h 174"/>
              <a:gd name="T72" fmla="*/ 32 w 146"/>
              <a:gd name="T73" fmla="*/ 80 h 174"/>
              <a:gd name="T74" fmla="*/ 30 w 146"/>
              <a:gd name="T75" fmla="*/ 72 h 174"/>
              <a:gd name="T76" fmla="*/ 22 w 146"/>
              <a:gd name="T77" fmla="*/ 64 h 174"/>
              <a:gd name="T78" fmla="*/ 20 w 146"/>
              <a:gd name="T79" fmla="*/ 70 h 174"/>
              <a:gd name="T80" fmla="*/ 16 w 146"/>
              <a:gd name="T81" fmla="*/ 86 h 174"/>
              <a:gd name="T82" fmla="*/ 16 w 146"/>
              <a:gd name="T83" fmla="*/ 98 h 174"/>
              <a:gd name="T84" fmla="*/ 28 w 146"/>
              <a:gd name="T85" fmla="*/ 118 h 174"/>
              <a:gd name="T86" fmla="*/ 38 w 146"/>
              <a:gd name="T87" fmla="*/ 126 h 174"/>
              <a:gd name="T88" fmla="*/ 48 w 146"/>
              <a:gd name="T89" fmla="*/ 138 h 174"/>
              <a:gd name="T90" fmla="*/ 52 w 146"/>
              <a:gd name="T91" fmla="*/ 142 h 174"/>
              <a:gd name="T92" fmla="*/ 52 w 146"/>
              <a:gd name="T93" fmla="*/ 146 h 174"/>
              <a:gd name="T94" fmla="*/ 44 w 146"/>
              <a:gd name="T95" fmla="*/ 148 h 174"/>
              <a:gd name="T96" fmla="*/ 44 w 146"/>
              <a:gd name="T97" fmla="*/ 160 h 174"/>
              <a:gd name="T98" fmla="*/ 32 w 146"/>
              <a:gd name="T99" fmla="*/ 174 h 174"/>
              <a:gd name="T100" fmla="*/ 50 w 146"/>
              <a:gd name="T101" fmla="*/ 160 h 174"/>
              <a:gd name="T102" fmla="*/ 64 w 146"/>
              <a:gd name="T103" fmla="*/ 146 h 174"/>
              <a:gd name="T104" fmla="*/ 74 w 146"/>
              <a:gd name="T105" fmla="*/ 132 h 174"/>
              <a:gd name="T106" fmla="*/ 96 w 146"/>
              <a:gd name="T107" fmla="*/ 126 h 174"/>
              <a:gd name="T108" fmla="*/ 112 w 146"/>
              <a:gd name="T109" fmla="*/ 144 h 174"/>
              <a:gd name="T110" fmla="*/ 102 w 146"/>
              <a:gd name="T111" fmla="*/ 156 h 174"/>
              <a:gd name="T112" fmla="*/ 112 w 146"/>
              <a:gd name="T113" fmla="*/ 166 h 174"/>
              <a:gd name="T114" fmla="*/ 132 w 146"/>
              <a:gd name="T115" fmla="*/ 156 h 174"/>
              <a:gd name="T116" fmla="*/ 144 w 146"/>
              <a:gd name="T117" fmla="*/ 134 h 174"/>
              <a:gd name="T118" fmla="*/ 140 w 146"/>
              <a:gd name="T119" fmla="*/ 118 h 174"/>
              <a:gd name="T120" fmla="*/ 120 w 146"/>
              <a:gd name="T121" fmla="*/ 112 h 174"/>
              <a:gd name="T122" fmla="*/ 98 w 146"/>
              <a:gd name="T123" fmla="*/ 112 h 174"/>
              <a:gd name="T124" fmla="*/ 108 w 146"/>
              <a:gd name="T125" fmla="*/ 10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6" h="174">
                <a:moveTo>
                  <a:pt x="114" y="92"/>
                </a:moveTo>
                <a:lnTo>
                  <a:pt x="114" y="92"/>
                </a:lnTo>
                <a:lnTo>
                  <a:pt x="106" y="92"/>
                </a:lnTo>
                <a:lnTo>
                  <a:pt x="106" y="92"/>
                </a:lnTo>
                <a:lnTo>
                  <a:pt x="104" y="90"/>
                </a:lnTo>
                <a:lnTo>
                  <a:pt x="104" y="90"/>
                </a:lnTo>
                <a:lnTo>
                  <a:pt x="102" y="90"/>
                </a:lnTo>
                <a:lnTo>
                  <a:pt x="102" y="90"/>
                </a:lnTo>
                <a:lnTo>
                  <a:pt x="94" y="88"/>
                </a:lnTo>
                <a:lnTo>
                  <a:pt x="94" y="88"/>
                </a:lnTo>
                <a:lnTo>
                  <a:pt x="92" y="86"/>
                </a:lnTo>
                <a:lnTo>
                  <a:pt x="92" y="86"/>
                </a:lnTo>
                <a:lnTo>
                  <a:pt x="88" y="86"/>
                </a:lnTo>
                <a:lnTo>
                  <a:pt x="88" y="86"/>
                </a:lnTo>
                <a:lnTo>
                  <a:pt x="86" y="82"/>
                </a:lnTo>
                <a:lnTo>
                  <a:pt x="86" y="82"/>
                </a:lnTo>
                <a:lnTo>
                  <a:pt x="84" y="80"/>
                </a:lnTo>
                <a:lnTo>
                  <a:pt x="84" y="80"/>
                </a:lnTo>
                <a:lnTo>
                  <a:pt x="84" y="80"/>
                </a:lnTo>
                <a:lnTo>
                  <a:pt x="84" y="80"/>
                </a:lnTo>
                <a:lnTo>
                  <a:pt x="82" y="80"/>
                </a:lnTo>
                <a:lnTo>
                  <a:pt x="82" y="80"/>
                </a:lnTo>
                <a:lnTo>
                  <a:pt x="78" y="76"/>
                </a:lnTo>
                <a:lnTo>
                  <a:pt x="78" y="76"/>
                </a:lnTo>
                <a:lnTo>
                  <a:pt x="78" y="74"/>
                </a:lnTo>
                <a:lnTo>
                  <a:pt x="78" y="74"/>
                </a:lnTo>
                <a:lnTo>
                  <a:pt x="76" y="72"/>
                </a:lnTo>
                <a:lnTo>
                  <a:pt x="76" y="72"/>
                </a:lnTo>
                <a:lnTo>
                  <a:pt x="70" y="68"/>
                </a:lnTo>
                <a:lnTo>
                  <a:pt x="70" y="68"/>
                </a:lnTo>
                <a:lnTo>
                  <a:pt x="68" y="68"/>
                </a:lnTo>
                <a:lnTo>
                  <a:pt x="68" y="68"/>
                </a:lnTo>
                <a:lnTo>
                  <a:pt x="66" y="66"/>
                </a:lnTo>
                <a:lnTo>
                  <a:pt x="66" y="66"/>
                </a:lnTo>
                <a:lnTo>
                  <a:pt x="66" y="64"/>
                </a:lnTo>
                <a:lnTo>
                  <a:pt x="66" y="64"/>
                </a:lnTo>
                <a:lnTo>
                  <a:pt x="66" y="62"/>
                </a:lnTo>
                <a:lnTo>
                  <a:pt x="66" y="62"/>
                </a:lnTo>
                <a:lnTo>
                  <a:pt x="66" y="62"/>
                </a:lnTo>
                <a:lnTo>
                  <a:pt x="66" y="62"/>
                </a:lnTo>
                <a:lnTo>
                  <a:pt x="68" y="60"/>
                </a:lnTo>
                <a:lnTo>
                  <a:pt x="68" y="60"/>
                </a:lnTo>
                <a:lnTo>
                  <a:pt x="70" y="60"/>
                </a:lnTo>
                <a:lnTo>
                  <a:pt x="70" y="60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68" y="50"/>
                </a:lnTo>
                <a:lnTo>
                  <a:pt x="68" y="50"/>
                </a:lnTo>
                <a:lnTo>
                  <a:pt x="68" y="50"/>
                </a:lnTo>
                <a:lnTo>
                  <a:pt x="68" y="48"/>
                </a:lnTo>
                <a:lnTo>
                  <a:pt x="68" y="48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58" y="50"/>
                </a:lnTo>
                <a:lnTo>
                  <a:pt x="58" y="50"/>
                </a:lnTo>
                <a:lnTo>
                  <a:pt x="54" y="48"/>
                </a:lnTo>
                <a:lnTo>
                  <a:pt x="54" y="48"/>
                </a:lnTo>
                <a:lnTo>
                  <a:pt x="52" y="46"/>
                </a:lnTo>
                <a:lnTo>
                  <a:pt x="52" y="46"/>
                </a:lnTo>
                <a:lnTo>
                  <a:pt x="50" y="46"/>
                </a:lnTo>
                <a:lnTo>
                  <a:pt x="50" y="46"/>
                </a:lnTo>
                <a:lnTo>
                  <a:pt x="46" y="44"/>
                </a:lnTo>
                <a:lnTo>
                  <a:pt x="46" y="44"/>
                </a:lnTo>
                <a:lnTo>
                  <a:pt x="46" y="42"/>
                </a:lnTo>
                <a:lnTo>
                  <a:pt x="46" y="42"/>
                </a:lnTo>
                <a:lnTo>
                  <a:pt x="46" y="38"/>
                </a:lnTo>
                <a:lnTo>
                  <a:pt x="46" y="38"/>
                </a:lnTo>
                <a:lnTo>
                  <a:pt x="46" y="34"/>
                </a:lnTo>
                <a:lnTo>
                  <a:pt x="46" y="34"/>
                </a:lnTo>
                <a:lnTo>
                  <a:pt x="40" y="26"/>
                </a:lnTo>
                <a:lnTo>
                  <a:pt x="40" y="26"/>
                </a:lnTo>
                <a:lnTo>
                  <a:pt x="36" y="22"/>
                </a:lnTo>
                <a:lnTo>
                  <a:pt x="36" y="22"/>
                </a:lnTo>
                <a:lnTo>
                  <a:pt x="38" y="16"/>
                </a:lnTo>
                <a:lnTo>
                  <a:pt x="38" y="16"/>
                </a:lnTo>
                <a:lnTo>
                  <a:pt x="40" y="12"/>
                </a:lnTo>
                <a:lnTo>
                  <a:pt x="40" y="12"/>
                </a:lnTo>
                <a:lnTo>
                  <a:pt x="42" y="10"/>
                </a:lnTo>
                <a:lnTo>
                  <a:pt x="42" y="10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6"/>
                </a:lnTo>
                <a:lnTo>
                  <a:pt x="42" y="6"/>
                </a:lnTo>
                <a:lnTo>
                  <a:pt x="40" y="6"/>
                </a:lnTo>
                <a:lnTo>
                  <a:pt x="40" y="6"/>
                </a:lnTo>
                <a:lnTo>
                  <a:pt x="40" y="6"/>
                </a:lnTo>
                <a:lnTo>
                  <a:pt x="40" y="6"/>
                </a:lnTo>
                <a:lnTo>
                  <a:pt x="38" y="6"/>
                </a:lnTo>
                <a:lnTo>
                  <a:pt x="38" y="6"/>
                </a:lnTo>
                <a:lnTo>
                  <a:pt x="38" y="6"/>
                </a:lnTo>
                <a:lnTo>
                  <a:pt x="38" y="6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6" y="8"/>
                </a:lnTo>
                <a:lnTo>
                  <a:pt x="36" y="8"/>
                </a:lnTo>
                <a:lnTo>
                  <a:pt x="34" y="6"/>
                </a:lnTo>
                <a:lnTo>
                  <a:pt x="34" y="6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4" y="10"/>
                </a:lnTo>
                <a:lnTo>
                  <a:pt x="24" y="10"/>
                </a:lnTo>
                <a:lnTo>
                  <a:pt x="26" y="8"/>
                </a:lnTo>
                <a:lnTo>
                  <a:pt x="26" y="8"/>
                </a:lnTo>
                <a:lnTo>
                  <a:pt x="24" y="8"/>
                </a:lnTo>
                <a:lnTo>
                  <a:pt x="24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2" y="8"/>
                </a:lnTo>
                <a:lnTo>
                  <a:pt x="20" y="8"/>
                </a:lnTo>
                <a:lnTo>
                  <a:pt x="20" y="8"/>
                </a:lnTo>
                <a:lnTo>
                  <a:pt x="20" y="6"/>
                </a:lnTo>
                <a:lnTo>
                  <a:pt x="20" y="6"/>
                </a:lnTo>
                <a:lnTo>
                  <a:pt x="22" y="6"/>
                </a:lnTo>
                <a:lnTo>
                  <a:pt x="22" y="6"/>
                </a:lnTo>
                <a:lnTo>
                  <a:pt x="22" y="4"/>
                </a:lnTo>
                <a:lnTo>
                  <a:pt x="22" y="4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2" y="0"/>
                </a:lnTo>
                <a:lnTo>
                  <a:pt x="22" y="0"/>
                </a:lnTo>
                <a:lnTo>
                  <a:pt x="20" y="0"/>
                </a:lnTo>
                <a:lnTo>
                  <a:pt x="20" y="0"/>
                </a:lnTo>
                <a:lnTo>
                  <a:pt x="20" y="2"/>
                </a:lnTo>
                <a:lnTo>
                  <a:pt x="20" y="2"/>
                </a:lnTo>
                <a:lnTo>
                  <a:pt x="20" y="2"/>
                </a:lnTo>
                <a:lnTo>
                  <a:pt x="20" y="2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6"/>
                </a:lnTo>
                <a:lnTo>
                  <a:pt x="18" y="6"/>
                </a:lnTo>
                <a:lnTo>
                  <a:pt x="16" y="4"/>
                </a:lnTo>
                <a:lnTo>
                  <a:pt x="16" y="4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2" y="8"/>
                </a:lnTo>
                <a:lnTo>
                  <a:pt x="12" y="8"/>
                </a:lnTo>
                <a:lnTo>
                  <a:pt x="12" y="6"/>
                </a:lnTo>
                <a:lnTo>
                  <a:pt x="12" y="6"/>
                </a:lnTo>
                <a:lnTo>
                  <a:pt x="12" y="4"/>
                </a:lnTo>
                <a:lnTo>
                  <a:pt x="12" y="4"/>
                </a:lnTo>
                <a:lnTo>
                  <a:pt x="10" y="4"/>
                </a:lnTo>
                <a:lnTo>
                  <a:pt x="10" y="4"/>
                </a:lnTo>
                <a:lnTo>
                  <a:pt x="10" y="6"/>
                </a:lnTo>
                <a:lnTo>
                  <a:pt x="10" y="6"/>
                </a:lnTo>
                <a:lnTo>
                  <a:pt x="8" y="6"/>
                </a:lnTo>
                <a:lnTo>
                  <a:pt x="8" y="6"/>
                </a:lnTo>
                <a:lnTo>
                  <a:pt x="8" y="4"/>
                </a:lnTo>
                <a:lnTo>
                  <a:pt x="8" y="4"/>
                </a:lnTo>
                <a:lnTo>
                  <a:pt x="8" y="6"/>
                </a:lnTo>
                <a:lnTo>
                  <a:pt x="8" y="6"/>
                </a:lnTo>
                <a:lnTo>
                  <a:pt x="6" y="4"/>
                </a:lnTo>
                <a:lnTo>
                  <a:pt x="6" y="4"/>
                </a:lnTo>
                <a:lnTo>
                  <a:pt x="8" y="4"/>
                </a:lnTo>
                <a:lnTo>
                  <a:pt x="8" y="4"/>
                </a:lnTo>
                <a:lnTo>
                  <a:pt x="6" y="4"/>
                </a:lnTo>
                <a:lnTo>
                  <a:pt x="6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2" y="4"/>
                </a:lnTo>
                <a:lnTo>
                  <a:pt x="2" y="4"/>
                </a:lnTo>
                <a:lnTo>
                  <a:pt x="2" y="6"/>
                </a:lnTo>
                <a:lnTo>
                  <a:pt x="2" y="6"/>
                </a:lnTo>
                <a:lnTo>
                  <a:pt x="4" y="6"/>
                </a:lnTo>
                <a:lnTo>
                  <a:pt x="4" y="6"/>
                </a:lnTo>
                <a:lnTo>
                  <a:pt x="4" y="8"/>
                </a:lnTo>
                <a:lnTo>
                  <a:pt x="4" y="8"/>
                </a:lnTo>
                <a:lnTo>
                  <a:pt x="4" y="10"/>
                </a:lnTo>
                <a:lnTo>
                  <a:pt x="4" y="10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4"/>
                </a:lnTo>
                <a:lnTo>
                  <a:pt x="4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6"/>
                </a:lnTo>
                <a:lnTo>
                  <a:pt x="2" y="16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6" y="18"/>
                </a:lnTo>
                <a:lnTo>
                  <a:pt x="6" y="18"/>
                </a:lnTo>
                <a:lnTo>
                  <a:pt x="6" y="20"/>
                </a:lnTo>
                <a:lnTo>
                  <a:pt x="6" y="20"/>
                </a:lnTo>
                <a:lnTo>
                  <a:pt x="8" y="18"/>
                </a:lnTo>
                <a:lnTo>
                  <a:pt x="8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0" y="18"/>
                </a:lnTo>
                <a:lnTo>
                  <a:pt x="10" y="18"/>
                </a:lnTo>
                <a:lnTo>
                  <a:pt x="8" y="18"/>
                </a:lnTo>
                <a:lnTo>
                  <a:pt x="8" y="18"/>
                </a:lnTo>
                <a:lnTo>
                  <a:pt x="8" y="20"/>
                </a:lnTo>
                <a:lnTo>
                  <a:pt x="8" y="20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6" y="22"/>
                </a:lnTo>
                <a:lnTo>
                  <a:pt x="4" y="22"/>
                </a:lnTo>
                <a:lnTo>
                  <a:pt x="4" y="22"/>
                </a:lnTo>
                <a:lnTo>
                  <a:pt x="6" y="22"/>
                </a:lnTo>
                <a:lnTo>
                  <a:pt x="6" y="22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6" y="26"/>
                </a:lnTo>
                <a:lnTo>
                  <a:pt x="4" y="28"/>
                </a:lnTo>
                <a:lnTo>
                  <a:pt x="4" y="28"/>
                </a:lnTo>
                <a:lnTo>
                  <a:pt x="4" y="26"/>
                </a:lnTo>
                <a:lnTo>
                  <a:pt x="4" y="26"/>
                </a:lnTo>
                <a:lnTo>
                  <a:pt x="4" y="24"/>
                </a:lnTo>
                <a:lnTo>
                  <a:pt x="4" y="24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4" y="26"/>
                </a:lnTo>
                <a:lnTo>
                  <a:pt x="2" y="28"/>
                </a:lnTo>
                <a:lnTo>
                  <a:pt x="2" y="28"/>
                </a:lnTo>
                <a:lnTo>
                  <a:pt x="4" y="28"/>
                </a:lnTo>
                <a:lnTo>
                  <a:pt x="4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32"/>
                </a:lnTo>
                <a:lnTo>
                  <a:pt x="2" y="32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4"/>
                </a:lnTo>
                <a:lnTo>
                  <a:pt x="0" y="34"/>
                </a:lnTo>
                <a:lnTo>
                  <a:pt x="2" y="32"/>
                </a:lnTo>
                <a:lnTo>
                  <a:pt x="2" y="32"/>
                </a:lnTo>
                <a:lnTo>
                  <a:pt x="2" y="32"/>
                </a:lnTo>
                <a:lnTo>
                  <a:pt x="2" y="32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4"/>
                </a:lnTo>
                <a:lnTo>
                  <a:pt x="2" y="36"/>
                </a:lnTo>
                <a:lnTo>
                  <a:pt x="2" y="36"/>
                </a:lnTo>
                <a:lnTo>
                  <a:pt x="2" y="34"/>
                </a:lnTo>
                <a:lnTo>
                  <a:pt x="2" y="34"/>
                </a:lnTo>
                <a:lnTo>
                  <a:pt x="0" y="34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2" y="36"/>
                </a:lnTo>
                <a:lnTo>
                  <a:pt x="2" y="36"/>
                </a:lnTo>
                <a:lnTo>
                  <a:pt x="0" y="36"/>
                </a:lnTo>
                <a:lnTo>
                  <a:pt x="0" y="36"/>
                </a:lnTo>
                <a:lnTo>
                  <a:pt x="2" y="38"/>
                </a:lnTo>
                <a:lnTo>
                  <a:pt x="2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2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4" y="38"/>
                </a:lnTo>
                <a:lnTo>
                  <a:pt x="6" y="38"/>
                </a:lnTo>
                <a:lnTo>
                  <a:pt x="6" y="38"/>
                </a:lnTo>
                <a:lnTo>
                  <a:pt x="6" y="40"/>
                </a:lnTo>
                <a:lnTo>
                  <a:pt x="6" y="40"/>
                </a:lnTo>
                <a:lnTo>
                  <a:pt x="6" y="38"/>
                </a:lnTo>
                <a:lnTo>
                  <a:pt x="6" y="38"/>
                </a:lnTo>
                <a:lnTo>
                  <a:pt x="8" y="38"/>
                </a:lnTo>
                <a:lnTo>
                  <a:pt x="8" y="38"/>
                </a:lnTo>
                <a:lnTo>
                  <a:pt x="8" y="40"/>
                </a:lnTo>
                <a:lnTo>
                  <a:pt x="8" y="40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10" y="40"/>
                </a:lnTo>
                <a:lnTo>
                  <a:pt x="10" y="40"/>
                </a:lnTo>
                <a:lnTo>
                  <a:pt x="12" y="40"/>
                </a:lnTo>
                <a:lnTo>
                  <a:pt x="12" y="40"/>
                </a:lnTo>
                <a:lnTo>
                  <a:pt x="10" y="40"/>
                </a:lnTo>
                <a:lnTo>
                  <a:pt x="10" y="40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38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0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4"/>
                </a:lnTo>
                <a:lnTo>
                  <a:pt x="12" y="44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4" y="40"/>
                </a:lnTo>
                <a:lnTo>
                  <a:pt x="14" y="40"/>
                </a:lnTo>
                <a:lnTo>
                  <a:pt x="16" y="40"/>
                </a:lnTo>
                <a:lnTo>
                  <a:pt x="16" y="40"/>
                </a:lnTo>
                <a:lnTo>
                  <a:pt x="14" y="36"/>
                </a:lnTo>
                <a:lnTo>
                  <a:pt x="14" y="36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0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8" y="42"/>
                </a:lnTo>
                <a:lnTo>
                  <a:pt x="18" y="42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4"/>
                </a:lnTo>
                <a:lnTo>
                  <a:pt x="18" y="46"/>
                </a:lnTo>
                <a:lnTo>
                  <a:pt x="18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6" y="46"/>
                </a:lnTo>
                <a:lnTo>
                  <a:pt x="14" y="48"/>
                </a:lnTo>
                <a:lnTo>
                  <a:pt x="14" y="48"/>
                </a:lnTo>
                <a:lnTo>
                  <a:pt x="16" y="48"/>
                </a:lnTo>
                <a:lnTo>
                  <a:pt x="16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20" y="48"/>
                </a:lnTo>
                <a:lnTo>
                  <a:pt x="20" y="48"/>
                </a:lnTo>
                <a:lnTo>
                  <a:pt x="18" y="48"/>
                </a:lnTo>
                <a:lnTo>
                  <a:pt x="18" y="48"/>
                </a:lnTo>
                <a:lnTo>
                  <a:pt x="20" y="48"/>
                </a:lnTo>
                <a:lnTo>
                  <a:pt x="20" y="48"/>
                </a:lnTo>
                <a:lnTo>
                  <a:pt x="20" y="50"/>
                </a:lnTo>
                <a:lnTo>
                  <a:pt x="20" y="50"/>
                </a:lnTo>
                <a:lnTo>
                  <a:pt x="20" y="48"/>
                </a:lnTo>
                <a:lnTo>
                  <a:pt x="20" y="48"/>
                </a:lnTo>
                <a:lnTo>
                  <a:pt x="22" y="50"/>
                </a:lnTo>
                <a:lnTo>
                  <a:pt x="22" y="50"/>
                </a:lnTo>
                <a:lnTo>
                  <a:pt x="22" y="48"/>
                </a:lnTo>
                <a:lnTo>
                  <a:pt x="22" y="48"/>
                </a:lnTo>
                <a:lnTo>
                  <a:pt x="22" y="48"/>
                </a:lnTo>
                <a:lnTo>
                  <a:pt x="22" y="50"/>
                </a:lnTo>
                <a:lnTo>
                  <a:pt x="22" y="50"/>
                </a:lnTo>
                <a:lnTo>
                  <a:pt x="22" y="50"/>
                </a:lnTo>
                <a:lnTo>
                  <a:pt x="22" y="50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4" y="54"/>
                </a:lnTo>
                <a:lnTo>
                  <a:pt x="24" y="54"/>
                </a:lnTo>
                <a:lnTo>
                  <a:pt x="24" y="54"/>
                </a:lnTo>
                <a:lnTo>
                  <a:pt x="24" y="54"/>
                </a:lnTo>
                <a:lnTo>
                  <a:pt x="24" y="54"/>
                </a:lnTo>
                <a:lnTo>
                  <a:pt x="24" y="54"/>
                </a:lnTo>
                <a:lnTo>
                  <a:pt x="26" y="54"/>
                </a:lnTo>
                <a:lnTo>
                  <a:pt x="26" y="54"/>
                </a:lnTo>
                <a:lnTo>
                  <a:pt x="26" y="54"/>
                </a:lnTo>
                <a:lnTo>
                  <a:pt x="26" y="54"/>
                </a:lnTo>
                <a:lnTo>
                  <a:pt x="24" y="56"/>
                </a:lnTo>
                <a:lnTo>
                  <a:pt x="24" y="56"/>
                </a:lnTo>
                <a:lnTo>
                  <a:pt x="24" y="54"/>
                </a:lnTo>
                <a:lnTo>
                  <a:pt x="24" y="54"/>
                </a:lnTo>
                <a:lnTo>
                  <a:pt x="22" y="56"/>
                </a:lnTo>
                <a:lnTo>
                  <a:pt x="22" y="56"/>
                </a:lnTo>
                <a:lnTo>
                  <a:pt x="22" y="56"/>
                </a:lnTo>
                <a:lnTo>
                  <a:pt x="22" y="56"/>
                </a:lnTo>
                <a:lnTo>
                  <a:pt x="22" y="58"/>
                </a:lnTo>
                <a:lnTo>
                  <a:pt x="22" y="58"/>
                </a:lnTo>
                <a:lnTo>
                  <a:pt x="22" y="56"/>
                </a:lnTo>
                <a:lnTo>
                  <a:pt x="22" y="56"/>
                </a:lnTo>
                <a:lnTo>
                  <a:pt x="20" y="58"/>
                </a:lnTo>
                <a:lnTo>
                  <a:pt x="20" y="58"/>
                </a:lnTo>
                <a:lnTo>
                  <a:pt x="20" y="58"/>
                </a:lnTo>
                <a:lnTo>
                  <a:pt x="20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60"/>
                </a:lnTo>
                <a:lnTo>
                  <a:pt x="18" y="60"/>
                </a:lnTo>
                <a:lnTo>
                  <a:pt x="20" y="60"/>
                </a:lnTo>
                <a:lnTo>
                  <a:pt x="20" y="60"/>
                </a:lnTo>
                <a:lnTo>
                  <a:pt x="20" y="62"/>
                </a:lnTo>
                <a:lnTo>
                  <a:pt x="20" y="62"/>
                </a:lnTo>
                <a:lnTo>
                  <a:pt x="22" y="60"/>
                </a:lnTo>
                <a:lnTo>
                  <a:pt x="22" y="60"/>
                </a:lnTo>
                <a:lnTo>
                  <a:pt x="20" y="58"/>
                </a:lnTo>
                <a:lnTo>
                  <a:pt x="20" y="58"/>
                </a:lnTo>
                <a:lnTo>
                  <a:pt x="22" y="58"/>
                </a:lnTo>
                <a:lnTo>
                  <a:pt x="22" y="58"/>
                </a:lnTo>
                <a:lnTo>
                  <a:pt x="22" y="60"/>
                </a:lnTo>
                <a:lnTo>
                  <a:pt x="22" y="60"/>
                </a:lnTo>
                <a:lnTo>
                  <a:pt x="24" y="60"/>
                </a:lnTo>
                <a:lnTo>
                  <a:pt x="24" y="60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6" y="60"/>
                </a:lnTo>
                <a:lnTo>
                  <a:pt x="28" y="58"/>
                </a:lnTo>
                <a:lnTo>
                  <a:pt x="28" y="58"/>
                </a:lnTo>
                <a:lnTo>
                  <a:pt x="26" y="58"/>
                </a:lnTo>
                <a:lnTo>
                  <a:pt x="26" y="58"/>
                </a:lnTo>
                <a:lnTo>
                  <a:pt x="28" y="58"/>
                </a:lnTo>
                <a:lnTo>
                  <a:pt x="28" y="58"/>
                </a:lnTo>
                <a:lnTo>
                  <a:pt x="28" y="56"/>
                </a:lnTo>
                <a:lnTo>
                  <a:pt x="28" y="56"/>
                </a:lnTo>
                <a:lnTo>
                  <a:pt x="28" y="54"/>
                </a:lnTo>
                <a:lnTo>
                  <a:pt x="28" y="54"/>
                </a:lnTo>
                <a:lnTo>
                  <a:pt x="26" y="54"/>
                </a:lnTo>
                <a:lnTo>
                  <a:pt x="26" y="54"/>
                </a:lnTo>
                <a:lnTo>
                  <a:pt x="26" y="52"/>
                </a:lnTo>
                <a:lnTo>
                  <a:pt x="26" y="52"/>
                </a:lnTo>
                <a:lnTo>
                  <a:pt x="26" y="50"/>
                </a:lnTo>
                <a:lnTo>
                  <a:pt x="26" y="50"/>
                </a:lnTo>
                <a:lnTo>
                  <a:pt x="28" y="50"/>
                </a:lnTo>
                <a:lnTo>
                  <a:pt x="28" y="50"/>
                </a:lnTo>
                <a:lnTo>
                  <a:pt x="28" y="48"/>
                </a:lnTo>
                <a:lnTo>
                  <a:pt x="28" y="48"/>
                </a:lnTo>
                <a:lnTo>
                  <a:pt x="28" y="50"/>
                </a:lnTo>
                <a:lnTo>
                  <a:pt x="28" y="50"/>
                </a:lnTo>
                <a:lnTo>
                  <a:pt x="28" y="48"/>
                </a:lnTo>
                <a:lnTo>
                  <a:pt x="28" y="48"/>
                </a:lnTo>
                <a:lnTo>
                  <a:pt x="30" y="50"/>
                </a:lnTo>
                <a:lnTo>
                  <a:pt x="30" y="50"/>
                </a:lnTo>
                <a:lnTo>
                  <a:pt x="30" y="50"/>
                </a:lnTo>
                <a:lnTo>
                  <a:pt x="30" y="50"/>
                </a:lnTo>
                <a:lnTo>
                  <a:pt x="32" y="50"/>
                </a:lnTo>
                <a:lnTo>
                  <a:pt x="32" y="50"/>
                </a:lnTo>
                <a:lnTo>
                  <a:pt x="30" y="52"/>
                </a:lnTo>
                <a:lnTo>
                  <a:pt x="30" y="52"/>
                </a:lnTo>
                <a:lnTo>
                  <a:pt x="30" y="52"/>
                </a:lnTo>
                <a:lnTo>
                  <a:pt x="30" y="52"/>
                </a:lnTo>
                <a:lnTo>
                  <a:pt x="30" y="52"/>
                </a:lnTo>
                <a:lnTo>
                  <a:pt x="30" y="52"/>
                </a:lnTo>
                <a:lnTo>
                  <a:pt x="30" y="52"/>
                </a:lnTo>
                <a:lnTo>
                  <a:pt x="30" y="52"/>
                </a:lnTo>
                <a:lnTo>
                  <a:pt x="30" y="54"/>
                </a:lnTo>
                <a:lnTo>
                  <a:pt x="30" y="54"/>
                </a:lnTo>
                <a:lnTo>
                  <a:pt x="30" y="56"/>
                </a:lnTo>
                <a:lnTo>
                  <a:pt x="30" y="56"/>
                </a:lnTo>
                <a:lnTo>
                  <a:pt x="30" y="58"/>
                </a:lnTo>
                <a:lnTo>
                  <a:pt x="30" y="58"/>
                </a:lnTo>
                <a:lnTo>
                  <a:pt x="32" y="56"/>
                </a:lnTo>
                <a:lnTo>
                  <a:pt x="32" y="56"/>
                </a:lnTo>
                <a:lnTo>
                  <a:pt x="32" y="56"/>
                </a:lnTo>
                <a:lnTo>
                  <a:pt x="32" y="56"/>
                </a:lnTo>
                <a:lnTo>
                  <a:pt x="32" y="54"/>
                </a:lnTo>
                <a:lnTo>
                  <a:pt x="32" y="54"/>
                </a:lnTo>
                <a:lnTo>
                  <a:pt x="34" y="56"/>
                </a:lnTo>
                <a:lnTo>
                  <a:pt x="34" y="56"/>
                </a:lnTo>
                <a:lnTo>
                  <a:pt x="34" y="54"/>
                </a:lnTo>
                <a:lnTo>
                  <a:pt x="34" y="54"/>
                </a:lnTo>
                <a:lnTo>
                  <a:pt x="34" y="54"/>
                </a:lnTo>
                <a:lnTo>
                  <a:pt x="34" y="54"/>
                </a:lnTo>
                <a:lnTo>
                  <a:pt x="36" y="52"/>
                </a:lnTo>
                <a:lnTo>
                  <a:pt x="36" y="52"/>
                </a:lnTo>
                <a:lnTo>
                  <a:pt x="36" y="54"/>
                </a:lnTo>
                <a:lnTo>
                  <a:pt x="36" y="54"/>
                </a:lnTo>
                <a:lnTo>
                  <a:pt x="36" y="54"/>
                </a:lnTo>
                <a:lnTo>
                  <a:pt x="36" y="54"/>
                </a:lnTo>
                <a:lnTo>
                  <a:pt x="38" y="52"/>
                </a:lnTo>
                <a:lnTo>
                  <a:pt x="38" y="52"/>
                </a:lnTo>
                <a:lnTo>
                  <a:pt x="40" y="54"/>
                </a:lnTo>
                <a:lnTo>
                  <a:pt x="40" y="54"/>
                </a:lnTo>
                <a:lnTo>
                  <a:pt x="40" y="54"/>
                </a:lnTo>
                <a:lnTo>
                  <a:pt x="40" y="54"/>
                </a:lnTo>
                <a:lnTo>
                  <a:pt x="38" y="54"/>
                </a:lnTo>
                <a:lnTo>
                  <a:pt x="38" y="54"/>
                </a:lnTo>
                <a:lnTo>
                  <a:pt x="38" y="54"/>
                </a:lnTo>
                <a:lnTo>
                  <a:pt x="38" y="54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8" y="58"/>
                </a:lnTo>
                <a:lnTo>
                  <a:pt x="38" y="58"/>
                </a:lnTo>
                <a:lnTo>
                  <a:pt x="36" y="56"/>
                </a:lnTo>
                <a:lnTo>
                  <a:pt x="36" y="56"/>
                </a:lnTo>
                <a:lnTo>
                  <a:pt x="36" y="58"/>
                </a:lnTo>
                <a:lnTo>
                  <a:pt x="36" y="58"/>
                </a:lnTo>
                <a:lnTo>
                  <a:pt x="36" y="58"/>
                </a:lnTo>
                <a:lnTo>
                  <a:pt x="36" y="58"/>
                </a:lnTo>
                <a:lnTo>
                  <a:pt x="36" y="58"/>
                </a:lnTo>
                <a:lnTo>
                  <a:pt x="36" y="58"/>
                </a:lnTo>
                <a:lnTo>
                  <a:pt x="36" y="60"/>
                </a:lnTo>
                <a:lnTo>
                  <a:pt x="36" y="60"/>
                </a:lnTo>
                <a:lnTo>
                  <a:pt x="34" y="58"/>
                </a:lnTo>
                <a:lnTo>
                  <a:pt x="34" y="58"/>
                </a:lnTo>
                <a:lnTo>
                  <a:pt x="34" y="58"/>
                </a:lnTo>
                <a:lnTo>
                  <a:pt x="34" y="58"/>
                </a:lnTo>
                <a:lnTo>
                  <a:pt x="34" y="60"/>
                </a:lnTo>
                <a:lnTo>
                  <a:pt x="34" y="60"/>
                </a:lnTo>
                <a:lnTo>
                  <a:pt x="34" y="60"/>
                </a:lnTo>
                <a:lnTo>
                  <a:pt x="34" y="60"/>
                </a:lnTo>
                <a:lnTo>
                  <a:pt x="36" y="62"/>
                </a:lnTo>
                <a:lnTo>
                  <a:pt x="36" y="62"/>
                </a:lnTo>
                <a:lnTo>
                  <a:pt x="34" y="62"/>
                </a:lnTo>
                <a:lnTo>
                  <a:pt x="34" y="62"/>
                </a:lnTo>
                <a:lnTo>
                  <a:pt x="32" y="62"/>
                </a:lnTo>
                <a:lnTo>
                  <a:pt x="32" y="62"/>
                </a:lnTo>
                <a:lnTo>
                  <a:pt x="32" y="62"/>
                </a:lnTo>
                <a:lnTo>
                  <a:pt x="32" y="62"/>
                </a:lnTo>
                <a:lnTo>
                  <a:pt x="32" y="64"/>
                </a:lnTo>
                <a:lnTo>
                  <a:pt x="32" y="64"/>
                </a:lnTo>
                <a:lnTo>
                  <a:pt x="32" y="66"/>
                </a:lnTo>
                <a:lnTo>
                  <a:pt x="32" y="66"/>
                </a:lnTo>
                <a:lnTo>
                  <a:pt x="34" y="68"/>
                </a:lnTo>
                <a:lnTo>
                  <a:pt x="34" y="68"/>
                </a:lnTo>
                <a:lnTo>
                  <a:pt x="34" y="66"/>
                </a:lnTo>
                <a:lnTo>
                  <a:pt x="34" y="66"/>
                </a:lnTo>
                <a:lnTo>
                  <a:pt x="34" y="68"/>
                </a:lnTo>
                <a:lnTo>
                  <a:pt x="34" y="68"/>
                </a:lnTo>
                <a:lnTo>
                  <a:pt x="34" y="68"/>
                </a:lnTo>
                <a:lnTo>
                  <a:pt x="34" y="68"/>
                </a:lnTo>
                <a:lnTo>
                  <a:pt x="32" y="68"/>
                </a:lnTo>
                <a:lnTo>
                  <a:pt x="32" y="68"/>
                </a:lnTo>
                <a:lnTo>
                  <a:pt x="34" y="70"/>
                </a:lnTo>
                <a:lnTo>
                  <a:pt x="34" y="70"/>
                </a:lnTo>
                <a:lnTo>
                  <a:pt x="34" y="70"/>
                </a:lnTo>
                <a:lnTo>
                  <a:pt x="34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0"/>
                </a:lnTo>
                <a:lnTo>
                  <a:pt x="36" y="72"/>
                </a:lnTo>
                <a:lnTo>
                  <a:pt x="36" y="72"/>
                </a:lnTo>
                <a:lnTo>
                  <a:pt x="36" y="72"/>
                </a:lnTo>
                <a:lnTo>
                  <a:pt x="36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40" y="70"/>
                </a:lnTo>
                <a:lnTo>
                  <a:pt x="40" y="70"/>
                </a:lnTo>
                <a:lnTo>
                  <a:pt x="38" y="70"/>
                </a:lnTo>
                <a:lnTo>
                  <a:pt x="38" y="70"/>
                </a:lnTo>
                <a:lnTo>
                  <a:pt x="38" y="68"/>
                </a:lnTo>
                <a:lnTo>
                  <a:pt x="38" y="68"/>
                </a:lnTo>
                <a:lnTo>
                  <a:pt x="38" y="68"/>
                </a:lnTo>
                <a:lnTo>
                  <a:pt x="38" y="68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4"/>
                </a:lnTo>
                <a:lnTo>
                  <a:pt x="36" y="64"/>
                </a:lnTo>
                <a:lnTo>
                  <a:pt x="38" y="62"/>
                </a:lnTo>
                <a:lnTo>
                  <a:pt x="38" y="62"/>
                </a:lnTo>
                <a:lnTo>
                  <a:pt x="38" y="62"/>
                </a:lnTo>
                <a:lnTo>
                  <a:pt x="38" y="62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8" y="66"/>
                </a:lnTo>
                <a:lnTo>
                  <a:pt x="38" y="66"/>
                </a:lnTo>
                <a:lnTo>
                  <a:pt x="36" y="66"/>
                </a:lnTo>
                <a:lnTo>
                  <a:pt x="36" y="66"/>
                </a:lnTo>
                <a:lnTo>
                  <a:pt x="38" y="66"/>
                </a:lnTo>
                <a:lnTo>
                  <a:pt x="38" y="66"/>
                </a:lnTo>
                <a:lnTo>
                  <a:pt x="38" y="68"/>
                </a:lnTo>
                <a:lnTo>
                  <a:pt x="38" y="68"/>
                </a:lnTo>
                <a:lnTo>
                  <a:pt x="38" y="66"/>
                </a:lnTo>
                <a:lnTo>
                  <a:pt x="38" y="66"/>
                </a:lnTo>
                <a:lnTo>
                  <a:pt x="40" y="68"/>
                </a:lnTo>
                <a:lnTo>
                  <a:pt x="40" y="68"/>
                </a:lnTo>
                <a:lnTo>
                  <a:pt x="40" y="68"/>
                </a:lnTo>
                <a:lnTo>
                  <a:pt x="40" y="68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4" y="68"/>
                </a:lnTo>
                <a:lnTo>
                  <a:pt x="44" y="68"/>
                </a:lnTo>
                <a:lnTo>
                  <a:pt x="44" y="68"/>
                </a:lnTo>
                <a:lnTo>
                  <a:pt x="44" y="68"/>
                </a:lnTo>
                <a:lnTo>
                  <a:pt x="44" y="68"/>
                </a:lnTo>
                <a:lnTo>
                  <a:pt x="44" y="68"/>
                </a:lnTo>
                <a:lnTo>
                  <a:pt x="44" y="68"/>
                </a:lnTo>
                <a:lnTo>
                  <a:pt x="44" y="68"/>
                </a:lnTo>
                <a:lnTo>
                  <a:pt x="44" y="70"/>
                </a:lnTo>
                <a:lnTo>
                  <a:pt x="44" y="70"/>
                </a:lnTo>
                <a:lnTo>
                  <a:pt x="46" y="70"/>
                </a:lnTo>
                <a:lnTo>
                  <a:pt x="46" y="70"/>
                </a:lnTo>
                <a:lnTo>
                  <a:pt x="46" y="70"/>
                </a:lnTo>
                <a:lnTo>
                  <a:pt x="46" y="70"/>
                </a:lnTo>
                <a:lnTo>
                  <a:pt x="48" y="70"/>
                </a:lnTo>
                <a:lnTo>
                  <a:pt x="48" y="70"/>
                </a:lnTo>
                <a:lnTo>
                  <a:pt x="48" y="70"/>
                </a:lnTo>
                <a:lnTo>
                  <a:pt x="48" y="70"/>
                </a:lnTo>
                <a:lnTo>
                  <a:pt x="48" y="70"/>
                </a:lnTo>
                <a:lnTo>
                  <a:pt x="48" y="70"/>
                </a:lnTo>
                <a:lnTo>
                  <a:pt x="50" y="72"/>
                </a:lnTo>
                <a:lnTo>
                  <a:pt x="50" y="72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8" y="74"/>
                </a:lnTo>
                <a:lnTo>
                  <a:pt x="48" y="74"/>
                </a:lnTo>
                <a:lnTo>
                  <a:pt x="46" y="76"/>
                </a:lnTo>
                <a:lnTo>
                  <a:pt x="48" y="76"/>
                </a:lnTo>
                <a:lnTo>
                  <a:pt x="48" y="76"/>
                </a:lnTo>
                <a:lnTo>
                  <a:pt x="50" y="74"/>
                </a:lnTo>
                <a:lnTo>
                  <a:pt x="50" y="74"/>
                </a:lnTo>
                <a:lnTo>
                  <a:pt x="50" y="74"/>
                </a:lnTo>
                <a:lnTo>
                  <a:pt x="50" y="74"/>
                </a:lnTo>
                <a:lnTo>
                  <a:pt x="50" y="72"/>
                </a:lnTo>
                <a:lnTo>
                  <a:pt x="50" y="72"/>
                </a:lnTo>
                <a:lnTo>
                  <a:pt x="52" y="74"/>
                </a:lnTo>
                <a:lnTo>
                  <a:pt x="52" y="74"/>
                </a:lnTo>
                <a:lnTo>
                  <a:pt x="52" y="72"/>
                </a:lnTo>
                <a:lnTo>
                  <a:pt x="52" y="72"/>
                </a:lnTo>
                <a:lnTo>
                  <a:pt x="54" y="70"/>
                </a:lnTo>
                <a:lnTo>
                  <a:pt x="54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8" y="72"/>
                </a:lnTo>
                <a:lnTo>
                  <a:pt x="58" y="72"/>
                </a:lnTo>
                <a:lnTo>
                  <a:pt x="60" y="72"/>
                </a:lnTo>
                <a:lnTo>
                  <a:pt x="60" y="72"/>
                </a:lnTo>
                <a:lnTo>
                  <a:pt x="60" y="72"/>
                </a:lnTo>
                <a:lnTo>
                  <a:pt x="60" y="72"/>
                </a:lnTo>
                <a:lnTo>
                  <a:pt x="62" y="74"/>
                </a:lnTo>
                <a:lnTo>
                  <a:pt x="62" y="74"/>
                </a:lnTo>
                <a:lnTo>
                  <a:pt x="64" y="76"/>
                </a:lnTo>
                <a:lnTo>
                  <a:pt x="64" y="76"/>
                </a:lnTo>
                <a:lnTo>
                  <a:pt x="64" y="76"/>
                </a:lnTo>
                <a:lnTo>
                  <a:pt x="64" y="76"/>
                </a:lnTo>
                <a:lnTo>
                  <a:pt x="66" y="76"/>
                </a:lnTo>
                <a:lnTo>
                  <a:pt x="66" y="76"/>
                </a:lnTo>
                <a:lnTo>
                  <a:pt x="68" y="78"/>
                </a:lnTo>
                <a:lnTo>
                  <a:pt x="68" y="78"/>
                </a:lnTo>
                <a:lnTo>
                  <a:pt x="68" y="80"/>
                </a:lnTo>
                <a:lnTo>
                  <a:pt x="68" y="80"/>
                </a:lnTo>
                <a:lnTo>
                  <a:pt x="70" y="80"/>
                </a:lnTo>
                <a:lnTo>
                  <a:pt x="70" y="80"/>
                </a:lnTo>
                <a:lnTo>
                  <a:pt x="70" y="82"/>
                </a:lnTo>
                <a:lnTo>
                  <a:pt x="70" y="82"/>
                </a:lnTo>
                <a:lnTo>
                  <a:pt x="70" y="82"/>
                </a:lnTo>
                <a:lnTo>
                  <a:pt x="70" y="82"/>
                </a:lnTo>
                <a:lnTo>
                  <a:pt x="70" y="84"/>
                </a:lnTo>
                <a:lnTo>
                  <a:pt x="70" y="84"/>
                </a:lnTo>
                <a:lnTo>
                  <a:pt x="70" y="86"/>
                </a:lnTo>
                <a:lnTo>
                  <a:pt x="70" y="86"/>
                </a:lnTo>
                <a:lnTo>
                  <a:pt x="70" y="86"/>
                </a:lnTo>
                <a:lnTo>
                  <a:pt x="70" y="86"/>
                </a:lnTo>
                <a:lnTo>
                  <a:pt x="70" y="88"/>
                </a:lnTo>
                <a:lnTo>
                  <a:pt x="70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90"/>
                </a:lnTo>
                <a:lnTo>
                  <a:pt x="68" y="88"/>
                </a:lnTo>
                <a:lnTo>
                  <a:pt x="66" y="90"/>
                </a:lnTo>
                <a:lnTo>
                  <a:pt x="66" y="92"/>
                </a:lnTo>
                <a:lnTo>
                  <a:pt x="66" y="92"/>
                </a:lnTo>
                <a:lnTo>
                  <a:pt x="66" y="92"/>
                </a:lnTo>
                <a:lnTo>
                  <a:pt x="66" y="92"/>
                </a:lnTo>
                <a:lnTo>
                  <a:pt x="66" y="96"/>
                </a:lnTo>
                <a:lnTo>
                  <a:pt x="66" y="96"/>
                </a:lnTo>
                <a:lnTo>
                  <a:pt x="66" y="98"/>
                </a:lnTo>
                <a:lnTo>
                  <a:pt x="66" y="98"/>
                </a:lnTo>
                <a:lnTo>
                  <a:pt x="68" y="100"/>
                </a:lnTo>
                <a:lnTo>
                  <a:pt x="68" y="100"/>
                </a:lnTo>
                <a:lnTo>
                  <a:pt x="68" y="100"/>
                </a:lnTo>
                <a:lnTo>
                  <a:pt x="68" y="100"/>
                </a:lnTo>
                <a:lnTo>
                  <a:pt x="70" y="102"/>
                </a:lnTo>
                <a:lnTo>
                  <a:pt x="70" y="102"/>
                </a:lnTo>
                <a:lnTo>
                  <a:pt x="70" y="102"/>
                </a:lnTo>
                <a:lnTo>
                  <a:pt x="70" y="102"/>
                </a:lnTo>
                <a:lnTo>
                  <a:pt x="70" y="104"/>
                </a:lnTo>
                <a:lnTo>
                  <a:pt x="70" y="104"/>
                </a:lnTo>
                <a:lnTo>
                  <a:pt x="70" y="104"/>
                </a:lnTo>
                <a:lnTo>
                  <a:pt x="70" y="104"/>
                </a:lnTo>
                <a:lnTo>
                  <a:pt x="70" y="106"/>
                </a:lnTo>
                <a:lnTo>
                  <a:pt x="70" y="106"/>
                </a:lnTo>
                <a:lnTo>
                  <a:pt x="72" y="106"/>
                </a:lnTo>
                <a:lnTo>
                  <a:pt x="72" y="106"/>
                </a:lnTo>
                <a:lnTo>
                  <a:pt x="72" y="106"/>
                </a:lnTo>
                <a:lnTo>
                  <a:pt x="72" y="106"/>
                </a:lnTo>
                <a:lnTo>
                  <a:pt x="74" y="106"/>
                </a:lnTo>
                <a:lnTo>
                  <a:pt x="74" y="106"/>
                </a:lnTo>
                <a:lnTo>
                  <a:pt x="74" y="108"/>
                </a:lnTo>
                <a:lnTo>
                  <a:pt x="74" y="108"/>
                </a:lnTo>
                <a:lnTo>
                  <a:pt x="72" y="108"/>
                </a:lnTo>
                <a:lnTo>
                  <a:pt x="72" y="108"/>
                </a:lnTo>
                <a:lnTo>
                  <a:pt x="72" y="110"/>
                </a:lnTo>
                <a:lnTo>
                  <a:pt x="72" y="110"/>
                </a:lnTo>
                <a:lnTo>
                  <a:pt x="74" y="110"/>
                </a:lnTo>
                <a:lnTo>
                  <a:pt x="74" y="110"/>
                </a:lnTo>
                <a:lnTo>
                  <a:pt x="74" y="110"/>
                </a:lnTo>
                <a:lnTo>
                  <a:pt x="74" y="110"/>
                </a:lnTo>
                <a:lnTo>
                  <a:pt x="74" y="112"/>
                </a:lnTo>
                <a:lnTo>
                  <a:pt x="74" y="112"/>
                </a:lnTo>
                <a:lnTo>
                  <a:pt x="76" y="112"/>
                </a:lnTo>
                <a:lnTo>
                  <a:pt x="76" y="112"/>
                </a:lnTo>
                <a:lnTo>
                  <a:pt x="78" y="114"/>
                </a:lnTo>
                <a:lnTo>
                  <a:pt x="78" y="114"/>
                </a:lnTo>
                <a:lnTo>
                  <a:pt x="78" y="114"/>
                </a:lnTo>
                <a:lnTo>
                  <a:pt x="78" y="114"/>
                </a:lnTo>
                <a:lnTo>
                  <a:pt x="78" y="116"/>
                </a:lnTo>
                <a:lnTo>
                  <a:pt x="78" y="116"/>
                </a:lnTo>
                <a:lnTo>
                  <a:pt x="80" y="116"/>
                </a:lnTo>
                <a:lnTo>
                  <a:pt x="80" y="116"/>
                </a:lnTo>
                <a:lnTo>
                  <a:pt x="80" y="116"/>
                </a:lnTo>
                <a:lnTo>
                  <a:pt x="80" y="116"/>
                </a:lnTo>
                <a:lnTo>
                  <a:pt x="80" y="116"/>
                </a:lnTo>
                <a:lnTo>
                  <a:pt x="80" y="116"/>
                </a:lnTo>
                <a:lnTo>
                  <a:pt x="80" y="118"/>
                </a:lnTo>
                <a:lnTo>
                  <a:pt x="80" y="118"/>
                </a:lnTo>
                <a:lnTo>
                  <a:pt x="78" y="118"/>
                </a:lnTo>
                <a:lnTo>
                  <a:pt x="78" y="118"/>
                </a:lnTo>
                <a:lnTo>
                  <a:pt x="78" y="116"/>
                </a:lnTo>
                <a:lnTo>
                  <a:pt x="78" y="116"/>
                </a:lnTo>
                <a:lnTo>
                  <a:pt x="76" y="116"/>
                </a:lnTo>
                <a:lnTo>
                  <a:pt x="76" y="116"/>
                </a:lnTo>
                <a:lnTo>
                  <a:pt x="76" y="118"/>
                </a:lnTo>
                <a:lnTo>
                  <a:pt x="76" y="118"/>
                </a:lnTo>
                <a:lnTo>
                  <a:pt x="74" y="116"/>
                </a:lnTo>
                <a:lnTo>
                  <a:pt x="74" y="116"/>
                </a:lnTo>
                <a:lnTo>
                  <a:pt x="76" y="116"/>
                </a:lnTo>
                <a:lnTo>
                  <a:pt x="76" y="116"/>
                </a:lnTo>
                <a:lnTo>
                  <a:pt x="74" y="116"/>
                </a:lnTo>
                <a:lnTo>
                  <a:pt x="74" y="116"/>
                </a:lnTo>
                <a:lnTo>
                  <a:pt x="74" y="114"/>
                </a:lnTo>
                <a:lnTo>
                  <a:pt x="74" y="114"/>
                </a:lnTo>
                <a:lnTo>
                  <a:pt x="72" y="116"/>
                </a:lnTo>
                <a:lnTo>
                  <a:pt x="72" y="116"/>
                </a:lnTo>
                <a:lnTo>
                  <a:pt x="72" y="116"/>
                </a:lnTo>
                <a:lnTo>
                  <a:pt x="72" y="116"/>
                </a:lnTo>
                <a:lnTo>
                  <a:pt x="72" y="114"/>
                </a:lnTo>
                <a:lnTo>
                  <a:pt x="72" y="114"/>
                </a:lnTo>
                <a:lnTo>
                  <a:pt x="70" y="112"/>
                </a:lnTo>
                <a:lnTo>
                  <a:pt x="70" y="112"/>
                </a:lnTo>
                <a:lnTo>
                  <a:pt x="70" y="112"/>
                </a:lnTo>
                <a:lnTo>
                  <a:pt x="70" y="112"/>
                </a:lnTo>
                <a:lnTo>
                  <a:pt x="68" y="112"/>
                </a:lnTo>
                <a:lnTo>
                  <a:pt x="68" y="112"/>
                </a:lnTo>
                <a:lnTo>
                  <a:pt x="66" y="114"/>
                </a:lnTo>
                <a:lnTo>
                  <a:pt x="66" y="114"/>
                </a:lnTo>
                <a:lnTo>
                  <a:pt x="66" y="112"/>
                </a:lnTo>
                <a:lnTo>
                  <a:pt x="66" y="112"/>
                </a:lnTo>
                <a:lnTo>
                  <a:pt x="66" y="112"/>
                </a:lnTo>
                <a:lnTo>
                  <a:pt x="66" y="112"/>
                </a:lnTo>
                <a:lnTo>
                  <a:pt x="66" y="112"/>
                </a:lnTo>
                <a:lnTo>
                  <a:pt x="66" y="112"/>
                </a:lnTo>
                <a:lnTo>
                  <a:pt x="64" y="110"/>
                </a:lnTo>
                <a:lnTo>
                  <a:pt x="64" y="110"/>
                </a:lnTo>
                <a:lnTo>
                  <a:pt x="64" y="112"/>
                </a:lnTo>
                <a:lnTo>
                  <a:pt x="64" y="112"/>
                </a:lnTo>
                <a:lnTo>
                  <a:pt x="64" y="110"/>
                </a:lnTo>
                <a:lnTo>
                  <a:pt x="64" y="110"/>
                </a:lnTo>
                <a:lnTo>
                  <a:pt x="62" y="112"/>
                </a:lnTo>
                <a:lnTo>
                  <a:pt x="62" y="112"/>
                </a:lnTo>
                <a:lnTo>
                  <a:pt x="62" y="110"/>
                </a:lnTo>
                <a:lnTo>
                  <a:pt x="62" y="110"/>
                </a:lnTo>
                <a:lnTo>
                  <a:pt x="62" y="108"/>
                </a:lnTo>
                <a:lnTo>
                  <a:pt x="62" y="108"/>
                </a:lnTo>
                <a:lnTo>
                  <a:pt x="60" y="108"/>
                </a:lnTo>
                <a:lnTo>
                  <a:pt x="60" y="108"/>
                </a:lnTo>
                <a:lnTo>
                  <a:pt x="60" y="110"/>
                </a:lnTo>
                <a:lnTo>
                  <a:pt x="60" y="110"/>
                </a:lnTo>
                <a:lnTo>
                  <a:pt x="60" y="110"/>
                </a:lnTo>
                <a:lnTo>
                  <a:pt x="60" y="110"/>
                </a:lnTo>
                <a:lnTo>
                  <a:pt x="58" y="110"/>
                </a:lnTo>
                <a:lnTo>
                  <a:pt x="58" y="110"/>
                </a:lnTo>
                <a:lnTo>
                  <a:pt x="58" y="108"/>
                </a:lnTo>
                <a:lnTo>
                  <a:pt x="58" y="108"/>
                </a:lnTo>
                <a:lnTo>
                  <a:pt x="58" y="110"/>
                </a:lnTo>
                <a:lnTo>
                  <a:pt x="58" y="110"/>
                </a:lnTo>
                <a:lnTo>
                  <a:pt x="58" y="110"/>
                </a:lnTo>
                <a:lnTo>
                  <a:pt x="58" y="110"/>
                </a:lnTo>
                <a:lnTo>
                  <a:pt x="58" y="112"/>
                </a:lnTo>
                <a:lnTo>
                  <a:pt x="58" y="112"/>
                </a:lnTo>
                <a:lnTo>
                  <a:pt x="56" y="112"/>
                </a:lnTo>
                <a:lnTo>
                  <a:pt x="56" y="112"/>
                </a:lnTo>
                <a:lnTo>
                  <a:pt x="56" y="114"/>
                </a:lnTo>
                <a:lnTo>
                  <a:pt x="56" y="114"/>
                </a:lnTo>
                <a:lnTo>
                  <a:pt x="56" y="114"/>
                </a:lnTo>
                <a:lnTo>
                  <a:pt x="56" y="114"/>
                </a:lnTo>
                <a:lnTo>
                  <a:pt x="56" y="114"/>
                </a:lnTo>
                <a:lnTo>
                  <a:pt x="56" y="114"/>
                </a:lnTo>
                <a:lnTo>
                  <a:pt x="56" y="114"/>
                </a:lnTo>
                <a:lnTo>
                  <a:pt x="56" y="114"/>
                </a:lnTo>
                <a:lnTo>
                  <a:pt x="56" y="116"/>
                </a:lnTo>
                <a:lnTo>
                  <a:pt x="56" y="116"/>
                </a:lnTo>
                <a:lnTo>
                  <a:pt x="54" y="116"/>
                </a:lnTo>
                <a:lnTo>
                  <a:pt x="54" y="116"/>
                </a:lnTo>
                <a:lnTo>
                  <a:pt x="54" y="114"/>
                </a:lnTo>
                <a:lnTo>
                  <a:pt x="54" y="114"/>
                </a:lnTo>
                <a:lnTo>
                  <a:pt x="54" y="114"/>
                </a:lnTo>
                <a:lnTo>
                  <a:pt x="54" y="114"/>
                </a:lnTo>
                <a:lnTo>
                  <a:pt x="54" y="112"/>
                </a:lnTo>
                <a:lnTo>
                  <a:pt x="54" y="112"/>
                </a:lnTo>
                <a:lnTo>
                  <a:pt x="52" y="114"/>
                </a:lnTo>
                <a:lnTo>
                  <a:pt x="52" y="114"/>
                </a:lnTo>
                <a:lnTo>
                  <a:pt x="52" y="114"/>
                </a:lnTo>
                <a:lnTo>
                  <a:pt x="52" y="114"/>
                </a:lnTo>
                <a:lnTo>
                  <a:pt x="52" y="116"/>
                </a:lnTo>
                <a:lnTo>
                  <a:pt x="52" y="116"/>
                </a:lnTo>
                <a:lnTo>
                  <a:pt x="54" y="116"/>
                </a:lnTo>
                <a:lnTo>
                  <a:pt x="54" y="116"/>
                </a:lnTo>
                <a:lnTo>
                  <a:pt x="52" y="116"/>
                </a:lnTo>
                <a:lnTo>
                  <a:pt x="52" y="116"/>
                </a:lnTo>
                <a:lnTo>
                  <a:pt x="52" y="118"/>
                </a:lnTo>
                <a:lnTo>
                  <a:pt x="52" y="118"/>
                </a:lnTo>
                <a:lnTo>
                  <a:pt x="50" y="116"/>
                </a:lnTo>
                <a:lnTo>
                  <a:pt x="50" y="116"/>
                </a:lnTo>
                <a:lnTo>
                  <a:pt x="50" y="114"/>
                </a:lnTo>
                <a:lnTo>
                  <a:pt x="48" y="116"/>
                </a:lnTo>
                <a:lnTo>
                  <a:pt x="48" y="116"/>
                </a:lnTo>
                <a:lnTo>
                  <a:pt x="48" y="114"/>
                </a:lnTo>
                <a:lnTo>
                  <a:pt x="48" y="114"/>
                </a:lnTo>
                <a:lnTo>
                  <a:pt x="48" y="112"/>
                </a:lnTo>
                <a:lnTo>
                  <a:pt x="48" y="112"/>
                </a:lnTo>
                <a:lnTo>
                  <a:pt x="46" y="112"/>
                </a:lnTo>
                <a:lnTo>
                  <a:pt x="46" y="112"/>
                </a:lnTo>
                <a:lnTo>
                  <a:pt x="46" y="112"/>
                </a:lnTo>
                <a:lnTo>
                  <a:pt x="46" y="112"/>
                </a:lnTo>
                <a:lnTo>
                  <a:pt x="44" y="112"/>
                </a:lnTo>
                <a:lnTo>
                  <a:pt x="44" y="112"/>
                </a:lnTo>
                <a:lnTo>
                  <a:pt x="42" y="110"/>
                </a:lnTo>
                <a:lnTo>
                  <a:pt x="42" y="110"/>
                </a:lnTo>
                <a:lnTo>
                  <a:pt x="42" y="112"/>
                </a:lnTo>
                <a:lnTo>
                  <a:pt x="42" y="112"/>
                </a:lnTo>
                <a:lnTo>
                  <a:pt x="42" y="110"/>
                </a:lnTo>
                <a:lnTo>
                  <a:pt x="42" y="110"/>
                </a:lnTo>
                <a:lnTo>
                  <a:pt x="42" y="108"/>
                </a:lnTo>
                <a:lnTo>
                  <a:pt x="42" y="108"/>
                </a:lnTo>
                <a:lnTo>
                  <a:pt x="42" y="106"/>
                </a:lnTo>
                <a:lnTo>
                  <a:pt x="42" y="106"/>
                </a:lnTo>
                <a:lnTo>
                  <a:pt x="44" y="106"/>
                </a:lnTo>
                <a:lnTo>
                  <a:pt x="44" y="106"/>
                </a:lnTo>
                <a:lnTo>
                  <a:pt x="42" y="108"/>
                </a:lnTo>
                <a:lnTo>
                  <a:pt x="42" y="108"/>
                </a:lnTo>
                <a:lnTo>
                  <a:pt x="44" y="108"/>
                </a:lnTo>
                <a:lnTo>
                  <a:pt x="44" y="108"/>
                </a:lnTo>
                <a:lnTo>
                  <a:pt x="44" y="108"/>
                </a:lnTo>
                <a:lnTo>
                  <a:pt x="44" y="108"/>
                </a:lnTo>
                <a:lnTo>
                  <a:pt x="44" y="108"/>
                </a:lnTo>
                <a:lnTo>
                  <a:pt x="44" y="108"/>
                </a:lnTo>
                <a:lnTo>
                  <a:pt x="46" y="106"/>
                </a:lnTo>
                <a:lnTo>
                  <a:pt x="46" y="106"/>
                </a:lnTo>
                <a:lnTo>
                  <a:pt x="46" y="106"/>
                </a:lnTo>
                <a:lnTo>
                  <a:pt x="46" y="106"/>
                </a:lnTo>
                <a:lnTo>
                  <a:pt x="44" y="104"/>
                </a:lnTo>
                <a:lnTo>
                  <a:pt x="44" y="104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2" y="104"/>
                </a:lnTo>
                <a:lnTo>
                  <a:pt x="42" y="104"/>
                </a:lnTo>
                <a:lnTo>
                  <a:pt x="42" y="102"/>
                </a:lnTo>
                <a:lnTo>
                  <a:pt x="42" y="102"/>
                </a:lnTo>
                <a:lnTo>
                  <a:pt x="42" y="104"/>
                </a:lnTo>
                <a:lnTo>
                  <a:pt x="42" y="104"/>
                </a:lnTo>
                <a:lnTo>
                  <a:pt x="42" y="104"/>
                </a:lnTo>
                <a:lnTo>
                  <a:pt x="42" y="104"/>
                </a:lnTo>
                <a:lnTo>
                  <a:pt x="42" y="104"/>
                </a:lnTo>
                <a:lnTo>
                  <a:pt x="42" y="104"/>
                </a:lnTo>
                <a:lnTo>
                  <a:pt x="40" y="102"/>
                </a:lnTo>
                <a:lnTo>
                  <a:pt x="40" y="102"/>
                </a:lnTo>
                <a:lnTo>
                  <a:pt x="42" y="102"/>
                </a:lnTo>
                <a:lnTo>
                  <a:pt x="42" y="102"/>
                </a:lnTo>
                <a:lnTo>
                  <a:pt x="42" y="102"/>
                </a:lnTo>
                <a:lnTo>
                  <a:pt x="42" y="102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98"/>
                </a:lnTo>
                <a:lnTo>
                  <a:pt x="42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6"/>
                </a:lnTo>
                <a:lnTo>
                  <a:pt x="40" y="96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4" y="94"/>
                </a:lnTo>
                <a:lnTo>
                  <a:pt x="44" y="94"/>
                </a:lnTo>
                <a:lnTo>
                  <a:pt x="44" y="94"/>
                </a:lnTo>
                <a:lnTo>
                  <a:pt x="44" y="94"/>
                </a:lnTo>
                <a:lnTo>
                  <a:pt x="42" y="96"/>
                </a:lnTo>
                <a:lnTo>
                  <a:pt x="42" y="96"/>
                </a:lnTo>
                <a:lnTo>
                  <a:pt x="42" y="98"/>
                </a:lnTo>
                <a:lnTo>
                  <a:pt x="42" y="98"/>
                </a:lnTo>
                <a:lnTo>
                  <a:pt x="44" y="96"/>
                </a:lnTo>
                <a:lnTo>
                  <a:pt x="44" y="96"/>
                </a:lnTo>
                <a:lnTo>
                  <a:pt x="44" y="98"/>
                </a:lnTo>
                <a:lnTo>
                  <a:pt x="44" y="98"/>
                </a:lnTo>
                <a:lnTo>
                  <a:pt x="44" y="98"/>
                </a:lnTo>
                <a:lnTo>
                  <a:pt x="44" y="98"/>
                </a:lnTo>
                <a:lnTo>
                  <a:pt x="44" y="100"/>
                </a:lnTo>
                <a:lnTo>
                  <a:pt x="44" y="100"/>
                </a:lnTo>
                <a:lnTo>
                  <a:pt x="44" y="100"/>
                </a:lnTo>
                <a:lnTo>
                  <a:pt x="44" y="100"/>
                </a:lnTo>
                <a:lnTo>
                  <a:pt x="44" y="100"/>
                </a:lnTo>
                <a:lnTo>
                  <a:pt x="44" y="100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6" y="100"/>
                </a:lnTo>
                <a:lnTo>
                  <a:pt x="46" y="98"/>
                </a:lnTo>
                <a:lnTo>
                  <a:pt x="46" y="98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4"/>
                </a:lnTo>
                <a:lnTo>
                  <a:pt x="46" y="94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6" y="92"/>
                </a:lnTo>
                <a:lnTo>
                  <a:pt x="44" y="92"/>
                </a:lnTo>
                <a:lnTo>
                  <a:pt x="44" y="92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8" y="90"/>
                </a:lnTo>
                <a:lnTo>
                  <a:pt x="48" y="90"/>
                </a:lnTo>
                <a:lnTo>
                  <a:pt x="48" y="88"/>
                </a:lnTo>
                <a:lnTo>
                  <a:pt x="48" y="88"/>
                </a:lnTo>
                <a:lnTo>
                  <a:pt x="46" y="86"/>
                </a:lnTo>
                <a:lnTo>
                  <a:pt x="46" y="86"/>
                </a:lnTo>
                <a:lnTo>
                  <a:pt x="46" y="86"/>
                </a:lnTo>
                <a:lnTo>
                  <a:pt x="46" y="86"/>
                </a:lnTo>
                <a:lnTo>
                  <a:pt x="46" y="86"/>
                </a:lnTo>
                <a:lnTo>
                  <a:pt x="46" y="86"/>
                </a:lnTo>
                <a:lnTo>
                  <a:pt x="46" y="84"/>
                </a:lnTo>
                <a:lnTo>
                  <a:pt x="46" y="84"/>
                </a:lnTo>
                <a:lnTo>
                  <a:pt x="46" y="84"/>
                </a:lnTo>
                <a:lnTo>
                  <a:pt x="46" y="84"/>
                </a:lnTo>
                <a:lnTo>
                  <a:pt x="46" y="84"/>
                </a:lnTo>
                <a:lnTo>
                  <a:pt x="46" y="84"/>
                </a:lnTo>
                <a:lnTo>
                  <a:pt x="44" y="84"/>
                </a:lnTo>
                <a:lnTo>
                  <a:pt x="44" y="84"/>
                </a:lnTo>
                <a:lnTo>
                  <a:pt x="44" y="82"/>
                </a:lnTo>
                <a:lnTo>
                  <a:pt x="44" y="82"/>
                </a:lnTo>
                <a:lnTo>
                  <a:pt x="42" y="82"/>
                </a:lnTo>
                <a:lnTo>
                  <a:pt x="42" y="82"/>
                </a:lnTo>
                <a:lnTo>
                  <a:pt x="42" y="82"/>
                </a:lnTo>
                <a:lnTo>
                  <a:pt x="42" y="82"/>
                </a:lnTo>
                <a:lnTo>
                  <a:pt x="40" y="82"/>
                </a:lnTo>
                <a:lnTo>
                  <a:pt x="40" y="82"/>
                </a:lnTo>
                <a:lnTo>
                  <a:pt x="40" y="80"/>
                </a:lnTo>
                <a:lnTo>
                  <a:pt x="40" y="80"/>
                </a:lnTo>
                <a:lnTo>
                  <a:pt x="38" y="80"/>
                </a:lnTo>
                <a:lnTo>
                  <a:pt x="38" y="80"/>
                </a:lnTo>
                <a:lnTo>
                  <a:pt x="36" y="80"/>
                </a:lnTo>
                <a:lnTo>
                  <a:pt x="36" y="80"/>
                </a:lnTo>
                <a:lnTo>
                  <a:pt x="36" y="80"/>
                </a:lnTo>
                <a:lnTo>
                  <a:pt x="36" y="80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8" y="84"/>
                </a:lnTo>
                <a:lnTo>
                  <a:pt x="38" y="84"/>
                </a:lnTo>
                <a:lnTo>
                  <a:pt x="36" y="84"/>
                </a:lnTo>
                <a:lnTo>
                  <a:pt x="36" y="84"/>
                </a:lnTo>
                <a:lnTo>
                  <a:pt x="36" y="84"/>
                </a:lnTo>
                <a:lnTo>
                  <a:pt x="36" y="84"/>
                </a:lnTo>
                <a:lnTo>
                  <a:pt x="34" y="84"/>
                </a:lnTo>
                <a:lnTo>
                  <a:pt x="34" y="84"/>
                </a:lnTo>
                <a:lnTo>
                  <a:pt x="34" y="84"/>
                </a:lnTo>
                <a:lnTo>
                  <a:pt x="34" y="84"/>
                </a:lnTo>
                <a:lnTo>
                  <a:pt x="34" y="86"/>
                </a:lnTo>
                <a:lnTo>
                  <a:pt x="34" y="86"/>
                </a:lnTo>
                <a:lnTo>
                  <a:pt x="34" y="86"/>
                </a:lnTo>
                <a:lnTo>
                  <a:pt x="34" y="86"/>
                </a:lnTo>
                <a:lnTo>
                  <a:pt x="32" y="86"/>
                </a:lnTo>
                <a:lnTo>
                  <a:pt x="32" y="86"/>
                </a:lnTo>
                <a:lnTo>
                  <a:pt x="32" y="86"/>
                </a:lnTo>
                <a:lnTo>
                  <a:pt x="32" y="86"/>
                </a:lnTo>
                <a:lnTo>
                  <a:pt x="32" y="84"/>
                </a:lnTo>
                <a:lnTo>
                  <a:pt x="32" y="84"/>
                </a:lnTo>
                <a:lnTo>
                  <a:pt x="32" y="84"/>
                </a:lnTo>
                <a:lnTo>
                  <a:pt x="32" y="84"/>
                </a:lnTo>
                <a:lnTo>
                  <a:pt x="32" y="84"/>
                </a:lnTo>
                <a:lnTo>
                  <a:pt x="32" y="84"/>
                </a:lnTo>
                <a:lnTo>
                  <a:pt x="32" y="84"/>
                </a:lnTo>
                <a:lnTo>
                  <a:pt x="32" y="84"/>
                </a:lnTo>
                <a:lnTo>
                  <a:pt x="32" y="82"/>
                </a:lnTo>
                <a:lnTo>
                  <a:pt x="32" y="82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4" y="78"/>
                </a:lnTo>
                <a:lnTo>
                  <a:pt x="34" y="78"/>
                </a:lnTo>
                <a:lnTo>
                  <a:pt x="34" y="76"/>
                </a:lnTo>
                <a:lnTo>
                  <a:pt x="34" y="76"/>
                </a:lnTo>
                <a:lnTo>
                  <a:pt x="34" y="76"/>
                </a:lnTo>
                <a:lnTo>
                  <a:pt x="34" y="76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2"/>
                </a:lnTo>
                <a:lnTo>
                  <a:pt x="36" y="72"/>
                </a:lnTo>
                <a:lnTo>
                  <a:pt x="36" y="72"/>
                </a:lnTo>
                <a:lnTo>
                  <a:pt x="36" y="72"/>
                </a:lnTo>
                <a:lnTo>
                  <a:pt x="34" y="72"/>
                </a:lnTo>
                <a:lnTo>
                  <a:pt x="34" y="72"/>
                </a:lnTo>
                <a:lnTo>
                  <a:pt x="34" y="72"/>
                </a:lnTo>
                <a:lnTo>
                  <a:pt x="34" y="72"/>
                </a:lnTo>
                <a:lnTo>
                  <a:pt x="32" y="72"/>
                </a:lnTo>
                <a:lnTo>
                  <a:pt x="32" y="72"/>
                </a:lnTo>
                <a:lnTo>
                  <a:pt x="32" y="74"/>
                </a:lnTo>
                <a:lnTo>
                  <a:pt x="32" y="74"/>
                </a:lnTo>
                <a:lnTo>
                  <a:pt x="32" y="72"/>
                </a:lnTo>
                <a:lnTo>
                  <a:pt x="32" y="72"/>
                </a:lnTo>
                <a:lnTo>
                  <a:pt x="32" y="74"/>
                </a:lnTo>
                <a:lnTo>
                  <a:pt x="32" y="74"/>
                </a:lnTo>
                <a:lnTo>
                  <a:pt x="30" y="74"/>
                </a:lnTo>
                <a:lnTo>
                  <a:pt x="30" y="74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30" y="72"/>
                </a:lnTo>
                <a:lnTo>
                  <a:pt x="32" y="72"/>
                </a:lnTo>
                <a:lnTo>
                  <a:pt x="32" y="72"/>
                </a:lnTo>
                <a:lnTo>
                  <a:pt x="32" y="70"/>
                </a:lnTo>
                <a:lnTo>
                  <a:pt x="32" y="70"/>
                </a:lnTo>
                <a:lnTo>
                  <a:pt x="32" y="70"/>
                </a:lnTo>
                <a:lnTo>
                  <a:pt x="32" y="70"/>
                </a:lnTo>
                <a:lnTo>
                  <a:pt x="30" y="68"/>
                </a:lnTo>
                <a:lnTo>
                  <a:pt x="30" y="68"/>
                </a:lnTo>
                <a:lnTo>
                  <a:pt x="30" y="68"/>
                </a:lnTo>
                <a:lnTo>
                  <a:pt x="30" y="68"/>
                </a:lnTo>
                <a:lnTo>
                  <a:pt x="28" y="68"/>
                </a:lnTo>
                <a:lnTo>
                  <a:pt x="28" y="68"/>
                </a:lnTo>
                <a:lnTo>
                  <a:pt x="30" y="68"/>
                </a:lnTo>
                <a:lnTo>
                  <a:pt x="30" y="68"/>
                </a:lnTo>
                <a:lnTo>
                  <a:pt x="30" y="66"/>
                </a:lnTo>
                <a:lnTo>
                  <a:pt x="30" y="66"/>
                </a:lnTo>
                <a:lnTo>
                  <a:pt x="28" y="66"/>
                </a:lnTo>
                <a:lnTo>
                  <a:pt x="28" y="66"/>
                </a:lnTo>
                <a:lnTo>
                  <a:pt x="28" y="66"/>
                </a:lnTo>
                <a:lnTo>
                  <a:pt x="28" y="66"/>
                </a:lnTo>
                <a:lnTo>
                  <a:pt x="26" y="66"/>
                </a:lnTo>
                <a:lnTo>
                  <a:pt x="26" y="66"/>
                </a:lnTo>
                <a:lnTo>
                  <a:pt x="26" y="64"/>
                </a:lnTo>
                <a:lnTo>
                  <a:pt x="26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2" y="64"/>
                </a:lnTo>
                <a:lnTo>
                  <a:pt x="22" y="64"/>
                </a:lnTo>
                <a:lnTo>
                  <a:pt x="22" y="62"/>
                </a:lnTo>
                <a:lnTo>
                  <a:pt x="22" y="62"/>
                </a:lnTo>
                <a:lnTo>
                  <a:pt x="22" y="64"/>
                </a:lnTo>
                <a:lnTo>
                  <a:pt x="22" y="64"/>
                </a:lnTo>
                <a:lnTo>
                  <a:pt x="22" y="64"/>
                </a:lnTo>
                <a:lnTo>
                  <a:pt x="22" y="64"/>
                </a:lnTo>
                <a:lnTo>
                  <a:pt x="22" y="66"/>
                </a:lnTo>
                <a:lnTo>
                  <a:pt x="22" y="66"/>
                </a:lnTo>
                <a:lnTo>
                  <a:pt x="20" y="66"/>
                </a:lnTo>
                <a:lnTo>
                  <a:pt x="20" y="66"/>
                </a:lnTo>
                <a:lnTo>
                  <a:pt x="20" y="68"/>
                </a:lnTo>
                <a:lnTo>
                  <a:pt x="20" y="68"/>
                </a:lnTo>
                <a:lnTo>
                  <a:pt x="20" y="68"/>
                </a:lnTo>
                <a:lnTo>
                  <a:pt x="20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22" y="68"/>
                </a:lnTo>
                <a:lnTo>
                  <a:pt x="18" y="68"/>
                </a:lnTo>
                <a:lnTo>
                  <a:pt x="18" y="68"/>
                </a:lnTo>
                <a:lnTo>
                  <a:pt x="20" y="70"/>
                </a:lnTo>
                <a:lnTo>
                  <a:pt x="20" y="70"/>
                </a:lnTo>
                <a:lnTo>
                  <a:pt x="20" y="70"/>
                </a:lnTo>
                <a:lnTo>
                  <a:pt x="20" y="70"/>
                </a:lnTo>
                <a:lnTo>
                  <a:pt x="22" y="70"/>
                </a:lnTo>
                <a:lnTo>
                  <a:pt x="22" y="70"/>
                </a:lnTo>
                <a:lnTo>
                  <a:pt x="20" y="70"/>
                </a:lnTo>
                <a:lnTo>
                  <a:pt x="20" y="70"/>
                </a:lnTo>
                <a:lnTo>
                  <a:pt x="20" y="70"/>
                </a:lnTo>
                <a:lnTo>
                  <a:pt x="20" y="70"/>
                </a:lnTo>
                <a:lnTo>
                  <a:pt x="20" y="72"/>
                </a:lnTo>
                <a:lnTo>
                  <a:pt x="20" y="72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6" y="76"/>
                </a:lnTo>
                <a:lnTo>
                  <a:pt x="16" y="76"/>
                </a:lnTo>
                <a:lnTo>
                  <a:pt x="16" y="76"/>
                </a:lnTo>
                <a:lnTo>
                  <a:pt x="16" y="76"/>
                </a:lnTo>
                <a:lnTo>
                  <a:pt x="16" y="80"/>
                </a:lnTo>
                <a:lnTo>
                  <a:pt x="16" y="80"/>
                </a:lnTo>
                <a:lnTo>
                  <a:pt x="18" y="80"/>
                </a:lnTo>
                <a:lnTo>
                  <a:pt x="18" y="80"/>
                </a:lnTo>
                <a:lnTo>
                  <a:pt x="18" y="82"/>
                </a:lnTo>
                <a:lnTo>
                  <a:pt x="18" y="82"/>
                </a:lnTo>
                <a:lnTo>
                  <a:pt x="18" y="84"/>
                </a:lnTo>
                <a:lnTo>
                  <a:pt x="18" y="84"/>
                </a:lnTo>
                <a:lnTo>
                  <a:pt x="18" y="84"/>
                </a:lnTo>
                <a:lnTo>
                  <a:pt x="18" y="84"/>
                </a:lnTo>
                <a:lnTo>
                  <a:pt x="18" y="84"/>
                </a:lnTo>
                <a:lnTo>
                  <a:pt x="18" y="84"/>
                </a:lnTo>
                <a:lnTo>
                  <a:pt x="18" y="86"/>
                </a:lnTo>
                <a:lnTo>
                  <a:pt x="18" y="86"/>
                </a:lnTo>
                <a:lnTo>
                  <a:pt x="16" y="84"/>
                </a:lnTo>
                <a:lnTo>
                  <a:pt x="16" y="84"/>
                </a:lnTo>
                <a:lnTo>
                  <a:pt x="16" y="86"/>
                </a:lnTo>
                <a:lnTo>
                  <a:pt x="16" y="86"/>
                </a:lnTo>
                <a:lnTo>
                  <a:pt x="16" y="86"/>
                </a:lnTo>
                <a:lnTo>
                  <a:pt x="16" y="86"/>
                </a:lnTo>
                <a:lnTo>
                  <a:pt x="16" y="86"/>
                </a:lnTo>
                <a:lnTo>
                  <a:pt x="16" y="86"/>
                </a:lnTo>
                <a:lnTo>
                  <a:pt x="14" y="86"/>
                </a:lnTo>
                <a:lnTo>
                  <a:pt x="14" y="86"/>
                </a:lnTo>
                <a:lnTo>
                  <a:pt x="14" y="88"/>
                </a:lnTo>
                <a:lnTo>
                  <a:pt x="14" y="88"/>
                </a:lnTo>
                <a:lnTo>
                  <a:pt x="12" y="88"/>
                </a:lnTo>
                <a:lnTo>
                  <a:pt x="12" y="88"/>
                </a:lnTo>
                <a:lnTo>
                  <a:pt x="12" y="90"/>
                </a:lnTo>
                <a:lnTo>
                  <a:pt x="12" y="90"/>
                </a:lnTo>
                <a:lnTo>
                  <a:pt x="14" y="90"/>
                </a:lnTo>
                <a:lnTo>
                  <a:pt x="14" y="90"/>
                </a:lnTo>
                <a:lnTo>
                  <a:pt x="14" y="92"/>
                </a:lnTo>
                <a:lnTo>
                  <a:pt x="14" y="92"/>
                </a:lnTo>
                <a:lnTo>
                  <a:pt x="14" y="92"/>
                </a:lnTo>
                <a:lnTo>
                  <a:pt x="14" y="92"/>
                </a:lnTo>
                <a:lnTo>
                  <a:pt x="14" y="94"/>
                </a:lnTo>
                <a:lnTo>
                  <a:pt x="14" y="94"/>
                </a:lnTo>
                <a:lnTo>
                  <a:pt x="14" y="94"/>
                </a:lnTo>
                <a:lnTo>
                  <a:pt x="14" y="94"/>
                </a:lnTo>
                <a:lnTo>
                  <a:pt x="16" y="94"/>
                </a:lnTo>
                <a:lnTo>
                  <a:pt x="16" y="94"/>
                </a:lnTo>
                <a:lnTo>
                  <a:pt x="16" y="98"/>
                </a:lnTo>
                <a:lnTo>
                  <a:pt x="16" y="98"/>
                </a:lnTo>
                <a:lnTo>
                  <a:pt x="14" y="98"/>
                </a:lnTo>
                <a:lnTo>
                  <a:pt x="14" y="98"/>
                </a:lnTo>
                <a:lnTo>
                  <a:pt x="14" y="98"/>
                </a:lnTo>
                <a:lnTo>
                  <a:pt x="14" y="98"/>
                </a:lnTo>
                <a:lnTo>
                  <a:pt x="14" y="98"/>
                </a:lnTo>
                <a:lnTo>
                  <a:pt x="14" y="98"/>
                </a:lnTo>
                <a:lnTo>
                  <a:pt x="16" y="98"/>
                </a:lnTo>
                <a:lnTo>
                  <a:pt x="16" y="98"/>
                </a:lnTo>
                <a:lnTo>
                  <a:pt x="16" y="100"/>
                </a:lnTo>
                <a:lnTo>
                  <a:pt x="16" y="100"/>
                </a:lnTo>
                <a:lnTo>
                  <a:pt x="16" y="98"/>
                </a:lnTo>
                <a:lnTo>
                  <a:pt x="16" y="98"/>
                </a:lnTo>
                <a:lnTo>
                  <a:pt x="16" y="98"/>
                </a:lnTo>
                <a:lnTo>
                  <a:pt x="16" y="98"/>
                </a:lnTo>
                <a:lnTo>
                  <a:pt x="18" y="100"/>
                </a:lnTo>
                <a:lnTo>
                  <a:pt x="18" y="100"/>
                </a:lnTo>
                <a:lnTo>
                  <a:pt x="20" y="100"/>
                </a:lnTo>
                <a:lnTo>
                  <a:pt x="20" y="100"/>
                </a:lnTo>
                <a:lnTo>
                  <a:pt x="20" y="102"/>
                </a:lnTo>
                <a:lnTo>
                  <a:pt x="20" y="102"/>
                </a:lnTo>
                <a:lnTo>
                  <a:pt x="20" y="104"/>
                </a:lnTo>
                <a:lnTo>
                  <a:pt x="20" y="104"/>
                </a:lnTo>
                <a:lnTo>
                  <a:pt x="22" y="108"/>
                </a:lnTo>
                <a:lnTo>
                  <a:pt x="22" y="108"/>
                </a:lnTo>
                <a:lnTo>
                  <a:pt x="22" y="108"/>
                </a:lnTo>
                <a:lnTo>
                  <a:pt x="22" y="108"/>
                </a:lnTo>
                <a:lnTo>
                  <a:pt x="22" y="112"/>
                </a:lnTo>
                <a:lnTo>
                  <a:pt x="22" y="112"/>
                </a:lnTo>
                <a:lnTo>
                  <a:pt x="24" y="114"/>
                </a:lnTo>
                <a:lnTo>
                  <a:pt x="24" y="114"/>
                </a:lnTo>
                <a:lnTo>
                  <a:pt x="24" y="114"/>
                </a:lnTo>
                <a:lnTo>
                  <a:pt x="24" y="114"/>
                </a:lnTo>
                <a:lnTo>
                  <a:pt x="24" y="116"/>
                </a:lnTo>
                <a:lnTo>
                  <a:pt x="24" y="116"/>
                </a:lnTo>
                <a:lnTo>
                  <a:pt x="26" y="116"/>
                </a:lnTo>
                <a:lnTo>
                  <a:pt x="26" y="116"/>
                </a:lnTo>
                <a:lnTo>
                  <a:pt x="26" y="118"/>
                </a:lnTo>
                <a:lnTo>
                  <a:pt x="26" y="118"/>
                </a:lnTo>
                <a:lnTo>
                  <a:pt x="28" y="118"/>
                </a:lnTo>
                <a:lnTo>
                  <a:pt x="28" y="118"/>
                </a:lnTo>
                <a:lnTo>
                  <a:pt x="28" y="118"/>
                </a:lnTo>
                <a:lnTo>
                  <a:pt x="28" y="118"/>
                </a:lnTo>
                <a:lnTo>
                  <a:pt x="30" y="120"/>
                </a:lnTo>
                <a:lnTo>
                  <a:pt x="30" y="120"/>
                </a:lnTo>
                <a:lnTo>
                  <a:pt x="30" y="122"/>
                </a:lnTo>
                <a:lnTo>
                  <a:pt x="30" y="122"/>
                </a:lnTo>
                <a:lnTo>
                  <a:pt x="32" y="122"/>
                </a:lnTo>
                <a:lnTo>
                  <a:pt x="32" y="122"/>
                </a:lnTo>
                <a:lnTo>
                  <a:pt x="32" y="124"/>
                </a:lnTo>
                <a:lnTo>
                  <a:pt x="32" y="124"/>
                </a:lnTo>
                <a:lnTo>
                  <a:pt x="34" y="122"/>
                </a:lnTo>
                <a:lnTo>
                  <a:pt x="34" y="122"/>
                </a:lnTo>
                <a:lnTo>
                  <a:pt x="34" y="120"/>
                </a:lnTo>
                <a:lnTo>
                  <a:pt x="34" y="120"/>
                </a:lnTo>
                <a:lnTo>
                  <a:pt x="36" y="122"/>
                </a:lnTo>
                <a:lnTo>
                  <a:pt x="36" y="122"/>
                </a:lnTo>
                <a:lnTo>
                  <a:pt x="36" y="120"/>
                </a:lnTo>
                <a:lnTo>
                  <a:pt x="38" y="120"/>
                </a:lnTo>
                <a:lnTo>
                  <a:pt x="38" y="120"/>
                </a:lnTo>
                <a:lnTo>
                  <a:pt x="38" y="122"/>
                </a:lnTo>
                <a:lnTo>
                  <a:pt x="38" y="122"/>
                </a:lnTo>
                <a:lnTo>
                  <a:pt x="38" y="122"/>
                </a:lnTo>
                <a:lnTo>
                  <a:pt x="40" y="122"/>
                </a:lnTo>
                <a:lnTo>
                  <a:pt x="40" y="122"/>
                </a:lnTo>
                <a:lnTo>
                  <a:pt x="38" y="124"/>
                </a:lnTo>
                <a:lnTo>
                  <a:pt x="38" y="124"/>
                </a:lnTo>
                <a:lnTo>
                  <a:pt x="38" y="126"/>
                </a:lnTo>
                <a:lnTo>
                  <a:pt x="38" y="126"/>
                </a:lnTo>
                <a:lnTo>
                  <a:pt x="38" y="126"/>
                </a:lnTo>
                <a:lnTo>
                  <a:pt x="38" y="126"/>
                </a:lnTo>
                <a:lnTo>
                  <a:pt x="40" y="126"/>
                </a:lnTo>
                <a:lnTo>
                  <a:pt x="40" y="126"/>
                </a:lnTo>
                <a:lnTo>
                  <a:pt x="40" y="126"/>
                </a:lnTo>
                <a:lnTo>
                  <a:pt x="40" y="126"/>
                </a:lnTo>
                <a:lnTo>
                  <a:pt x="40" y="128"/>
                </a:lnTo>
                <a:lnTo>
                  <a:pt x="40" y="128"/>
                </a:lnTo>
                <a:lnTo>
                  <a:pt x="42" y="128"/>
                </a:lnTo>
                <a:lnTo>
                  <a:pt x="42" y="128"/>
                </a:lnTo>
                <a:lnTo>
                  <a:pt x="42" y="130"/>
                </a:lnTo>
                <a:lnTo>
                  <a:pt x="42" y="130"/>
                </a:lnTo>
                <a:lnTo>
                  <a:pt x="44" y="130"/>
                </a:lnTo>
                <a:lnTo>
                  <a:pt x="44" y="130"/>
                </a:lnTo>
                <a:lnTo>
                  <a:pt x="44" y="132"/>
                </a:lnTo>
                <a:lnTo>
                  <a:pt x="44" y="132"/>
                </a:lnTo>
                <a:lnTo>
                  <a:pt x="42" y="132"/>
                </a:lnTo>
                <a:lnTo>
                  <a:pt x="42" y="132"/>
                </a:lnTo>
                <a:lnTo>
                  <a:pt x="42" y="134"/>
                </a:lnTo>
                <a:lnTo>
                  <a:pt x="42" y="134"/>
                </a:lnTo>
                <a:lnTo>
                  <a:pt x="44" y="134"/>
                </a:lnTo>
                <a:lnTo>
                  <a:pt x="44" y="134"/>
                </a:lnTo>
                <a:lnTo>
                  <a:pt x="44" y="134"/>
                </a:lnTo>
                <a:lnTo>
                  <a:pt x="46" y="134"/>
                </a:lnTo>
                <a:lnTo>
                  <a:pt x="46" y="134"/>
                </a:lnTo>
                <a:lnTo>
                  <a:pt x="46" y="134"/>
                </a:lnTo>
                <a:lnTo>
                  <a:pt x="46" y="136"/>
                </a:lnTo>
                <a:lnTo>
                  <a:pt x="46" y="136"/>
                </a:lnTo>
                <a:lnTo>
                  <a:pt x="44" y="136"/>
                </a:lnTo>
                <a:lnTo>
                  <a:pt x="44" y="136"/>
                </a:lnTo>
                <a:lnTo>
                  <a:pt x="44" y="138"/>
                </a:lnTo>
                <a:lnTo>
                  <a:pt x="44" y="138"/>
                </a:lnTo>
                <a:lnTo>
                  <a:pt x="48" y="138"/>
                </a:lnTo>
                <a:lnTo>
                  <a:pt x="48" y="138"/>
                </a:lnTo>
                <a:lnTo>
                  <a:pt x="48" y="136"/>
                </a:lnTo>
                <a:lnTo>
                  <a:pt x="48" y="136"/>
                </a:lnTo>
                <a:lnTo>
                  <a:pt x="48" y="136"/>
                </a:lnTo>
                <a:lnTo>
                  <a:pt x="48" y="136"/>
                </a:lnTo>
                <a:lnTo>
                  <a:pt x="48" y="136"/>
                </a:lnTo>
                <a:lnTo>
                  <a:pt x="48" y="136"/>
                </a:lnTo>
                <a:lnTo>
                  <a:pt x="48" y="138"/>
                </a:lnTo>
                <a:lnTo>
                  <a:pt x="48" y="138"/>
                </a:lnTo>
                <a:lnTo>
                  <a:pt x="48" y="138"/>
                </a:lnTo>
                <a:lnTo>
                  <a:pt x="48" y="138"/>
                </a:lnTo>
                <a:lnTo>
                  <a:pt x="50" y="138"/>
                </a:lnTo>
                <a:lnTo>
                  <a:pt x="50" y="138"/>
                </a:lnTo>
                <a:lnTo>
                  <a:pt x="48" y="140"/>
                </a:lnTo>
                <a:lnTo>
                  <a:pt x="48" y="140"/>
                </a:lnTo>
                <a:lnTo>
                  <a:pt x="48" y="140"/>
                </a:lnTo>
                <a:lnTo>
                  <a:pt x="48" y="140"/>
                </a:lnTo>
                <a:lnTo>
                  <a:pt x="46" y="142"/>
                </a:lnTo>
                <a:lnTo>
                  <a:pt x="46" y="142"/>
                </a:lnTo>
                <a:lnTo>
                  <a:pt x="48" y="142"/>
                </a:lnTo>
                <a:lnTo>
                  <a:pt x="48" y="142"/>
                </a:lnTo>
                <a:lnTo>
                  <a:pt x="48" y="142"/>
                </a:lnTo>
                <a:lnTo>
                  <a:pt x="48" y="142"/>
                </a:lnTo>
                <a:lnTo>
                  <a:pt x="50" y="142"/>
                </a:lnTo>
                <a:lnTo>
                  <a:pt x="50" y="142"/>
                </a:lnTo>
                <a:lnTo>
                  <a:pt x="50" y="142"/>
                </a:lnTo>
                <a:lnTo>
                  <a:pt x="50" y="142"/>
                </a:lnTo>
                <a:lnTo>
                  <a:pt x="50" y="140"/>
                </a:lnTo>
                <a:lnTo>
                  <a:pt x="50" y="140"/>
                </a:lnTo>
                <a:lnTo>
                  <a:pt x="52" y="142"/>
                </a:lnTo>
                <a:lnTo>
                  <a:pt x="52" y="142"/>
                </a:lnTo>
                <a:lnTo>
                  <a:pt x="52" y="140"/>
                </a:lnTo>
                <a:lnTo>
                  <a:pt x="52" y="140"/>
                </a:lnTo>
                <a:lnTo>
                  <a:pt x="54" y="140"/>
                </a:lnTo>
                <a:lnTo>
                  <a:pt x="54" y="140"/>
                </a:lnTo>
                <a:lnTo>
                  <a:pt x="54" y="138"/>
                </a:lnTo>
                <a:lnTo>
                  <a:pt x="54" y="138"/>
                </a:lnTo>
                <a:lnTo>
                  <a:pt x="54" y="138"/>
                </a:lnTo>
                <a:lnTo>
                  <a:pt x="54" y="138"/>
                </a:lnTo>
                <a:lnTo>
                  <a:pt x="54" y="138"/>
                </a:lnTo>
                <a:lnTo>
                  <a:pt x="54" y="138"/>
                </a:lnTo>
                <a:lnTo>
                  <a:pt x="54" y="136"/>
                </a:lnTo>
                <a:lnTo>
                  <a:pt x="54" y="136"/>
                </a:lnTo>
                <a:lnTo>
                  <a:pt x="56" y="136"/>
                </a:lnTo>
                <a:lnTo>
                  <a:pt x="56" y="136"/>
                </a:lnTo>
                <a:lnTo>
                  <a:pt x="56" y="136"/>
                </a:lnTo>
                <a:lnTo>
                  <a:pt x="56" y="136"/>
                </a:lnTo>
                <a:lnTo>
                  <a:pt x="56" y="138"/>
                </a:lnTo>
                <a:lnTo>
                  <a:pt x="56" y="138"/>
                </a:lnTo>
                <a:lnTo>
                  <a:pt x="56" y="140"/>
                </a:lnTo>
                <a:lnTo>
                  <a:pt x="56" y="140"/>
                </a:lnTo>
                <a:lnTo>
                  <a:pt x="54" y="140"/>
                </a:lnTo>
                <a:lnTo>
                  <a:pt x="54" y="140"/>
                </a:lnTo>
                <a:lnTo>
                  <a:pt x="54" y="142"/>
                </a:lnTo>
                <a:lnTo>
                  <a:pt x="54" y="142"/>
                </a:lnTo>
                <a:lnTo>
                  <a:pt x="52" y="142"/>
                </a:lnTo>
                <a:lnTo>
                  <a:pt x="52" y="142"/>
                </a:lnTo>
                <a:lnTo>
                  <a:pt x="52" y="146"/>
                </a:lnTo>
                <a:lnTo>
                  <a:pt x="52" y="146"/>
                </a:lnTo>
                <a:lnTo>
                  <a:pt x="52" y="146"/>
                </a:lnTo>
                <a:lnTo>
                  <a:pt x="52" y="146"/>
                </a:lnTo>
                <a:lnTo>
                  <a:pt x="52" y="146"/>
                </a:lnTo>
                <a:lnTo>
                  <a:pt x="52" y="146"/>
                </a:lnTo>
                <a:lnTo>
                  <a:pt x="50" y="148"/>
                </a:lnTo>
                <a:lnTo>
                  <a:pt x="50" y="148"/>
                </a:lnTo>
                <a:lnTo>
                  <a:pt x="50" y="146"/>
                </a:lnTo>
                <a:lnTo>
                  <a:pt x="50" y="146"/>
                </a:lnTo>
                <a:lnTo>
                  <a:pt x="50" y="148"/>
                </a:lnTo>
                <a:lnTo>
                  <a:pt x="50" y="148"/>
                </a:lnTo>
                <a:lnTo>
                  <a:pt x="50" y="148"/>
                </a:lnTo>
                <a:lnTo>
                  <a:pt x="50" y="148"/>
                </a:lnTo>
                <a:lnTo>
                  <a:pt x="48" y="148"/>
                </a:lnTo>
                <a:lnTo>
                  <a:pt x="48" y="148"/>
                </a:lnTo>
                <a:lnTo>
                  <a:pt x="48" y="148"/>
                </a:lnTo>
                <a:lnTo>
                  <a:pt x="48" y="148"/>
                </a:lnTo>
                <a:lnTo>
                  <a:pt x="48" y="146"/>
                </a:lnTo>
                <a:lnTo>
                  <a:pt x="48" y="146"/>
                </a:lnTo>
                <a:lnTo>
                  <a:pt x="48" y="144"/>
                </a:lnTo>
                <a:lnTo>
                  <a:pt x="48" y="144"/>
                </a:lnTo>
                <a:lnTo>
                  <a:pt x="48" y="146"/>
                </a:lnTo>
                <a:lnTo>
                  <a:pt x="48" y="146"/>
                </a:lnTo>
                <a:lnTo>
                  <a:pt x="46" y="146"/>
                </a:lnTo>
                <a:lnTo>
                  <a:pt x="46" y="146"/>
                </a:lnTo>
                <a:lnTo>
                  <a:pt x="46" y="146"/>
                </a:lnTo>
                <a:lnTo>
                  <a:pt x="46" y="146"/>
                </a:lnTo>
                <a:lnTo>
                  <a:pt x="46" y="146"/>
                </a:lnTo>
                <a:lnTo>
                  <a:pt x="46" y="146"/>
                </a:lnTo>
                <a:lnTo>
                  <a:pt x="46" y="148"/>
                </a:lnTo>
                <a:lnTo>
                  <a:pt x="46" y="148"/>
                </a:lnTo>
                <a:lnTo>
                  <a:pt x="44" y="148"/>
                </a:lnTo>
                <a:lnTo>
                  <a:pt x="44" y="148"/>
                </a:lnTo>
                <a:lnTo>
                  <a:pt x="44" y="148"/>
                </a:lnTo>
                <a:lnTo>
                  <a:pt x="44" y="148"/>
                </a:lnTo>
                <a:lnTo>
                  <a:pt x="42" y="148"/>
                </a:lnTo>
                <a:lnTo>
                  <a:pt x="42" y="148"/>
                </a:lnTo>
                <a:lnTo>
                  <a:pt x="42" y="148"/>
                </a:lnTo>
                <a:lnTo>
                  <a:pt x="42" y="148"/>
                </a:lnTo>
                <a:lnTo>
                  <a:pt x="42" y="148"/>
                </a:lnTo>
                <a:lnTo>
                  <a:pt x="42" y="148"/>
                </a:lnTo>
                <a:lnTo>
                  <a:pt x="44" y="150"/>
                </a:lnTo>
                <a:lnTo>
                  <a:pt x="44" y="150"/>
                </a:lnTo>
                <a:lnTo>
                  <a:pt x="44" y="150"/>
                </a:lnTo>
                <a:lnTo>
                  <a:pt x="44" y="150"/>
                </a:lnTo>
                <a:lnTo>
                  <a:pt x="44" y="150"/>
                </a:lnTo>
                <a:lnTo>
                  <a:pt x="44" y="150"/>
                </a:lnTo>
                <a:lnTo>
                  <a:pt x="44" y="150"/>
                </a:lnTo>
                <a:lnTo>
                  <a:pt x="44" y="150"/>
                </a:lnTo>
                <a:lnTo>
                  <a:pt x="46" y="150"/>
                </a:lnTo>
                <a:lnTo>
                  <a:pt x="46" y="150"/>
                </a:lnTo>
                <a:lnTo>
                  <a:pt x="46" y="148"/>
                </a:lnTo>
                <a:lnTo>
                  <a:pt x="46" y="148"/>
                </a:lnTo>
                <a:lnTo>
                  <a:pt x="46" y="150"/>
                </a:lnTo>
                <a:lnTo>
                  <a:pt x="46" y="150"/>
                </a:lnTo>
                <a:lnTo>
                  <a:pt x="46" y="152"/>
                </a:lnTo>
                <a:lnTo>
                  <a:pt x="46" y="152"/>
                </a:lnTo>
                <a:lnTo>
                  <a:pt x="46" y="156"/>
                </a:lnTo>
                <a:lnTo>
                  <a:pt x="46" y="156"/>
                </a:lnTo>
                <a:lnTo>
                  <a:pt x="46" y="156"/>
                </a:lnTo>
                <a:lnTo>
                  <a:pt x="46" y="156"/>
                </a:lnTo>
                <a:lnTo>
                  <a:pt x="44" y="156"/>
                </a:lnTo>
                <a:lnTo>
                  <a:pt x="44" y="156"/>
                </a:lnTo>
                <a:lnTo>
                  <a:pt x="44" y="158"/>
                </a:lnTo>
                <a:lnTo>
                  <a:pt x="44" y="158"/>
                </a:lnTo>
                <a:lnTo>
                  <a:pt x="44" y="160"/>
                </a:lnTo>
                <a:lnTo>
                  <a:pt x="44" y="160"/>
                </a:lnTo>
                <a:lnTo>
                  <a:pt x="42" y="160"/>
                </a:lnTo>
                <a:lnTo>
                  <a:pt x="42" y="160"/>
                </a:lnTo>
                <a:lnTo>
                  <a:pt x="42" y="162"/>
                </a:lnTo>
                <a:lnTo>
                  <a:pt x="42" y="162"/>
                </a:lnTo>
                <a:lnTo>
                  <a:pt x="42" y="162"/>
                </a:lnTo>
                <a:lnTo>
                  <a:pt x="42" y="162"/>
                </a:lnTo>
                <a:lnTo>
                  <a:pt x="42" y="164"/>
                </a:lnTo>
                <a:lnTo>
                  <a:pt x="42" y="164"/>
                </a:lnTo>
                <a:lnTo>
                  <a:pt x="40" y="164"/>
                </a:lnTo>
                <a:lnTo>
                  <a:pt x="40" y="164"/>
                </a:lnTo>
                <a:lnTo>
                  <a:pt x="40" y="166"/>
                </a:lnTo>
                <a:lnTo>
                  <a:pt x="40" y="166"/>
                </a:lnTo>
                <a:lnTo>
                  <a:pt x="38" y="168"/>
                </a:lnTo>
                <a:lnTo>
                  <a:pt x="38" y="168"/>
                </a:lnTo>
                <a:lnTo>
                  <a:pt x="36" y="168"/>
                </a:lnTo>
                <a:lnTo>
                  <a:pt x="36" y="168"/>
                </a:lnTo>
                <a:lnTo>
                  <a:pt x="36" y="170"/>
                </a:lnTo>
                <a:lnTo>
                  <a:pt x="36" y="170"/>
                </a:lnTo>
                <a:lnTo>
                  <a:pt x="36" y="170"/>
                </a:lnTo>
                <a:lnTo>
                  <a:pt x="36" y="170"/>
                </a:lnTo>
                <a:lnTo>
                  <a:pt x="36" y="170"/>
                </a:lnTo>
                <a:lnTo>
                  <a:pt x="36" y="170"/>
                </a:lnTo>
                <a:lnTo>
                  <a:pt x="36" y="170"/>
                </a:lnTo>
                <a:lnTo>
                  <a:pt x="36" y="170"/>
                </a:lnTo>
                <a:lnTo>
                  <a:pt x="34" y="170"/>
                </a:lnTo>
                <a:lnTo>
                  <a:pt x="34" y="170"/>
                </a:lnTo>
                <a:lnTo>
                  <a:pt x="32" y="172"/>
                </a:lnTo>
                <a:lnTo>
                  <a:pt x="32" y="172"/>
                </a:lnTo>
                <a:lnTo>
                  <a:pt x="32" y="174"/>
                </a:lnTo>
                <a:lnTo>
                  <a:pt x="32" y="174"/>
                </a:lnTo>
                <a:lnTo>
                  <a:pt x="34" y="172"/>
                </a:lnTo>
                <a:lnTo>
                  <a:pt x="34" y="172"/>
                </a:lnTo>
                <a:lnTo>
                  <a:pt x="36" y="172"/>
                </a:lnTo>
                <a:lnTo>
                  <a:pt x="36" y="172"/>
                </a:lnTo>
                <a:lnTo>
                  <a:pt x="36" y="172"/>
                </a:lnTo>
                <a:lnTo>
                  <a:pt x="36" y="172"/>
                </a:lnTo>
                <a:lnTo>
                  <a:pt x="38" y="170"/>
                </a:lnTo>
                <a:lnTo>
                  <a:pt x="38" y="170"/>
                </a:lnTo>
                <a:lnTo>
                  <a:pt x="40" y="172"/>
                </a:lnTo>
                <a:lnTo>
                  <a:pt x="40" y="172"/>
                </a:lnTo>
                <a:lnTo>
                  <a:pt x="40" y="172"/>
                </a:lnTo>
                <a:lnTo>
                  <a:pt x="40" y="172"/>
                </a:lnTo>
                <a:lnTo>
                  <a:pt x="40" y="172"/>
                </a:lnTo>
                <a:lnTo>
                  <a:pt x="40" y="172"/>
                </a:lnTo>
                <a:lnTo>
                  <a:pt x="40" y="170"/>
                </a:lnTo>
                <a:lnTo>
                  <a:pt x="40" y="170"/>
                </a:lnTo>
                <a:lnTo>
                  <a:pt x="42" y="170"/>
                </a:lnTo>
                <a:lnTo>
                  <a:pt x="42" y="170"/>
                </a:lnTo>
                <a:lnTo>
                  <a:pt x="44" y="168"/>
                </a:lnTo>
                <a:lnTo>
                  <a:pt x="44" y="168"/>
                </a:lnTo>
                <a:lnTo>
                  <a:pt x="46" y="166"/>
                </a:lnTo>
                <a:lnTo>
                  <a:pt x="46" y="166"/>
                </a:lnTo>
                <a:lnTo>
                  <a:pt x="48" y="166"/>
                </a:lnTo>
                <a:lnTo>
                  <a:pt x="48" y="166"/>
                </a:lnTo>
                <a:lnTo>
                  <a:pt x="50" y="164"/>
                </a:lnTo>
                <a:lnTo>
                  <a:pt x="50" y="164"/>
                </a:lnTo>
                <a:lnTo>
                  <a:pt x="50" y="162"/>
                </a:lnTo>
                <a:lnTo>
                  <a:pt x="50" y="162"/>
                </a:lnTo>
                <a:lnTo>
                  <a:pt x="50" y="160"/>
                </a:lnTo>
                <a:lnTo>
                  <a:pt x="50" y="160"/>
                </a:lnTo>
                <a:lnTo>
                  <a:pt x="50" y="160"/>
                </a:lnTo>
                <a:lnTo>
                  <a:pt x="50" y="160"/>
                </a:lnTo>
                <a:lnTo>
                  <a:pt x="50" y="158"/>
                </a:lnTo>
                <a:lnTo>
                  <a:pt x="50" y="158"/>
                </a:lnTo>
                <a:lnTo>
                  <a:pt x="52" y="160"/>
                </a:lnTo>
                <a:lnTo>
                  <a:pt x="52" y="160"/>
                </a:lnTo>
                <a:lnTo>
                  <a:pt x="54" y="158"/>
                </a:lnTo>
                <a:lnTo>
                  <a:pt x="54" y="158"/>
                </a:lnTo>
                <a:lnTo>
                  <a:pt x="56" y="158"/>
                </a:lnTo>
                <a:lnTo>
                  <a:pt x="56" y="158"/>
                </a:lnTo>
                <a:lnTo>
                  <a:pt x="56" y="158"/>
                </a:lnTo>
                <a:lnTo>
                  <a:pt x="56" y="158"/>
                </a:lnTo>
                <a:lnTo>
                  <a:pt x="56" y="156"/>
                </a:lnTo>
                <a:lnTo>
                  <a:pt x="56" y="156"/>
                </a:lnTo>
                <a:lnTo>
                  <a:pt x="58" y="156"/>
                </a:lnTo>
                <a:lnTo>
                  <a:pt x="58" y="156"/>
                </a:lnTo>
                <a:lnTo>
                  <a:pt x="58" y="156"/>
                </a:lnTo>
                <a:lnTo>
                  <a:pt x="58" y="156"/>
                </a:lnTo>
                <a:lnTo>
                  <a:pt x="60" y="154"/>
                </a:lnTo>
                <a:lnTo>
                  <a:pt x="60" y="154"/>
                </a:lnTo>
                <a:lnTo>
                  <a:pt x="60" y="154"/>
                </a:lnTo>
                <a:lnTo>
                  <a:pt x="60" y="154"/>
                </a:lnTo>
                <a:lnTo>
                  <a:pt x="60" y="154"/>
                </a:lnTo>
                <a:lnTo>
                  <a:pt x="60" y="154"/>
                </a:lnTo>
                <a:lnTo>
                  <a:pt x="62" y="152"/>
                </a:lnTo>
                <a:lnTo>
                  <a:pt x="62" y="152"/>
                </a:lnTo>
                <a:lnTo>
                  <a:pt x="62" y="150"/>
                </a:lnTo>
                <a:lnTo>
                  <a:pt x="62" y="150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4"/>
                </a:lnTo>
                <a:lnTo>
                  <a:pt x="64" y="144"/>
                </a:lnTo>
                <a:lnTo>
                  <a:pt x="64" y="144"/>
                </a:lnTo>
                <a:lnTo>
                  <a:pt x="64" y="144"/>
                </a:lnTo>
                <a:lnTo>
                  <a:pt x="66" y="144"/>
                </a:lnTo>
                <a:lnTo>
                  <a:pt x="66" y="144"/>
                </a:lnTo>
                <a:lnTo>
                  <a:pt x="66" y="144"/>
                </a:lnTo>
                <a:lnTo>
                  <a:pt x="66" y="144"/>
                </a:lnTo>
                <a:lnTo>
                  <a:pt x="66" y="142"/>
                </a:lnTo>
                <a:lnTo>
                  <a:pt x="66" y="142"/>
                </a:lnTo>
                <a:lnTo>
                  <a:pt x="66" y="142"/>
                </a:lnTo>
                <a:lnTo>
                  <a:pt x="66" y="142"/>
                </a:lnTo>
                <a:lnTo>
                  <a:pt x="68" y="142"/>
                </a:lnTo>
                <a:lnTo>
                  <a:pt x="68" y="142"/>
                </a:lnTo>
                <a:lnTo>
                  <a:pt x="68" y="142"/>
                </a:lnTo>
                <a:lnTo>
                  <a:pt x="68" y="142"/>
                </a:lnTo>
                <a:lnTo>
                  <a:pt x="68" y="140"/>
                </a:lnTo>
                <a:lnTo>
                  <a:pt x="68" y="140"/>
                </a:lnTo>
                <a:lnTo>
                  <a:pt x="68" y="140"/>
                </a:lnTo>
                <a:lnTo>
                  <a:pt x="68" y="140"/>
                </a:lnTo>
                <a:lnTo>
                  <a:pt x="70" y="138"/>
                </a:lnTo>
                <a:lnTo>
                  <a:pt x="70" y="138"/>
                </a:lnTo>
                <a:lnTo>
                  <a:pt x="70" y="138"/>
                </a:lnTo>
                <a:lnTo>
                  <a:pt x="70" y="138"/>
                </a:lnTo>
                <a:lnTo>
                  <a:pt x="70" y="136"/>
                </a:lnTo>
                <a:lnTo>
                  <a:pt x="70" y="136"/>
                </a:lnTo>
                <a:lnTo>
                  <a:pt x="70" y="134"/>
                </a:lnTo>
                <a:lnTo>
                  <a:pt x="70" y="134"/>
                </a:lnTo>
                <a:lnTo>
                  <a:pt x="72" y="132"/>
                </a:lnTo>
                <a:lnTo>
                  <a:pt x="72" y="132"/>
                </a:lnTo>
                <a:lnTo>
                  <a:pt x="74" y="132"/>
                </a:lnTo>
                <a:lnTo>
                  <a:pt x="74" y="132"/>
                </a:lnTo>
                <a:lnTo>
                  <a:pt x="76" y="134"/>
                </a:lnTo>
                <a:lnTo>
                  <a:pt x="76" y="134"/>
                </a:lnTo>
                <a:lnTo>
                  <a:pt x="76" y="134"/>
                </a:lnTo>
                <a:lnTo>
                  <a:pt x="76" y="134"/>
                </a:lnTo>
                <a:lnTo>
                  <a:pt x="78" y="134"/>
                </a:lnTo>
                <a:lnTo>
                  <a:pt x="78" y="134"/>
                </a:lnTo>
                <a:lnTo>
                  <a:pt x="78" y="134"/>
                </a:lnTo>
                <a:lnTo>
                  <a:pt x="78" y="134"/>
                </a:lnTo>
                <a:lnTo>
                  <a:pt x="80" y="134"/>
                </a:lnTo>
                <a:lnTo>
                  <a:pt x="80" y="134"/>
                </a:lnTo>
                <a:lnTo>
                  <a:pt x="82" y="134"/>
                </a:lnTo>
                <a:lnTo>
                  <a:pt x="82" y="134"/>
                </a:lnTo>
                <a:lnTo>
                  <a:pt x="84" y="134"/>
                </a:lnTo>
                <a:lnTo>
                  <a:pt x="84" y="134"/>
                </a:lnTo>
                <a:lnTo>
                  <a:pt x="84" y="134"/>
                </a:lnTo>
                <a:lnTo>
                  <a:pt x="84" y="134"/>
                </a:lnTo>
                <a:lnTo>
                  <a:pt x="84" y="132"/>
                </a:lnTo>
                <a:lnTo>
                  <a:pt x="84" y="132"/>
                </a:lnTo>
                <a:lnTo>
                  <a:pt x="86" y="132"/>
                </a:lnTo>
                <a:lnTo>
                  <a:pt x="86" y="132"/>
                </a:lnTo>
                <a:lnTo>
                  <a:pt x="88" y="130"/>
                </a:lnTo>
                <a:lnTo>
                  <a:pt x="88" y="130"/>
                </a:lnTo>
                <a:lnTo>
                  <a:pt x="92" y="128"/>
                </a:lnTo>
                <a:lnTo>
                  <a:pt x="92" y="128"/>
                </a:lnTo>
                <a:lnTo>
                  <a:pt x="94" y="128"/>
                </a:lnTo>
                <a:lnTo>
                  <a:pt x="94" y="128"/>
                </a:lnTo>
                <a:lnTo>
                  <a:pt x="94" y="126"/>
                </a:lnTo>
                <a:lnTo>
                  <a:pt x="94" y="126"/>
                </a:lnTo>
                <a:lnTo>
                  <a:pt x="96" y="126"/>
                </a:lnTo>
                <a:lnTo>
                  <a:pt x="96" y="126"/>
                </a:lnTo>
                <a:lnTo>
                  <a:pt x="102" y="128"/>
                </a:lnTo>
                <a:lnTo>
                  <a:pt x="102" y="128"/>
                </a:lnTo>
                <a:lnTo>
                  <a:pt x="104" y="126"/>
                </a:lnTo>
                <a:lnTo>
                  <a:pt x="104" y="126"/>
                </a:lnTo>
                <a:lnTo>
                  <a:pt x="106" y="126"/>
                </a:lnTo>
                <a:lnTo>
                  <a:pt x="106" y="126"/>
                </a:lnTo>
                <a:lnTo>
                  <a:pt x="110" y="126"/>
                </a:lnTo>
                <a:lnTo>
                  <a:pt x="110" y="126"/>
                </a:lnTo>
                <a:lnTo>
                  <a:pt x="112" y="130"/>
                </a:lnTo>
                <a:lnTo>
                  <a:pt x="112" y="130"/>
                </a:lnTo>
                <a:lnTo>
                  <a:pt x="112" y="130"/>
                </a:lnTo>
                <a:lnTo>
                  <a:pt x="112" y="130"/>
                </a:lnTo>
                <a:lnTo>
                  <a:pt x="112" y="132"/>
                </a:lnTo>
                <a:lnTo>
                  <a:pt x="112" y="132"/>
                </a:lnTo>
                <a:lnTo>
                  <a:pt x="112" y="132"/>
                </a:lnTo>
                <a:lnTo>
                  <a:pt x="112" y="132"/>
                </a:lnTo>
                <a:lnTo>
                  <a:pt x="112" y="134"/>
                </a:lnTo>
                <a:lnTo>
                  <a:pt x="112" y="134"/>
                </a:lnTo>
                <a:lnTo>
                  <a:pt x="114" y="134"/>
                </a:lnTo>
                <a:lnTo>
                  <a:pt x="114" y="134"/>
                </a:lnTo>
                <a:lnTo>
                  <a:pt x="114" y="134"/>
                </a:lnTo>
                <a:lnTo>
                  <a:pt x="114" y="134"/>
                </a:lnTo>
                <a:lnTo>
                  <a:pt x="116" y="136"/>
                </a:lnTo>
                <a:lnTo>
                  <a:pt x="116" y="136"/>
                </a:lnTo>
                <a:lnTo>
                  <a:pt x="116" y="136"/>
                </a:lnTo>
                <a:lnTo>
                  <a:pt x="116" y="136"/>
                </a:lnTo>
                <a:lnTo>
                  <a:pt x="116" y="140"/>
                </a:lnTo>
                <a:lnTo>
                  <a:pt x="116" y="140"/>
                </a:lnTo>
                <a:lnTo>
                  <a:pt x="114" y="142"/>
                </a:lnTo>
                <a:lnTo>
                  <a:pt x="114" y="142"/>
                </a:lnTo>
                <a:lnTo>
                  <a:pt x="112" y="144"/>
                </a:lnTo>
                <a:lnTo>
                  <a:pt x="112" y="144"/>
                </a:lnTo>
                <a:lnTo>
                  <a:pt x="112" y="144"/>
                </a:lnTo>
                <a:lnTo>
                  <a:pt x="112" y="144"/>
                </a:lnTo>
                <a:lnTo>
                  <a:pt x="110" y="146"/>
                </a:lnTo>
                <a:lnTo>
                  <a:pt x="110" y="146"/>
                </a:lnTo>
                <a:lnTo>
                  <a:pt x="108" y="146"/>
                </a:lnTo>
                <a:lnTo>
                  <a:pt x="108" y="146"/>
                </a:lnTo>
                <a:lnTo>
                  <a:pt x="108" y="148"/>
                </a:lnTo>
                <a:lnTo>
                  <a:pt x="108" y="148"/>
                </a:lnTo>
                <a:lnTo>
                  <a:pt x="108" y="148"/>
                </a:lnTo>
                <a:lnTo>
                  <a:pt x="108" y="148"/>
                </a:lnTo>
                <a:lnTo>
                  <a:pt x="106" y="148"/>
                </a:lnTo>
                <a:lnTo>
                  <a:pt x="106" y="148"/>
                </a:lnTo>
                <a:lnTo>
                  <a:pt x="106" y="150"/>
                </a:lnTo>
                <a:lnTo>
                  <a:pt x="106" y="150"/>
                </a:lnTo>
                <a:lnTo>
                  <a:pt x="104" y="150"/>
                </a:lnTo>
                <a:lnTo>
                  <a:pt x="104" y="150"/>
                </a:lnTo>
                <a:lnTo>
                  <a:pt x="104" y="150"/>
                </a:lnTo>
                <a:lnTo>
                  <a:pt x="104" y="150"/>
                </a:lnTo>
                <a:lnTo>
                  <a:pt x="102" y="150"/>
                </a:lnTo>
                <a:lnTo>
                  <a:pt x="102" y="150"/>
                </a:lnTo>
                <a:lnTo>
                  <a:pt x="102" y="150"/>
                </a:lnTo>
                <a:lnTo>
                  <a:pt x="102" y="150"/>
                </a:lnTo>
                <a:lnTo>
                  <a:pt x="100" y="148"/>
                </a:lnTo>
                <a:lnTo>
                  <a:pt x="100" y="148"/>
                </a:lnTo>
                <a:lnTo>
                  <a:pt x="102" y="150"/>
                </a:lnTo>
                <a:lnTo>
                  <a:pt x="102" y="150"/>
                </a:lnTo>
                <a:lnTo>
                  <a:pt x="102" y="152"/>
                </a:lnTo>
                <a:lnTo>
                  <a:pt x="102" y="152"/>
                </a:lnTo>
                <a:lnTo>
                  <a:pt x="102" y="156"/>
                </a:lnTo>
                <a:lnTo>
                  <a:pt x="102" y="156"/>
                </a:lnTo>
                <a:lnTo>
                  <a:pt x="102" y="158"/>
                </a:lnTo>
                <a:lnTo>
                  <a:pt x="102" y="158"/>
                </a:lnTo>
                <a:lnTo>
                  <a:pt x="104" y="160"/>
                </a:lnTo>
                <a:lnTo>
                  <a:pt x="104" y="160"/>
                </a:lnTo>
                <a:lnTo>
                  <a:pt x="104" y="160"/>
                </a:lnTo>
                <a:lnTo>
                  <a:pt x="104" y="160"/>
                </a:lnTo>
                <a:lnTo>
                  <a:pt x="106" y="162"/>
                </a:lnTo>
                <a:lnTo>
                  <a:pt x="106" y="162"/>
                </a:lnTo>
                <a:lnTo>
                  <a:pt x="106" y="162"/>
                </a:lnTo>
                <a:lnTo>
                  <a:pt x="106" y="162"/>
                </a:lnTo>
                <a:lnTo>
                  <a:pt x="108" y="162"/>
                </a:lnTo>
                <a:lnTo>
                  <a:pt x="108" y="162"/>
                </a:lnTo>
                <a:lnTo>
                  <a:pt x="108" y="164"/>
                </a:lnTo>
                <a:lnTo>
                  <a:pt x="108" y="164"/>
                </a:lnTo>
                <a:lnTo>
                  <a:pt x="110" y="164"/>
                </a:lnTo>
                <a:lnTo>
                  <a:pt x="110" y="164"/>
                </a:lnTo>
                <a:lnTo>
                  <a:pt x="110" y="166"/>
                </a:lnTo>
                <a:lnTo>
                  <a:pt x="110" y="166"/>
                </a:lnTo>
                <a:lnTo>
                  <a:pt x="108" y="168"/>
                </a:lnTo>
                <a:lnTo>
                  <a:pt x="108" y="168"/>
                </a:lnTo>
                <a:lnTo>
                  <a:pt x="108" y="168"/>
                </a:lnTo>
                <a:lnTo>
                  <a:pt x="108" y="168"/>
                </a:lnTo>
                <a:lnTo>
                  <a:pt x="112" y="168"/>
                </a:lnTo>
                <a:lnTo>
                  <a:pt x="112" y="168"/>
                </a:lnTo>
                <a:lnTo>
                  <a:pt x="112" y="168"/>
                </a:lnTo>
                <a:lnTo>
                  <a:pt x="112" y="168"/>
                </a:lnTo>
                <a:lnTo>
                  <a:pt x="114" y="166"/>
                </a:lnTo>
                <a:lnTo>
                  <a:pt x="114" y="166"/>
                </a:lnTo>
                <a:lnTo>
                  <a:pt x="114" y="166"/>
                </a:lnTo>
                <a:lnTo>
                  <a:pt x="114" y="166"/>
                </a:lnTo>
                <a:lnTo>
                  <a:pt x="112" y="166"/>
                </a:lnTo>
                <a:lnTo>
                  <a:pt x="112" y="166"/>
                </a:lnTo>
                <a:lnTo>
                  <a:pt x="112" y="164"/>
                </a:lnTo>
                <a:lnTo>
                  <a:pt x="112" y="164"/>
                </a:lnTo>
                <a:lnTo>
                  <a:pt x="114" y="166"/>
                </a:lnTo>
                <a:lnTo>
                  <a:pt x="114" y="166"/>
                </a:lnTo>
                <a:lnTo>
                  <a:pt x="114" y="166"/>
                </a:lnTo>
                <a:lnTo>
                  <a:pt x="114" y="166"/>
                </a:lnTo>
                <a:lnTo>
                  <a:pt x="118" y="166"/>
                </a:lnTo>
                <a:lnTo>
                  <a:pt x="118" y="166"/>
                </a:lnTo>
                <a:lnTo>
                  <a:pt x="118" y="166"/>
                </a:lnTo>
                <a:lnTo>
                  <a:pt x="118" y="166"/>
                </a:lnTo>
                <a:lnTo>
                  <a:pt x="120" y="164"/>
                </a:lnTo>
                <a:lnTo>
                  <a:pt x="120" y="164"/>
                </a:lnTo>
                <a:lnTo>
                  <a:pt x="122" y="162"/>
                </a:lnTo>
                <a:lnTo>
                  <a:pt x="122" y="162"/>
                </a:lnTo>
                <a:lnTo>
                  <a:pt x="122" y="162"/>
                </a:lnTo>
                <a:lnTo>
                  <a:pt x="122" y="162"/>
                </a:lnTo>
                <a:lnTo>
                  <a:pt x="124" y="160"/>
                </a:lnTo>
                <a:lnTo>
                  <a:pt x="124" y="160"/>
                </a:lnTo>
                <a:lnTo>
                  <a:pt x="124" y="158"/>
                </a:lnTo>
                <a:lnTo>
                  <a:pt x="124" y="158"/>
                </a:lnTo>
                <a:lnTo>
                  <a:pt x="126" y="158"/>
                </a:lnTo>
                <a:lnTo>
                  <a:pt x="126" y="158"/>
                </a:lnTo>
                <a:lnTo>
                  <a:pt x="124" y="156"/>
                </a:lnTo>
                <a:lnTo>
                  <a:pt x="124" y="156"/>
                </a:lnTo>
                <a:lnTo>
                  <a:pt x="126" y="156"/>
                </a:lnTo>
                <a:lnTo>
                  <a:pt x="126" y="156"/>
                </a:lnTo>
                <a:lnTo>
                  <a:pt x="128" y="156"/>
                </a:lnTo>
                <a:lnTo>
                  <a:pt x="128" y="156"/>
                </a:lnTo>
                <a:lnTo>
                  <a:pt x="132" y="156"/>
                </a:lnTo>
                <a:lnTo>
                  <a:pt x="132" y="156"/>
                </a:lnTo>
                <a:lnTo>
                  <a:pt x="136" y="154"/>
                </a:lnTo>
                <a:lnTo>
                  <a:pt x="136" y="154"/>
                </a:lnTo>
                <a:lnTo>
                  <a:pt x="136" y="154"/>
                </a:lnTo>
                <a:lnTo>
                  <a:pt x="136" y="154"/>
                </a:lnTo>
                <a:lnTo>
                  <a:pt x="136" y="154"/>
                </a:lnTo>
                <a:lnTo>
                  <a:pt x="136" y="154"/>
                </a:lnTo>
                <a:lnTo>
                  <a:pt x="138" y="152"/>
                </a:lnTo>
                <a:lnTo>
                  <a:pt x="138" y="152"/>
                </a:lnTo>
                <a:lnTo>
                  <a:pt x="140" y="152"/>
                </a:lnTo>
                <a:lnTo>
                  <a:pt x="140" y="152"/>
                </a:lnTo>
                <a:lnTo>
                  <a:pt x="142" y="150"/>
                </a:lnTo>
                <a:lnTo>
                  <a:pt x="142" y="150"/>
                </a:lnTo>
                <a:lnTo>
                  <a:pt x="142" y="148"/>
                </a:lnTo>
                <a:lnTo>
                  <a:pt x="142" y="148"/>
                </a:lnTo>
                <a:lnTo>
                  <a:pt x="142" y="148"/>
                </a:lnTo>
                <a:lnTo>
                  <a:pt x="142" y="148"/>
                </a:lnTo>
                <a:lnTo>
                  <a:pt x="140" y="144"/>
                </a:lnTo>
                <a:lnTo>
                  <a:pt x="140" y="144"/>
                </a:lnTo>
                <a:lnTo>
                  <a:pt x="140" y="144"/>
                </a:lnTo>
                <a:lnTo>
                  <a:pt x="140" y="144"/>
                </a:lnTo>
                <a:lnTo>
                  <a:pt x="142" y="142"/>
                </a:lnTo>
                <a:lnTo>
                  <a:pt x="142" y="142"/>
                </a:lnTo>
                <a:lnTo>
                  <a:pt x="144" y="140"/>
                </a:lnTo>
                <a:lnTo>
                  <a:pt x="144" y="140"/>
                </a:lnTo>
                <a:lnTo>
                  <a:pt x="144" y="138"/>
                </a:lnTo>
                <a:lnTo>
                  <a:pt x="144" y="138"/>
                </a:lnTo>
                <a:lnTo>
                  <a:pt x="144" y="136"/>
                </a:lnTo>
                <a:lnTo>
                  <a:pt x="144" y="136"/>
                </a:lnTo>
                <a:lnTo>
                  <a:pt x="144" y="136"/>
                </a:lnTo>
                <a:lnTo>
                  <a:pt x="144" y="136"/>
                </a:lnTo>
                <a:lnTo>
                  <a:pt x="144" y="134"/>
                </a:lnTo>
                <a:lnTo>
                  <a:pt x="144" y="134"/>
                </a:lnTo>
                <a:lnTo>
                  <a:pt x="144" y="132"/>
                </a:lnTo>
                <a:lnTo>
                  <a:pt x="144" y="132"/>
                </a:lnTo>
                <a:lnTo>
                  <a:pt x="144" y="132"/>
                </a:lnTo>
                <a:lnTo>
                  <a:pt x="144" y="132"/>
                </a:lnTo>
                <a:lnTo>
                  <a:pt x="144" y="130"/>
                </a:lnTo>
                <a:lnTo>
                  <a:pt x="144" y="130"/>
                </a:lnTo>
                <a:lnTo>
                  <a:pt x="146" y="130"/>
                </a:lnTo>
                <a:lnTo>
                  <a:pt x="146" y="130"/>
                </a:lnTo>
                <a:lnTo>
                  <a:pt x="146" y="128"/>
                </a:lnTo>
                <a:lnTo>
                  <a:pt x="146" y="128"/>
                </a:lnTo>
                <a:lnTo>
                  <a:pt x="144" y="128"/>
                </a:lnTo>
                <a:lnTo>
                  <a:pt x="144" y="128"/>
                </a:lnTo>
                <a:lnTo>
                  <a:pt x="144" y="128"/>
                </a:lnTo>
                <a:lnTo>
                  <a:pt x="144" y="128"/>
                </a:lnTo>
                <a:lnTo>
                  <a:pt x="144" y="126"/>
                </a:lnTo>
                <a:lnTo>
                  <a:pt x="144" y="126"/>
                </a:lnTo>
                <a:lnTo>
                  <a:pt x="144" y="124"/>
                </a:lnTo>
                <a:lnTo>
                  <a:pt x="144" y="124"/>
                </a:lnTo>
                <a:lnTo>
                  <a:pt x="144" y="124"/>
                </a:lnTo>
                <a:lnTo>
                  <a:pt x="144" y="124"/>
                </a:lnTo>
                <a:lnTo>
                  <a:pt x="142" y="122"/>
                </a:lnTo>
                <a:lnTo>
                  <a:pt x="142" y="122"/>
                </a:lnTo>
                <a:lnTo>
                  <a:pt x="142" y="122"/>
                </a:lnTo>
                <a:lnTo>
                  <a:pt x="142" y="122"/>
                </a:lnTo>
                <a:lnTo>
                  <a:pt x="142" y="122"/>
                </a:lnTo>
                <a:lnTo>
                  <a:pt x="142" y="122"/>
                </a:lnTo>
                <a:lnTo>
                  <a:pt x="140" y="120"/>
                </a:lnTo>
                <a:lnTo>
                  <a:pt x="140" y="120"/>
                </a:lnTo>
                <a:lnTo>
                  <a:pt x="140" y="118"/>
                </a:lnTo>
                <a:lnTo>
                  <a:pt x="140" y="118"/>
                </a:lnTo>
                <a:lnTo>
                  <a:pt x="138" y="114"/>
                </a:lnTo>
                <a:lnTo>
                  <a:pt x="138" y="114"/>
                </a:lnTo>
                <a:lnTo>
                  <a:pt x="138" y="114"/>
                </a:lnTo>
                <a:lnTo>
                  <a:pt x="138" y="114"/>
                </a:lnTo>
                <a:lnTo>
                  <a:pt x="138" y="112"/>
                </a:lnTo>
                <a:lnTo>
                  <a:pt x="138" y="112"/>
                </a:lnTo>
                <a:lnTo>
                  <a:pt x="136" y="112"/>
                </a:lnTo>
                <a:lnTo>
                  <a:pt x="136" y="112"/>
                </a:lnTo>
                <a:lnTo>
                  <a:pt x="134" y="110"/>
                </a:lnTo>
                <a:lnTo>
                  <a:pt x="134" y="110"/>
                </a:lnTo>
                <a:lnTo>
                  <a:pt x="132" y="110"/>
                </a:lnTo>
                <a:lnTo>
                  <a:pt x="132" y="110"/>
                </a:lnTo>
                <a:lnTo>
                  <a:pt x="130" y="108"/>
                </a:lnTo>
                <a:lnTo>
                  <a:pt x="130" y="108"/>
                </a:lnTo>
                <a:lnTo>
                  <a:pt x="130" y="108"/>
                </a:lnTo>
                <a:lnTo>
                  <a:pt x="130" y="108"/>
                </a:lnTo>
                <a:lnTo>
                  <a:pt x="130" y="110"/>
                </a:lnTo>
                <a:lnTo>
                  <a:pt x="130" y="110"/>
                </a:lnTo>
                <a:lnTo>
                  <a:pt x="128" y="110"/>
                </a:lnTo>
                <a:lnTo>
                  <a:pt x="128" y="110"/>
                </a:lnTo>
                <a:lnTo>
                  <a:pt x="126" y="110"/>
                </a:lnTo>
                <a:lnTo>
                  <a:pt x="126" y="110"/>
                </a:lnTo>
                <a:lnTo>
                  <a:pt x="126" y="110"/>
                </a:lnTo>
                <a:lnTo>
                  <a:pt x="126" y="110"/>
                </a:lnTo>
                <a:lnTo>
                  <a:pt x="124" y="110"/>
                </a:lnTo>
                <a:lnTo>
                  <a:pt x="124" y="110"/>
                </a:lnTo>
                <a:lnTo>
                  <a:pt x="122" y="110"/>
                </a:lnTo>
                <a:lnTo>
                  <a:pt x="122" y="110"/>
                </a:lnTo>
                <a:lnTo>
                  <a:pt x="120" y="110"/>
                </a:lnTo>
                <a:lnTo>
                  <a:pt x="120" y="110"/>
                </a:lnTo>
                <a:lnTo>
                  <a:pt x="120" y="112"/>
                </a:lnTo>
                <a:lnTo>
                  <a:pt x="120" y="112"/>
                </a:lnTo>
                <a:lnTo>
                  <a:pt x="118" y="112"/>
                </a:lnTo>
                <a:lnTo>
                  <a:pt x="118" y="112"/>
                </a:lnTo>
                <a:lnTo>
                  <a:pt x="118" y="112"/>
                </a:lnTo>
                <a:lnTo>
                  <a:pt x="118" y="112"/>
                </a:lnTo>
                <a:lnTo>
                  <a:pt x="116" y="114"/>
                </a:lnTo>
                <a:lnTo>
                  <a:pt x="116" y="114"/>
                </a:lnTo>
                <a:lnTo>
                  <a:pt x="114" y="114"/>
                </a:lnTo>
                <a:lnTo>
                  <a:pt x="114" y="114"/>
                </a:lnTo>
                <a:lnTo>
                  <a:pt x="114" y="114"/>
                </a:lnTo>
                <a:lnTo>
                  <a:pt x="114" y="114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0" y="116"/>
                </a:lnTo>
                <a:lnTo>
                  <a:pt x="110" y="116"/>
                </a:lnTo>
                <a:lnTo>
                  <a:pt x="108" y="116"/>
                </a:lnTo>
                <a:lnTo>
                  <a:pt x="108" y="116"/>
                </a:lnTo>
                <a:lnTo>
                  <a:pt x="106" y="116"/>
                </a:lnTo>
                <a:lnTo>
                  <a:pt x="106" y="116"/>
                </a:lnTo>
                <a:lnTo>
                  <a:pt x="106" y="116"/>
                </a:lnTo>
                <a:lnTo>
                  <a:pt x="106" y="116"/>
                </a:lnTo>
                <a:lnTo>
                  <a:pt x="104" y="114"/>
                </a:lnTo>
                <a:lnTo>
                  <a:pt x="104" y="114"/>
                </a:lnTo>
                <a:lnTo>
                  <a:pt x="102" y="116"/>
                </a:lnTo>
                <a:lnTo>
                  <a:pt x="98" y="114"/>
                </a:lnTo>
                <a:lnTo>
                  <a:pt x="98" y="112"/>
                </a:lnTo>
                <a:lnTo>
                  <a:pt x="98" y="112"/>
                </a:lnTo>
                <a:lnTo>
                  <a:pt x="96" y="112"/>
                </a:lnTo>
                <a:lnTo>
                  <a:pt x="96" y="112"/>
                </a:lnTo>
                <a:lnTo>
                  <a:pt x="94" y="112"/>
                </a:lnTo>
                <a:lnTo>
                  <a:pt x="94" y="112"/>
                </a:lnTo>
                <a:lnTo>
                  <a:pt x="94" y="112"/>
                </a:lnTo>
                <a:lnTo>
                  <a:pt x="94" y="112"/>
                </a:lnTo>
                <a:lnTo>
                  <a:pt x="94" y="112"/>
                </a:lnTo>
                <a:lnTo>
                  <a:pt x="98" y="110"/>
                </a:lnTo>
                <a:lnTo>
                  <a:pt x="98" y="110"/>
                </a:lnTo>
                <a:lnTo>
                  <a:pt x="98" y="108"/>
                </a:lnTo>
                <a:lnTo>
                  <a:pt x="98" y="108"/>
                </a:lnTo>
                <a:lnTo>
                  <a:pt x="98" y="108"/>
                </a:lnTo>
                <a:lnTo>
                  <a:pt x="98" y="108"/>
                </a:lnTo>
                <a:lnTo>
                  <a:pt x="100" y="108"/>
                </a:lnTo>
                <a:lnTo>
                  <a:pt x="100" y="108"/>
                </a:lnTo>
                <a:lnTo>
                  <a:pt x="100" y="106"/>
                </a:lnTo>
                <a:lnTo>
                  <a:pt x="100" y="106"/>
                </a:lnTo>
                <a:lnTo>
                  <a:pt x="102" y="104"/>
                </a:lnTo>
                <a:lnTo>
                  <a:pt x="102" y="104"/>
                </a:lnTo>
                <a:lnTo>
                  <a:pt x="102" y="104"/>
                </a:lnTo>
                <a:lnTo>
                  <a:pt x="102" y="104"/>
                </a:lnTo>
                <a:lnTo>
                  <a:pt x="104" y="106"/>
                </a:lnTo>
                <a:lnTo>
                  <a:pt x="104" y="106"/>
                </a:lnTo>
                <a:lnTo>
                  <a:pt x="106" y="104"/>
                </a:lnTo>
                <a:lnTo>
                  <a:pt x="106" y="104"/>
                </a:lnTo>
                <a:lnTo>
                  <a:pt x="106" y="102"/>
                </a:lnTo>
                <a:lnTo>
                  <a:pt x="106" y="102"/>
                </a:lnTo>
                <a:lnTo>
                  <a:pt x="108" y="102"/>
                </a:lnTo>
                <a:lnTo>
                  <a:pt x="108" y="102"/>
                </a:lnTo>
                <a:lnTo>
                  <a:pt x="108" y="102"/>
                </a:lnTo>
                <a:lnTo>
                  <a:pt x="108" y="102"/>
                </a:lnTo>
                <a:lnTo>
                  <a:pt x="110" y="102"/>
                </a:lnTo>
                <a:lnTo>
                  <a:pt x="110" y="102"/>
                </a:lnTo>
                <a:lnTo>
                  <a:pt x="110" y="102"/>
                </a:lnTo>
                <a:lnTo>
                  <a:pt x="110" y="102"/>
                </a:lnTo>
                <a:lnTo>
                  <a:pt x="110" y="100"/>
                </a:lnTo>
                <a:lnTo>
                  <a:pt x="110" y="100"/>
                </a:lnTo>
                <a:lnTo>
                  <a:pt x="112" y="102"/>
                </a:lnTo>
                <a:lnTo>
                  <a:pt x="112" y="102"/>
                </a:lnTo>
                <a:lnTo>
                  <a:pt x="112" y="100"/>
                </a:lnTo>
                <a:lnTo>
                  <a:pt x="112" y="100"/>
                </a:lnTo>
                <a:lnTo>
                  <a:pt x="112" y="100"/>
                </a:lnTo>
                <a:lnTo>
                  <a:pt x="112" y="100"/>
                </a:lnTo>
                <a:lnTo>
                  <a:pt x="112" y="98"/>
                </a:lnTo>
                <a:lnTo>
                  <a:pt x="112" y="98"/>
                </a:lnTo>
                <a:lnTo>
                  <a:pt x="114" y="98"/>
                </a:lnTo>
                <a:lnTo>
                  <a:pt x="114" y="98"/>
                </a:lnTo>
                <a:lnTo>
                  <a:pt x="114" y="98"/>
                </a:lnTo>
                <a:lnTo>
                  <a:pt x="114" y="98"/>
                </a:lnTo>
                <a:lnTo>
                  <a:pt x="114" y="98"/>
                </a:lnTo>
                <a:lnTo>
                  <a:pt x="114" y="98"/>
                </a:lnTo>
                <a:lnTo>
                  <a:pt x="114" y="96"/>
                </a:lnTo>
                <a:lnTo>
                  <a:pt x="114" y="96"/>
                </a:lnTo>
                <a:lnTo>
                  <a:pt x="114" y="96"/>
                </a:lnTo>
                <a:lnTo>
                  <a:pt x="114" y="96"/>
                </a:lnTo>
                <a:lnTo>
                  <a:pt x="114" y="94"/>
                </a:lnTo>
                <a:lnTo>
                  <a:pt x="114" y="94"/>
                </a:lnTo>
                <a:lnTo>
                  <a:pt x="114" y="94"/>
                </a:lnTo>
                <a:lnTo>
                  <a:pt x="114" y="94"/>
                </a:lnTo>
                <a:lnTo>
                  <a:pt x="114" y="92"/>
                </a:lnTo>
                <a:lnTo>
                  <a:pt x="114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2" name="Freeform 185"/>
          <p:cNvSpPr>
            <a:spLocks/>
          </p:cNvSpPr>
          <p:nvPr/>
        </p:nvSpPr>
        <p:spPr bwMode="auto">
          <a:xfrm>
            <a:off x="2574637" y="6720229"/>
            <a:ext cx="269875" cy="361950"/>
          </a:xfrm>
          <a:custGeom>
            <a:avLst/>
            <a:gdLst>
              <a:gd name="T0" fmla="*/ 20 w 170"/>
              <a:gd name="T1" fmla="*/ 222 h 228"/>
              <a:gd name="T2" fmla="*/ 40 w 170"/>
              <a:gd name="T3" fmla="*/ 216 h 228"/>
              <a:gd name="T4" fmla="*/ 60 w 170"/>
              <a:gd name="T5" fmla="*/ 226 h 228"/>
              <a:gd name="T6" fmla="*/ 72 w 170"/>
              <a:gd name="T7" fmla="*/ 228 h 228"/>
              <a:gd name="T8" fmla="*/ 102 w 170"/>
              <a:gd name="T9" fmla="*/ 224 h 228"/>
              <a:gd name="T10" fmla="*/ 112 w 170"/>
              <a:gd name="T11" fmla="*/ 214 h 228"/>
              <a:gd name="T12" fmla="*/ 130 w 170"/>
              <a:gd name="T13" fmla="*/ 216 h 228"/>
              <a:gd name="T14" fmla="*/ 124 w 170"/>
              <a:gd name="T15" fmla="*/ 198 h 228"/>
              <a:gd name="T16" fmla="*/ 124 w 170"/>
              <a:gd name="T17" fmla="*/ 188 h 228"/>
              <a:gd name="T18" fmla="*/ 124 w 170"/>
              <a:gd name="T19" fmla="*/ 168 h 228"/>
              <a:gd name="T20" fmla="*/ 114 w 170"/>
              <a:gd name="T21" fmla="*/ 140 h 228"/>
              <a:gd name="T22" fmla="*/ 132 w 170"/>
              <a:gd name="T23" fmla="*/ 126 h 228"/>
              <a:gd name="T24" fmla="*/ 138 w 170"/>
              <a:gd name="T25" fmla="*/ 108 h 228"/>
              <a:gd name="T26" fmla="*/ 154 w 170"/>
              <a:gd name="T27" fmla="*/ 92 h 228"/>
              <a:gd name="T28" fmla="*/ 158 w 170"/>
              <a:gd name="T29" fmla="*/ 78 h 228"/>
              <a:gd name="T30" fmla="*/ 164 w 170"/>
              <a:gd name="T31" fmla="*/ 68 h 228"/>
              <a:gd name="T32" fmla="*/ 156 w 170"/>
              <a:gd name="T33" fmla="*/ 52 h 228"/>
              <a:gd name="T34" fmla="*/ 156 w 170"/>
              <a:gd name="T35" fmla="*/ 40 h 228"/>
              <a:gd name="T36" fmla="*/ 142 w 170"/>
              <a:gd name="T37" fmla="*/ 18 h 228"/>
              <a:gd name="T38" fmla="*/ 130 w 170"/>
              <a:gd name="T39" fmla="*/ 0 h 228"/>
              <a:gd name="T40" fmla="*/ 112 w 170"/>
              <a:gd name="T41" fmla="*/ 2 h 228"/>
              <a:gd name="T42" fmla="*/ 116 w 170"/>
              <a:gd name="T43" fmla="*/ 22 h 228"/>
              <a:gd name="T44" fmla="*/ 104 w 170"/>
              <a:gd name="T45" fmla="*/ 30 h 228"/>
              <a:gd name="T46" fmla="*/ 88 w 170"/>
              <a:gd name="T47" fmla="*/ 20 h 228"/>
              <a:gd name="T48" fmla="*/ 70 w 170"/>
              <a:gd name="T49" fmla="*/ 12 h 228"/>
              <a:gd name="T50" fmla="*/ 56 w 170"/>
              <a:gd name="T51" fmla="*/ 4 h 228"/>
              <a:gd name="T52" fmla="*/ 52 w 170"/>
              <a:gd name="T53" fmla="*/ 16 h 228"/>
              <a:gd name="T54" fmla="*/ 34 w 170"/>
              <a:gd name="T55" fmla="*/ 22 h 228"/>
              <a:gd name="T56" fmla="*/ 26 w 170"/>
              <a:gd name="T57" fmla="*/ 38 h 228"/>
              <a:gd name="T58" fmla="*/ 10 w 170"/>
              <a:gd name="T59" fmla="*/ 40 h 228"/>
              <a:gd name="T60" fmla="*/ 14 w 170"/>
              <a:gd name="T61" fmla="*/ 54 h 228"/>
              <a:gd name="T62" fmla="*/ 20 w 170"/>
              <a:gd name="T63" fmla="*/ 60 h 228"/>
              <a:gd name="T64" fmla="*/ 38 w 170"/>
              <a:gd name="T65" fmla="*/ 72 h 228"/>
              <a:gd name="T66" fmla="*/ 40 w 170"/>
              <a:gd name="T67" fmla="*/ 78 h 228"/>
              <a:gd name="T68" fmla="*/ 42 w 170"/>
              <a:gd name="T69" fmla="*/ 86 h 228"/>
              <a:gd name="T70" fmla="*/ 40 w 170"/>
              <a:gd name="T71" fmla="*/ 102 h 228"/>
              <a:gd name="T72" fmla="*/ 30 w 170"/>
              <a:gd name="T73" fmla="*/ 110 h 228"/>
              <a:gd name="T74" fmla="*/ 18 w 170"/>
              <a:gd name="T75" fmla="*/ 116 h 228"/>
              <a:gd name="T76" fmla="*/ 20 w 170"/>
              <a:gd name="T77" fmla="*/ 122 h 228"/>
              <a:gd name="T78" fmla="*/ 30 w 170"/>
              <a:gd name="T79" fmla="*/ 118 h 228"/>
              <a:gd name="T80" fmla="*/ 36 w 170"/>
              <a:gd name="T81" fmla="*/ 118 h 228"/>
              <a:gd name="T82" fmla="*/ 48 w 170"/>
              <a:gd name="T83" fmla="*/ 116 h 228"/>
              <a:gd name="T84" fmla="*/ 52 w 170"/>
              <a:gd name="T85" fmla="*/ 120 h 228"/>
              <a:gd name="T86" fmla="*/ 40 w 170"/>
              <a:gd name="T87" fmla="*/ 128 h 228"/>
              <a:gd name="T88" fmla="*/ 30 w 170"/>
              <a:gd name="T89" fmla="*/ 138 h 228"/>
              <a:gd name="T90" fmla="*/ 32 w 170"/>
              <a:gd name="T91" fmla="*/ 148 h 228"/>
              <a:gd name="T92" fmla="*/ 36 w 170"/>
              <a:gd name="T93" fmla="*/ 158 h 228"/>
              <a:gd name="T94" fmla="*/ 28 w 170"/>
              <a:gd name="T95" fmla="*/ 166 h 228"/>
              <a:gd name="T96" fmla="*/ 24 w 170"/>
              <a:gd name="T97" fmla="*/ 174 h 228"/>
              <a:gd name="T98" fmla="*/ 22 w 170"/>
              <a:gd name="T99" fmla="*/ 178 h 228"/>
              <a:gd name="T100" fmla="*/ 18 w 170"/>
              <a:gd name="T101" fmla="*/ 180 h 228"/>
              <a:gd name="T102" fmla="*/ 22 w 170"/>
              <a:gd name="T103" fmla="*/ 186 h 228"/>
              <a:gd name="T104" fmla="*/ 18 w 170"/>
              <a:gd name="T105" fmla="*/ 190 h 228"/>
              <a:gd name="T106" fmla="*/ 12 w 170"/>
              <a:gd name="T107" fmla="*/ 194 h 228"/>
              <a:gd name="T108" fmla="*/ 12 w 170"/>
              <a:gd name="T109" fmla="*/ 198 h 228"/>
              <a:gd name="T110" fmla="*/ 10 w 170"/>
              <a:gd name="T111" fmla="*/ 200 h 228"/>
              <a:gd name="T112" fmla="*/ 6 w 170"/>
              <a:gd name="T113" fmla="*/ 200 h 228"/>
              <a:gd name="T114" fmla="*/ 2 w 170"/>
              <a:gd name="T115" fmla="*/ 206 h 228"/>
              <a:gd name="T116" fmla="*/ 2 w 170"/>
              <a:gd name="T117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0" h="228">
                <a:moveTo>
                  <a:pt x="0" y="214"/>
                </a:moveTo>
                <a:lnTo>
                  <a:pt x="0" y="214"/>
                </a:lnTo>
                <a:lnTo>
                  <a:pt x="4" y="218"/>
                </a:lnTo>
                <a:lnTo>
                  <a:pt x="4" y="218"/>
                </a:lnTo>
                <a:lnTo>
                  <a:pt x="8" y="222"/>
                </a:lnTo>
                <a:lnTo>
                  <a:pt x="8" y="222"/>
                </a:lnTo>
                <a:lnTo>
                  <a:pt x="6" y="224"/>
                </a:lnTo>
                <a:lnTo>
                  <a:pt x="6" y="224"/>
                </a:lnTo>
                <a:lnTo>
                  <a:pt x="14" y="224"/>
                </a:lnTo>
                <a:lnTo>
                  <a:pt x="14" y="224"/>
                </a:lnTo>
                <a:lnTo>
                  <a:pt x="16" y="224"/>
                </a:lnTo>
                <a:lnTo>
                  <a:pt x="16" y="224"/>
                </a:lnTo>
                <a:lnTo>
                  <a:pt x="18" y="224"/>
                </a:lnTo>
                <a:lnTo>
                  <a:pt x="18" y="224"/>
                </a:lnTo>
                <a:lnTo>
                  <a:pt x="20" y="222"/>
                </a:lnTo>
                <a:lnTo>
                  <a:pt x="20" y="222"/>
                </a:lnTo>
                <a:lnTo>
                  <a:pt x="22" y="220"/>
                </a:lnTo>
                <a:lnTo>
                  <a:pt x="22" y="220"/>
                </a:lnTo>
                <a:lnTo>
                  <a:pt x="24" y="220"/>
                </a:lnTo>
                <a:lnTo>
                  <a:pt x="24" y="220"/>
                </a:lnTo>
                <a:lnTo>
                  <a:pt x="26" y="220"/>
                </a:lnTo>
                <a:lnTo>
                  <a:pt x="26" y="220"/>
                </a:lnTo>
                <a:lnTo>
                  <a:pt x="28" y="220"/>
                </a:lnTo>
                <a:lnTo>
                  <a:pt x="28" y="220"/>
                </a:lnTo>
                <a:lnTo>
                  <a:pt x="32" y="220"/>
                </a:lnTo>
                <a:lnTo>
                  <a:pt x="32" y="220"/>
                </a:lnTo>
                <a:lnTo>
                  <a:pt x="32" y="216"/>
                </a:lnTo>
                <a:lnTo>
                  <a:pt x="32" y="216"/>
                </a:lnTo>
                <a:lnTo>
                  <a:pt x="40" y="216"/>
                </a:lnTo>
                <a:lnTo>
                  <a:pt x="40" y="216"/>
                </a:lnTo>
                <a:lnTo>
                  <a:pt x="42" y="212"/>
                </a:lnTo>
                <a:lnTo>
                  <a:pt x="42" y="212"/>
                </a:lnTo>
                <a:lnTo>
                  <a:pt x="40" y="210"/>
                </a:lnTo>
                <a:lnTo>
                  <a:pt x="40" y="210"/>
                </a:lnTo>
                <a:lnTo>
                  <a:pt x="44" y="210"/>
                </a:lnTo>
                <a:lnTo>
                  <a:pt x="44" y="210"/>
                </a:lnTo>
                <a:lnTo>
                  <a:pt x="44" y="214"/>
                </a:lnTo>
                <a:lnTo>
                  <a:pt x="44" y="214"/>
                </a:lnTo>
                <a:lnTo>
                  <a:pt x="46" y="216"/>
                </a:lnTo>
                <a:lnTo>
                  <a:pt x="46" y="216"/>
                </a:lnTo>
                <a:lnTo>
                  <a:pt x="50" y="218"/>
                </a:lnTo>
                <a:lnTo>
                  <a:pt x="50" y="218"/>
                </a:lnTo>
                <a:lnTo>
                  <a:pt x="52" y="220"/>
                </a:lnTo>
                <a:lnTo>
                  <a:pt x="52" y="220"/>
                </a:lnTo>
                <a:lnTo>
                  <a:pt x="60" y="226"/>
                </a:lnTo>
                <a:lnTo>
                  <a:pt x="60" y="226"/>
                </a:lnTo>
                <a:lnTo>
                  <a:pt x="64" y="228"/>
                </a:lnTo>
                <a:lnTo>
                  <a:pt x="64" y="228"/>
                </a:lnTo>
                <a:lnTo>
                  <a:pt x="66" y="226"/>
                </a:lnTo>
                <a:lnTo>
                  <a:pt x="66" y="226"/>
                </a:lnTo>
                <a:lnTo>
                  <a:pt x="66" y="228"/>
                </a:lnTo>
                <a:lnTo>
                  <a:pt x="66" y="228"/>
                </a:lnTo>
                <a:lnTo>
                  <a:pt x="68" y="228"/>
                </a:lnTo>
                <a:lnTo>
                  <a:pt x="68" y="228"/>
                </a:lnTo>
                <a:lnTo>
                  <a:pt x="68" y="226"/>
                </a:lnTo>
                <a:lnTo>
                  <a:pt x="68" y="226"/>
                </a:lnTo>
                <a:lnTo>
                  <a:pt x="70" y="228"/>
                </a:lnTo>
                <a:lnTo>
                  <a:pt x="70" y="228"/>
                </a:lnTo>
                <a:lnTo>
                  <a:pt x="72" y="228"/>
                </a:lnTo>
                <a:lnTo>
                  <a:pt x="72" y="228"/>
                </a:lnTo>
                <a:lnTo>
                  <a:pt x="80" y="228"/>
                </a:lnTo>
                <a:lnTo>
                  <a:pt x="80" y="228"/>
                </a:lnTo>
                <a:lnTo>
                  <a:pt x="82" y="226"/>
                </a:lnTo>
                <a:lnTo>
                  <a:pt x="82" y="226"/>
                </a:lnTo>
                <a:lnTo>
                  <a:pt x="84" y="226"/>
                </a:lnTo>
                <a:lnTo>
                  <a:pt x="84" y="226"/>
                </a:lnTo>
                <a:lnTo>
                  <a:pt x="88" y="228"/>
                </a:lnTo>
                <a:lnTo>
                  <a:pt x="88" y="228"/>
                </a:lnTo>
                <a:lnTo>
                  <a:pt x="90" y="224"/>
                </a:lnTo>
                <a:lnTo>
                  <a:pt x="90" y="224"/>
                </a:lnTo>
                <a:lnTo>
                  <a:pt x="96" y="220"/>
                </a:lnTo>
                <a:lnTo>
                  <a:pt x="96" y="220"/>
                </a:lnTo>
                <a:lnTo>
                  <a:pt x="98" y="222"/>
                </a:lnTo>
                <a:lnTo>
                  <a:pt x="98" y="222"/>
                </a:lnTo>
                <a:lnTo>
                  <a:pt x="102" y="224"/>
                </a:lnTo>
                <a:lnTo>
                  <a:pt x="102" y="224"/>
                </a:lnTo>
                <a:lnTo>
                  <a:pt x="104" y="224"/>
                </a:lnTo>
                <a:lnTo>
                  <a:pt x="104" y="224"/>
                </a:lnTo>
                <a:lnTo>
                  <a:pt x="104" y="224"/>
                </a:lnTo>
                <a:lnTo>
                  <a:pt x="104" y="224"/>
                </a:lnTo>
                <a:lnTo>
                  <a:pt x="108" y="224"/>
                </a:lnTo>
                <a:lnTo>
                  <a:pt x="108" y="224"/>
                </a:lnTo>
                <a:lnTo>
                  <a:pt x="108" y="220"/>
                </a:lnTo>
                <a:lnTo>
                  <a:pt x="108" y="220"/>
                </a:lnTo>
                <a:lnTo>
                  <a:pt x="112" y="216"/>
                </a:lnTo>
                <a:lnTo>
                  <a:pt x="112" y="216"/>
                </a:lnTo>
                <a:lnTo>
                  <a:pt x="112" y="216"/>
                </a:lnTo>
                <a:lnTo>
                  <a:pt x="112" y="216"/>
                </a:lnTo>
                <a:lnTo>
                  <a:pt x="112" y="214"/>
                </a:lnTo>
                <a:lnTo>
                  <a:pt x="112" y="214"/>
                </a:lnTo>
                <a:lnTo>
                  <a:pt x="114" y="212"/>
                </a:lnTo>
                <a:lnTo>
                  <a:pt x="114" y="212"/>
                </a:lnTo>
                <a:lnTo>
                  <a:pt x="116" y="212"/>
                </a:lnTo>
                <a:lnTo>
                  <a:pt x="116" y="212"/>
                </a:lnTo>
                <a:lnTo>
                  <a:pt x="116" y="214"/>
                </a:lnTo>
                <a:lnTo>
                  <a:pt x="116" y="214"/>
                </a:lnTo>
                <a:lnTo>
                  <a:pt x="120" y="212"/>
                </a:lnTo>
                <a:lnTo>
                  <a:pt x="120" y="212"/>
                </a:lnTo>
                <a:lnTo>
                  <a:pt x="122" y="214"/>
                </a:lnTo>
                <a:lnTo>
                  <a:pt x="122" y="214"/>
                </a:lnTo>
                <a:lnTo>
                  <a:pt x="122" y="216"/>
                </a:lnTo>
                <a:lnTo>
                  <a:pt x="122" y="216"/>
                </a:lnTo>
                <a:lnTo>
                  <a:pt x="126" y="216"/>
                </a:lnTo>
                <a:lnTo>
                  <a:pt x="126" y="216"/>
                </a:lnTo>
                <a:lnTo>
                  <a:pt x="130" y="216"/>
                </a:lnTo>
                <a:lnTo>
                  <a:pt x="130" y="216"/>
                </a:lnTo>
                <a:lnTo>
                  <a:pt x="130" y="216"/>
                </a:lnTo>
                <a:lnTo>
                  <a:pt x="130" y="216"/>
                </a:lnTo>
                <a:lnTo>
                  <a:pt x="132" y="214"/>
                </a:lnTo>
                <a:lnTo>
                  <a:pt x="132" y="214"/>
                </a:lnTo>
                <a:lnTo>
                  <a:pt x="130" y="212"/>
                </a:lnTo>
                <a:lnTo>
                  <a:pt x="130" y="212"/>
                </a:lnTo>
                <a:lnTo>
                  <a:pt x="130" y="210"/>
                </a:lnTo>
                <a:lnTo>
                  <a:pt x="130" y="206"/>
                </a:lnTo>
                <a:lnTo>
                  <a:pt x="130" y="206"/>
                </a:lnTo>
                <a:lnTo>
                  <a:pt x="126" y="204"/>
                </a:lnTo>
                <a:lnTo>
                  <a:pt x="126" y="204"/>
                </a:lnTo>
                <a:lnTo>
                  <a:pt x="126" y="202"/>
                </a:lnTo>
                <a:lnTo>
                  <a:pt x="126" y="202"/>
                </a:lnTo>
                <a:lnTo>
                  <a:pt x="124" y="198"/>
                </a:lnTo>
                <a:lnTo>
                  <a:pt x="124" y="198"/>
                </a:lnTo>
                <a:lnTo>
                  <a:pt x="122" y="196"/>
                </a:lnTo>
                <a:lnTo>
                  <a:pt x="122" y="196"/>
                </a:lnTo>
                <a:lnTo>
                  <a:pt x="120" y="198"/>
                </a:lnTo>
                <a:lnTo>
                  <a:pt x="120" y="198"/>
                </a:lnTo>
                <a:lnTo>
                  <a:pt x="120" y="196"/>
                </a:lnTo>
                <a:lnTo>
                  <a:pt x="120" y="196"/>
                </a:lnTo>
                <a:lnTo>
                  <a:pt x="120" y="194"/>
                </a:lnTo>
                <a:lnTo>
                  <a:pt x="120" y="194"/>
                </a:lnTo>
                <a:lnTo>
                  <a:pt x="122" y="192"/>
                </a:lnTo>
                <a:lnTo>
                  <a:pt x="122" y="192"/>
                </a:lnTo>
                <a:lnTo>
                  <a:pt x="122" y="188"/>
                </a:lnTo>
                <a:lnTo>
                  <a:pt x="122" y="188"/>
                </a:lnTo>
                <a:lnTo>
                  <a:pt x="124" y="188"/>
                </a:lnTo>
                <a:lnTo>
                  <a:pt x="124" y="188"/>
                </a:lnTo>
                <a:lnTo>
                  <a:pt x="126" y="190"/>
                </a:lnTo>
                <a:lnTo>
                  <a:pt x="126" y="190"/>
                </a:lnTo>
                <a:lnTo>
                  <a:pt x="130" y="184"/>
                </a:lnTo>
                <a:lnTo>
                  <a:pt x="130" y="184"/>
                </a:lnTo>
                <a:lnTo>
                  <a:pt x="132" y="180"/>
                </a:lnTo>
                <a:lnTo>
                  <a:pt x="132" y="180"/>
                </a:lnTo>
                <a:lnTo>
                  <a:pt x="130" y="176"/>
                </a:lnTo>
                <a:lnTo>
                  <a:pt x="130" y="176"/>
                </a:lnTo>
                <a:lnTo>
                  <a:pt x="128" y="174"/>
                </a:lnTo>
                <a:lnTo>
                  <a:pt x="128" y="174"/>
                </a:lnTo>
                <a:lnTo>
                  <a:pt x="126" y="174"/>
                </a:lnTo>
                <a:lnTo>
                  <a:pt x="126" y="174"/>
                </a:lnTo>
                <a:lnTo>
                  <a:pt x="126" y="170"/>
                </a:lnTo>
                <a:lnTo>
                  <a:pt x="126" y="170"/>
                </a:lnTo>
                <a:lnTo>
                  <a:pt x="124" y="168"/>
                </a:lnTo>
                <a:lnTo>
                  <a:pt x="124" y="168"/>
                </a:lnTo>
                <a:lnTo>
                  <a:pt x="126" y="166"/>
                </a:lnTo>
                <a:lnTo>
                  <a:pt x="126" y="166"/>
                </a:lnTo>
                <a:lnTo>
                  <a:pt x="124" y="164"/>
                </a:lnTo>
                <a:lnTo>
                  <a:pt x="124" y="164"/>
                </a:lnTo>
                <a:lnTo>
                  <a:pt x="120" y="164"/>
                </a:lnTo>
                <a:lnTo>
                  <a:pt x="120" y="164"/>
                </a:lnTo>
                <a:lnTo>
                  <a:pt x="116" y="154"/>
                </a:lnTo>
                <a:lnTo>
                  <a:pt x="116" y="154"/>
                </a:lnTo>
                <a:lnTo>
                  <a:pt x="114" y="148"/>
                </a:lnTo>
                <a:lnTo>
                  <a:pt x="114" y="148"/>
                </a:lnTo>
                <a:lnTo>
                  <a:pt x="114" y="144"/>
                </a:lnTo>
                <a:lnTo>
                  <a:pt x="114" y="144"/>
                </a:lnTo>
                <a:lnTo>
                  <a:pt x="114" y="140"/>
                </a:lnTo>
                <a:lnTo>
                  <a:pt x="114" y="140"/>
                </a:lnTo>
                <a:lnTo>
                  <a:pt x="116" y="140"/>
                </a:lnTo>
                <a:lnTo>
                  <a:pt x="116" y="140"/>
                </a:lnTo>
                <a:lnTo>
                  <a:pt x="116" y="134"/>
                </a:lnTo>
                <a:lnTo>
                  <a:pt x="116" y="134"/>
                </a:lnTo>
                <a:lnTo>
                  <a:pt x="116" y="134"/>
                </a:lnTo>
                <a:lnTo>
                  <a:pt x="116" y="134"/>
                </a:lnTo>
                <a:lnTo>
                  <a:pt x="120" y="132"/>
                </a:lnTo>
                <a:lnTo>
                  <a:pt x="120" y="132"/>
                </a:lnTo>
                <a:lnTo>
                  <a:pt x="120" y="126"/>
                </a:lnTo>
                <a:lnTo>
                  <a:pt x="120" y="126"/>
                </a:lnTo>
                <a:lnTo>
                  <a:pt x="122" y="126"/>
                </a:lnTo>
                <a:lnTo>
                  <a:pt x="122" y="126"/>
                </a:lnTo>
                <a:lnTo>
                  <a:pt x="130" y="128"/>
                </a:lnTo>
                <a:lnTo>
                  <a:pt x="130" y="128"/>
                </a:lnTo>
                <a:lnTo>
                  <a:pt x="132" y="126"/>
                </a:lnTo>
                <a:lnTo>
                  <a:pt x="132" y="126"/>
                </a:lnTo>
                <a:lnTo>
                  <a:pt x="132" y="126"/>
                </a:lnTo>
                <a:lnTo>
                  <a:pt x="132" y="126"/>
                </a:lnTo>
                <a:lnTo>
                  <a:pt x="134" y="122"/>
                </a:lnTo>
                <a:lnTo>
                  <a:pt x="134" y="122"/>
                </a:lnTo>
                <a:lnTo>
                  <a:pt x="134" y="114"/>
                </a:lnTo>
                <a:lnTo>
                  <a:pt x="134" y="114"/>
                </a:lnTo>
                <a:lnTo>
                  <a:pt x="134" y="114"/>
                </a:lnTo>
                <a:lnTo>
                  <a:pt x="134" y="114"/>
                </a:lnTo>
                <a:lnTo>
                  <a:pt x="136" y="112"/>
                </a:lnTo>
                <a:lnTo>
                  <a:pt x="136" y="112"/>
                </a:lnTo>
                <a:lnTo>
                  <a:pt x="136" y="110"/>
                </a:lnTo>
                <a:lnTo>
                  <a:pt x="136" y="110"/>
                </a:lnTo>
                <a:lnTo>
                  <a:pt x="138" y="108"/>
                </a:lnTo>
                <a:lnTo>
                  <a:pt x="138" y="108"/>
                </a:lnTo>
                <a:lnTo>
                  <a:pt x="140" y="106"/>
                </a:lnTo>
                <a:lnTo>
                  <a:pt x="140" y="106"/>
                </a:lnTo>
                <a:lnTo>
                  <a:pt x="142" y="108"/>
                </a:lnTo>
                <a:lnTo>
                  <a:pt x="142" y="108"/>
                </a:lnTo>
                <a:lnTo>
                  <a:pt x="144" y="108"/>
                </a:lnTo>
                <a:lnTo>
                  <a:pt x="144" y="108"/>
                </a:lnTo>
                <a:lnTo>
                  <a:pt x="144" y="104"/>
                </a:lnTo>
                <a:lnTo>
                  <a:pt x="144" y="104"/>
                </a:lnTo>
                <a:lnTo>
                  <a:pt x="144" y="100"/>
                </a:lnTo>
                <a:lnTo>
                  <a:pt x="144" y="100"/>
                </a:lnTo>
                <a:lnTo>
                  <a:pt x="148" y="96"/>
                </a:lnTo>
                <a:lnTo>
                  <a:pt x="148" y="96"/>
                </a:lnTo>
                <a:lnTo>
                  <a:pt x="150" y="96"/>
                </a:lnTo>
                <a:lnTo>
                  <a:pt x="150" y="96"/>
                </a:lnTo>
                <a:lnTo>
                  <a:pt x="154" y="92"/>
                </a:lnTo>
                <a:lnTo>
                  <a:pt x="154" y="92"/>
                </a:lnTo>
                <a:lnTo>
                  <a:pt x="154" y="90"/>
                </a:lnTo>
                <a:lnTo>
                  <a:pt x="154" y="90"/>
                </a:lnTo>
                <a:lnTo>
                  <a:pt x="156" y="88"/>
                </a:lnTo>
                <a:lnTo>
                  <a:pt x="156" y="88"/>
                </a:lnTo>
                <a:lnTo>
                  <a:pt x="154" y="86"/>
                </a:lnTo>
                <a:lnTo>
                  <a:pt x="154" y="86"/>
                </a:lnTo>
                <a:lnTo>
                  <a:pt x="156" y="84"/>
                </a:lnTo>
                <a:lnTo>
                  <a:pt x="156" y="84"/>
                </a:lnTo>
                <a:lnTo>
                  <a:pt x="156" y="82"/>
                </a:lnTo>
                <a:lnTo>
                  <a:pt x="156" y="82"/>
                </a:lnTo>
                <a:lnTo>
                  <a:pt x="158" y="80"/>
                </a:lnTo>
                <a:lnTo>
                  <a:pt x="158" y="80"/>
                </a:lnTo>
                <a:lnTo>
                  <a:pt x="158" y="78"/>
                </a:lnTo>
                <a:lnTo>
                  <a:pt x="158" y="78"/>
                </a:lnTo>
                <a:lnTo>
                  <a:pt x="160" y="76"/>
                </a:lnTo>
                <a:lnTo>
                  <a:pt x="160" y="76"/>
                </a:lnTo>
                <a:lnTo>
                  <a:pt x="160" y="76"/>
                </a:lnTo>
                <a:lnTo>
                  <a:pt x="160" y="76"/>
                </a:lnTo>
                <a:lnTo>
                  <a:pt x="162" y="76"/>
                </a:lnTo>
                <a:lnTo>
                  <a:pt x="162" y="76"/>
                </a:lnTo>
                <a:lnTo>
                  <a:pt x="164" y="76"/>
                </a:lnTo>
                <a:lnTo>
                  <a:pt x="164" y="76"/>
                </a:lnTo>
                <a:lnTo>
                  <a:pt x="170" y="76"/>
                </a:lnTo>
                <a:lnTo>
                  <a:pt x="170" y="76"/>
                </a:lnTo>
                <a:lnTo>
                  <a:pt x="170" y="74"/>
                </a:lnTo>
                <a:lnTo>
                  <a:pt x="170" y="74"/>
                </a:lnTo>
                <a:lnTo>
                  <a:pt x="168" y="70"/>
                </a:lnTo>
                <a:lnTo>
                  <a:pt x="168" y="70"/>
                </a:lnTo>
                <a:lnTo>
                  <a:pt x="164" y="68"/>
                </a:lnTo>
                <a:lnTo>
                  <a:pt x="164" y="68"/>
                </a:lnTo>
                <a:lnTo>
                  <a:pt x="160" y="66"/>
                </a:lnTo>
                <a:lnTo>
                  <a:pt x="160" y="66"/>
                </a:lnTo>
                <a:lnTo>
                  <a:pt x="160" y="64"/>
                </a:lnTo>
                <a:lnTo>
                  <a:pt x="160" y="64"/>
                </a:lnTo>
                <a:lnTo>
                  <a:pt x="158" y="64"/>
                </a:lnTo>
                <a:lnTo>
                  <a:pt x="158" y="64"/>
                </a:lnTo>
                <a:lnTo>
                  <a:pt x="158" y="60"/>
                </a:lnTo>
                <a:lnTo>
                  <a:pt x="158" y="60"/>
                </a:lnTo>
                <a:lnTo>
                  <a:pt x="156" y="56"/>
                </a:lnTo>
                <a:lnTo>
                  <a:pt x="156" y="56"/>
                </a:lnTo>
                <a:lnTo>
                  <a:pt x="156" y="54"/>
                </a:lnTo>
                <a:lnTo>
                  <a:pt x="156" y="54"/>
                </a:lnTo>
                <a:lnTo>
                  <a:pt x="156" y="52"/>
                </a:lnTo>
                <a:lnTo>
                  <a:pt x="156" y="52"/>
                </a:lnTo>
                <a:lnTo>
                  <a:pt x="156" y="50"/>
                </a:lnTo>
                <a:lnTo>
                  <a:pt x="156" y="50"/>
                </a:lnTo>
                <a:lnTo>
                  <a:pt x="156" y="50"/>
                </a:lnTo>
                <a:lnTo>
                  <a:pt x="156" y="50"/>
                </a:lnTo>
                <a:lnTo>
                  <a:pt x="156" y="48"/>
                </a:lnTo>
                <a:lnTo>
                  <a:pt x="156" y="48"/>
                </a:lnTo>
                <a:lnTo>
                  <a:pt x="156" y="48"/>
                </a:lnTo>
                <a:lnTo>
                  <a:pt x="156" y="48"/>
                </a:lnTo>
                <a:lnTo>
                  <a:pt x="158" y="46"/>
                </a:lnTo>
                <a:lnTo>
                  <a:pt x="158" y="46"/>
                </a:lnTo>
                <a:lnTo>
                  <a:pt x="158" y="44"/>
                </a:lnTo>
                <a:lnTo>
                  <a:pt x="158" y="44"/>
                </a:lnTo>
                <a:lnTo>
                  <a:pt x="156" y="42"/>
                </a:lnTo>
                <a:lnTo>
                  <a:pt x="156" y="42"/>
                </a:lnTo>
                <a:lnTo>
                  <a:pt x="156" y="40"/>
                </a:lnTo>
                <a:lnTo>
                  <a:pt x="156" y="40"/>
                </a:lnTo>
                <a:lnTo>
                  <a:pt x="152" y="38"/>
                </a:lnTo>
                <a:lnTo>
                  <a:pt x="152" y="38"/>
                </a:lnTo>
                <a:lnTo>
                  <a:pt x="150" y="28"/>
                </a:lnTo>
                <a:lnTo>
                  <a:pt x="150" y="28"/>
                </a:lnTo>
                <a:lnTo>
                  <a:pt x="148" y="24"/>
                </a:lnTo>
                <a:lnTo>
                  <a:pt x="148" y="24"/>
                </a:lnTo>
                <a:lnTo>
                  <a:pt x="146" y="24"/>
                </a:lnTo>
                <a:lnTo>
                  <a:pt x="146" y="24"/>
                </a:lnTo>
                <a:lnTo>
                  <a:pt x="146" y="24"/>
                </a:lnTo>
                <a:lnTo>
                  <a:pt x="146" y="24"/>
                </a:lnTo>
                <a:lnTo>
                  <a:pt x="144" y="22"/>
                </a:lnTo>
                <a:lnTo>
                  <a:pt x="144" y="22"/>
                </a:lnTo>
                <a:lnTo>
                  <a:pt x="142" y="18"/>
                </a:lnTo>
                <a:lnTo>
                  <a:pt x="142" y="18"/>
                </a:lnTo>
                <a:lnTo>
                  <a:pt x="142" y="14"/>
                </a:lnTo>
                <a:lnTo>
                  <a:pt x="142" y="14"/>
                </a:lnTo>
                <a:lnTo>
                  <a:pt x="142" y="12"/>
                </a:lnTo>
                <a:lnTo>
                  <a:pt x="142" y="12"/>
                </a:lnTo>
                <a:lnTo>
                  <a:pt x="138" y="8"/>
                </a:lnTo>
                <a:lnTo>
                  <a:pt x="138" y="8"/>
                </a:lnTo>
                <a:lnTo>
                  <a:pt x="138" y="8"/>
                </a:lnTo>
                <a:lnTo>
                  <a:pt x="138" y="8"/>
                </a:lnTo>
                <a:lnTo>
                  <a:pt x="134" y="4"/>
                </a:lnTo>
                <a:lnTo>
                  <a:pt x="134" y="4"/>
                </a:lnTo>
                <a:lnTo>
                  <a:pt x="134" y="4"/>
                </a:lnTo>
                <a:lnTo>
                  <a:pt x="134" y="4"/>
                </a:lnTo>
                <a:lnTo>
                  <a:pt x="132" y="2"/>
                </a:lnTo>
                <a:lnTo>
                  <a:pt x="132" y="2"/>
                </a:lnTo>
                <a:lnTo>
                  <a:pt x="130" y="0"/>
                </a:lnTo>
                <a:lnTo>
                  <a:pt x="130" y="0"/>
                </a:lnTo>
                <a:lnTo>
                  <a:pt x="122" y="0"/>
                </a:lnTo>
                <a:lnTo>
                  <a:pt x="122" y="0"/>
                </a:lnTo>
                <a:lnTo>
                  <a:pt x="120" y="0"/>
                </a:lnTo>
                <a:lnTo>
                  <a:pt x="120" y="0"/>
                </a:lnTo>
                <a:lnTo>
                  <a:pt x="118" y="0"/>
                </a:lnTo>
                <a:lnTo>
                  <a:pt x="118" y="0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2" y="2"/>
                </a:lnTo>
                <a:lnTo>
                  <a:pt x="112" y="2"/>
                </a:lnTo>
                <a:lnTo>
                  <a:pt x="110" y="4"/>
                </a:lnTo>
                <a:lnTo>
                  <a:pt x="110" y="4"/>
                </a:lnTo>
                <a:lnTo>
                  <a:pt x="110" y="8"/>
                </a:lnTo>
                <a:lnTo>
                  <a:pt x="110" y="8"/>
                </a:lnTo>
                <a:lnTo>
                  <a:pt x="110" y="10"/>
                </a:lnTo>
                <a:lnTo>
                  <a:pt x="110" y="10"/>
                </a:lnTo>
                <a:lnTo>
                  <a:pt x="108" y="10"/>
                </a:lnTo>
                <a:lnTo>
                  <a:pt x="108" y="10"/>
                </a:lnTo>
                <a:lnTo>
                  <a:pt x="112" y="14"/>
                </a:lnTo>
                <a:lnTo>
                  <a:pt x="112" y="14"/>
                </a:lnTo>
                <a:lnTo>
                  <a:pt x="112" y="16"/>
                </a:lnTo>
                <a:lnTo>
                  <a:pt x="112" y="16"/>
                </a:lnTo>
                <a:lnTo>
                  <a:pt x="114" y="16"/>
                </a:lnTo>
                <a:lnTo>
                  <a:pt x="114" y="16"/>
                </a:lnTo>
                <a:lnTo>
                  <a:pt x="116" y="22"/>
                </a:lnTo>
                <a:lnTo>
                  <a:pt x="116" y="22"/>
                </a:lnTo>
                <a:lnTo>
                  <a:pt x="116" y="24"/>
                </a:lnTo>
                <a:lnTo>
                  <a:pt x="116" y="24"/>
                </a:lnTo>
                <a:lnTo>
                  <a:pt x="114" y="26"/>
                </a:lnTo>
                <a:lnTo>
                  <a:pt x="114" y="26"/>
                </a:lnTo>
                <a:lnTo>
                  <a:pt x="116" y="28"/>
                </a:lnTo>
                <a:lnTo>
                  <a:pt x="116" y="28"/>
                </a:lnTo>
                <a:lnTo>
                  <a:pt x="112" y="34"/>
                </a:lnTo>
                <a:lnTo>
                  <a:pt x="112" y="34"/>
                </a:lnTo>
                <a:lnTo>
                  <a:pt x="110" y="34"/>
                </a:lnTo>
                <a:lnTo>
                  <a:pt x="110" y="34"/>
                </a:lnTo>
                <a:lnTo>
                  <a:pt x="108" y="34"/>
                </a:lnTo>
                <a:lnTo>
                  <a:pt x="108" y="34"/>
                </a:lnTo>
                <a:lnTo>
                  <a:pt x="104" y="30"/>
                </a:lnTo>
                <a:lnTo>
                  <a:pt x="104" y="30"/>
                </a:lnTo>
                <a:lnTo>
                  <a:pt x="102" y="28"/>
                </a:lnTo>
                <a:lnTo>
                  <a:pt x="102" y="28"/>
                </a:lnTo>
                <a:lnTo>
                  <a:pt x="98" y="28"/>
                </a:lnTo>
                <a:lnTo>
                  <a:pt x="98" y="28"/>
                </a:lnTo>
                <a:lnTo>
                  <a:pt x="96" y="26"/>
                </a:lnTo>
                <a:lnTo>
                  <a:pt x="96" y="26"/>
                </a:lnTo>
                <a:lnTo>
                  <a:pt x="94" y="26"/>
                </a:lnTo>
                <a:lnTo>
                  <a:pt x="94" y="26"/>
                </a:lnTo>
                <a:lnTo>
                  <a:pt x="92" y="22"/>
                </a:lnTo>
                <a:lnTo>
                  <a:pt x="92" y="22"/>
                </a:lnTo>
                <a:lnTo>
                  <a:pt x="90" y="20"/>
                </a:lnTo>
                <a:lnTo>
                  <a:pt x="90" y="20"/>
                </a:lnTo>
                <a:lnTo>
                  <a:pt x="88" y="20"/>
                </a:lnTo>
                <a:lnTo>
                  <a:pt x="88" y="20"/>
                </a:lnTo>
                <a:lnTo>
                  <a:pt x="88" y="20"/>
                </a:lnTo>
                <a:lnTo>
                  <a:pt x="88" y="20"/>
                </a:lnTo>
                <a:lnTo>
                  <a:pt x="86" y="20"/>
                </a:lnTo>
                <a:lnTo>
                  <a:pt x="86" y="20"/>
                </a:lnTo>
                <a:lnTo>
                  <a:pt x="84" y="18"/>
                </a:lnTo>
                <a:lnTo>
                  <a:pt x="84" y="18"/>
                </a:lnTo>
                <a:lnTo>
                  <a:pt x="80" y="18"/>
                </a:lnTo>
                <a:lnTo>
                  <a:pt x="80" y="18"/>
                </a:lnTo>
                <a:lnTo>
                  <a:pt x="80" y="16"/>
                </a:lnTo>
                <a:lnTo>
                  <a:pt x="80" y="16"/>
                </a:lnTo>
                <a:lnTo>
                  <a:pt x="76" y="14"/>
                </a:lnTo>
                <a:lnTo>
                  <a:pt x="76" y="14"/>
                </a:lnTo>
                <a:lnTo>
                  <a:pt x="72" y="14"/>
                </a:lnTo>
                <a:lnTo>
                  <a:pt x="72" y="14"/>
                </a:lnTo>
                <a:lnTo>
                  <a:pt x="70" y="12"/>
                </a:lnTo>
                <a:lnTo>
                  <a:pt x="70" y="12"/>
                </a:lnTo>
                <a:lnTo>
                  <a:pt x="68" y="12"/>
                </a:lnTo>
                <a:lnTo>
                  <a:pt x="68" y="12"/>
                </a:lnTo>
                <a:lnTo>
                  <a:pt x="66" y="8"/>
                </a:lnTo>
                <a:lnTo>
                  <a:pt x="66" y="8"/>
                </a:lnTo>
                <a:lnTo>
                  <a:pt x="64" y="8"/>
                </a:lnTo>
                <a:lnTo>
                  <a:pt x="64" y="8"/>
                </a:lnTo>
                <a:lnTo>
                  <a:pt x="62" y="8"/>
                </a:lnTo>
                <a:lnTo>
                  <a:pt x="62" y="8"/>
                </a:lnTo>
                <a:lnTo>
                  <a:pt x="60" y="8"/>
                </a:lnTo>
                <a:lnTo>
                  <a:pt x="60" y="8"/>
                </a:lnTo>
                <a:lnTo>
                  <a:pt x="58" y="8"/>
                </a:lnTo>
                <a:lnTo>
                  <a:pt x="58" y="8"/>
                </a:lnTo>
                <a:lnTo>
                  <a:pt x="58" y="6"/>
                </a:lnTo>
                <a:lnTo>
                  <a:pt x="58" y="6"/>
                </a:lnTo>
                <a:lnTo>
                  <a:pt x="56" y="4"/>
                </a:lnTo>
                <a:lnTo>
                  <a:pt x="56" y="4"/>
                </a:lnTo>
                <a:lnTo>
                  <a:pt x="56" y="6"/>
                </a:lnTo>
                <a:lnTo>
                  <a:pt x="56" y="6"/>
                </a:lnTo>
                <a:lnTo>
                  <a:pt x="54" y="6"/>
                </a:lnTo>
                <a:lnTo>
                  <a:pt x="54" y="6"/>
                </a:lnTo>
                <a:lnTo>
                  <a:pt x="54" y="10"/>
                </a:lnTo>
                <a:lnTo>
                  <a:pt x="54" y="10"/>
                </a:lnTo>
                <a:lnTo>
                  <a:pt x="52" y="12"/>
                </a:lnTo>
                <a:lnTo>
                  <a:pt x="52" y="12"/>
                </a:lnTo>
                <a:lnTo>
                  <a:pt x="52" y="16"/>
                </a:lnTo>
                <a:lnTo>
                  <a:pt x="52" y="16"/>
                </a:lnTo>
                <a:lnTo>
                  <a:pt x="52" y="16"/>
                </a:lnTo>
                <a:lnTo>
                  <a:pt x="52" y="16"/>
                </a:lnTo>
                <a:lnTo>
                  <a:pt x="52" y="16"/>
                </a:lnTo>
                <a:lnTo>
                  <a:pt x="52" y="16"/>
                </a:lnTo>
                <a:lnTo>
                  <a:pt x="50" y="16"/>
                </a:lnTo>
                <a:lnTo>
                  <a:pt x="50" y="16"/>
                </a:lnTo>
                <a:lnTo>
                  <a:pt x="50" y="16"/>
                </a:lnTo>
                <a:lnTo>
                  <a:pt x="50" y="16"/>
                </a:lnTo>
                <a:lnTo>
                  <a:pt x="44" y="16"/>
                </a:lnTo>
                <a:lnTo>
                  <a:pt x="44" y="16"/>
                </a:lnTo>
                <a:lnTo>
                  <a:pt x="42" y="16"/>
                </a:lnTo>
                <a:lnTo>
                  <a:pt x="42" y="16"/>
                </a:lnTo>
                <a:lnTo>
                  <a:pt x="38" y="16"/>
                </a:lnTo>
                <a:lnTo>
                  <a:pt x="38" y="16"/>
                </a:lnTo>
                <a:lnTo>
                  <a:pt x="36" y="18"/>
                </a:lnTo>
                <a:lnTo>
                  <a:pt x="36" y="18"/>
                </a:lnTo>
                <a:lnTo>
                  <a:pt x="36" y="22"/>
                </a:lnTo>
                <a:lnTo>
                  <a:pt x="36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0" y="26"/>
                </a:lnTo>
                <a:lnTo>
                  <a:pt x="30" y="26"/>
                </a:lnTo>
                <a:lnTo>
                  <a:pt x="28" y="26"/>
                </a:lnTo>
                <a:lnTo>
                  <a:pt x="28" y="26"/>
                </a:lnTo>
                <a:lnTo>
                  <a:pt x="24" y="30"/>
                </a:lnTo>
                <a:lnTo>
                  <a:pt x="24" y="30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4" y="38"/>
                </a:lnTo>
                <a:lnTo>
                  <a:pt x="24" y="38"/>
                </a:lnTo>
                <a:lnTo>
                  <a:pt x="22" y="40"/>
                </a:lnTo>
                <a:lnTo>
                  <a:pt x="22" y="40"/>
                </a:lnTo>
                <a:lnTo>
                  <a:pt x="16" y="38"/>
                </a:lnTo>
                <a:lnTo>
                  <a:pt x="16" y="38"/>
                </a:lnTo>
                <a:lnTo>
                  <a:pt x="14" y="38"/>
                </a:lnTo>
                <a:lnTo>
                  <a:pt x="14" y="38"/>
                </a:lnTo>
                <a:lnTo>
                  <a:pt x="12" y="38"/>
                </a:lnTo>
                <a:lnTo>
                  <a:pt x="12" y="38"/>
                </a:lnTo>
                <a:lnTo>
                  <a:pt x="10" y="40"/>
                </a:lnTo>
                <a:lnTo>
                  <a:pt x="10" y="40"/>
                </a:lnTo>
                <a:lnTo>
                  <a:pt x="10" y="42"/>
                </a:lnTo>
                <a:lnTo>
                  <a:pt x="10" y="42"/>
                </a:lnTo>
                <a:lnTo>
                  <a:pt x="12" y="40"/>
                </a:lnTo>
                <a:lnTo>
                  <a:pt x="12" y="40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8"/>
                </a:lnTo>
                <a:lnTo>
                  <a:pt x="12" y="48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6"/>
                </a:lnTo>
                <a:lnTo>
                  <a:pt x="14" y="58"/>
                </a:lnTo>
                <a:lnTo>
                  <a:pt x="14" y="58"/>
                </a:lnTo>
                <a:lnTo>
                  <a:pt x="16" y="58"/>
                </a:lnTo>
                <a:lnTo>
                  <a:pt x="18" y="56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6" y="60"/>
                </a:lnTo>
                <a:lnTo>
                  <a:pt x="18" y="60"/>
                </a:lnTo>
                <a:lnTo>
                  <a:pt x="18" y="60"/>
                </a:lnTo>
                <a:lnTo>
                  <a:pt x="20" y="60"/>
                </a:lnTo>
                <a:lnTo>
                  <a:pt x="20" y="60"/>
                </a:lnTo>
                <a:lnTo>
                  <a:pt x="20" y="60"/>
                </a:lnTo>
                <a:lnTo>
                  <a:pt x="24" y="62"/>
                </a:lnTo>
                <a:lnTo>
                  <a:pt x="24" y="62"/>
                </a:lnTo>
                <a:lnTo>
                  <a:pt x="26" y="64"/>
                </a:lnTo>
                <a:lnTo>
                  <a:pt x="26" y="64"/>
                </a:lnTo>
                <a:lnTo>
                  <a:pt x="30" y="66"/>
                </a:lnTo>
                <a:lnTo>
                  <a:pt x="30" y="66"/>
                </a:lnTo>
                <a:lnTo>
                  <a:pt x="28" y="68"/>
                </a:lnTo>
                <a:lnTo>
                  <a:pt x="28" y="68"/>
                </a:lnTo>
                <a:lnTo>
                  <a:pt x="28" y="70"/>
                </a:lnTo>
                <a:lnTo>
                  <a:pt x="28" y="70"/>
                </a:lnTo>
                <a:lnTo>
                  <a:pt x="36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8" y="74"/>
                </a:lnTo>
                <a:lnTo>
                  <a:pt x="38" y="74"/>
                </a:lnTo>
                <a:lnTo>
                  <a:pt x="38" y="74"/>
                </a:lnTo>
                <a:lnTo>
                  <a:pt x="38" y="74"/>
                </a:lnTo>
                <a:lnTo>
                  <a:pt x="38" y="76"/>
                </a:lnTo>
                <a:lnTo>
                  <a:pt x="38" y="76"/>
                </a:lnTo>
                <a:lnTo>
                  <a:pt x="38" y="76"/>
                </a:lnTo>
                <a:lnTo>
                  <a:pt x="38" y="76"/>
                </a:lnTo>
                <a:lnTo>
                  <a:pt x="40" y="76"/>
                </a:lnTo>
                <a:lnTo>
                  <a:pt x="40" y="76"/>
                </a:lnTo>
                <a:lnTo>
                  <a:pt x="40" y="78"/>
                </a:lnTo>
                <a:lnTo>
                  <a:pt x="40" y="78"/>
                </a:lnTo>
                <a:lnTo>
                  <a:pt x="40" y="78"/>
                </a:lnTo>
                <a:lnTo>
                  <a:pt x="40" y="78"/>
                </a:lnTo>
                <a:lnTo>
                  <a:pt x="42" y="80"/>
                </a:lnTo>
                <a:lnTo>
                  <a:pt x="42" y="80"/>
                </a:lnTo>
                <a:lnTo>
                  <a:pt x="42" y="80"/>
                </a:lnTo>
                <a:lnTo>
                  <a:pt x="42" y="80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4"/>
                </a:lnTo>
                <a:lnTo>
                  <a:pt x="44" y="84"/>
                </a:lnTo>
                <a:lnTo>
                  <a:pt x="42" y="84"/>
                </a:lnTo>
                <a:lnTo>
                  <a:pt x="42" y="84"/>
                </a:lnTo>
                <a:lnTo>
                  <a:pt x="42" y="86"/>
                </a:lnTo>
                <a:lnTo>
                  <a:pt x="42" y="86"/>
                </a:lnTo>
                <a:lnTo>
                  <a:pt x="42" y="86"/>
                </a:lnTo>
                <a:lnTo>
                  <a:pt x="42" y="88"/>
                </a:lnTo>
                <a:lnTo>
                  <a:pt x="42" y="88"/>
                </a:lnTo>
                <a:lnTo>
                  <a:pt x="42" y="88"/>
                </a:lnTo>
                <a:lnTo>
                  <a:pt x="42" y="92"/>
                </a:lnTo>
                <a:lnTo>
                  <a:pt x="42" y="92"/>
                </a:lnTo>
                <a:lnTo>
                  <a:pt x="44" y="92"/>
                </a:lnTo>
                <a:lnTo>
                  <a:pt x="44" y="92"/>
                </a:lnTo>
                <a:lnTo>
                  <a:pt x="42" y="98"/>
                </a:lnTo>
                <a:lnTo>
                  <a:pt x="42" y="98"/>
                </a:lnTo>
                <a:lnTo>
                  <a:pt x="44" y="100"/>
                </a:lnTo>
                <a:lnTo>
                  <a:pt x="44" y="100"/>
                </a:lnTo>
                <a:lnTo>
                  <a:pt x="42" y="100"/>
                </a:lnTo>
                <a:lnTo>
                  <a:pt x="42" y="100"/>
                </a:lnTo>
                <a:lnTo>
                  <a:pt x="40" y="102"/>
                </a:lnTo>
                <a:lnTo>
                  <a:pt x="40" y="102"/>
                </a:lnTo>
                <a:lnTo>
                  <a:pt x="36" y="102"/>
                </a:lnTo>
                <a:lnTo>
                  <a:pt x="36" y="102"/>
                </a:lnTo>
                <a:lnTo>
                  <a:pt x="36" y="104"/>
                </a:lnTo>
                <a:lnTo>
                  <a:pt x="36" y="104"/>
                </a:lnTo>
                <a:lnTo>
                  <a:pt x="34" y="104"/>
                </a:lnTo>
                <a:lnTo>
                  <a:pt x="34" y="104"/>
                </a:lnTo>
                <a:lnTo>
                  <a:pt x="34" y="106"/>
                </a:lnTo>
                <a:lnTo>
                  <a:pt x="34" y="106"/>
                </a:lnTo>
                <a:lnTo>
                  <a:pt x="32" y="108"/>
                </a:lnTo>
                <a:lnTo>
                  <a:pt x="32" y="108"/>
                </a:lnTo>
                <a:lnTo>
                  <a:pt x="32" y="110"/>
                </a:lnTo>
                <a:lnTo>
                  <a:pt x="32" y="110"/>
                </a:lnTo>
                <a:lnTo>
                  <a:pt x="30" y="110"/>
                </a:lnTo>
                <a:lnTo>
                  <a:pt x="30" y="110"/>
                </a:lnTo>
                <a:lnTo>
                  <a:pt x="28" y="110"/>
                </a:lnTo>
                <a:lnTo>
                  <a:pt x="28" y="110"/>
                </a:lnTo>
                <a:lnTo>
                  <a:pt x="28" y="110"/>
                </a:lnTo>
                <a:lnTo>
                  <a:pt x="28" y="110"/>
                </a:lnTo>
                <a:lnTo>
                  <a:pt x="26" y="112"/>
                </a:lnTo>
                <a:lnTo>
                  <a:pt x="26" y="112"/>
                </a:lnTo>
                <a:lnTo>
                  <a:pt x="24" y="112"/>
                </a:lnTo>
                <a:lnTo>
                  <a:pt x="24" y="112"/>
                </a:lnTo>
                <a:lnTo>
                  <a:pt x="22" y="114"/>
                </a:lnTo>
                <a:lnTo>
                  <a:pt x="22" y="114"/>
                </a:lnTo>
                <a:lnTo>
                  <a:pt x="20" y="114"/>
                </a:lnTo>
                <a:lnTo>
                  <a:pt x="20" y="114"/>
                </a:lnTo>
                <a:lnTo>
                  <a:pt x="18" y="116"/>
                </a:lnTo>
                <a:lnTo>
                  <a:pt x="18" y="116"/>
                </a:lnTo>
                <a:lnTo>
                  <a:pt x="18" y="116"/>
                </a:lnTo>
                <a:lnTo>
                  <a:pt x="18" y="116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8" y="118"/>
                </a:lnTo>
                <a:lnTo>
                  <a:pt x="18" y="118"/>
                </a:lnTo>
                <a:lnTo>
                  <a:pt x="18" y="120"/>
                </a:lnTo>
                <a:lnTo>
                  <a:pt x="18" y="120"/>
                </a:lnTo>
                <a:lnTo>
                  <a:pt x="18" y="122"/>
                </a:lnTo>
                <a:lnTo>
                  <a:pt x="18" y="122"/>
                </a:lnTo>
                <a:lnTo>
                  <a:pt x="18" y="122"/>
                </a:lnTo>
                <a:lnTo>
                  <a:pt x="18" y="122"/>
                </a:lnTo>
                <a:lnTo>
                  <a:pt x="20" y="122"/>
                </a:lnTo>
                <a:lnTo>
                  <a:pt x="20" y="122"/>
                </a:lnTo>
                <a:lnTo>
                  <a:pt x="22" y="122"/>
                </a:lnTo>
                <a:lnTo>
                  <a:pt x="22" y="122"/>
                </a:lnTo>
                <a:lnTo>
                  <a:pt x="22" y="120"/>
                </a:lnTo>
                <a:lnTo>
                  <a:pt x="22" y="120"/>
                </a:lnTo>
                <a:lnTo>
                  <a:pt x="24" y="120"/>
                </a:lnTo>
                <a:lnTo>
                  <a:pt x="24" y="120"/>
                </a:lnTo>
                <a:lnTo>
                  <a:pt x="26" y="120"/>
                </a:lnTo>
                <a:lnTo>
                  <a:pt x="26" y="120"/>
                </a:lnTo>
                <a:lnTo>
                  <a:pt x="26" y="120"/>
                </a:lnTo>
                <a:lnTo>
                  <a:pt x="26" y="120"/>
                </a:lnTo>
                <a:lnTo>
                  <a:pt x="28" y="120"/>
                </a:lnTo>
                <a:lnTo>
                  <a:pt x="28" y="120"/>
                </a:lnTo>
                <a:lnTo>
                  <a:pt x="28" y="120"/>
                </a:lnTo>
                <a:lnTo>
                  <a:pt x="28" y="120"/>
                </a:lnTo>
                <a:lnTo>
                  <a:pt x="30" y="118"/>
                </a:lnTo>
                <a:lnTo>
                  <a:pt x="30" y="118"/>
                </a:lnTo>
                <a:lnTo>
                  <a:pt x="30" y="120"/>
                </a:lnTo>
                <a:lnTo>
                  <a:pt x="30" y="120"/>
                </a:lnTo>
                <a:lnTo>
                  <a:pt x="32" y="118"/>
                </a:lnTo>
                <a:lnTo>
                  <a:pt x="32" y="118"/>
                </a:lnTo>
                <a:lnTo>
                  <a:pt x="32" y="118"/>
                </a:lnTo>
                <a:lnTo>
                  <a:pt x="32" y="118"/>
                </a:lnTo>
                <a:lnTo>
                  <a:pt x="34" y="118"/>
                </a:lnTo>
                <a:lnTo>
                  <a:pt x="34" y="118"/>
                </a:lnTo>
                <a:lnTo>
                  <a:pt x="34" y="118"/>
                </a:lnTo>
                <a:lnTo>
                  <a:pt x="34" y="118"/>
                </a:lnTo>
                <a:lnTo>
                  <a:pt x="34" y="118"/>
                </a:lnTo>
                <a:lnTo>
                  <a:pt x="34" y="118"/>
                </a:lnTo>
                <a:lnTo>
                  <a:pt x="36" y="118"/>
                </a:lnTo>
                <a:lnTo>
                  <a:pt x="36" y="118"/>
                </a:lnTo>
                <a:lnTo>
                  <a:pt x="38" y="118"/>
                </a:lnTo>
                <a:lnTo>
                  <a:pt x="38" y="118"/>
                </a:lnTo>
                <a:lnTo>
                  <a:pt x="40" y="118"/>
                </a:lnTo>
                <a:lnTo>
                  <a:pt x="40" y="118"/>
                </a:lnTo>
                <a:lnTo>
                  <a:pt x="40" y="118"/>
                </a:lnTo>
                <a:lnTo>
                  <a:pt x="40" y="118"/>
                </a:lnTo>
                <a:lnTo>
                  <a:pt x="40" y="118"/>
                </a:lnTo>
                <a:lnTo>
                  <a:pt x="40" y="118"/>
                </a:lnTo>
                <a:lnTo>
                  <a:pt x="42" y="118"/>
                </a:lnTo>
                <a:lnTo>
                  <a:pt x="42" y="118"/>
                </a:lnTo>
                <a:lnTo>
                  <a:pt x="44" y="116"/>
                </a:lnTo>
                <a:lnTo>
                  <a:pt x="44" y="116"/>
                </a:lnTo>
                <a:lnTo>
                  <a:pt x="46" y="116"/>
                </a:lnTo>
                <a:lnTo>
                  <a:pt x="46" y="116"/>
                </a:lnTo>
                <a:lnTo>
                  <a:pt x="48" y="116"/>
                </a:lnTo>
                <a:lnTo>
                  <a:pt x="48" y="116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2" y="116"/>
                </a:lnTo>
                <a:lnTo>
                  <a:pt x="52" y="116"/>
                </a:lnTo>
                <a:lnTo>
                  <a:pt x="52" y="116"/>
                </a:lnTo>
                <a:lnTo>
                  <a:pt x="52" y="116"/>
                </a:lnTo>
                <a:lnTo>
                  <a:pt x="52" y="116"/>
                </a:lnTo>
                <a:lnTo>
                  <a:pt x="52" y="116"/>
                </a:lnTo>
                <a:lnTo>
                  <a:pt x="52" y="118"/>
                </a:lnTo>
                <a:lnTo>
                  <a:pt x="52" y="118"/>
                </a:lnTo>
                <a:lnTo>
                  <a:pt x="52" y="120"/>
                </a:lnTo>
                <a:lnTo>
                  <a:pt x="52" y="120"/>
                </a:lnTo>
                <a:lnTo>
                  <a:pt x="52" y="120"/>
                </a:lnTo>
                <a:lnTo>
                  <a:pt x="50" y="118"/>
                </a:lnTo>
                <a:lnTo>
                  <a:pt x="50" y="118"/>
                </a:lnTo>
                <a:lnTo>
                  <a:pt x="46" y="118"/>
                </a:lnTo>
                <a:lnTo>
                  <a:pt x="46" y="118"/>
                </a:lnTo>
                <a:lnTo>
                  <a:pt x="46" y="120"/>
                </a:lnTo>
                <a:lnTo>
                  <a:pt x="48" y="122"/>
                </a:lnTo>
                <a:lnTo>
                  <a:pt x="48" y="122"/>
                </a:lnTo>
                <a:lnTo>
                  <a:pt x="46" y="124"/>
                </a:lnTo>
                <a:lnTo>
                  <a:pt x="46" y="124"/>
                </a:lnTo>
                <a:lnTo>
                  <a:pt x="46" y="126"/>
                </a:lnTo>
                <a:lnTo>
                  <a:pt x="46" y="126"/>
                </a:lnTo>
                <a:lnTo>
                  <a:pt x="44" y="124"/>
                </a:lnTo>
                <a:lnTo>
                  <a:pt x="44" y="124"/>
                </a:lnTo>
                <a:lnTo>
                  <a:pt x="40" y="128"/>
                </a:lnTo>
                <a:lnTo>
                  <a:pt x="40" y="128"/>
                </a:lnTo>
                <a:lnTo>
                  <a:pt x="40" y="130"/>
                </a:lnTo>
                <a:lnTo>
                  <a:pt x="40" y="130"/>
                </a:lnTo>
                <a:lnTo>
                  <a:pt x="40" y="130"/>
                </a:lnTo>
                <a:lnTo>
                  <a:pt x="40" y="130"/>
                </a:lnTo>
                <a:lnTo>
                  <a:pt x="34" y="136"/>
                </a:lnTo>
                <a:lnTo>
                  <a:pt x="34" y="136"/>
                </a:lnTo>
                <a:lnTo>
                  <a:pt x="34" y="136"/>
                </a:lnTo>
                <a:lnTo>
                  <a:pt x="34" y="136"/>
                </a:lnTo>
                <a:lnTo>
                  <a:pt x="32" y="138"/>
                </a:lnTo>
                <a:lnTo>
                  <a:pt x="32" y="138"/>
                </a:lnTo>
                <a:lnTo>
                  <a:pt x="32" y="136"/>
                </a:lnTo>
                <a:lnTo>
                  <a:pt x="32" y="136"/>
                </a:lnTo>
                <a:lnTo>
                  <a:pt x="30" y="138"/>
                </a:lnTo>
                <a:lnTo>
                  <a:pt x="30" y="138"/>
                </a:lnTo>
                <a:lnTo>
                  <a:pt x="38" y="142"/>
                </a:lnTo>
                <a:lnTo>
                  <a:pt x="38" y="142"/>
                </a:lnTo>
                <a:lnTo>
                  <a:pt x="36" y="142"/>
                </a:lnTo>
                <a:lnTo>
                  <a:pt x="36" y="142"/>
                </a:lnTo>
                <a:lnTo>
                  <a:pt x="34" y="142"/>
                </a:lnTo>
                <a:lnTo>
                  <a:pt x="34" y="142"/>
                </a:lnTo>
                <a:lnTo>
                  <a:pt x="36" y="144"/>
                </a:lnTo>
                <a:lnTo>
                  <a:pt x="36" y="144"/>
                </a:lnTo>
                <a:lnTo>
                  <a:pt x="36" y="144"/>
                </a:lnTo>
                <a:lnTo>
                  <a:pt x="36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6"/>
                </a:lnTo>
                <a:lnTo>
                  <a:pt x="32" y="146"/>
                </a:lnTo>
                <a:lnTo>
                  <a:pt x="32" y="148"/>
                </a:lnTo>
                <a:lnTo>
                  <a:pt x="32" y="148"/>
                </a:lnTo>
                <a:lnTo>
                  <a:pt x="36" y="150"/>
                </a:lnTo>
                <a:lnTo>
                  <a:pt x="36" y="150"/>
                </a:lnTo>
                <a:lnTo>
                  <a:pt x="36" y="150"/>
                </a:lnTo>
                <a:lnTo>
                  <a:pt x="36" y="150"/>
                </a:lnTo>
                <a:lnTo>
                  <a:pt x="36" y="150"/>
                </a:lnTo>
                <a:lnTo>
                  <a:pt x="36" y="152"/>
                </a:lnTo>
                <a:lnTo>
                  <a:pt x="36" y="154"/>
                </a:lnTo>
                <a:lnTo>
                  <a:pt x="36" y="154"/>
                </a:lnTo>
                <a:lnTo>
                  <a:pt x="38" y="156"/>
                </a:lnTo>
                <a:lnTo>
                  <a:pt x="38" y="156"/>
                </a:lnTo>
                <a:lnTo>
                  <a:pt x="36" y="156"/>
                </a:lnTo>
                <a:lnTo>
                  <a:pt x="36" y="156"/>
                </a:lnTo>
                <a:lnTo>
                  <a:pt x="36" y="158"/>
                </a:lnTo>
                <a:lnTo>
                  <a:pt x="36" y="158"/>
                </a:lnTo>
                <a:lnTo>
                  <a:pt x="38" y="158"/>
                </a:lnTo>
                <a:lnTo>
                  <a:pt x="38" y="158"/>
                </a:lnTo>
                <a:lnTo>
                  <a:pt x="36" y="160"/>
                </a:lnTo>
                <a:lnTo>
                  <a:pt x="36" y="160"/>
                </a:lnTo>
                <a:lnTo>
                  <a:pt x="34" y="160"/>
                </a:lnTo>
                <a:lnTo>
                  <a:pt x="34" y="160"/>
                </a:lnTo>
                <a:lnTo>
                  <a:pt x="34" y="160"/>
                </a:lnTo>
                <a:lnTo>
                  <a:pt x="34" y="160"/>
                </a:lnTo>
                <a:lnTo>
                  <a:pt x="32" y="160"/>
                </a:lnTo>
                <a:lnTo>
                  <a:pt x="32" y="160"/>
                </a:lnTo>
                <a:lnTo>
                  <a:pt x="32" y="162"/>
                </a:lnTo>
                <a:lnTo>
                  <a:pt x="32" y="162"/>
                </a:lnTo>
                <a:lnTo>
                  <a:pt x="30" y="164"/>
                </a:lnTo>
                <a:lnTo>
                  <a:pt x="30" y="164"/>
                </a:lnTo>
                <a:lnTo>
                  <a:pt x="28" y="166"/>
                </a:lnTo>
                <a:lnTo>
                  <a:pt x="28" y="166"/>
                </a:lnTo>
                <a:lnTo>
                  <a:pt x="26" y="166"/>
                </a:lnTo>
                <a:lnTo>
                  <a:pt x="26" y="166"/>
                </a:lnTo>
                <a:lnTo>
                  <a:pt x="24" y="170"/>
                </a:lnTo>
                <a:lnTo>
                  <a:pt x="24" y="170"/>
                </a:lnTo>
                <a:lnTo>
                  <a:pt x="22" y="172"/>
                </a:lnTo>
                <a:lnTo>
                  <a:pt x="22" y="172"/>
                </a:lnTo>
                <a:lnTo>
                  <a:pt x="22" y="174"/>
                </a:lnTo>
                <a:lnTo>
                  <a:pt x="22" y="174"/>
                </a:lnTo>
                <a:lnTo>
                  <a:pt x="22" y="172"/>
                </a:lnTo>
                <a:lnTo>
                  <a:pt x="22" y="172"/>
                </a:lnTo>
                <a:lnTo>
                  <a:pt x="24" y="172"/>
                </a:lnTo>
                <a:lnTo>
                  <a:pt x="24" y="172"/>
                </a:lnTo>
                <a:lnTo>
                  <a:pt x="24" y="174"/>
                </a:lnTo>
                <a:lnTo>
                  <a:pt x="24" y="174"/>
                </a:lnTo>
                <a:lnTo>
                  <a:pt x="26" y="174"/>
                </a:lnTo>
                <a:lnTo>
                  <a:pt x="26" y="174"/>
                </a:lnTo>
                <a:lnTo>
                  <a:pt x="26" y="174"/>
                </a:lnTo>
                <a:lnTo>
                  <a:pt x="26" y="174"/>
                </a:lnTo>
                <a:lnTo>
                  <a:pt x="24" y="176"/>
                </a:lnTo>
                <a:lnTo>
                  <a:pt x="24" y="176"/>
                </a:lnTo>
                <a:lnTo>
                  <a:pt x="22" y="176"/>
                </a:lnTo>
                <a:lnTo>
                  <a:pt x="22" y="176"/>
                </a:lnTo>
                <a:lnTo>
                  <a:pt x="22" y="176"/>
                </a:lnTo>
                <a:lnTo>
                  <a:pt x="22" y="176"/>
                </a:lnTo>
                <a:lnTo>
                  <a:pt x="22" y="178"/>
                </a:lnTo>
                <a:lnTo>
                  <a:pt x="22" y="178"/>
                </a:lnTo>
                <a:lnTo>
                  <a:pt x="20" y="178"/>
                </a:lnTo>
                <a:lnTo>
                  <a:pt x="20" y="178"/>
                </a:lnTo>
                <a:lnTo>
                  <a:pt x="22" y="178"/>
                </a:lnTo>
                <a:lnTo>
                  <a:pt x="22" y="178"/>
                </a:lnTo>
                <a:lnTo>
                  <a:pt x="22" y="180"/>
                </a:lnTo>
                <a:lnTo>
                  <a:pt x="22" y="180"/>
                </a:lnTo>
                <a:lnTo>
                  <a:pt x="20" y="180"/>
                </a:lnTo>
                <a:lnTo>
                  <a:pt x="20" y="180"/>
                </a:lnTo>
                <a:lnTo>
                  <a:pt x="20" y="180"/>
                </a:lnTo>
                <a:lnTo>
                  <a:pt x="20" y="180"/>
                </a:lnTo>
                <a:lnTo>
                  <a:pt x="20" y="180"/>
                </a:lnTo>
                <a:lnTo>
                  <a:pt x="20" y="180"/>
                </a:lnTo>
                <a:lnTo>
                  <a:pt x="20" y="180"/>
                </a:lnTo>
                <a:lnTo>
                  <a:pt x="20" y="180"/>
                </a:lnTo>
                <a:lnTo>
                  <a:pt x="18" y="180"/>
                </a:lnTo>
                <a:lnTo>
                  <a:pt x="18" y="180"/>
                </a:lnTo>
                <a:lnTo>
                  <a:pt x="18" y="180"/>
                </a:lnTo>
                <a:lnTo>
                  <a:pt x="18" y="180"/>
                </a:lnTo>
                <a:lnTo>
                  <a:pt x="18" y="182"/>
                </a:lnTo>
                <a:lnTo>
                  <a:pt x="18" y="182"/>
                </a:lnTo>
                <a:lnTo>
                  <a:pt x="20" y="182"/>
                </a:lnTo>
                <a:lnTo>
                  <a:pt x="20" y="182"/>
                </a:lnTo>
                <a:lnTo>
                  <a:pt x="20" y="184"/>
                </a:lnTo>
                <a:lnTo>
                  <a:pt x="20" y="184"/>
                </a:lnTo>
                <a:lnTo>
                  <a:pt x="20" y="184"/>
                </a:lnTo>
                <a:lnTo>
                  <a:pt x="20" y="184"/>
                </a:lnTo>
                <a:lnTo>
                  <a:pt x="20" y="186"/>
                </a:lnTo>
                <a:lnTo>
                  <a:pt x="20" y="186"/>
                </a:lnTo>
                <a:lnTo>
                  <a:pt x="22" y="186"/>
                </a:lnTo>
                <a:lnTo>
                  <a:pt x="22" y="186"/>
                </a:lnTo>
                <a:lnTo>
                  <a:pt x="22" y="186"/>
                </a:lnTo>
                <a:lnTo>
                  <a:pt x="22" y="186"/>
                </a:lnTo>
                <a:lnTo>
                  <a:pt x="22" y="186"/>
                </a:lnTo>
                <a:lnTo>
                  <a:pt x="22" y="186"/>
                </a:lnTo>
                <a:lnTo>
                  <a:pt x="20" y="188"/>
                </a:lnTo>
                <a:lnTo>
                  <a:pt x="20" y="188"/>
                </a:lnTo>
                <a:lnTo>
                  <a:pt x="20" y="188"/>
                </a:lnTo>
                <a:lnTo>
                  <a:pt x="20" y="188"/>
                </a:lnTo>
                <a:lnTo>
                  <a:pt x="18" y="186"/>
                </a:lnTo>
                <a:lnTo>
                  <a:pt x="18" y="186"/>
                </a:lnTo>
                <a:lnTo>
                  <a:pt x="18" y="188"/>
                </a:lnTo>
                <a:lnTo>
                  <a:pt x="18" y="188"/>
                </a:lnTo>
                <a:lnTo>
                  <a:pt x="18" y="190"/>
                </a:lnTo>
                <a:lnTo>
                  <a:pt x="18" y="190"/>
                </a:lnTo>
                <a:lnTo>
                  <a:pt x="18" y="190"/>
                </a:lnTo>
                <a:lnTo>
                  <a:pt x="18" y="190"/>
                </a:lnTo>
                <a:lnTo>
                  <a:pt x="18" y="190"/>
                </a:lnTo>
                <a:lnTo>
                  <a:pt x="18" y="190"/>
                </a:lnTo>
                <a:lnTo>
                  <a:pt x="18" y="188"/>
                </a:lnTo>
                <a:lnTo>
                  <a:pt x="18" y="188"/>
                </a:lnTo>
                <a:lnTo>
                  <a:pt x="16" y="188"/>
                </a:lnTo>
                <a:lnTo>
                  <a:pt x="16" y="188"/>
                </a:lnTo>
                <a:lnTo>
                  <a:pt x="16" y="190"/>
                </a:lnTo>
                <a:lnTo>
                  <a:pt x="16" y="190"/>
                </a:lnTo>
                <a:lnTo>
                  <a:pt x="16" y="190"/>
                </a:lnTo>
                <a:lnTo>
                  <a:pt x="16" y="190"/>
                </a:lnTo>
                <a:lnTo>
                  <a:pt x="16" y="192"/>
                </a:lnTo>
                <a:lnTo>
                  <a:pt x="16" y="192"/>
                </a:lnTo>
                <a:lnTo>
                  <a:pt x="14" y="192"/>
                </a:lnTo>
                <a:lnTo>
                  <a:pt x="14" y="192"/>
                </a:lnTo>
                <a:lnTo>
                  <a:pt x="14" y="192"/>
                </a:lnTo>
                <a:lnTo>
                  <a:pt x="14" y="192"/>
                </a:lnTo>
                <a:lnTo>
                  <a:pt x="12" y="194"/>
                </a:lnTo>
                <a:lnTo>
                  <a:pt x="12" y="194"/>
                </a:lnTo>
                <a:lnTo>
                  <a:pt x="12" y="194"/>
                </a:lnTo>
                <a:lnTo>
                  <a:pt x="12" y="194"/>
                </a:lnTo>
                <a:lnTo>
                  <a:pt x="12" y="194"/>
                </a:lnTo>
                <a:lnTo>
                  <a:pt x="12" y="194"/>
                </a:lnTo>
                <a:lnTo>
                  <a:pt x="12" y="196"/>
                </a:lnTo>
                <a:lnTo>
                  <a:pt x="12" y="196"/>
                </a:lnTo>
                <a:lnTo>
                  <a:pt x="12" y="196"/>
                </a:lnTo>
                <a:lnTo>
                  <a:pt x="12" y="196"/>
                </a:lnTo>
                <a:lnTo>
                  <a:pt x="12" y="196"/>
                </a:lnTo>
                <a:lnTo>
                  <a:pt x="12" y="196"/>
                </a:lnTo>
                <a:lnTo>
                  <a:pt x="12" y="196"/>
                </a:lnTo>
                <a:lnTo>
                  <a:pt x="12" y="196"/>
                </a:lnTo>
                <a:lnTo>
                  <a:pt x="12" y="198"/>
                </a:lnTo>
                <a:lnTo>
                  <a:pt x="12" y="198"/>
                </a:lnTo>
                <a:lnTo>
                  <a:pt x="12" y="198"/>
                </a:lnTo>
                <a:lnTo>
                  <a:pt x="12" y="198"/>
                </a:lnTo>
                <a:lnTo>
                  <a:pt x="14" y="198"/>
                </a:lnTo>
                <a:lnTo>
                  <a:pt x="14" y="198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0" y="198"/>
                </a:lnTo>
                <a:lnTo>
                  <a:pt x="10" y="198"/>
                </a:lnTo>
                <a:lnTo>
                  <a:pt x="10" y="200"/>
                </a:lnTo>
                <a:lnTo>
                  <a:pt x="10" y="200"/>
                </a:lnTo>
                <a:lnTo>
                  <a:pt x="10" y="200"/>
                </a:lnTo>
                <a:lnTo>
                  <a:pt x="10" y="200"/>
                </a:lnTo>
                <a:lnTo>
                  <a:pt x="8" y="200"/>
                </a:lnTo>
                <a:lnTo>
                  <a:pt x="8" y="200"/>
                </a:lnTo>
                <a:lnTo>
                  <a:pt x="8" y="200"/>
                </a:lnTo>
                <a:lnTo>
                  <a:pt x="8" y="200"/>
                </a:lnTo>
                <a:lnTo>
                  <a:pt x="8" y="200"/>
                </a:lnTo>
                <a:lnTo>
                  <a:pt x="8" y="200"/>
                </a:lnTo>
                <a:lnTo>
                  <a:pt x="8" y="200"/>
                </a:lnTo>
                <a:lnTo>
                  <a:pt x="8" y="200"/>
                </a:lnTo>
                <a:lnTo>
                  <a:pt x="8" y="200"/>
                </a:lnTo>
                <a:lnTo>
                  <a:pt x="8" y="200"/>
                </a:lnTo>
                <a:lnTo>
                  <a:pt x="6" y="200"/>
                </a:lnTo>
                <a:lnTo>
                  <a:pt x="6" y="200"/>
                </a:lnTo>
                <a:lnTo>
                  <a:pt x="6" y="202"/>
                </a:lnTo>
                <a:lnTo>
                  <a:pt x="6" y="202"/>
                </a:lnTo>
                <a:lnTo>
                  <a:pt x="6" y="202"/>
                </a:lnTo>
                <a:lnTo>
                  <a:pt x="6" y="202"/>
                </a:lnTo>
                <a:lnTo>
                  <a:pt x="6" y="202"/>
                </a:lnTo>
                <a:lnTo>
                  <a:pt x="6" y="202"/>
                </a:lnTo>
                <a:lnTo>
                  <a:pt x="6" y="202"/>
                </a:lnTo>
                <a:lnTo>
                  <a:pt x="6" y="202"/>
                </a:lnTo>
                <a:lnTo>
                  <a:pt x="4" y="204"/>
                </a:lnTo>
                <a:lnTo>
                  <a:pt x="4" y="204"/>
                </a:lnTo>
                <a:lnTo>
                  <a:pt x="2" y="204"/>
                </a:lnTo>
                <a:lnTo>
                  <a:pt x="2" y="204"/>
                </a:lnTo>
                <a:lnTo>
                  <a:pt x="4" y="204"/>
                </a:lnTo>
                <a:lnTo>
                  <a:pt x="4" y="204"/>
                </a:lnTo>
                <a:lnTo>
                  <a:pt x="2" y="206"/>
                </a:lnTo>
                <a:lnTo>
                  <a:pt x="2" y="206"/>
                </a:lnTo>
                <a:lnTo>
                  <a:pt x="2" y="206"/>
                </a:lnTo>
                <a:lnTo>
                  <a:pt x="2" y="206"/>
                </a:lnTo>
                <a:lnTo>
                  <a:pt x="4" y="208"/>
                </a:lnTo>
                <a:lnTo>
                  <a:pt x="4" y="208"/>
                </a:lnTo>
                <a:lnTo>
                  <a:pt x="2" y="210"/>
                </a:lnTo>
                <a:lnTo>
                  <a:pt x="2" y="210"/>
                </a:lnTo>
                <a:lnTo>
                  <a:pt x="2" y="210"/>
                </a:lnTo>
                <a:lnTo>
                  <a:pt x="2" y="210"/>
                </a:lnTo>
                <a:lnTo>
                  <a:pt x="2" y="212"/>
                </a:lnTo>
                <a:lnTo>
                  <a:pt x="2" y="212"/>
                </a:lnTo>
                <a:lnTo>
                  <a:pt x="2" y="212"/>
                </a:lnTo>
                <a:lnTo>
                  <a:pt x="2" y="212"/>
                </a:lnTo>
                <a:lnTo>
                  <a:pt x="2" y="212"/>
                </a:lnTo>
                <a:lnTo>
                  <a:pt x="2" y="212"/>
                </a:lnTo>
                <a:lnTo>
                  <a:pt x="2" y="210"/>
                </a:lnTo>
                <a:lnTo>
                  <a:pt x="2" y="210"/>
                </a:lnTo>
                <a:lnTo>
                  <a:pt x="0" y="210"/>
                </a:lnTo>
                <a:lnTo>
                  <a:pt x="0" y="210"/>
                </a:lnTo>
                <a:lnTo>
                  <a:pt x="0" y="210"/>
                </a:lnTo>
                <a:lnTo>
                  <a:pt x="0" y="210"/>
                </a:lnTo>
                <a:lnTo>
                  <a:pt x="0" y="212"/>
                </a:lnTo>
                <a:lnTo>
                  <a:pt x="0" y="212"/>
                </a:lnTo>
                <a:lnTo>
                  <a:pt x="0" y="212"/>
                </a:lnTo>
                <a:lnTo>
                  <a:pt x="0" y="212"/>
                </a:lnTo>
                <a:lnTo>
                  <a:pt x="0" y="214"/>
                </a:lnTo>
                <a:lnTo>
                  <a:pt x="0" y="2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" name="Freeform 189"/>
          <p:cNvSpPr>
            <a:spLocks/>
          </p:cNvSpPr>
          <p:nvPr/>
        </p:nvSpPr>
        <p:spPr bwMode="auto">
          <a:xfrm>
            <a:off x="3615797" y="6685156"/>
            <a:ext cx="365301" cy="450169"/>
          </a:xfrm>
          <a:custGeom>
            <a:avLst/>
            <a:gdLst>
              <a:gd name="T0" fmla="*/ 36 w 198"/>
              <a:gd name="T1" fmla="*/ 12 h 244"/>
              <a:gd name="T2" fmla="*/ 18 w 198"/>
              <a:gd name="T3" fmla="*/ 18 h 244"/>
              <a:gd name="T4" fmla="*/ 22 w 198"/>
              <a:gd name="T5" fmla="*/ 24 h 244"/>
              <a:gd name="T6" fmla="*/ 20 w 198"/>
              <a:gd name="T7" fmla="*/ 38 h 244"/>
              <a:gd name="T8" fmla="*/ 24 w 198"/>
              <a:gd name="T9" fmla="*/ 62 h 244"/>
              <a:gd name="T10" fmla="*/ 16 w 198"/>
              <a:gd name="T11" fmla="*/ 76 h 244"/>
              <a:gd name="T12" fmla="*/ 26 w 198"/>
              <a:gd name="T13" fmla="*/ 90 h 244"/>
              <a:gd name="T14" fmla="*/ 38 w 198"/>
              <a:gd name="T15" fmla="*/ 106 h 244"/>
              <a:gd name="T16" fmla="*/ 26 w 198"/>
              <a:gd name="T17" fmla="*/ 156 h 244"/>
              <a:gd name="T18" fmla="*/ 12 w 198"/>
              <a:gd name="T19" fmla="*/ 154 h 244"/>
              <a:gd name="T20" fmla="*/ 0 w 198"/>
              <a:gd name="T21" fmla="*/ 154 h 244"/>
              <a:gd name="T22" fmla="*/ 14 w 198"/>
              <a:gd name="T23" fmla="*/ 166 h 244"/>
              <a:gd name="T24" fmla="*/ 16 w 198"/>
              <a:gd name="T25" fmla="*/ 172 h 244"/>
              <a:gd name="T26" fmla="*/ 20 w 198"/>
              <a:gd name="T27" fmla="*/ 176 h 244"/>
              <a:gd name="T28" fmla="*/ 20 w 198"/>
              <a:gd name="T29" fmla="*/ 182 h 244"/>
              <a:gd name="T30" fmla="*/ 20 w 198"/>
              <a:gd name="T31" fmla="*/ 186 h 244"/>
              <a:gd name="T32" fmla="*/ 24 w 198"/>
              <a:gd name="T33" fmla="*/ 188 h 244"/>
              <a:gd name="T34" fmla="*/ 42 w 198"/>
              <a:gd name="T35" fmla="*/ 188 h 244"/>
              <a:gd name="T36" fmla="*/ 56 w 198"/>
              <a:gd name="T37" fmla="*/ 190 h 244"/>
              <a:gd name="T38" fmla="*/ 70 w 198"/>
              <a:gd name="T39" fmla="*/ 204 h 244"/>
              <a:gd name="T40" fmla="*/ 86 w 198"/>
              <a:gd name="T41" fmla="*/ 206 h 244"/>
              <a:gd name="T42" fmla="*/ 94 w 198"/>
              <a:gd name="T43" fmla="*/ 200 h 244"/>
              <a:gd name="T44" fmla="*/ 90 w 198"/>
              <a:gd name="T45" fmla="*/ 184 h 244"/>
              <a:gd name="T46" fmla="*/ 76 w 198"/>
              <a:gd name="T47" fmla="*/ 156 h 244"/>
              <a:gd name="T48" fmla="*/ 78 w 198"/>
              <a:gd name="T49" fmla="*/ 140 h 244"/>
              <a:gd name="T50" fmla="*/ 82 w 198"/>
              <a:gd name="T51" fmla="*/ 130 h 244"/>
              <a:gd name="T52" fmla="*/ 86 w 198"/>
              <a:gd name="T53" fmla="*/ 118 h 244"/>
              <a:gd name="T54" fmla="*/ 96 w 198"/>
              <a:gd name="T55" fmla="*/ 98 h 244"/>
              <a:gd name="T56" fmla="*/ 114 w 198"/>
              <a:gd name="T57" fmla="*/ 96 h 244"/>
              <a:gd name="T58" fmla="*/ 128 w 198"/>
              <a:gd name="T59" fmla="*/ 104 h 244"/>
              <a:gd name="T60" fmla="*/ 122 w 198"/>
              <a:gd name="T61" fmla="*/ 126 h 244"/>
              <a:gd name="T62" fmla="*/ 112 w 198"/>
              <a:gd name="T63" fmla="*/ 122 h 244"/>
              <a:gd name="T64" fmla="*/ 104 w 198"/>
              <a:gd name="T65" fmla="*/ 116 h 244"/>
              <a:gd name="T66" fmla="*/ 90 w 198"/>
              <a:gd name="T67" fmla="*/ 122 h 244"/>
              <a:gd name="T68" fmla="*/ 100 w 198"/>
              <a:gd name="T69" fmla="*/ 130 h 244"/>
              <a:gd name="T70" fmla="*/ 108 w 198"/>
              <a:gd name="T71" fmla="*/ 136 h 244"/>
              <a:gd name="T72" fmla="*/ 118 w 198"/>
              <a:gd name="T73" fmla="*/ 158 h 244"/>
              <a:gd name="T74" fmla="*/ 122 w 198"/>
              <a:gd name="T75" fmla="*/ 180 h 244"/>
              <a:gd name="T76" fmla="*/ 116 w 198"/>
              <a:gd name="T77" fmla="*/ 200 h 244"/>
              <a:gd name="T78" fmla="*/ 108 w 198"/>
              <a:gd name="T79" fmla="*/ 220 h 244"/>
              <a:gd name="T80" fmla="*/ 100 w 198"/>
              <a:gd name="T81" fmla="*/ 230 h 244"/>
              <a:gd name="T82" fmla="*/ 96 w 198"/>
              <a:gd name="T83" fmla="*/ 240 h 244"/>
              <a:gd name="T84" fmla="*/ 102 w 198"/>
              <a:gd name="T85" fmla="*/ 238 h 244"/>
              <a:gd name="T86" fmla="*/ 112 w 198"/>
              <a:gd name="T87" fmla="*/ 232 h 244"/>
              <a:gd name="T88" fmla="*/ 124 w 198"/>
              <a:gd name="T89" fmla="*/ 226 h 244"/>
              <a:gd name="T90" fmla="*/ 146 w 198"/>
              <a:gd name="T91" fmla="*/ 218 h 244"/>
              <a:gd name="T92" fmla="*/ 160 w 198"/>
              <a:gd name="T93" fmla="*/ 206 h 244"/>
              <a:gd name="T94" fmla="*/ 182 w 198"/>
              <a:gd name="T95" fmla="*/ 190 h 244"/>
              <a:gd name="T96" fmla="*/ 178 w 198"/>
              <a:gd name="T97" fmla="*/ 182 h 244"/>
              <a:gd name="T98" fmla="*/ 166 w 198"/>
              <a:gd name="T99" fmla="*/ 172 h 244"/>
              <a:gd name="T100" fmla="*/ 186 w 198"/>
              <a:gd name="T101" fmla="*/ 150 h 244"/>
              <a:gd name="T102" fmla="*/ 198 w 198"/>
              <a:gd name="T103" fmla="*/ 140 h 244"/>
              <a:gd name="T104" fmla="*/ 190 w 198"/>
              <a:gd name="T105" fmla="*/ 114 h 244"/>
              <a:gd name="T106" fmla="*/ 170 w 198"/>
              <a:gd name="T107" fmla="*/ 114 h 244"/>
              <a:gd name="T108" fmla="*/ 160 w 198"/>
              <a:gd name="T109" fmla="*/ 92 h 244"/>
              <a:gd name="T110" fmla="*/ 148 w 198"/>
              <a:gd name="T111" fmla="*/ 84 h 244"/>
              <a:gd name="T112" fmla="*/ 138 w 198"/>
              <a:gd name="T113" fmla="*/ 74 h 244"/>
              <a:gd name="T114" fmla="*/ 138 w 198"/>
              <a:gd name="T115" fmla="*/ 54 h 244"/>
              <a:gd name="T116" fmla="*/ 122 w 198"/>
              <a:gd name="T117" fmla="*/ 44 h 244"/>
              <a:gd name="T118" fmla="*/ 106 w 198"/>
              <a:gd name="T119" fmla="*/ 24 h 244"/>
              <a:gd name="T120" fmla="*/ 96 w 198"/>
              <a:gd name="T121" fmla="*/ 4 h 244"/>
              <a:gd name="T122" fmla="*/ 74 w 198"/>
              <a:gd name="T123" fmla="*/ 10 h 244"/>
              <a:gd name="T124" fmla="*/ 52 w 198"/>
              <a:gd name="T125" fmla="*/ 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8" h="244">
                <a:moveTo>
                  <a:pt x="52" y="4"/>
                </a:moveTo>
                <a:lnTo>
                  <a:pt x="52" y="4"/>
                </a:lnTo>
                <a:lnTo>
                  <a:pt x="52" y="6"/>
                </a:lnTo>
                <a:lnTo>
                  <a:pt x="52" y="6"/>
                </a:lnTo>
                <a:lnTo>
                  <a:pt x="52" y="8"/>
                </a:lnTo>
                <a:lnTo>
                  <a:pt x="50" y="8"/>
                </a:lnTo>
                <a:lnTo>
                  <a:pt x="50" y="8"/>
                </a:lnTo>
                <a:lnTo>
                  <a:pt x="50" y="10"/>
                </a:lnTo>
                <a:lnTo>
                  <a:pt x="50" y="10"/>
                </a:lnTo>
                <a:lnTo>
                  <a:pt x="44" y="12"/>
                </a:lnTo>
                <a:lnTo>
                  <a:pt x="44" y="12"/>
                </a:lnTo>
                <a:lnTo>
                  <a:pt x="42" y="14"/>
                </a:lnTo>
                <a:lnTo>
                  <a:pt x="42" y="14"/>
                </a:lnTo>
                <a:lnTo>
                  <a:pt x="38" y="16"/>
                </a:lnTo>
                <a:lnTo>
                  <a:pt x="38" y="16"/>
                </a:lnTo>
                <a:lnTo>
                  <a:pt x="36" y="14"/>
                </a:lnTo>
                <a:lnTo>
                  <a:pt x="36" y="14"/>
                </a:lnTo>
                <a:lnTo>
                  <a:pt x="36" y="12"/>
                </a:lnTo>
                <a:lnTo>
                  <a:pt x="36" y="12"/>
                </a:lnTo>
                <a:lnTo>
                  <a:pt x="34" y="10"/>
                </a:lnTo>
                <a:lnTo>
                  <a:pt x="34" y="10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2" y="12"/>
                </a:lnTo>
                <a:lnTo>
                  <a:pt x="32" y="12"/>
                </a:lnTo>
                <a:lnTo>
                  <a:pt x="28" y="10"/>
                </a:lnTo>
                <a:lnTo>
                  <a:pt x="28" y="10"/>
                </a:lnTo>
                <a:lnTo>
                  <a:pt x="24" y="12"/>
                </a:lnTo>
                <a:lnTo>
                  <a:pt x="24" y="12"/>
                </a:lnTo>
                <a:lnTo>
                  <a:pt x="20" y="14"/>
                </a:lnTo>
                <a:lnTo>
                  <a:pt x="20" y="14"/>
                </a:lnTo>
                <a:lnTo>
                  <a:pt x="18" y="14"/>
                </a:lnTo>
                <a:lnTo>
                  <a:pt x="18" y="14"/>
                </a:lnTo>
                <a:lnTo>
                  <a:pt x="18" y="18"/>
                </a:lnTo>
                <a:lnTo>
                  <a:pt x="18" y="18"/>
                </a:lnTo>
                <a:lnTo>
                  <a:pt x="18" y="20"/>
                </a:lnTo>
                <a:lnTo>
                  <a:pt x="18" y="20"/>
                </a:lnTo>
                <a:lnTo>
                  <a:pt x="20" y="22"/>
                </a:lnTo>
                <a:lnTo>
                  <a:pt x="20" y="22"/>
                </a:lnTo>
                <a:lnTo>
                  <a:pt x="20" y="20"/>
                </a:lnTo>
                <a:lnTo>
                  <a:pt x="20" y="20"/>
                </a:lnTo>
                <a:lnTo>
                  <a:pt x="20" y="20"/>
                </a:lnTo>
                <a:lnTo>
                  <a:pt x="20" y="20"/>
                </a:lnTo>
                <a:lnTo>
                  <a:pt x="20" y="20"/>
                </a:lnTo>
                <a:lnTo>
                  <a:pt x="20" y="20"/>
                </a:lnTo>
                <a:lnTo>
                  <a:pt x="20" y="20"/>
                </a:lnTo>
                <a:lnTo>
                  <a:pt x="22" y="20"/>
                </a:lnTo>
                <a:lnTo>
                  <a:pt x="22" y="20"/>
                </a:lnTo>
                <a:lnTo>
                  <a:pt x="24" y="22"/>
                </a:lnTo>
                <a:lnTo>
                  <a:pt x="24" y="22"/>
                </a:lnTo>
                <a:lnTo>
                  <a:pt x="24" y="24"/>
                </a:lnTo>
                <a:lnTo>
                  <a:pt x="22" y="24"/>
                </a:lnTo>
                <a:lnTo>
                  <a:pt x="22" y="24"/>
                </a:lnTo>
                <a:lnTo>
                  <a:pt x="22" y="28"/>
                </a:lnTo>
                <a:lnTo>
                  <a:pt x="22" y="28"/>
                </a:lnTo>
                <a:lnTo>
                  <a:pt x="22" y="30"/>
                </a:lnTo>
                <a:lnTo>
                  <a:pt x="22" y="30"/>
                </a:lnTo>
                <a:lnTo>
                  <a:pt x="20" y="30"/>
                </a:lnTo>
                <a:lnTo>
                  <a:pt x="20" y="30"/>
                </a:lnTo>
                <a:lnTo>
                  <a:pt x="20" y="32"/>
                </a:lnTo>
                <a:lnTo>
                  <a:pt x="20" y="32"/>
                </a:lnTo>
                <a:lnTo>
                  <a:pt x="18" y="34"/>
                </a:lnTo>
                <a:lnTo>
                  <a:pt x="18" y="34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20" y="36"/>
                </a:lnTo>
                <a:lnTo>
                  <a:pt x="20" y="36"/>
                </a:lnTo>
                <a:lnTo>
                  <a:pt x="20" y="38"/>
                </a:lnTo>
                <a:lnTo>
                  <a:pt x="20" y="38"/>
                </a:lnTo>
                <a:lnTo>
                  <a:pt x="20" y="38"/>
                </a:lnTo>
                <a:lnTo>
                  <a:pt x="20" y="38"/>
                </a:lnTo>
                <a:lnTo>
                  <a:pt x="22" y="40"/>
                </a:lnTo>
                <a:lnTo>
                  <a:pt x="22" y="40"/>
                </a:lnTo>
                <a:lnTo>
                  <a:pt x="22" y="40"/>
                </a:lnTo>
                <a:lnTo>
                  <a:pt x="22" y="40"/>
                </a:lnTo>
                <a:lnTo>
                  <a:pt x="24" y="42"/>
                </a:lnTo>
                <a:lnTo>
                  <a:pt x="24" y="42"/>
                </a:lnTo>
                <a:lnTo>
                  <a:pt x="24" y="46"/>
                </a:lnTo>
                <a:lnTo>
                  <a:pt x="24" y="46"/>
                </a:lnTo>
                <a:lnTo>
                  <a:pt x="24" y="50"/>
                </a:lnTo>
                <a:lnTo>
                  <a:pt x="24" y="50"/>
                </a:lnTo>
                <a:lnTo>
                  <a:pt x="24" y="54"/>
                </a:lnTo>
                <a:lnTo>
                  <a:pt x="24" y="54"/>
                </a:lnTo>
                <a:lnTo>
                  <a:pt x="26" y="56"/>
                </a:lnTo>
                <a:lnTo>
                  <a:pt x="26" y="56"/>
                </a:lnTo>
                <a:lnTo>
                  <a:pt x="24" y="58"/>
                </a:lnTo>
                <a:lnTo>
                  <a:pt x="24" y="58"/>
                </a:lnTo>
                <a:lnTo>
                  <a:pt x="24" y="62"/>
                </a:lnTo>
                <a:lnTo>
                  <a:pt x="24" y="62"/>
                </a:lnTo>
                <a:lnTo>
                  <a:pt x="22" y="64"/>
                </a:lnTo>
                <a:lnTo>
                  <a:pt x="22" y="64"/>
                </a:lnTo>
                <a:lnTo>
                  <a:pt x="20" y="64"/>
                </a:lnTo>
                <a:lnTo>
                  <a:pt x="20" y="64"/>
                </a:lnTo>
                <a:lnTo>
                  <a:pt x="20" y="66"/>
                </a:lnTo>
                <a:lnTo>
                  <a:pt x="20" y="66"/>
                </a:lnTo>
                <a:lnTo>
                  <a:pt x="20" y="66"/>
                </a:lnTo>
                <a:lnTo>
                  <a:pt x="18" y="68"/>
                </a:lnTo>
                <a:lnTo>
                  <a:pt x="18" y="68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2"/>
                </a:lnTo>
                <a:lnTo>
                  <a:pt x="18" y="72"/>
                </a:lnTo>
                <a:lnTo>
                  <a:pt x="16" y="74"/>
                </a:lnTo>
                <a:lnTo>
                  <a:pt x="16" y="74"/>
                </a:lnTo>
                <a:lnTo>
                  <a:pt x="16" y="76"/>
                </a:lnTo>
                <a:lnTo>
                  <a:pt x="16" y="76"/>
                </a:lnTo>
                <a:lnTo>
                  <a:pt x="14" y="78"/>
                </a:lnTo>
                <a:lnTo>
                  <a:pt x="14" y="78"/>
                </a:lnTo>
                <a:lnTo>
                  <a:pt x="16" y="80"/>
                </a:lnTo>
                <a:lnTo>
                  <a:pt x="16" y="80"/>
                </a:lnTo>
                <a:lnTo>
                  <a:pt x="16" y="82"/>
                </a:lnTo>
                <a:lnTo>
                  <a:pt x="16" y="82"/>
                </a:lnTo>
                <a:lnTo>
                  <a:pt x="18" y="84"/>
                </a:lnTo>
                <a:lnTo>
                  <a:pt x="18" y="84"/>
                </a:lnTo>
                <a:lnTo>
                  <a:pt x="18" y="86"/>
                </a:lnTo>
                <a:lnTo>
                  <a:pt x="18" y="86"/>
                </a:lnTo>
                <a:lnTo>
                  <a:pt x="18" y="88"/>
                </a:lnTo>
                <a:lnTo>
                  <a:pt x="18" y="88"/>
                </a:lnTo>
                <a:lnTo>
                  <a:pt x="20" y="86"/>
                </a:lnTo>
                <a:lnTo>
                  <a:pt x="20" y="86"/>
                </a:lnTo>
                <a:lnTo>
                  <a:pt x="22" y="86"/>
                </a:lnTo>
                <a:lnTo>
                  <a:pt x="22" y="86"/>
                </a:lnTo>
                <a:lnTo>
                  <a:pt x="26" y="90"/>
                </a:lnTo>
                <a:lnTo>
                  <a:pt x="26" y="90"/>
                </a:lnTo>
                <a:lnTo>
                  <a:pt x="30" y="92"/>
                </a:lnTo>
                <a:lnTo>
                  <a:pt x="30" y="92"/>
                </a:lnTo>
                <a:lnTo>
                  <a:pt x="30" y="94"/>
                </a:lnTo>
                <a:lnTo>
                  <a:pt x="30" y="94"/>
                </a:lnTo>
                <a:lnTo>
                  <a:pt x="30" y="94"/>
                </a:lnTo>
                <a:lnTo>
                  <a:pt x="30" y="94"/>
                </a:lnTo>
                <a:lnTo>
                  <a:pt x="32" y="94"/>
                </a:lnTo>
                <a:lnTo>
                  <a:pt x="32" y="94"/>
                </a:lnTo>
                <a:lnTo>
                  <a:pt x="30" y="96"/>
                </a:lnTo>
                <a:lnTo>
                  <a:pt x="30" y="96"/>
                </a:lnTo>
                <a:lnTo>
                  <a:pt x="34" y="96"/>
                </a:lnTo>
                <a:lnTo>
                  <a:pt x="34" y="96"/>
                </a:lnTo>
                <a:lnTo>
                  <a:pt x="38" y="104"/>
                </a:lnTo>
                <a:lnTo>
                  <a:pt x="38" y="104"/>
                </a:lnTo>
                <a:lnTo>
                  <a:pt x="36" y="106"/>
                </a:lnTo>
                <a:lnTo>
                  <a:pt x="36" y="106"/>
                </a:lnTo>
                <a:lnTo>
                  <a:pt x="38" y="106"/>
                </a:lnTo>
                <a:lnTo>
                  <a:pt x="38" y="106"/>
                </a:lnTo>
                <a:lnTo>
                  <a:pt x="38" y="106"/>
                </a:lnTo>
                <a:lnTo>
                  <a:pt x="40" y="106"/>
                </a:lnTo>
                <a:lnTo>
                  <a:pt x="40" y="106"/>
                </a:lnTo>
                <a:lnTo>
                  <a:pt x="42" y="112"/>
                </a:lnTo>
                <a:lnTo>
                  <a:pt x="42" y="124"/>
                </a:lnTo>
                <a:lnTo>
                  <a:pt x="42" y="124"/>
                </a:lnTo>
                <a:lnTo>
                  <a:pt x="42" y="132"/>
                </a:lnTo>
                <a:lnTo>
                  <a:pt x="40" y="138"/>
                </a:lnTo>
                <a:lnTo>
                  <a:pt x="36" y="146"/>
                </a:lnTo>
                <a:lnTo>
                  <a:pt x="36" y="146"/>
                </a:lnTo>
                <a:lnTo>
                  <a:pt x="34" y="150"/>
                </a:lnTo>
                <a:lnTo>
                  <a:pt x="34" y="150"/>
                </a:lnTo>
                <a:lnTo>
                  <a:pt x="32" y="150"/>
                </a:lnTo>
                <a:lnTo>
                  <a:pt x="32" y="150"/>
                </a:lnTo>
                <a:lnTo>
                  <a:pt x="30" y="154"/>
                </a:lnTo>
                <a:lnTo>
                  <a:pt x="30" y="154"/>
                </a:lnTo>
                <a:lnTo>
                  <a:pt x="26" y="156"/>
                </a:lnTo>
                <a:lnTo>
                  <a:pt x="26" y="156"/>
                </a:lnTo>
                <a:lnTo>
                  <a:pt x="24" y="156"/>
                </a:lnTo>
                <a:lnTo>
                  <a:pt x="24" y="156"/>
                </a:lnTo>
                <a:lnTo>
                  <a:pt x="22" y="158"/>
                </a:lnTo>
                <a:lnTo>
                  <a:pt x="22" y="158"/>
                </a:lnTo>
                <a:lnTo>
                  <a:pt x="22" y="158"/>
                </a:lnTo>
                <a:lnTo>
                  <a:pt x="22" y="158"/>
                </a:lnTo>
                <a:lnTo>
                  <a:pt x="18" y="158"/>
                </a:lnTo>
                <a:lnTo>
                  <a:pt x="18" y="158"/>
                </a:lnTo>
                <a:lnTo>
                  <a:pt x="16" y="156"/>
                </a:lnTo>
                <a:lnTo>
                  <a:pt x="16" y="156"/>
                </a:lnTo>
                <a:lnTo>
                  <a:pt x="16" y="154"/>
                </a:lnTo>
                <a:lnTo>
                  <a:pt x="16" y="154"/>
                </a:lnTo>
                <a:lnTo>
                  <a:pt x="16" y="156"/>
                </a:lnTo>
                <a:lnTo>
                  <a:pt x="16" y="156"/>
                </a:lnTo>
                <a:lnTo>
                  <a:pt x="14" y="154"/>
                </a:lnTo>
                <a:lnTo>
                  <a:pt x="14" y="154"/>
                </a:lnTo>
                <a:lnTo>
                  <a:pt x="12" y="154"/>
                </a:lnTo>
                <a:lnTo>
                  <a:pt x="12" y="154"/>
                </a:lnTo>
                <a:lnTo>
                  <a:pt x="12" y="152"/>
                </a:lnTo>
                <a:lnTo>
                  <a:pt x="12" y="152"/>
                </a:lnTo>
                <a:lnTo>
                  <a:pt x="10" y="150"/>
                </a:lnTo>
                <a:lnTo>
                  <a:pt x="10" y="150"/>
                </a:lnTo>
                <a:lnTo>
                  <a:pt x="10" y="152"/>
                </a:lnTo>
                <a:lnTo>
                  <a:pt x="10" y="152"/>
                </a:lnTo>
                <a:lnTo>
                  <a:pt x="8" y="152"/>
                </a:lnTo>
                <a:lnTo>
                  <a:pt x="8" y="152"/>
                </a:lnTo>
                <a:lnTo>
                  <a:pt x="8" y="154"/>
                </a:lnTo>
                <a:lnTo>
                  <a:pt x="8" y="154"/>
                </a:lnTo>
                <a:lnTo>
                  <a:pt x="6" y="156"/>
                </a:lnTo>
                <a:lnTo>
                  <a:pt x="6" y="156"/>
                </a:lnTo>
                <a:lnTo>
                  <a:pt x="4" y="154"/>
                </a:lnTo>
                <a:lnTo>
                  <a:pt x="4" y="154"/>
                </a:lnTo>
                <a:lnTo>
                  <a:pt x="2" y="154"/>
                </a:lnTo>
                <a:lnTo>
                  <a:pt x="2" y="154"/>
                </a:lnTo>
                <a:lnTo>
                  <a:pt x="0" y="154"/>
                </a:lnTo>
                <a:lnTo>
                  <a:pt x="0" y="156"/>
                </a:lnTo>
                <a:lnTo>
                  <a:pt x="0" y="156"/>
                </a:lnTo>
                <a:lnTo>
                  <a:pt x="2" y="156"/>
                </a:lnTo>
                <a:lnTo>
                  <a:pt x="4" y="154"/>
                </a:lnTo>
                <a:lnTo>
                  <a:pt x="4" y="154"/>
                </a:lnTo>
                <a:lnTo>
                  <a:pt x="6" y="156"/>
                </a:lnTo>
                <a:lnTo>
                  <a:pt x="6" y="156"/>
                </a:lnTo>
                <a:lnTo>
                  <a:pt x="6" y="156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2" y="164"/>
                </a:lnTo>
                <a:lnTo>
                  <a:pt x="12" y="164"/>
                </a:lnTo>
                <a:lnTo>
                  <a:pt x="12" y="164"/>
                </a:lnTo>
                <a:lnTo>
                  <a:pt x="12" y="164"/>
                </a:lnTo>
                <a:lnTo>
                  <a:pt x="14" y="166"/>
                </a:lnTo>
                <a:lnTo>
                  <a:pt x="14" y="166"/>
                </a:lnTo>
                <a:lnTo>
                  <a:pt x="14" y="166"/>
                </a:lnTo>
                <a:lnTo>
                  <a:pt x="14" y="164"/>
                </a:lnTo>
                <a:lnTo>
                  <a:pt x="14" y="164"/>
                </a:lnTo>
                <a:lnTo>
                  <a:pt x="16" y="168"/>
                </a:lnTo>
                <a:lnTo>
                  <a:pt x="16" y="168"/>
                </a:lnTo>
                <a:lnTo>
                  <a:pt x="16" y="168"/>
                </a:lnTo>
                <a:lnTo>
                  <a:pt x="16" y="168"/>
                </a:lnTo>
                <a:lnTo>
                  <a:pt x="18" y="168"/>
                </a:lnTo>
                <a:lnTo>
                  <a:pt x="18" y="168"/>
                </a:lnTo>
                <a:lnTo>
                  <a:pt x="18" y="168"/>
                </a:lnTo>
                <a:lnTo>
                  <a:pt x="18" y="168"/>
                </a:lnTo>
                <a:lnTo>
                  <a:pt x="18" y="168"/>
                </a:lnTo>
                <a:lnTo>
                  <a:pt x="18" y="168"/>
                </a:lnTo>
                <a:lnTo>
                  <a:pt x="18" y="170"/>
                </a:lnTo>
                <a:lnTo>
                  <a:pt x="18" y="170"/>
                </a:lnTo>
                <a:lnTo>
                  <a:pt x="18" y="172"/>
                </a:lnTo>
                <a:lnTo>
                  <a:pt x="18" y="172"/>
                </a:lnTo>
                <a:lnTo>
                  <a:pt x="16" y="172"/>
                </a:lnTo>
                <a:lnTo>
                  <a:pt x="16" y="172"/>
                </a:lnTo>
                <a:lnTo>
                  <a:pt x="16" y="172"/>
                </a:lnTo>
                <a:lnTo>
                  <a:pt x="16" y="172"/>
                </a:lnTo>
                <a:lnTo>
                  <a:pt x="12" y="172"/>
                </a:lnTo>
                <a:lnTo>
                  <a:pt x="12" y="172"/>
                </a:lnTo>
                <a:lnTo>
                  <a:pt x="12" y="174"/>
                </a:lnTo>
                <a:lnTo>
                  <a:pt x="12" y="174"/>
                </a:lnTo>
                <a:lnTo>
                  <a:pt x="14" y="174"/>
                </a:lnTo>
                <a:lnTo>
                  <a:pt x="14" y="174"/>
                </a:lnTo>
                <a:lnTo>
                  <a:pt x="16" y="176"/>
                </a:lnTo>
                <a:lnTo>
                  <a:pt x="16" y="176"/>
                </a:lnTo>
                <a:lnTo>
                  <a:pt x="18" y="176"/>
                </a:lnTo>
                <a:lnTo>
                  <a:pt x="18" y="176"/>
                </a:lnTo>
                <a:lnTo>
                  <a:pt x="18" y="174"/>
                </a:lnTo>
                <a:lnTo>
                  <a:pt x="18" y="174"/>
                </a:lnTo>
                <a:lnTo>
                  <a:pt x="20" y="174"/>
                </a:lnTo>
                <a:lnTo>
                  <a:pt x="20" y="174"/>
                </a:lnTo>
                <a:lnTo>
                  <a:pt x="20" y="176"/>
                </a:lnTo>
                <a:lnTo>
                  <a:pt x="20" y="176"/>
                </a:lnTo>
                <a:lnTo>
                  <a:pt x="20" y="176"/>
                </a:lnTo>
                <a:lnTo>
                  <a:pt x="20" y="176"/>
                </a:lnTo>
                <a:lnTo>
                  <a:pt x="22" y="178"/>
                </a:lnTo>
                <a:lnTo>
                  <a:pt x="22" y="178"/>
                </a:lnTo>
                <a:lnTo>
                  <a:pt x="20" y="178"/>
                </a:lnTo>
                <a:lnTo>
                  <a:pt x="20" y="178"/>
                </a:lnTo>
                <a:lnTo>
                  <a:pt x="20" y="178"/>
                </a:lnTo>
                <a:lnTo>
                  <a:pt x="20" y="178"/>
                </a:lnTo>
                <a:lnTo>
                  <a:pt x="18" y="180"/>
                </a:lnTo>
                <a:lnTo>
                  <a:pt x="18" y="180"/>
                </a:lnTo>
                <a:lnTo>
                  <a:pt x="16" y="180"/>
                </a:lnTo>
                <a:lnTo>
                  <a:pt x="16" y="180"/>
                </a:lnTo>
                <a:lnTo>
                  <a:pt x="18" y="182"/>
                </a:lnTo>
                <a:lnTo>
                  <a:pt x="18" y="182"/>
                </a:lnTo>
                <a:lnTo>
                  <a:pt x="20" y="180"/>
                </a:lnTo>
                <a:lnTo>
                  <a:pt x="20" y="180"/>
                </a:lnTo>
                <a:lnTo>
                  <a:pt x="20" y="182"/>
                </a:lnTo>
                <a:lnTo>
                  <a:pt x="20" y="182"/>
                </a:lnTo>
                <a:lnTo>
                  <a:pt x="22" y="182"/>
                </a:lnTo>
                <a:lnTo>
                  <a:pt x="22" y="182"/>
                </a:lnTo>
                <a:lnTo>
                  <a:pt x="22" y="182"/>
                </a:lnTo>
                <a:lnTo>
                  <a:pt x="22" y="184"/>
                </a:lnTo>
                <a:lnTo>
                  <a:pt x="22" y="184"/>
                </a:lnTo>
                <a:lnTo>
                  <a:pt x="20" y="184"/>
                </a:lnTo>
                <a:lnTo>
                  <a:pt x="20" y="184"/>
                </a:lnTo>
                <a:lnTo>
                  <a:pt x="20" y="184"/>
                </a:lnTo>
                <a:lnTo>
                  <a:pt x="20" y="184"/>
                </a:lnTo>
                <a:lnTo>
                  <a:pt x="20" y="184"/>
                </a:lnTo>
                <a:lnTo>
                  <a:pt x="20" y="184"/>
                </a:lnTo>
                <a:lnTo>
                  <a:pt x="22" y="186"/>
                </a:lnTo>
                <a:lnTo>
                  <a:pt x="22" y="186"/>
                </a:lnTo>
                <a:lnTo>
                  <a:pt x="20" y="186"/>
                </a:lnTo>
                <a:lnTo>
                  <a:pt x="20" y="186"/>
                </a:lnTo>
                <a:lnTo>
                  <a:pt x="20" y="186"/>
                </a:lnTo>
                <a:lnTo>
                  <a:pt x="20" y="186"/>
                </a:lnTo>
                <a:lnTo>
                  <a:pt x="20" y="186"/>
                </a:lnTo>
                <a:lnTo>
                  <a:pt x="20" y="186"/>
                </a:lnTo>
                <a:lnTo>
                  <a:pt x="18" y="188"/>
                </a:lnTo>
                <a:lnTo>
                  <a:pt x="18" y="188"/>
                </a:lnTo>
                <a:lnTo>
                  <a:pt x="20" y="188"/>
                </a:lnTo>
                <a:lnTo>
                  <a:pt x="20" y="188"/>
                </a:lnTo>
                <a:lnTo>
                  <a:pt x="20" y="188"/>
                </a:lnTo>
                <a:lnTo>
                  <a:pt x="20" y="188"/>
                </a:lnTo>
                <a:lnTo>
                  <a:pt x="20" y="188"/>
                </a:lnTo>
                <a:lnTo>
                  <a:pt x="20" y="188"/>
                </a:lnTo>
                <a:lnTo>
                  <a:pt x="22" y="188"/>
                </a:lnTo>
                <a:lnTo>
                  <a:pt x="22" y="188"/>
                </a:lnTo>
                <a:lnTo>
                  <a:pt x="24" y="188"/>
                </a:lnTo>
                <a:lnTo>
                  <a:pt x="24" y="188"/>
                </a:lnTo>
                <a:lnTo>
                  <a:pt x="24" y="188"/>
                </a:lnTo>
                <a:lnTo>
                  <a:pt x="24" y="188"/>
                </a:lnTo>
                <a:lnTo>
                  <a:pt x="24" y="188"/>
                </a:lnTo>
                <a:lnTo>
                  <a:pt x="24" y="188"/>
                </a:lnTo>
                <a:lnTo>
                  <a:pt x="26" y="188"/>
                </a:lnTo>
                <a:lnTo>
                  <a:pt x="26" y="188"/>
                </a:lnTo>
                <a:lnTo>
                  <a:pt x="30" y="190"/>
                </a:lnTo>
                <a:lnTo>
                  <a:pt x="30" y="190"/>
                </a:lnTo>
                <a:lnTo>
                  <a:pt x="30" y="188"/>
                </a:lnTo>
                <a:lnTo>
                  <a:pt x="30" y="188"/>
                </a:lnTo>
                <a:lnTo>
                  <a:pt x="32" y="186"/>
                </a:lnTo>
                <a:lnTo>
                  <a:pt x="32" y="186"/>
                </a:lnTo>
                <a:lnTo>
                  <a:pt x="34" y="186"/>
                </a:lnTo>
                <a:lnTo>
                  <a:pt x="34" y="186"/>
                </a:lnTo>
                <a:lnTo>
                  <a:pt x="34" y="186"/>
                </a:lnTo>
                <a:lnTo>
                  <a:pt x="34" y="186"/>
                </a:lnTo>
                <a:lnTo>
                  <a:pt x="36" y="186"/>
                </a:lnTo>
                <a:lnTo>
                  <a:pt x="36" y="186"/>
                </a:lnTo>
                <a:lnTo>
                  <a:pt x="38" y="188"/>
                </a:lnTo>
                <a:lnTo>
                  <a:pt x="38" y="188"/>
                </a:lnTo>
                <a:lnTo>
                  <a:pt x="42" y="188"/>
                </a:lnTo>
                <a:lnTo>
                  <a:pt x="42" y="188"/>
                </a:lnTo>
                <a:lnTo>
                  <a:pt x="44" y="190"/>
                </a:lnTo>
                <a:lnTo>
                  <a:pt x="44" y="190"/>
                </a:lnTo>
                <a:lnTo>
                  <a:pt x="46" y="190"/>
                </a:lnTo>
                <a:lnTo>
                  <a:pt x="46" y="190"/>
                </a:lnTo>
                <a:lnTo>
                  <a:pt x="48" y="190"/>
                </a:lnTo>
                <a:lnTo>
                  <a:pt x="48" y="190"/>
                </a:lnTo>
                <a:lnTo>
                  <a:pt x="50" y="190"/>
                </a:lnTo>
                <a:lnTo>
                  <a:pt x="50" y="190"/>
                </a:lnTo>
                <a:lnTo>
                  <a:pt x="50" y="188"/>
                </a:lnTo>
                <a:lnTo>
                  <a:pt x="50" y="188"/>
                </a:lnTo>
                <a:lnTo>
                  <a:pt x="52" y="190"/>
                </a:lnTo>
                <a:lnTo>
                  <a:pt x="52" y="190"/>
                </a:lnTo>
                <a:lnTo>
                  <a:pt x="54" y="190"/>
                </a:lnTo>
                <a:lnTo>
                  <a:pt x="54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6" y="190"/>
                </a:lnTo>
                <a:lnTo>
                  <a:pt x="58" y="192"/>
                </a:lnTo>
                <a:lnTo>
                  <a:pt x="58" y="192"/>
                </a:lnTo>
                <a:lnTo>
                  <a:pt x="60" y="190"/>
                </a:lnTo>
                <a:lnTo>
                  <a:pt x="60" y="190"/>
                </a:lnTo>
                <a:lnTo>
                  <a:pt x="62" y="190"/>
                </a:lnTo>
                <a:lnTo>
                  <a:pt x="62" y="190"/>
                </a:lnTo>
                <a:lnTo>
                  <a:pt x="62" y="190"/>
                </a:lnTo>
                <a:lnTo>
                  <a:pt x="62" y="190"/>
                </a:lnTo>
                <a:lnTo>
                  <a:pt x="68" y="194"/>
                </a:lnTo>
                <a:lnTo>
                  <a:pt x="68" y="194"/>
                </a:lnTo>
                <a:lnTo>
                  <a:pt x="72" y="200"/>
                </a:lnTo>
                <a:lnTo>
                  <a:pt x="72" y="200"/>
                </a:lnTo>
                <a:lnTo>
                  <a:pt x="72" y="202"/>
                </a:lnTo>
                <a:lnTo>
                  <a:pt x="72" y="202"/>
                </a:lnTo>
                <a:lnTo>
                  <a:pt x="72" y="204"/>
                </a:lnTo>
                <a:lnTo>
                  <a:pt x="72" y="204"/>
                </a:lnTo>
                <a:lnTo>
                  <a:pt x="70" y="204"/>
                </a:lnTo>
                <a:lnTo>
                  <a:pt x="70" y="204"/>
                </a:lnTo>
                <a:lnTo>
                  <a:pt x="72" y="208"/>
                </a:lnTo>
                <a:lnTo>
                  <a:pt x="72" y="208"/>
                </a:lnTo>
                <a:lnTo>
                  <a:pt x="74" y="208"/>
                </a:lnTo>
                <a:lnTo>
                  <a:pt x="74" y="208"/>
                </a:lnTo>
                <a:lnTo>
                  <a:pt x="80" y="206"/>
                </a:lnTo>
                <a:lnTo>
                  <a:pt x="80" y="206"/>
                </a:lnTo>
                <a:lnTo>
                  <a:pt x="84" y="210"/>
                </a:lnTo>
                <a:lnTo>
                  <a:pt x="84" y="210"/>
                </a:lnTo>
                <a:lnTo>
                  <a:pt x="86" y="210"/>
                </a:lnTo>
                <a:lnTo>
                  <a:pt x="86" y="210"/>
                </a:lnTo>
                <a:lnTo>
                  <a:pt x="86" y="210"/>
                </a:lnTo>
                <a:lnTo>
                  <a:pt x="86" y="210"/>
                </a:lnTo>
                <a:lnTo>
                  <a:pt x="86" y="210"/>
                </a:lnTo>
                <a:lnTo>
                  <a:pt x="86" y="208"/>
                </a:lnTo>
                <a:lnTo>
                  <a:pt x="86" y="208"/>
                </a:lnTo>
                <a:lnTo>
                  <a:pt x="86" y="208"/>
                </a:lnTo>
                <a:lnTo>
                  <a:pt x="86" y="206"/>
                </a:lnTo>
                <a:lnTo>
                  <a:pt x="86" y="206"/>
                </a:lnTo>
                <a:lnTo>
                  <a:pt x="88" y="204"/>
                </a:lnTo>
                <a:lnTo>
                  <a:pt x="88" y="204"/>
                </a:lnTo>
                <a:lnTo>
                  <a:pt x="92" y="206"/>
                </a:lnTo>
                <a:lnTo>
                  <a:pt x="92" y="206"/>
                </a:lnTo>
                <a:lnTo>
                  <a:pt x="94" y="204"/>
                </a:lnTo>
                <a:lnTo>
                  <a:pt x="94" y="204"/>
                </a:lnTo>
                <a:lnTo>
                  <a:pt x="94" y="204"/>
                </a:lnTo>
                <a:lnTo>
                  <a:pt x="96" y="202"/>
                </a:lnTo>
                <a:lnTo>
                  <a:pt x="96" y="202"/>
                </a:lnTo>
                <a:lnTo>
                  <a:pt x="96" y="200"/>
                </a:lnTo>
                <a:lnTo>
                  <a:pt x="96" y="200"/>
                </a:lnTo>
                <a:lnTo>
                  <a:pt x="94" y="200"/>
                </a:lnTo>
                <a:lnTo>
                  <a:pt x="94" y="200"/>
                </a:lnTo>
                <a:lnTo>
                  <a:pt x="94" y="202"/>
                </a:lnTo>
                <a:lnTo>
                  <a:pt x="94" y="202"/>
                </a:lnTo>
                <a:lnTo>
                  <a:pt x="92" y="200"/>
                </a:lnTo>
                <a:lnTo>
                  <a:pt x="92" y="200"/>
                </a:lnTo>
                <a:lnTo>
                  <a:pt x="94" y="200"/>
                </a:lnTo>
                <a:lnTo>
                  <a:pt x="94" y="200"/>
                </a:lnTo>
                <a:lnTo>
                  <a:pt x="96" y="198"/>
                </a:lnTo>
                <a:lnTo>
                  <a:pt x="96" y="198"/>
                </a:lnTo>
                <a:lnTo>
                  <a:pt x="98" y="198"/>
                </a:lnTo>
                <a:lnTo>
                  <a:pt x="98" y="198"/>
                </a:lnTo>
                <a:lnTo>
                  <a:pt x="96" y="194"/>
                </a:lnTo>
                <a:lnTo>
                  <a:pt x="96" y="194"/>
                </a:lnTo>
                <a:lnTo>
                  <a:pt x="98" y="190"/>
                </a:lnTo>
                <a:lnTo>
                  <a:pt x="98" y="190"/>
                </a:lnTo>
                <a:lnTo>
                  <a:pt x="100" y="188"/>
                </a:lnTo>
                <a:lnTo>
                  <a:pt x="100" y="188"/>
                </a:lnTo>
                <a:lnTo>
                  <a:pt x="98" y="188"/>
                </a:lnTo>
                <a:lnTo>
                  <a:pt x="98" y="188"/>
                </a:lnTo>
                <a:lnTo>
                  <a:pt x="94" y="188"/>
                </a:lnTo>
                <a:lnTo>
                  <a:pt x="94" y="188"/>
                </a:lnTo>
                <a:lnTo>
                  <a:pt x="92" y="186"/>
                </a:lnTo>
                <a:lnTo>
                  <a:pt x="92" y="186"/>
                </a:lnTo>
                <a:lnTo>
                  <a:pt x="90" y="184"/>
                </a:lnTo>
                <a:lnTo>
                  <a:pt x="90" y="184"/>
                </a:lnTo>
                <a:lnTo>
                  <a:pt x="88" y="182"/>
                </a:lnTo>
                <a:lnTo>
                  <a:pt x="86" y="180"/>
                </a:lnTo>
                <a:lnTo>
                  <a:pt x="86" y="180"/>
                </a:lnTo>
                <a:lnTo>
                  <a:pt x="84" y="180"/>
                </a:lnTo>
                <a:lnTo>
                  <a:pt x="84" y="180"/>
                </a:lnTo>
                <a:lnTo>
                  <a:pt x="82" y="174"/>
                </a:lnTo>
                <a:lnTo>
                  <a:pt x="82" y="174"/>
                </a:lnTo>
                <a:lnTo>
                  <a:pt x="80" y="168"/>
                </a:lnTo>
                <a:lnTo>
                  <a:pt x="80" y="168"/>
                </a:lnTo>
                <a:lnTo>
                  <a:pt x="80" y="164"/>
                </a:lnTo>
                <a:lnTo>
                  <a:pt x="82" y="164"/>
                </a:lnTo>
                <a:lnTo>
                  <a:pt x="80" y="162"/>
                </a:lnTo>
                <a:lnTo>
                  <a:pt x="78" y="162"/>
                </a:lnTo>
                <a:lnTo>
                  <a:pt x="78" y="162"/>
                </a:lnTo>
                <a:lnTo>
                  <a:pt x="78" y="162"/>
                </a:lnTo>
                <a:lnTo>
                  <a:pt x="78" y="162"/>
                </a:lnTo>
                <a:lnTo>
                  <a:pt x="76" y="156"/>
                </a:lnTo>
                <a:lnTo>
                  <a:pt x="76" y="156"/>
                </a:lnTo>
                <a:lnTo>
                  <a:pt x="74" y="154"/>
                </a:lnTo>
                <a:lnTo>
                  <a:pt x="74" y="154"/>
                </a:lnTo>
                <a:lnTo>
                  <a:pt x="74" y="150"/>
                </a:lnTo>
                <a:lnTo>
                  <a:pt x="74" y="150"/>
                </a:lnTo>
                <a:lnTo>
                  <a:pt x="74" y="148"/>
                </a:lnTo>
                <a:lnTo>
                  <a:pt x="74" y="148"/>
                </a:lnTo>
                <a:lnTo>
                  <a:pt x="74" y="148"/>
                </a:lnTo>
                <a:lnTo>
                  <a:pt x="78" y="148"/>
                </a:lnTo>
                <a:lnTo>
                  <a:pt x="78" y="146"/>
                </a:lnTo>
                <a:lnTo>
                  <a:pt x="74" y="146"/>
                </a:lnTo>
                <a:lnTo>
                  <a:pt x="76" y="144"/>
                </a:lnTo>
                <a:lnTo>
                  <a:pt x="74" y="144"/>
                </a:lnTo>
                <a:lnTo>
                  <a:pt x="74" y="142"/>
                </a:lnTo>
                <a:lnTo>
                  <a:pt x="76" y="142"/>
                </a:lnTo>
                <a:lnTo>
                  <a:pt x="76" y="142"/>
                </a:lnTo>
                <a:lnTo>
                  <a:pt x="78" y="144"/>
                </a:lnTo>
                <a:lnTo>
                  <a:pt x="78" y="140"/>
                </a:lnTo>
                <a:lnTo>
                  <a:pt x="76" y="140"/>
                </a:lnTo>
                <a:lnTo>
                  <a:pt x="76" y="138"/>
                </a:lnTo>
                <a:lnTo>
                  <a:pt x="78" y="138"/>
                </a:lnTo>
                <a:lnTo>
                  <a:pt x="78" y="136"/>
                </a:lnTo>
                <a:lnTo>
                  <a:pt x="78" y="136"/>
                </a:lnTo>
                <a:lnTo>
                  <a:pt x="78" y="134"/>
                </a:lnTo>
                <a:lnTo>
                  <a:pt x="78" y="136"/>
                </a:lnTo>
                <a:lnTo>
                  <a:pt x="80" y="134"/>
                </a:lnTo>
                <a:lnTo>
                  <a:pt x="78" y="134"/>
                </a:lnTo>
                <a:lnTo>
                  <a:pt x="80" y="132"/>
                </a:lnTo>
                <a:lnTo>
                  <a:pt x="80" y="132"/>
                </a:lnTo>
                <a:lnTo>
                  <a:pt x="80" y="132"/>
                </a:lnTo>
                <a:lnTo>
                  <a:pt x="80" y="132"/>
                </a:lnTo>
                <a:lnTo>
                  <a:pt x="80" y="130"/>
                </a:lnTo>
                <a:lnTo>
                  <a:pt x="80" y="130"/>
                </a:lnTo>
                <a:lnTo>
                  <a:pt x="82" y="130"/>
                </a:lnTo>
                <a:lnTo>
                  <a:pt x="82" y="130"/>
                </a:lnTo>
                <a:lnTo>
                  <a:pt x="82" y="130"/>
                </a:lnTo>
                <a:lnTo>
                  <a:pt x="82" y="130"/>
                </a:lnTo>
                <a:lnTo>
                  <a:pt x="84" y="128"/>
                </a:lnTo>
                <a:lnTo>
                  <a:pt x="84" y="128"/>
                </a:lnTo>
                <a:lnTo>
                  <a:pt x="84" y="126"/>
                </a:lnTo>
                <a:lnTo>
                  <a:pt x="84" y="126"/>
                </a:lnTo>
                <a:lnTo>
                  <a:pt x="84" y="124"/>
                </a:lnTo>
                <a:lnTo>
                  <a:pt x="84" y="124"/>
                </a:lnTo>
                <a:lnTo>
                  <a:pt x="84" y="124"/>
                </a:lnTo>
                <a:lnTo>
                  <a:pt x="84" y="124"/>
                </a:lnTo>
                <a:lnTo>
                  <a:pt x="84" y="122"/>
                </a:lnTo>
                <a:lnTo>
                  <a:pt x="84" y="122"/>
                </a:lnTo>
                <a:lnTo>
                  <a:pt x="84" y="122"/>
                </a:lnTo>
                <a:lnTo>
                  <a:pt x="84" y="122"/>
                </a:lnTo>
                <a:lnTo>
                  <a:pt x="84" y="120"/>
                </a:lnTo>
                <a:lnTo>
                  <a:pt x="84" y="120"/>
                </a:lnTo>
                <a:lnTo>
                  <a:pt x="86" y="120"/>
                </a:lnTo>
                <a:lnTo>
                  <a:pt x="86" y="120"/>
                </a:lnTo>
                <a:lnTo>
                  <a:pt x="86" y="118"/>
                </a:lnTo>
                <a:lnTo>
                  <a:pt x="86" y="118"/>
                </a:lnTo>
                <a:lnTo>
                  <a:pt x="88" y="116"/>
                </a:lnTo>
                <a:lnTo>
                  <a:pt x="88" y="116"/>
                </a:lnTo>
                <a:lnTo>
                  <a:pt x="90" y="116"/>
                </a:lnTo>
                <a:lnTo>
                  <a:pt x="90" y="116"/>
                </a:lnTo>
                <a:lnTo>
                  <a:pt x="92" y="114"/>
                </a:lnTo>
                <a:lnTo>
                  <a:pt x="92" y="114"/>
                </a:lnTo>
                <a:lnTo>
                  <a:pt x="92" y="110"/>
                </a:lnTo>
                <a:lnTo>
                  <a:pt x="92" y="110"/>
                </a:lnTo>
                <a:lnTo>
                  <a:pt x="92" y="110"/>
                </a:lnTo>
                <a:lnTo>
                  <a:pt x="94" y="108"/>
                </a:lnTo>
                <a:lnTo>
                  <a:pt x="94" y="108"/>
                </a:lnTo>
                <a:lnTo>
                  <a:pt x="94" y="108"/>
                </a:lnTo>
                <a:lnTo>
                  <a:pt x="94" y="106"/>
                </a:lnTo>
                <a:lnTo>
                  <a:pt x="94" y="106"/>
                </a:lnTo>
                <a:lnTo>
                  <a:pt x="94" y="102"/>
                </a:lnTo>
                <a:lnTo>
                  <a:pt x="94" y="102"/>
                </a:lnTo>
                <a:lnTo>
                  <a:pt x="96" y="98"/>
                </a:lnTo>
                <a:lnTo>
                  <a:pt x="96" y="98"/>
                </a:lnTo>
                <a:lnTo>
                  <a:pt x="98" y="98"/>
                </a:lnTo>
                <a:lnTo>
                  <a:pt x="98" y="98"/>
                </a:lnTo>
                <a:lnTo>
                  <a:pt x="102" y="94"/>
                </a:lnTo>
                <a:lnTo>
                  <a:pt x="102" y="94"/>
                </a:lnTo>
                <a:lnTo>
                  <a:pt x="104" y="94"/>
                </a:lnTo>
                <a:lnTo>
                  <a:pt x="104" y="94"/>
                </a:lnTo>
                <a:lnTo>
                  <a:pt x="108" y="94"/>
                </a:lnTo>
                <a:lnTo>
                  <a:pt x="108" y="94"/>
                </a:lnTo>
                <a:lnTo>
                  <a:pt x="108" y="94"/>
                </a:lnTo>
                <a:lnTo>
                  <a:pt x="108" y="94"/>
                </a:lnTo>
                <a:lnTo>
                  <a:pt x="110" y="96"/>
                </a:lnTo>
                <a:lnTo>
                  <a:pt x="110" y="96"/>
                </a:lnTo>
                <a:lnTo>
                  <a:pt x="112" y="94"/>
                </a:lnTo>
                <a:lnTo>
                  <a:pt x="112" y="94"/>
                </a:lnTo>
                <a:lnTo>
                  <a:pt x="114" y="96"/>
                </a:lnTo>
                <a:lnTo>
                  <a:pt x="114" y="96"/>
                </a:lnTo>
                <a:lnTo>
                  <a:pt x="114" y="96"/>
                </a:lnTo>
                <a:lnTo>
                  <a:pt x="114" y="96"/>
                </a:lnTo>
                <a:lnTo>
                  <a:pt x="114" y="98"/>
                </a:lnTo>
                <a:lnTo>
                  <a:pt x="116" y="100"/>
                </a:lnTo>
                <a:lnTo>
                  <a:pt x="116" y="100"/>
                </a:lnTo>
                <a:lnTo>
                  <a:pt x="116" y="100"/>
                </a:lnTo>
                <a:lnTo>
                  <a:pt x="116" y="98"/>
                </a:lnTo>
                <a:lnTo>
                  <a:pt x="116" y="98"/>
                </a:lnTo>
                <a:lnTo>
                  <a:pt x="118" y="100"/>
                </a:lnTo>
                <a:lnTo>
                  <a:pt x="118" y="100"/>
                </a:lnTo>
                <a:lnTo>
                  <a:pt x="122" y="100"/>
                </a:lnTo>
                <a:lnTo>
                  <a:pt x="122" y="100"/>
                </a:lnTo>
                <a:lnTo>
                  <a:pt x="124" y="100"/>
                </a:lnTo>
                <a:lnTo>
                  <a:pt x="124" y="100"/>
                </a:lnTo>
                <a:lnTo>
                  <a:pt x="126" y="102"/>
                </a:lnTo>
                <a:lnTo>
                  <a:pt x="126" y="102"/>
                </a:lnTo>
                <a:lnTo>
                  <a:pt x="126" y="104"/>
                </a:lnTo>
                <a:lnTo>
                  <a:pt x="126" y="104"/>
                </a:lnTo>
                <a:lnTo>
                  <a:pt x="128" y="104"/>
                </a:lnTo>
                <a:lnTo>
                  <a:pt x="128" y="104"/>
                </a:lnTo>
                <a:lnTo>
                  <a:pt x="130" y="106"/>
                </a:lnTo>
                <a:lnTo>
                  <a:pt x="130" y="106"/>
                </a:lnTo>
                <a:lnTo>
                  <a:pt x="130" y="110"/>
                </a:lnTo>
                <a:lnTo>
                  <a:pt x="130" y="110"/>
                </a:lnTo>
                <a:lnTo>
                  <a:pt x="130" y="112"/>
                </a:lnTo>
                <a:lnTo>
                  <a:pt x="128" y="114"/>
                </a:lnTo>
                <a:lnTo>
                  <a:pt x="128" y="114"/>
                </a:lnTo>
                <a:lnTo>
                  <a:pt x="126" y="114"/>
                </a:lnTo>
                <a:lnTo>
                  <a:pt x="126" y="114"/>
                </a:lnTo>
                <a:lnTo>
                  <a:pt x="126" y="118"/>
                </a:lnTo>
                <a:lnTo>
                  <a:pt x="126" y="118"/>
                </a:lnTo>
                <a:lnTo>
                  <a:pt x="124" y="120"/>
                </a:lnTo>
                <a:lnTo>
                  <a:pt x="124" y="120"/>
                </a:lnTo>
                <a:lnTo>
                  <a:pt x="124" y="122"/>
                </a:lnTo>
                <a:lnTo>
                  <a:pt x="124" y="122"/>
                </a:lnTo>
                <a:lnTo>
                  <a:pt x="124" y="124"/>
                </a:lnTo>
                <a:lnTo>
                  <a:pt x="122" y="126"/>
                </a:lnTo>
                <a:lnTo>
                  <a:pt x="122" y="126"/>
                </a:lnTo>
                <a:lnTo>
                  <a:pt x="118" y="130"/>
                </a:lnTo>
                <a:lnTo>
                  <a:pt x="118" y="130"/>
                </a:lnTo>
                <a:lnTo>
                  <a:pt x="114" y="130"/>
                </a:lnTo>
                <a:lnTo>
                  <a:pt x="110" y="130"/>
                </a:lnTo>
                <a:lnTo>
                  <a:pt x="110" y="130"/>
                </a:lnTo>
                <a:lnTo>
                  <a:pt x="112" y="128"/>
                </a:lnTo>
                <a:lnTo>
                  <a:pt x="112" y="128"/>
                </a:lnTo>
                <a:lnTo>
                  <a:pt x="110" y="128"/>
                </a:lnTo>
                <a:lnTo>
                  <a:pt x="110" y="128"/>
                </a:lnTo>
                <a:lnTo>
                  <a:pt x="110" y="126"/>
                </a:lnTo>
                <a:lnTo>
                  <a:pt x="110" y="126"/>
                </a:lnTo>
                <a:lnTo>
                  <a:pt x="110" y="126"/>
                </a:lnTo>
                <a:lnTo>
                  <a:pt x="110" y="126"/>
                </a:lnTo>
                <a:lnTo>
                  <a:pt x="112" y="124"/>
                </a:lnTo>
                <a:lnTo>
                  <a:pt x="112" y="124"/>
                </a:lnTo>
                <a:lnTo>
                  <a:pt x="112" y="122"/>
                </a:lnTo>
                <a:lnTo>
                  <a:pt x="112" y="122"/>
                </a:lnTo>
                <a:lnTo>
                  <a:pt x="110" y="122"/>
                </a:lnTo>
                <a:lnTo>
                  <a:pt x="110" y="122"/>
                </a:lnTo>
                <a:lnTo>
                  <a:pt x="112" y="120"/>
                </a:lnTo>
                <a:lnTo>
                  <a:pt x="112" y="120"/>
                </a:lnTo>
                <a:lnTo>
                  <a:pt x="110" y="120"/>
                </a:lnTo>
                <a:lnTo>
                  <a:pt x="110" y="120"/>
                </a:lnTo>
                <a:lnTo>
                  <a:pt x="110" y="118"/>
                </a:lnTo>
                <a:lnTo>
                  <a:pt x="110" y="118"/>
                </a:lnTo>
                <a:lnTo>
                  <a:pt x="108" y="116"/>
                </a:lnTo>
                <a:lnTo>
                  <a:pt x="108" y="116"/>
                </a:lnTo>
                <a:lnTo>
                  <a:pt x="106" y="116"/>
                </a:lnTo>
                <a:lnTo>
                  <a:pt x="106" y="116"/>
                </a:lnTo>
                <a:lnTo>
                  <a:pt x="106" y="116"/>
                </a:lnTo>
                <a:lnTo>
                  <a:pt x="106" y="116"/>
                </a:lnTo>
                <a:lnTo>
                  <a:pt x="106" y="114"/>
                </a:lnTo>
                <a:lnTo>
                  <a:pt x="106" y="114"/>
                </a:lnTo>
                <a:lnTo>
                  <a:pt x="104" y="116"/>
                </a:lnTo>
                <a:lnTo>
                  <a:pt x="104" y="116"/>
                </a:lnTo>
                <a:lnTo>
                  <a:pt x="104" y="116"/>
                </a:lnTo>
                <a:lnTo>
                  <a:pt x="104" y="116"/>
                </a:lnTo>
                <a:lnTo>
                  <a:pt x="100" y="116"/>
                </a:lnTo>
                <a:lnTo>
                  <a:pt x="100" y="116"/>
                </a:lnTo>
                <a:lnTo>
                  <a:pt x="98" y="116"/>
                </a:lnTo>
                <a:lnTo>
                  <a:pt x="98" y="116"/>
                </a:lnTo>
                <a:lnTo>
                  <a:pt x="94" y="116"/>
                </a:lnTo>
                <a:lnTo>
                  <a:pt x="94" y="116"/>
                </a:lnTo>
                <a:lnTo>
                  <a:pt x="94" y="118"/>
                </a:lnTo>
                <a:lnTo>
                  <a:pt x="94" y="118"/>
                </a:lnTo>
                <a:lnTo>
                  <a:pt x="92" y="120"/>
                </a:lnTo>
                <a:lnTo>
                  <a:pt x="92" y="120"/>
                </a:lnTo>
                <a:lnTo>
                  <a:pt x="90" y="120"/>
                </a:lnTo>
                <a:lnTo>
                  <a:pt x="90" y="120"/>
                </a:lnTo>
                <a:lnTo>
                  <a:pt x="90" y="120"/>
                </a:lnTo>
                <a:lnTo>
                  <a:pt x="90" y="122"/>
                </a:lnTo>
                <a:lnTo>
                  <a:pt x="90" y="122"/>
                </a:lnTo>
                <a:lnTo>
                  <a:pt x="90" y="122"/>
                </a:lnTo>
                <a:lnTo>
                  <a:pt x="90" y="122"/>
                </a:lnTo>
                <a:lnTo>
                  <a:pt x="90" y="124"/>
                </a:lnTo>
                <a:lnTo>
                  <a:pt x="90" y="124"/>
                </a:lnTo>
                <a:lnTo>
                  <a:pt x="90" y="124"/>
                </a:lnTo>
                <a:lnTo>
                  <a:pt x="90" y="124"/>
                </a:lnTo>
                <a:lnTo>
                  <a:pt x="90" y="126"/>
                </a:lnTo>
                <a:lnTo>
                  <a:pt x="90" y="126"/>
                </a:lnTo>
                <a:lnTo>
                  <a:pt x="92" y="126"/>
                </a:lnTo>
                <a:lnTo>
                  <a:pt x="92" y="126"/>
                </a:lnTo>
                <a:lnTo>
                  <a:pt x="94" y="128"/>
                </a:lnTo>
                <a:lnTo>
                  <a:pt x="94" y="128"/>
                </a:lnTo>
                <a:lnTo>
                  <a:pt x="94" y="130"/>
                </a:lnTo>
                <a:lnTo>
                  <a:pt x="94" y="130"/>
                </a:lnTo>
                <a:lnTo>
                  <a:pt x="96" y="130"/>
                </a:lnTo>
                <a:lnTo>
                  <a:pt x="96" y="130"/>
                </a:lnTo>
                <a:lnTo>
                  <a:pt x="96" y="132"/>
                </a:lnTo>
                <a:lnTo>
                  <a:pt x="96" y="132"/>
                </a:lnTo>
                <a:lnTo>
                  <a:pt x="100" y="130"/>
                </a:lnTo>
                <a:lnTo>
                  <a:pt x="100" y="130"/>
                </a:lnTo>
                <a:lnTo>
                  <a:pt x="102" y="130"/>
                </a:lnTo>
                <a:lnTo>
                  <a:pt x="102" y="130"/>
                </a:lnTo>
                <a:lnTo>
                  <a:pt x="104" y="130"/>
                </a:lnTo>
                <a:lnTo>
                  <a:pt x="104" y="130"/>
                </a:lnTo>
                <a:lnTo>
                  <a:pt x="104" y="132"/>
                </a:lnTo>
                <a:lnTo>
                  <a:pt x="104" y="132"/>
                </a:lnTo>
                <a:lnTo>
                  <a:pt x="106" y="130"/>
                </a:lnTo>
                <a:lnTo>
                  <a:pt x="106" y="130"/>
                </a:lnTo>
                <a:lnTo>
                  <a:pt x="108" y="130"/>
                </a:lnTo>
                <a:lnTo>
                  <a:pt x="108" y="130"/>
                </a:lnTo>
                <a:lnTo>
                  <a:pt x="108" y="130"/>
                </a:lnTo>
                <a:lnTo>
                  <a:pt x="108" y="130"/>
                </a:lnTo>
                <a:lnTo>
                  <a:pt x="108" y="130"/>
                </a:lnTo>
                <a:lnTo>
                  <a:pt x="108" y="130"/>
                </a:lnTo>
                <a:lnTo>
                  <a:pt x="108" y="134"/>
                </a:lnTo>
                <a:lnTo>
                  <a:pt x="108" y="134"/>
                </a:lnTo>
                <a:lnTo>
                  <a:pt x="108" y="136"/>
                </a:lnTo>
                <a:lnTo>
                  <a:pt x="108" y="136"/>
                </a:lnTo>
                <a:lnTo>
                  <a:pt x="108" y="140"/>
                </a:lnTo>
                <a:lnTo>
                  <a:pt x="108" y="140"/>
                </a:lnTo>
                <a:lnTo>
                  <a:pt x="108" y="142"/>
                </a:lnTo>
                <a:lnTo>
                  <a:pt x="108" y="142"/>
                </a:lnTo>
                <a:lnTo>
                  <a:pt x="106" y="144"/>
                </a:lnTo>
                <a:lnTo>
                  <a:pt x="106" y="144"/>
                </a:lnTo>
                <a:lnTo>
                  <a:pt x="108" y="148"/>
                </a:lnTo>
                <a:lnTo>
                  <a:pt x="108" y="148"/>
                </a:lnTo>
                <a:lnTo>
                  <a:pt x="108" y="148"/>
                </a:lnTo>
                <a:lnTo>
                  <a:pt x="110" y="150"/>
                </a:lnTo>
                <a:lnTo>
                  <a:pt x="110" y="150"/>
                </a:lnTo>
                <a:lnTo>
                  <a:pt x="114" y="152"/>
                </a:lnTo>
                <a:lnTo>
                  <a:pt x="114" y="152"/>
                </a:lnTo>
                <a:lnTo>
                  <a:pt x="116" y="156"/>
                </a:lnTo>
                <a:lnTo>
                  <a:pt x="116" y="156"/>
                </a:lnTo>
                <a:lnTo>
                  <a:pt x="118" y="158"/>
                </a:lnTo>
                <a:lnTo>
                  <a:pt x="118" y="158"/>
                </a:lnTo>
                <a:lnTo>
                  <a:pt x="120" y="162"/>
                </a:lnTo>
                <a:lnTo>
                  <a:pt x="120" y="162"/>
                </a:lnTo>
                <a:lnTo>
                  <a:pt x="120" y="164"/>
                </a:lnTo>
                <a:lnTo>
                  <a:pt x="120" y="164"/>
                </a:lnTo>
                <a:lnTo>
                  <a:pt x="122" y="166"/>
                </a:lnTo>
                <a:lnTo>
                  <a:pt x="122" y="166"/>
                </a:lnTo>
                <a:lnTo>
                  <a:pt x="122" y="170"/>
                </a:lnTo>
                <a:lnTo>
                  <a:pt x="122" y="170"/>
                </a:lnTo>
                <a:lnTo>
                  <a:pt x="124" y="172"/>
                </a:lnTo>
                <a:lnTo>
                  <a:pt x="124" y="172"/>
                </a:lnTo>
                <a:lnTo>
                  <a:pt x="124" y="174"/>
                </a:lnTo>
                <a:lnTo>
                  <a:pt x="126" y="176"/>
                </a:lnTo>
                <a:lnTo>
                  <a:pt x="126" y="176"/>
                </a:lnTo>
                <a:lnTo>
                  <a:pt x="124" y="178"/>
                </a:lnTo>
                <a:lnTo>
                  <a:pt x="124" y="178"/>
                </a:lnTo>
                <a:lnTo>
                  <a:pt x="124" y="180"/>
                </a:lnTo>
                <a:lnTo>
                  <a:pt x="124" y="180"/>
                </a:lnTo>
                <a:lnTo>
                  <a:pt x="122" y="180"/>
                </a:lnTo>
                <a:lnTo>
                  <a:pt x="122" y="180"/>
                </a:lnTo>
                <a:lnTo>
                  <a:pt x="122" y="182"/>
                </a:lnTo>
                <a:lnTo>
                  <a:pt x="122" y="182"/>
                </a:lnTo>
                <a:lnTo>
                  <a:pt x="124" y="184"/>
                </a:lnTo>
                <a:lnTo>
                  <a:pt x="124" y="184"/>
                </a:lnTo>
                <a:lnTo>
                  <a:pt x="122" y="190"/>
                </a:lnTo>
                <a:lnTo>
                  <a:pt x="122" y="190"/>
                </a:lnTo>
                <a:lnTo>
                  <a:pt x="122" y="192"/>
                </a:lnTo>
                <a:lnTo>
                  <a:pt x="122" y="192"/>
                </a:lnTo>
                <a:lnTo>
                  <a:pt x="122" y="194"/>
                </a:lnTo>
                <a:lnTo>
                  <a:pt x="120" y="194"/>
                </a:lnTo>
                <a:lnTo>
                  <a:pt x="120" y="194"/>
                </a:lnTo>
                <a:lnTo>
                  <a:pt x="118" y="198"/>
                </a:lnTo>
                <a:lnTo>
                  <a:pt x="118" y="198"/>
                </a:lnTo>
                <a:lnTo>
                  <a:pt x="118" y="200"/>
                </a:lnTo>
                <a:lnTo>
                  <a:pt x="118" y="200"/>
                </a:lnTo>
                <a:lnTo>
                  <a:pt x="116" y="200"/>
                </a:lnTo>
                <a:lnTo>
                  <a:pt x="116" y="200"/>
                </a:lnTo>
                <a:lnTo>
                  <a:pt x="116" y="200"/>
                </a:lnTo>
                <a:lnTo>
                  <a:pt x="116" y="200"/>
                </a:lnTo>
                <a:lnTo>
                  <a:pt x="116" y="202"/>
                </a:lnTo>
                <a:lnTo>
                  <a:pt x="116" y="204"/>
                </a:lnTo>
                <a:lnTo>
                  <a:pt x="116" y="204"/>
                </a:lnTo>
                <a:lnTo>
                  <a:pt x="118" y="206"/>
                </a:lnTo>
                <a:lnTo>
                  <a:pt x="118" y="206"/>
                </a:lnTo>
                <a:lnTo>
                  <a:pt x="116" y="210"/>
                </a:lnTo>
                <a:lnTo>
                  <a:pt x="116" y="210"/>
                </a:lnTo>
                <a:lnTo>
                  <a:pt x="114" y="214"/>
                </a:lnTo>
                <a:lnTo>
                  <a:pt x="114" y="214"/>
                </a:lnTo>
                <a:lnTo>
                  <a:pt x="114" y="216"/>
                </a:lnTo>
                <a:lnTo>
                  <a:pt x="112" y="216"/>
                </a:lnTo>
                <a:lnTo>
                  <a:pt x="112" y="216"/>
                </a:lnTo>
                <a:lnTo>
                  <a:pt x="110" y="220"/>
                </a:lnTo>
                <a:lnTo>
                  <a:pt x="110" y="220"/>
                </a:lnTo>
                <a:lnTo>
                  <a:pt x="108" y="220"/>
                </a:lnTo>
                <a:lnTo>
                  <a:pt x="108" y="220"/>
                </a:lnTo>
                <a:lnTo>
                  <a:pt x="106" y="222"/>
                </a:lnTo>
                <a:lnTo>
                  <a:pt x="106" y="222"/>
                </a:lnTo>
                <a:lnTo>
                  <a:pt x="104" y="224"/>
                </a:lnTo>
                <a:lnTo>
                  <a:pt x="104" y="224"/>
                </a:lnTo>
                <a:lnTo>
                  <a:pt x="102" y="224"/>
                </a:lnTo>
                <a:lnTo>
                  <a:pt x="102" y="224"/>
                </a:lnTo>
                <a:lnTo>
                  <a:pt x="102" y="224"/>
                </a:lnTo>
                <a:lnTo>
                  <a:pt x="102" y="224"/>
                </a:lnTo>
                <a:lnTo>
                  <a:pt x="100" y="226"/>
                </a:lnTo>
                <a:lnTo>
                  <a:pt x="100" y="226"/>
                </a:lnTo>
                <a:lnTo>
                  <a:pt x="96" y="228"/>
                </a:lnTo>
                <a:lnTo>
                  <a:pt x="96" y="228"/>
                </a:lnTo>
                <a:lnTo>
                  <a:pt x="98" y="228"/>
                </a:lnTo>
                <a:lnTo>
                  <a:pt x="98" y="228"/>
                </a:lnTo>
                <a:lnTo>
                  <a:pt x="98" y="228"/>
                </a:lnTo>
                <a:lnTo>
                  <a:pt x="98" y="228"/>
                </a:lnTo>
                <a:lnTo>
                  <a:pt x="100" y="230"/>
                </a:lnTo>
                <a:lnTo>
                  <a:pt x="100" y="230"/>
                </a:lnTo>
                <a:lnTo>
                  <a:pt x="100" y="230"/>
                </a:lnTo>
                <a:lnTo>
                  <a:pt x="100" y="230"/>
                </a:lnTo>
                <a:lnTo>
                  <a:pt x="100" y="232"/>
                </a:lnTo>
                <a:lnTo>
                  <a:pt x="100" y="232"/>
                </a:lnTo>
                <a:lnTo>
                  <a:pt x="100" y="234"/>
                </a:lnTo>
                <a:lnTo>
                  <a:pt x="100" y="234"/>
                </a:lnTo>
                <a:lnTo>
                  <a:pt x="100" y="234"/>
                </a:lnTo>
                <a:lnTo>
                  <a:pt x="100" y="234"/>
                </a:lnTo>
                <a:lnTo>
                  <a:pt x="100" y="236"/>
                </a:lnTo>
                <a:lnTo>
                  <a:pt x="100" y="236"/>
                </a:lnTo>
                <a:lnTo>
                  <a:pt x="100" y="238"/>
                </a:lnTo>
                <a:lnTo>
                  <a:pt x="100" y="238"/>
                </a:lnTo>
                <a:lnTo>
                  <a:pt x="98" y="238"/>
                </a:lnTo>
                <a:lnTo>
                  <a:pt x="98" y="238"/>
                </a:lnTo>
                <a:lnTo>
                  <a:pt x="98" y="240"/>
                </a:lnTo>
                <a:lnTo>
                  <a:pt x="98" y="240"/>
                </a:lnTo>
                <a:lnTo>
                  <a:pt x="96" y="240"/>
                </a:lnTo>
                <a:lnTo>
                  <a:pt x="96" y="240"/>
                </a:lnTo>
                <a:lnTo>
                  <a:pt x="96" y="242"/>
                </a:lnTo>
                <a:lnTo>
                  <a:pt x="96" y="242"/>
                </a:lnTo>
                <a:lnTo>
                  <a:pt x="98" y="244"/>
                </a:lnTo>
                <a:lnTo>
                  <a:pt x="98" y="244"/>
                </a:lnTo>
                <a:lnTo>
                  <a:pt x="98" y="244"/>
                </a:lnTo>
                <a:lnTo>
                  <a:pt x="98" y="244"/>
                </a:lnTo>
                <a:lnTo>
                  <a:pt x="100" y="240"/>
                </a:lnTo>
                <a:lnTo>
                  <a:pt x="100" y="240"/>
                </a:lnTo>
                <a:lnTo>
                  <a:pt x="100" y="242"/>
                </a:lnTo>
                <a:lnTo>
                  <a:pt x="100" y="242"/>
                </a:lnTo>
                <a:lnTo>
                  <a:pt x="100" y="242"/>
                </a:lnTo>
                <a:lnTo>
                  <a:pt x="102" y="240"/>
                </a:lnTo>
                <a:lnTo>
                  <a:pt x="102" y="240"/>
                </a:lnTo>
                <a:lnTo>
                  <a:pt x="102" y="238"/>
                </a:lnTo>
                <a:lnTo>
                  <a:pt x="102" y="238"/>
                </a:lnTo>
                <a:lnTo>
                  <a:pt x="102" y="238"/>
                </a:lnTo>
                <a:lnTo>
                  <a:pt x="102" y="238"/>
                </a:lnTo>
                <a:lnTo>
                  <a:pt x="102" y="238"/>
                </a:lnTo>
                <a:lnTo>
                  <a:pt x="104" y="238"/>
                </a:lnTo>
                <a:lnTo>
                  <a:pt x="104" y="238"/>
                </a:lnTo>
                <a:lnTo>
                  <a:pt x="104" y="238"/>
                </a:lnTo>
                <a:lnTo>
                  <a:pt x="104" y="236"/>
                </a:lnTo>
                <a:lnTo>
                  <a:pt x="104" y="236"/>
                </a:lnTo>
                <a:lnTo>
                  <a:pt x="106" y="236"/>
                </a:lnTo>
                <a:lnTo>
                  <a:pt x="106" y="236"/>
                </a:lnTo>
                <a:lnTo>
                  <a:pt x="106" y="238"/>
                </a:lnTo>
                <a:lnTo>
                  <a:pt x="106" y="238"/>
                </a:lnTo>
                <a:lnTo>
                  <a:pt x="108" y="236"/>
                </a:lnTo>
                <a:lnTo>
                  <a:pt x="108" y="236"/>
                </a:lnTo>
                <a:lnTo>
                  <a:pt x="108" y="236"/>
                </a:lnTo>
                <a:lnTo>
                  <a:pt x="108" y="234"/>
                </a:lnTo>
                <a:lnTo>
                  <a:pt x="108" y="234"/>
                </a:lnTo>
                <a:lnTo>
                  <a:pt x="108" y="234"/>
                </a:lnTo>
                <a:lnTo>
                  <a:pt x="108" y="234"/>
                </a:lnTo>
                <a:lnTo>
                  <a:pt x="112" y="232"/>
                </a:lnTo>
                <a:lnTo>
                  <a:pt x="112" y="232"/>
                </a:lnTo>
                <a:lnTo>
                  <a:pt x="112" y="232"/>
                </a:lnTo>
                <a:lnTo>
                  <a:pt x="114" y="230"/>
                </a:lnTo>
                <a:lnTo>
                  <a:pt x="114" y="230"/>
                </a:lnTo>
                <a:lnTo>
                  <a:pt x="114" y="230"/>
                </a:lnTo>
                <a:lnTo>
                  <a:pt x="116" y="232"/>
                </a:lnTo>
                <a:lnTo>
                  <a:pt x="116" y="232"/>
                </a:lnTo>
                <a:lnTo>
                  <a:pt x="116" y="230"/>
                </a:lnTo>
                <a:lnTo>
                  <a:pt x="116" y="230"/>
                </a:lnTo>
                <a:lnTo>
                  <a:pt x="118" y="230"/>
                </a:lnTo>
                <a:lnTo>
                  <a:pt x="118" y="230"/>
                </a:lnTo>
                <a:lnTo>
                  <a:pt x="120" y="228"/>
                </a:lnTo>
                <a:lnTo>
                  <a:pt x="120" y="228"/>
                </a:lnTo>
                <a:lnTo>
                  <a:pt x="122" y="228"/>
                </a:lnTo>
                <a:lnTo>
                  <a:pt x="122" y="228"/>
                </a:lnTo>
                <a:lnTo>
                  <a:pt x="122" y="226"/>
                </a:lnTo>
                <a:lnTo>
                  <a:pt x="122" y="226"/>
                </a:lnTo>
                <a:lnTo>
                  <a:pt x="124" y="226"/>
                </a:lnTo>
                <a:lnTo>
                  <a:pt x="124" y="226"/>
                </a:lnTo>
                <a:lnTo>
                  <a:pt x="124" y="226"/>
                </a:lnTo>
                <a:lnTo>
                  <a:pt x="124" y="226"/>
                </a:lnTo>
                <a:lnTo>
                  <a:pt x="128" y="226"/>
                </a:lnTo>
                <a:lnTo>
                  <a:pt x="128" y="226"/>
                </a:lnTo>
                <a:lnTo>
                  <a:pt x="128" y="224"/>
                </a:lnTo>
                <a:lnTo>
                  <a:pt x="128" y="224"/>
                </a:lnTo>
                <a:lnTo>
                  <a:pt x="132" y="226"/>
                </a:lnTo>
                <a:lnTo>
                  <a:pt x="132" y="226"/>
                </a:lnTo>
                <a:lnTo>
                  <a:pt x="136" y="224"/>
                </a:lnTo>
                <a:lnTo>
                  <a:pt x="136" y="224"/>
                </a:lnTo>
                <a:lnTo>
                  <a:pt x="142" y="222"/>
                </a:lnTo>
                <a:lnTo>
                  <a:pt x="142" y="222"/>
                </a:lnTo>
                <a:lnTo>
                  <a:pt x="144" y="222"/>
                </a:lnTo>
                <a:lnTo>
                  <a:pt x="144" y="222"/>
                </a:lnTo>
                <a:lnTo>
                  <a:pt x="144" y="220"/>
                </a:lnTo>
                <a:lnTo>
                  <a:pt x="144" y="218"/>
                </a:lnTo>
                <a:lnTo>
                  <a:pt x="144" y="218"/>
                </a:lnTo>
                <a:lnTo>
                  <a:pt x="146" y="218"/>
                </a:lnTo>
                <a:lnTo>
                  <a:pt x="146" y="218"/>
                </a:lnTo>
                <a:lnTo>
                  <a:pt x="152" y="216"/>
                </a:lnTo>
                <a:lnTo>
                  <a:pt x="152" y="216"/>
                </a:lnTo>
                <a:lnTo>
                  <a:pt x="156" y="214"/>
                </a:lnTo>
                <a:lnTo>
                  <a:pt x="156" y="214"/>
                </a:lnTo>
                <a:lnTo>
                  <a:pt x="154" y="212"/>
                </a:lnTo>
                <a:lnTo>
                  <a:pt x="154" y="212"/>
                </a:lnTo>
                <a:lnTo>
                  <a:pt x="154" y="210"/>
                </a:lnTo>
                <a:lnTo>
                  <a:pt x="154" y="210"/>
                </a:lnTo>
                <a:lnTo>
                  <a:pt x="156" y="210"/>
                </a:lnTo>
                <a:lnTo>
                  <a:pt x="158" y="210"/>
                </a:lnTo>
                <a:lnTo>
                  <a:pt x="158" y="210"/>
                </a:lnTo>
                <a:lnTo>
                  <a:pt x="158" y="210"/>
                </a:lnTo>
                <a:lnTo>
                  <a:pt x="156" y="208"/>
                </a:lnTo>
                <a:lnTo>
                  <a:pt x="156" y="208"/>
                </a:lnTo>
                <a:lnTo>
                  <a:pt x="158" y="208"/>
                </a:lnTo>
                <a:lnTo>
                  <a:pt x="160" y="206"/>
                </a:lnTo>
                <a:lnTo>
                  <a:pt x="160" y="206"/>
                </a:lnTo>
                <a:lnTo>
                  <a:pt x="160" y="204"/>
                </a:lnTo>
                <a:lnTo>
                  <a:pt x="160" y="204"/>
                </a:lnTo>
                <a:lnTo>
                  <a:pt x="162" y="200"/>
                </a:lnTo>
                <a:lnTo>
                  <a:pt x="162" y="200"/>
                </a:lnTo>
                <a:lnTo>
                  <a:pt x="162" y="198"/>
                </a:lnTo>
                <a:lnTo>
                  <a:pt x="164" y="198"/>
                </a:lnTo>
                <a:lnTo>
                  <a:pt x="164" y="198"/>
                </a:lnTo>
                <a:lnTo>
                  <a:pt x="168" y="198"/>
                </a:lnTo>
                <a:lnTo>
                  <a:pt x="168" y="198"/>
                </a:lnTo>
                <a:lnTo>
                  <a:pt x="170" y="200"/>
                </a:lnTo>
                <a:lnTo>
                  <a:pt x="170" y="200"/>
                </a:lnTo>
                <a:lnTo>
                  <a:pt x="174" y="196"/>
                </a:lnTo>
                <a:lnTo>
                  <a:pt x="174" y="196"/>
                </a:lnTo>
                <a:lnTo>
                  <a:pt x="176" y="194"/>
                </a:lnTo>
                <a:lnTo>
                  <a:pt x="176" y="194"/>
                </a:lnTo>
                <a:lnTo>
                  <a:pt x="180" y="192"/>
                </a:lnTo>
                <a:lnTo>
                  <a:pt x="180" y="192"/>
                </a:lnTo>
                <a:lnTo>
                  <a:pt x="182" y="190"/>
                </a:lnTo>
                <a:lnTo>
                  <a:pt x="182" y="190"/>
                </a:lnTo>
                <a:lnTo>
                  <a:pt x="184" y="188"/>
                </a:lnTo>
                <a:lnTo>
                  <a:pt x="184" y="188"/>
                </a:lnTo>
                <a:lnTo>
                  <a:pt x="182" y="186"/>
                </a:lnTo>
                <a:lnTo>
                  <a:pt x="182" y="188"/>
                </a:lnTo>
                <a:lnTo>
                  <a:pt x="182" y="188"/>
                </a:lnTo>
                <a:lnTo>
                  <a:pt x="180" y="190"/>
                </a:lnTo>
                <a:lnTo>
                  <a:pt x="180" y="190"/>
                </a:lnTo>
                <a:lnTo>
                  <a:pt x="178" y="188"/>
                </a:lnTo>
                <a:lnTo>
                  <a:pt x="178" y="188"/>
                </a:lnTo>
                <a:lnTo>
                  <a:pt x="174" y="190"/>
                </a:lnTo>
                <a:lnTo>
                  <a:pt x="174" y="190"/>
                </a:lnTo>
                <a:lnTo>
                  <a:pt x="174" y="188"/>
                </a:lnTo>
                <a:lnTo>
                  <a:pt x="174" y="186"/>
                </a:lnTo>
                <a:lnTo>
                  <a:pt x="174" y="186"/>
                </a:lnTo>
                <a:lnTo>
                  <a:pt x="174" y="186"/>
                </a:lnTo>
                <a:lnTo>
                  <a:pt x="174" y="186"/>
                </a:lnTo>
                <a:lnTo>
                  <a:pt x="178" y="182"/>
                </a:lnTo>
                <a:lnTo>
                  <a:pt x="178" y="182"/>
                </a:lnTo>
                <a:lnTo>
                  <a:pt x="180" y="182"/>
                </a:lnTo>
                <a:lnTo>
                  <a:pt x="180" y="182"/>
                </a:lnTo>
                <a:lnTo>
                  <a:pt x="180" y="180"/>
                </a:lnTo>
                <a:lnTo>
                  <a:pt x="180" y="180"/>
                </a:lnTo>
                <a:lnTo>
                  <a:pt x="178" y="180"/>
                </a:lnTo>
                <a:lnTo>
                  <a:pt x="178" y="180"/>
                </a:lnTo>
                <a:lnTo>
                  <a:pt x="180" y="178"/>
                </a:lnTo>
                <a:lnTo>
                  <a:pt x="180" y="178"/>
                </a:lnTo>
                <a:lnTo>
                  <a:pt x="180" y="178"/>
                </a:lnTo>
                <a:lnTo>
                  <a:pt x="180" y="178"/>
                </a:lnTo>
                <a:lnTo>
                  <a:pt x="178" y="178"/>
                </a:lnTo>
                <a:lnTo>
                  <a:pt x="178" y="178"/>
                </a:lnTo>
                <a:lnTo>
                  <a:pt x="174" y="176"/>
                </a:lnTo>
                <a:lnTo>
                  <a:pt x="174" y="176"/>
                </a:lnTo>
                <a:lnTo>
                  <a:pt x="168" y="174"/>
                </a:lnTo>
                <a:lnTo>
                  <a:pt x="168" y="174"/>
                </a:lnTo>
                <a:lnTo>
                  <a:pt x="166" y="172"/>
                </a:lnTo>
                <a:lnTo>
                  <a:pt x="164" y="172"/>
                </a:lnTo>
                <a:lnTo>
                  <a:pt x="164" y="172"/>
                </a:lnTo>
                <a:lnTo>
                  <a:pt x="164" y="166"/>
                </a:lnTo>
                <a:lnTo>
                  <a:pt x="168" y="158"/>
                </a:lnTo>
                <a:lnTo>
                  <a:pt x="168" y="158"/>
                </a:lnTo>
                <a:lnTo>
                  <a:pt x="174" y="154"/>
                </a:lnTo>
                <a:lnTo>
                  <a:pt x="176" y="150"/>
                </a:lnTo>
                <a:lnTo>
                  <a:pt x="178" y="152"/>
                </a:lnTo>
                <a:lnTo>
                  <a:pt x="180" y="152"/>
                </a:lnTo>
                <a:lnTo>
                  <a:pt x="178" y="150"/>
                </a:lnTo>
                <a:lnTo>
                  <a:pt x="180" y="148"/>
                </a:lnTo>
                <a:lnTo>
                  <a:pt x="180" y="148"/>
                </a:lnTo>
                <a:lnTo>
                  <a:pt x="182" y="150"/>
                </a:lnTo>
                <a:lnTo>
                  <a:pt x="182" y="150"/>
                </a:lnTo>
                <a:lnTo>
                  <a:pt x="184" y="150"/>
                </a:lnTo>
                <a:lnTo>
                  <a:pt x="184" y="150"/>
                </a:lnTo>
                <a:lnTo>
                  <a:pt x="186" y="150"/>
                </a:lnTo>
                <a:lnTo>
                  <a:pt x="186" y="150"/>
                </a:lnTo>
                <a:lnTo>
                  <a:pt x="188" y="150"/>
                </a:lnTo>
                <a:lnTo>
                  <a:pt x="188" y="150"/>
                </a:lnTo>
                <a:lnTo>
                  <a:pt x="190" y="152"/>
                </a:lnTo>
                <a:lnTo>
                  <a:pt x="190" y="152"/>
                </a:lnTo>
                <a:lnTo>
                  <a:pt x="190" y="152"/>
                </a:lnTo>
                <a:lnTo>
                  <a:pt x="190" y="152"/>
                </a:lnTo>
                <a:lnTo>
                  <a:pt x="190" y="146"/>
                </a:lnTo>
                <a:lnTo>
                  <a:pt x="190" y="146"/>
                </a:lnTo>
                <a:lnTo>
                  <a:pt x="192" y="144"/>
                </a:lnTo>
                <a:lnTo>
                  <a:pt x="192" y="144"/>
                </a:lnTo>
                <a:lnTo>
                  <a:pt x="192" y="144"/>
                </a:lnTo>
                <a:lnTo>
                  <a:pt x="192" y="144"/>
                </a:lnTo>
                <a:lnTo>
                  <a:pt x="194" y="142"/>
                </a:lnTo>
                <a:lnTo>
                  <a:pt x="194" y="142"/>
                </a:lnTo>
                <a:lnTo>
                  <a:pt x="196" y="140"/>
                </a:lnTo>
                <a:lnTo>
                  <a:pt x="196" y="140"/>
                </a:lnTo>
                <a:lnTo>
                  <a:pt x="198" y="140"/>
                </a:lnTo>
                <a:lnTo>
                  <a:pt x="198" y="140"/>
                </a:lnTo>
                <a:lnTo>
                  <a:pt x="196" y="134"/>
                </a:lnTo>
                <a:lnTo>
                  <a:pt x="196" y="134"/>
                </a:lnTo>
                <a:lnTo>
                  <a:pt x="196" y="132"/>
                </a:lnTo>
                <a:lnTo>
                  <a:pt x="196" y="132"/>
                </a:lnTo>
                <a:lnTo>
                  <a:pt x="196" y="130"/>
                </a:lnTo>
                <a:lnTo>
                  <a:pt x="196" y="130"/>
                </a:lnTo>
                <a:lnTo>
                  <a:pt x="198" y="128"/>
                </a:lnTo>
                <a:lnTo>
                  <a:pt x="198" y="126"/>
                </a:lnTo>
                <a:lnTo>
                  <a:pt x="198" y="126"/>
                </a:lnTo>
                <a:lnTo>
                  <a:pt x="194" y="122"/>
                </a:lnTo>
                <a:lnTo>
                  <a:pt x="194" y="122"/>
                </a:lnTo>
                <a:lnTo>
                  <a:pt x="196" y="118"/>
                </a:lnTo>
                <a:lnTo>
                  <a:pt x="196" y="118"/>
                </a:lnTo>
                <a:lnTo>
                  <a:pt x="194" y="116"/>
                </a:lnTo>
                <a:lnTo>
                  <a:pt x="194" y="116"/>
                </a:lnTo>
                <a:lnTo>
                  <a:pt x="192" y="116"/>
                </a:lnTo>
                <a:lnTo>
                  <a:pt x="192" y="116"/>
                </a:lnTo>
                <a:lnTo>
                  <a:pt x="190" y="114"/>
                </a:lnTo>
                <a:lnTo>
                  <a:pt x="190" y="114"/>
                </a:lnTo>
                <a:lnTo>
                  <a:pt x="188" y="116"/>
                </a:lnTo>
                <a:lnTo>
                  <a:pt x="188" y="116"/>
                </a:lnTo>
                <a:lnTo>
                  <a:pt x="184" y="116"/>
                </a:lnTo>
                <a:lnTo>
                  <a:pt x="184" y="116"/>
                </a:lnTo>
                <a:lnTo>
                  <a:pt x="182" y="116"/>
                </a:lnTo>
                <a:lnTo>
                  <a:pt x="182" y="116"/>
                </a:lnTo>
                <a:lnTo>
                  <a:pt x="182" y="116"/>
                </a:lnTo>
                <a:lnTo>
                  <a:pt x="182" y="116"/>
                </a:lnTo>
                <a:lnTo>
                  <a:pt x="178" y="114"/>
                </a:lnTo>
                <a:lnTo>
                  <a:pt x="178" y="114"/>
                </a:lnTo>
                <a:lnTo>
                  <a:pt x="174" y="110"/>
                </a:lnTo>
                <a:lnTo>
                  <a:pt x="174" y="110"/>
                </a:lnTo>
                <a:lnTo>
                  <a:pt x="170" y="116"/>
                </a:lnTo>
                <a:lnTo>
                  <a:pt x="170" y="116"/>
                </a:lnTo>
                <a:lnTo>
                  <a:pt x="170" y="116"/>
                </a:lnTo>
                <a:lnTo>
                  <a:pt x="170" y="116"/>
                </a:lnTo>
                <a:lnTo>
                  <a:pt x="170" y="114"/>
                </a:lnTo>
                <a:lnTo>
                  <a:pt x="170" y="114"/>
                </a:lnTo>
                <a:lnTo>
                  <a:pt x="168" y="110"/>
                </a:lnTo>
                <a:lnTo>
                  <a:pt x="168" y="110"/>
                </a:lnTo>
                <a:lnTo>
                  <a:pt x="166" y="108"/>
                </a:lnTo>
                <a:lnTo>
                  <a:pt x="166" y="108"/>
                </a:lnTo>
                <a:lnTo>
                  <a:pt x="166" y="108"/>
                </a:lnTo>
                <a:lnTo>
                  <a:pt x="166" y="108"/>
                </a:lnTo>
                <a:lnTo>
                  <a:pt x="164" y="106"/>
                </a:lnTo>
                <a:lnTo>
                  <a:pt x="164" y="106"/>
                </a:lnTo>
                <a:lnTo>
                  <a:pt x="166" y="102"/>
                </a:lnTo>
                <a:lnTo>
                  <a:pt x="166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2"/>
                </a:lnTo>
                <a:lnTo>
                  <a:pt x="164" y="92"/>
                </a:lnTo>
                <a:lnTo>
                  <a:pt x="162" y="92"/>
                </a:lnTo>
                <a:lnTo>
                  <a:pt x="162" y="92"/>
                </a:lnTo>
                <a:lnTo>
                  <a:pt x="160" y="92"/>
                </a:lnTo>
                <a:lnTo>
                  <a:pt x="160" y="92"/>
                </a:lnTo>
                <a:lnTo>
                  <a:pt x="158" y="92"/>
                </a:lnTo>
                <a:lnTo>
                  <a:pt x="158" y="92"/>
                </a:lnTo>
                <a:lnTo>
                  <a:pt x="156" y="90"/>
                </a:lnTo>
                <a:lnTo>
                  <a:pt x="156" y="90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6"/>
                </a:lnTo>
                <a:lnTo>
                  <a:pt x="158" y="86"/>
                </a:lnTo>
                <a:lnTo>
                  <a:pt x="156" y="86"/>
                </a:lnTo>
                <a:lnTo>
                  <a:pt x="156" y="86"/>
                </a:lnTo>
                <a:lnTo>
                  <a:pt x="156" y="84"/>
                </a:lnTo>
                <a:lnTo>
                  <a:pt x="156" y="84"/>
                </a:lnTo>
                <a:lnTo>
                  <a:pt x="154" y="84"/>
                </a:lnTo>
                <a:lnTo>
                  <a:pt x="154" y="84"/>
                </a:lnTo>
                <a:lnTo>
                  <a:pt x="148" y="84"/>
                </a:lnTo>
                <a:lnTo>
                  <a:pt x="148" y="84"/>
                </a:lnTo>
                <a:lnTo>
                  <a:pt x="146" y="82"/>
                </a:lnTo>
                <a:lnTo>
                  <a:pt x="146" y="82"/>
                </a:lnTo>
                <a:lnTo>
                  <a:pt x="146" y="80"/>
                </a:lnTo>
                <a:lnTo>
                  <a:pt x="146" y="80"/>
                </a:lnTo>
                <a:lnTo>
                  <a:pt x="146" y="80"/>
                </a:lnTo>
                <a:lnTo>
                  <a:pt x="146" y="80"/>
                </a:lnTo>
                <a:lnTo>
                  <a:pt x="144" y="80"/>
                </a:lnTo>
                <a:lnTo>
                  <a:pt x="144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0"/>
                </a:lnTo>
                <a:lnTo>
                  <a:pt x="138" y="78"/>
                </a:lnTo>
                <a:lnTo>
                  <a:pt x="138" y="78"/>
                </a:lnTo>
                <a:lnTo>
                  <a:pt x="138" y="76"/>
                </a:lnTo>
                <a:lnTo>
                  <a:pt x="138" y="76"/>
                </a:lnTo>
                <a:lnTo>
                  <a:pt x="138" y="74"/>
                </a:lnTo>
                <a:lnTo>
                  <a:pt x="138" y="74"/>
                </a:lnTo>
                <a:lnTo>
                  <a:pt x="138" y="72"/>
                </a:lnTo>
                <a:lnTo>
                  <a:pt x="138" y="72"/>
                </a:lnTo>
                <a:lnTo>
                  <a:pt x="138" y="72"/>
                </a:lnTo>
                <a:lnTo>
                  <a:pt x="138" y="72"/>
                </a:lnTo>
                <a:lnTo>
                  <a:pt x="140" y="70"/>
                </a:lnTo>
                <a:lnTo>
                  <a:pt x="140" y="70"/>
                </a:lnTo>
                <a:lnTo>
                  <a:pt x="142" y="66"/>
                </a:lnTo>
                <a:lnTo>
                  <a:pt x="142" y="66"/>
                </a:lnTo>
                <a:lnTo>
                  <a:pt x="142" y="64"/>
                </a:lnTo>
                <a:lnTo>
                  <a:pt x="142" y="64"/>
                </a:lnTo>
                <a:lnTo>
                  <a:pt x="144" y="64"/>
                </a:lnTo>
                <a:lnTo>
                  <a:pt x="144" y="64"/>
                </a:lnTo>
                <a:lnTo>
                  <a:pt x="142" y="64"/>
                </a:lnTo>
                <a:lnTo>
                  <a:pt x="142" y="64"/>
                </a:lnTo>
                <a:lnTo>
                  <a:pt x="138" y="56"/>
                </a:lnTo>
                <a:lnTo>
                  <a:pt x="138" y="56"/>
                </a:lnTo>
                <a:lnTo>
                  <a:pt x="138" y="54"/>
                </a:lnTo>
                <a:lnTo>
                  <a:pt x="138" y="54"/>
                </a:lnTo>
                <a:lnTo>
                  <a:pt x="136" y="54"/>
                </a:lnTo>
                <a:lnTo>
                  <a:pt x="136" y="54"/>
                </a:lnTo>
                <a:lnTo>
                  <a:pt x="134" y="52"/>
                </a:lnTo>
                <a:lnTo>
                  <a:pt x="134" y="52"/>
                </a:lnTo>
                <a:lnTo>
                  <a:pt x="132" y="52"/>
                </a:lnTo>
                <a:lnTo>
                  <a:pt x="132" y="52"/>
                </a:lnTo>
                <a:lnTo>
                  <a:pt x="128" y="52"/>
                </a:lnTo>
                <a:lnTo>
                  <a:pt x="128" y="52"/>
                </a:lnTo>
                <a:lnTo>
                  <a:pt x="126" y="50"/>
                </a:lnTo>
                <a:lnTo>
                  <a:pt x="126" y="50"/>
                </a:lnTo>
                <a:lnTo>
                  <a:pt x="126" y="50"/>
                </a:lnTo>
                <a:lnTo>
                  <a:pt x="126" y="50"/>
                </a:lnTo>
                <a:lnTo>
                  <a:pt x="124" y="50"/>
                </a:lnTo>
                <a:lnTo>
                  <a:pt x="124" y="50"/>
                </a:lnTo>
                <a:lnTo>
                  <a:pt x="124" y="46"/>
                </a:lnTo>
                <a:lnTo>
                  <a:pt x="124" y="46"/>
                </a:lnTo>
                <a:lnTo>
                  <a:pt x="122" y="44"/>
                </a:lnTo>
                <a:lnTo>
                  <a:pt x="122" y="44"/>
                </a:lnTo>
                <a:lnTo>
                  <a:pt x="120" y="38"/>
                </a:lnTo>
                <a:lnTo>
                  <a:pt x="120" y="38"/>
                </a:lnTo>
                <a:lnTo>
                  <a:pt x="120" y="36"/>
                </a:lnTo>
                <a:lnTo>
                  <a:pt x="120" y="36"/>
                </a:lnTo>
                <a:lnTo>
                  <a:pt x="118" y="34"/>
                </a:lnTo>
                <a:lnTo>
                  <a:pt x="118" y="34"/>
                </a:lnTo>
                <a:lnTo>
                  <a:pt x="116" y="34"/>
                </a:lnTo>
                <a:lnTo>
                  <a:pt x="116" y="34"/>
                </a:lnTo>
                <a:lnTo>
                  <a:pt x="114" y="32"/>
                </a:lnTo>
                <a:lnTo>
                  <a:pt x="114" y="32"/>
                </a:lnTo>
                <a:lnTo>
                  <a:pt x="114" y="32"/>
                </a:lnTo>
                <a:lnTo>
                  <a:pt x="114" y="32"/>
                </a:lnTo>
                <a:lnTo>
                  <a:pt x="112" y="30"/>
                </a:lnTo>
                <a:lnTo>
                  <a:pt x="112" y="30"/>
                </a:lnTo>
                <a:lnTo>
                  <a:pt x="108" y="28"/>
                </a:lnTo>
                <a:lnTo>
                  <a:pt x="108" y="28"/>
                </a:lnTo>
                <a:lnTo>
                  <a:pt x="106" y="24"/>
                </a:lnTo>
                <a:lnTo>
                  <a:pt x="106" y="24"/>
                </a:lnTo>
                <a:lnTo>
                  <a:pt x="108" y="22"/>
                </a:lnTo>
                <a:lnTo>
                  <a:pt x="108" y="22"/>
                </a:lnTo>
                <a:lnTo>
                  <a:pt x="110" y="18"/>
                </a:lnTo>
                <a:lnTo>
                  <a:pt x="110" y="18"/>
                </a:lnTo>
                <a:lnTo>
                  <a:pt x="112" y="18"/>
                </a:lnTo>
                <a:lnTo>
                  <a:pt x="112" y="18"/>
                </a:lnTo>
                <a:lnTo>
                  <a:pt x="112" y="18"/>
                </a:lnTo>
                <a:lnTo>
                  <a:pt x="112" y="18"/>
                </a:lnTo>
                <a:lnTo>
                  <a:pt x="110" y="16"/>
                </a:lnTo>
                <a:lnTo>
                  <a:pt x="110" y="16"/>
                </a:lnTo>
                <a:lnTo>
                  <a:pt x="102" y="12"/>
                </a:lnTo>
                <a:lnTo>
                  <a:pt x="102" y="12"/>
                </a:lnTo>
                <a:lnTo>
                  <a:pt x="102" y="8"/>
                </a:lnTo>
                <a:lnTo>
                  <a:pt x="102" y="8"/>
                </a:lnTo>
                <a:lnTo>
                  <a:pt x="96" y="6"/>
                </a:lnTo>
                <a:lnTo>
                  <a:pt x="96" y="6"/>
                </a:lnTo>
                <a:lnTo>
                  <a:pt x="96" y="4"/>
                </a:lnTo>
                <a:lnTo>
                  <a:pt x="96" y="4"/>
                </a:lnTo>
                <a:lnTo>
                  <a:pt x="94" y="0"/>
                </a:lnTo>
                <a:lnTo>
                  <a:pt x="94" y="0"/>
                </a:lnTo>
                <a:lnTo>
                  <a:pt x="92" y="0"/>
                </a:lnTo>
                <a:lnTo>
                  <a:pt x="92" y="0"/>
                </a:lnTo>
                <a:lnTo>
                  <a:pt x="92" y="2"/>
                </a:lnTo>
                <a:lnTo>
                  <a:pt x="92" y="2"/>
                </a:lnTo>
                <a:lnTo>
                  <a:pt x="90" y="6"/>
                </a:lnTo>
                <a:lnTo>
                  <a:pt x="90" y="6"/>
                </a:lnTo>
                <a:lnTo>
                  <a:pt x="84" y="8"/>
                </a:lnTo>
                <a:lnTo>
                  <a:pt x="84" y="8"/>
                </a:lnTo>
                <a:lnTo>
                  <a:pt x="82" y="10"/>
                </a:lnTo>
                <a:lnTo>
                  <a:pt x="82" y="10"/>
                </a:lnTo>
                <a:lnTo>
                  <a:pt x="80" y="10"/>
                </a:lnTo>
                <a:lnTo>
                  <a:pt x="80" y="10"/>
                </a:lnTo>
                <a:lnTo>
                  <a:pt x="78" y="10"/>
                </a:lnTo>
                <a:lnTo>
                  <a:pt x="78" y="10"/>
                </a:lnTo>
                <a:lnTo>
                  <a:pt x="74" y="10"/>
                </a:lnTo>
                <a:lnTo>
                  <a:pt x="74" y="10"/>
                </a:lnTo>
                <a:lnTo>
                  <a:pt x="72" y="10"/>
                </a:lnTo>
                <a:lnTo>
                  <a:pt x="72" y="10"/>
                </a:lnTo>
                <a:lnTo>
                  <a:pt x="72" y="12"/>
                </a:lnTo>
                <a:lnTo>
                  <a:pt x="72" y="12"/>
                </a:lnTo>
                <a:lnTo>
                  <a:pt x="70" y="14"/>
                </a:lnTo>
                <a:lnTo>
                  <a:pt x="70" y="14"/>
                </a:lnTo>
                <a:lnTo>
                  <a:pt x="68" y="14"/>
                </a:lnTo>
                <a:lnTo>
                  <a:pt x="68" y="14"/>
                </a:lnTo>
                <a:lnTo>
                  <a:pt x="66" y="14"/>
                </a:lnTo>
                <a:lnTo>
                  <a:pt x="66" y="14"/>
                </a:lnTo>
                <a:lnTo>
                  <a:pt x="58" y="14"/>
                </a:lnTo>
                <a:lnTo>
                  <a:pt x="58" y="14"/>
                </a:lnTo>
                <a:lnTo>
                  <a:pt x="58" y="12"/>
                </a:lnTo>
                <a:lnTo>
                  <a:pt x="58" y="12"/>
                </a:lnTo>
                <a:lnTo>
                  <a:pt x="56" y="8"/>
                </a:lnTo>
                <a:lnTo>
                  <a:pt x="56" y="8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60" name="Freeform 193"/>
          <p:cNvSpPr>
            <a:spLocks/>
          </p:cNvSpPr>
          <p:nvPr/>
        </p:nvSpPr>
        <p:spPr bwMode="auto">
          <a:xfrm>
            <a:off x="4630000" y="6696492"/>
            <a:ext cx="307927" cy="398791"/>
          </a:xfrm>
          <a:custGeom>
            <a:avLst/>
            <a:gdLst>
              <a:gd name="T0" fmla="*/ 120 w 122"/>
              <a:gd name="T1" fmla="*/ 16 h 158"/>
              <a:gd name="T2" fmla="*/ 118 w 122"/>
              <a:gd name="T3" fmla="*/ 6 h 158"/>
              <a:gd name="T4" fmla="*/ 110 w 122"/>
              <a:gd name="T5" fmla="*/ 0 h 158"/>
              <a:gd name="T6" fmla="*/ 106 w 122"/>
              <a:gd name="T7" fmla="*/ 10 h 158"/>
              <a:gd name="T8" fmla="*/ 98 w 122"/>
              <a:gd name="T9" fmla="*/ 22 h 158"/>
              <a:gd name="T10" fmla="*/ 92 w 122"/>
              <a:gd name="T11" fmla="*/ 28 h 158"/>
              <a:gd name="T12" fmla="*/ 82 w 122"/>
              <a:gd name="T13" fmla="*/ 38 h 158"/>
              <a:gd name="T14" fmla="*/ 84 w 122"/>
              <a:gd name="T15" fmla="*/ 42 h 158"/>
              <a:gd name="T16" fmla="*/ 82 w 122"/>
              <a:gd name="T17" fmla="*/ 42 h 158"/>
              <a:gd name="T18" fmla="*/ 66 w 122"/>
              <a:gd name="T19" fmla="*/ 48 h 158"/>
              <a:gd name="T20" fmla="*/ 62 w 122"/>
              <a:gd name="T21" fmla="*/ 42 h 158"/>
              <a:gd name="T22" fmla="*/ 60 w 122"/>
              <a:gd name="T23" fmla="*/ 34 h 158"/>
              <a:gd name="T24" fmla="*/ 48 w 122"/>
              <a:gd name="T25" fmla="*/ 34 h 158"/>
              <a:gd name="T26" fmla="*/ 42 w 122"/>
              <a:gd name="T27" fmla="*/ 38 h 158"/>
              <a:gd name="T28" fmla="*/ 44 w 122"/>
              <a:gd name="T29" fmla="*/ 48 h 158"/>
              <a:gd name="T30" fmla="*/ 54 w 122"/>
              <a:gd name="T31" fmla="*/ 52 h 158"/>
              <a:gd name="T32" fmla="*/ 58 w 122"/>
              <a:gd name="T33" fmla="*/ 64 h 158"/>
              <a:gd name="T34" fmla="*/ 52 w 122"/>
              <a:gd name="T35" fmla="*/ 68 h 158"/>
              <a:gd name="T36" fmla="*/ 42 w 122"/>
              <a:gd name="T37" fmla="*/ 72 h 158"/>
              <a:gd name="T38" fmla="*/ 36 w 122"/>
              <a:gd name="T39" fmla="*/ 74 h 158"/>
              <a:gd name="T40" fmla="*/ 30 w 122"/>
              <a:gd name="T41" fmla="*/ 82 h 158"/>
              <a:gd name="T42" fmla="*/ 24 w 122"/>
              <a:gd name="T43" fmla="*/ 84 h 158"/>
              <a:gd name="T44" fmla="*/ 14 w 122"/>
              <a:gd name="T45" fmla="*/ 86 h 158"/>
              <a:gd name="T46" fmla="*/ 20 w 122"/>
              <a:gd name="T47" fmla="*/ 108 h 158"/>
              <a:gd name="T48" fmla="*/ 18 w 122"/>
              <a:gd name="T49" fmla="*/ 116 h 158"/>
              <a:gd name="T50" fmla="*/ 12 w 122"/>
              <a:gd name="T51" fmla="*/ 120 h 158"/>
              <a:gd name="T52" fmla="*/ 8 w 122"/>
              <a:gd name="T53" fmla="*/ 124 h 158"/>
              <a:gd name="T54" fmla="*/ 8 w 122"/>
              <a:gd name="T55" fmla="*/ 128 h 158"/>
              <a:gd name="T56" fmla="*/ 4 w 122"/>
              <a:gd name="T57" fmla="*/ 130 h 158"/>
              <a:gd name="T58" fmla="*/ 2 w 122"/>
              <a:gd name="T59" fmla="*/ 136 h 158"/>
              <a:gd name="T60" fmla="*/ 6 w 122"/>
              <a:gd name="T61" fmla="*/ 142 h 158"/>
              <a:gd name="T62" fmla="*/ 4 w 122"/>
              <a:gd name="T63" fmla="*/ 146 h 158"/>
              <a:gd name="T64" fmla="*/ 4 w 122"/>
              <a:gd name="T65" fmla="*/ 156 h 158"/>
              <a:gd name="T66" fmla="*/ 16 w 122"/>
              <a:gd name="T67" fmla="*/ 152 h 158"/>
              <a:gd name="T68" fmla="*/ 24 w 122"/>
              <a:gd name="T69" fmla="*/ 146 h 158"/>
              <a:gd name="T70" fmla="*/ 34 w 122"/>
              <a:gd name="T71" fmla="*/ 138 h 158"/>
              <a:gd name="T72" fmla="*/ 26 w 122"/>
              <a:gd name="T73" fmla="*/ 138 h 158"/>
              <a:gd name="T74" fmla="*/ 22 w 122"/>
              <a:gd name="T75" fmla="*/ 130 h 158"/>
              <a:gd name="T76" fmla="*/ 28 w 122"/>
              <a:gd name="T77" fmla="*/ 120 h 158"/>
              <a:gd name="T78" fmla="*/ 34 w 122"/>
              <a:gd name="T79" fmla="*/ 112 h 158"/>
              <a:gd name="T80" fmla="*/ 36 w 122"/>
              <a:gd name="T81" fmla="*/ 108 h 158"/>
              <a:gd name="T82" fmla="*/ 44 w 122"/>
              <a:gd name="T83" fmla="*/ 108 h 158"/>
              <a:gd name="T84" fmla="*/ 50 w 122"/>
              <a:gd name="T85" fmla="*/ 110 h 158"/>
              <a:gd name="T86" fmla="*/ 46 w 122"/>
              <a:gd name="T87" fmla="*/ 104 h 158"/>
              <a:gd name="T88" fmla="*/ 40 w 122"/>
              <a:gd name="T89" fmla="*/ 94 h 158"/>
              <a:gd name="T90" fmla="*/ 34 w 122"/>
              <a:gd name="T91" fmla="*/ 88 h 158"/>
              <a:gd name="T92" fmla="*/ 42 w 122"/>
              <a:gd name="T93" fmla="*/ 82 h 158"/>
              <a:gd name="T94" fmla="*/ 54 w 122"/>
              <a:gd name="T95" fmla="*/ 86 h 158"/>
              <a:gd name="T96" fmla="*/ 56 w 122"/>
              <a:gd name="T97" fmla="*/ 78 h 158"/>
              <a:gd name="T98" fmla="*/ 64 w 122"/>
              <a:gd name="T99" fmla="*/ 74 h 158"/>
              <a:gd name="T100" fmla="*/ 70 w 122"/>
              <a:gd name="T101" fmla="*/ 70 h 158"/>
              <a:gd name="T102" fmla="*/ 70 w 122"/>
              <a:gd name="T103" fmla="*/ 64 h 158"/>
              <a:gd name="T104" fmla="*/ 78 w 122"/>
              <a:gd name="T105" fmla="*/ 64 h 158"/>
              <a:gd name="T106" fmla="*/ 88 w 122"/>
              <a:gd name="T107" fmla="*/ 62 h 158"/>
              <a:gd name="T108" fmla="*/ 86 w 122"/>
              <a:gd name="T109" fmla="*/ 54 h 158"/>
              <a:gd name="T110" fmla="*/ 90 w 122"/>
              <a:gd name="T111" fmla="*/ 48 h 158"/>
              <a:gd name="T112" fmla="*/ 106 w 122"/>
              <a:gd name="T113" fmla="*/ 48 h 158"/>
              <a:gd name="T114" fmla="*/ 112 w 122"/>
              <a:gd name="T115" fmla="*/ 40 h 158"/>
              <a:gd name="T116" fmla="*/ 116 w 122"/>
              <a:gd name="T117" fmla="*/ 32 h 158"/>
              <a:gd name="T118" fmla="*/ 120 w 122"/>
              <a:gd name="T119" fmla="*/ 2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2" h="158">
                <a:moveTo>
                  <a:pt x="122" y="24"/>
                </a:moveTo>
                <a:lnTo>
                  <a:pt x="122" y="24"/>
                </a:lnTo>
                <a:lnTo>
                  <a:pt x="122" y="22"/>
                </a:lnTo>
                <a:lnTo>
                  <a:pt x="122" y="22"/>
                </a:lnTo>
                <a:lnTo>
                  <a:pt x="122" y="20"/>
                </a:lnTo>
                <a:lnTo>
                  <a:pt x="122" y="20"/>
                </a:lnTo>
                <a:lnTo>
                  <a:pt x="122" y="20"/>
                </a:lnTo>
                <a:lnTo>
                  <a:pt x="122" y="20"/>
                </a:lnTo>
                <a:lnTo>
                  <a:pt x="122" y="18"/>
                </a:lnTo>
                <a:lnTo>
                  <a:pt x="122" y="18"/>
                </a:lnTo>
                <a:lnTo>
                  <a:pt x="120" y="16"/>
                </a:lnTo>
                <a:lnTo>
                  <a:pt x="120" y="16"/>
                </a:lnTo>
                <a:lnTo>
                  <a:pt x="120" y="16"/>
                </a:lnTo>
                <a:lnTo>
                  <a:pt x="120" y="16"/>
                </a:lnTo>
                <a:lnTo>
                  <a:pt x="122" y="14"/>
                </a:lnTo>
                <a:lnTo>
                  <a:pt x="122" y="14"/>
                </a:lnTo>
                <a:lnTo>
                  <a:pt x="120" y="12"/>
                </a:lnTo>
                <a:lnTo>
                  <a:pt x="120" y="12"/>
                </a:lnTo>
                <a:lnTo>
                  <a:pt x="120" y="12"/>
                </a:lnTo>
                <a:lnTo>
                  <a:pt x="120" y="12"/>
                </a:lnTo>
                <a:lnTo>
                  <a:pt x="120" y="10"/>
                </a:lnTo>
                <a:lnTo>
                  <a:pt x="120" y="10"/>
                </a:lnTo>
                <a:lnTo>
                  <a:pt x="118" y="8"/>
                </a:lnTo>
                <a:lnTo>
                  <a:pt x="118" y="8"/>
                </a:lnTo>
                <a:lnTo>
                  <a:pt x="118" y="6"/>
                </a:lnTo>
                <a:lnTo>
                  <a:pt x="118" y="6"/>
                </a:lnTo>
                <a:lnTo>
                  <a:pt x="118" y="6"/>
                </a:lnTo>
                <a:lnTo>
                  <a:pt x="118" y="6"/>
                </a:lnTo>
                <a:lnTo>
                  <a:pt x="116" y="6"/>
                </a:lnTo>
                <a:lnTo>
                  <a:pt x="116" y="6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2" y="2"/>
                </a:lnTo>
                <a:lnTo>
                  <a:pt x="112" y="2"/>
                </a:lnTo>
                <a:lnTo>
                  <a:pt x="112" y="0"/>
                </a:lnTo>
                <a:lnTo>
                  <a:pt x="112" y="0"/>
                </a:lnTo>
                <a:lnTo>
                  <a:pt x="112" y="0"/>
                </a:lnTo>
                <a:lnTo>
                  <a:pt x="112" y="0"/>
                </a:ln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108" y="0"/>
                </a:lnTo>
                <a:lnTo>
                  <a:pt x="108" y="0"/>
                </a:lnTo>
                <a:lnTo>
                  <a:pt x="108" y="2"/>
                </a:lnTo>
                <a:lnTo>
                  <a:pt x="108" y="2"/>
                </a:lnTo>
                <a:lnTo>
                  <a:pt x="108" y="4"/>
                </a:lnTo>
                <a:lnTo>
                  <a:pt x="108" y="4"/>
                </a:lnTo>
                <a:lnTo>
                  <a:pt x="110" y="6"/>
                </a:lnTo>
                <a:lnTo>
                  <a:pt x="110" y="6"/>
                </a:lnTo>
                <a:lnTo>
                  <a:pt x="108" y="6"/>
                </a:lnTo>
                <a:lnTo>
                  <a:pt x="108" y="6"/>
                </a:lnTo>
                <a:lnTo>
                  <a:pt x="106" y="10"/>
                </a:lnTo>
                <a:lnTo>
                  <a:pt x="106" y="10"/>
                </a:lnTo>
                <a:lnTo>
                  <a:pt x="106" y="14"/>
                </a:lnTo>
                <a:lnTo>
                  <a:pt x="106" y="14"/>
                </a:lnTo>
                <a:lnTo>
                  <a:pt x="104" y="14"/>
                </a:lnTo>
                <a:lnTo>
                  <a:pt x="104" y="14"/>
                </a:lnTo>
                <a:lnTo>
                  <a:pt x="104" y="16"/>
                </a:lnTo>
                <a:lnTo>
                  <a:pt x="104" y="16"/>
                </a:lnTo>
                <a:lnTo>
                  <a:pt x="104" y="16"/>
                </a:lnTo>
                <a:lnTo>
                  <a:pt x="104" y="16"/>
                </a:lnTo>
                <a:lnTo>
                  <a:pt x="100" y="20"/>
                </a:lnTo>
                <a:lnTo>
                  <a:pt x="100" y="20"/>
                </a:lnTo>
                <a:lnTo>
                  <a:pt x="100" y="20"/>
                </a:lnTo>
                <a:lnTo>
                  <a:pt x="100" y="20"/>
                </a:lnTo>
                <a:lnTo>
                  <a:pt x="98" y="22"/>
                </a:lnTo>
                <a:lnTo>
                  <a:pt x="98" y="22"/>
                </a:lnTo>
                <a:lnTo>
                  <a:pt x="98" y="22"/>
                </a:lnTo>
                <a:lnTo>
                  <a:pt x="98" y="22"/>
                </a:lnTo>
                <a:lnTo>
                  <a:pt x="96" y="24"/>
                </a:lnTo>
                <a:lnTo>
                  <a:pt x="96" y="24"/>
                </a:lnTo>
                <a:lnTo>
                  <a:pt x="96" y="24"/>
                </a:lnTo>
                <a:lnTo>
                  <a:pt x="96" y="24"/>
                </a:lnTo>
                <a:lnTo>
                  <a:pt x="92" y="26"/>
                </a:lnTo>
                <a:lnTo>
                  <a:pt x="92" y="26"/>
                </a:lnTo>
                <a:lnTo>
                  <a:pt x="92" y="24"/>
                </a:lnTo>
                <a:lnTo>
                  <a:pt x="92" y="24"/>
                </a:lnTo>
                <a:lnTo>
                  <a:pt x="92" y="26"/>
                </a:lnTo>
                <a:lnTo>
                  <a:pt x="92" y="26"/>
                </a:lnTo>
                <a:lnTo>
                  <a:pt x="92" y="28"/>
                </a:lnTo>
                <a:lnTo>
                  <a:pt x="92" y="28"/>
                </a:lnTo>
                <a:lnTo>
                  <a:pt x="90" y="32"/>
                </a:lnTo>
                <a:lnTo>
                  <a:pt x="90" y="32"/>
                </a:lnTo>
                <a:lnTo>
                  <a:pt x="90" y="32"/>
                </a:lnTo>
                <a:lnTo>
                  <a:pt x="90" y="32"/>
                </a:lnTo>
                <a:lnTo>
                  <a:pt x="86" y="34"/>
                </a:lnTo>
                <a:lnTo>
                  <a:pt x="86" y="34"/>
                </a:lnTo>
                <a:lnTo>
                  <a:pt x="84" y="34"/>
                </a:lnTo>
                <a:lnTo>
                  <a:pt x="84" y="34"/>
                </a:lnTo>
                <a:lnTo>
                  <a:pt x="84" y="36"/>
                </a:lnTo>
                <a:lnTo>
                  <a:pt x="84" y="36"/>
                </a:lnTo>
                <a:lnTo>
                  <a:pt x="82" y="38"/>
                </a:lnTo>
                <a:lnTo>
                  <a:pt x="82" y="38"/>
                </a:lnTo>
                <a:lnTo>
                  <a:pt x="82" y="38"/>
                </a:lnTo>
                <a:lnTo>
                  <a:pt x="82" y="38"/>
                </a:lnTo>
                <a:lnTo>
                  <a:pt x="84" y="40"/>
                </a:lnTo>
                <a:lnTo>
                  <a:pt x="84" y="40"/>
                </a:lnTo>
                <a:lnTo>
                  <a:pt x="84" y="40"/>
                </a:lnTo>
                <a:lnTo>
                  <a:pt x="84" y="40"/>
                </a:lnTo>
                <a:lnTo>
                  <a:pt x="86" y="40"/>
                </a:lnTo>
                <a:lnTo>
                  <a:pt x="86" y="40"/>
                </a:lnTo>
                <a:lnTo>
                  <a:pt x="86" y="42"/>
                </a:lnTo>
                <a:lnTo>
                  <a:pt x="86" y="42"/>
                </a:lnTo>
                <a:lnTo>
                  <a:pt x="86" y="42"/>
                </a:lnTo>
                <a:lnTo>
                  <a:pt x="86" y="42"/>
                </a:lnTo>
                <a:lnTo>
                  <a:pt x="84" y="42"/>
                </a:lnTo>
                <a:lnTo>
                  <a:pt x="84" y="42"/>
                </a:lnTo>
                <a:lnTo>
                  <a:pt x="84" y="42"/>
                </a:lnTo>
                <a:lnTo>
                  <a:pt x="84" y="42"/>
                </a:lnTo>
                <a:lnTo>
                  <a:pt x="84" y="40"/>
                </a:lnTo>
                <a:lnTo>
                  <a:pt x="84" y="40"/>
                </a:lnTo>
                <a:lnTo>
                  <a:pt x="84" y="40"/>
                </a:lnTo>
                <a:lnTo>
                  <a:pt x="84" y="40"/>
                </a:lnTo>
                <a:lnTo>
                  <a:pt x="82" y="40"/>
                </a:lnTo>
                <a:lnTo>
                  <a:pt x="82" y="40"/>
                </a:lnTo>
                <a:lnTo>
                  <a:pt x="82" y="40"/>
                </a:lnTo>
                <a:lnTo>
                  <a:pt x="82" y="40"/>
                </a:lnTo>
                <a:lnTo>
                  <a:pt x="82" y="40"/>
                </a:lnTo>
                <a:lnTo>
                  <a:pt x="82" y="40"/>
                </a:lnTo>
                <a:lnTo>
                  <a:pt x="82" y="42"/>
                </a:lnTo>
                <a:lnTo>
                  <a:pt x="82" y="42"/>
                </a:lnTo>
                <a:lnTo>
                  <a:pt x="82" y="42"/>
                </a:lnTo>
                <a:lnTo>
                  <a:pt x="82" y="42"/>
                </a:lnTo>
                <a:lnTo>
                  <a:pt x="80" y="44"/>
                </a:lnTo>
                <a:lnTo>
                  <a:pt x="80" y="44"/>
                </a:lnTo>
                <a:lnTo>
                  <a:pt x="76" y="46"/>
                </a:lnTo>
                <a:lnTo>
                  <a:pt x="76" y="46"/>
                </a:lnTo>
                <a:lnTo>
                  <a:pt x="74" y="46"/>
                </a:lnTo>
                <a:lnTo>
                  <a:pt x="74" y="46"/>
                </a:lnTo>
                <a:lnTo>
                  <a:pt x="72" y="46"/>
                </a:lnTo>
                <a:lnTo>
                  <a:pt x="72" y="46"/>
                </a:lnTo>
                <a:lnTo>
                  <a:pt x="70" y="48"/>
                </a:lnTo>
                <a:lnTo>
                  <a:pt x="70" y="48"/>
                </a:lnTo>
                <a:lnTo>
                  <a:pt x="68" y="48"/>
                </a:lnTo>
                <a:lnTo>
                  <a:pt x="68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4" y="46"/>
                </a:lnTo>
                <a:lnTo>
                  <a:pt x="64" y="46"/>
                </a:lnTo>
                <a:lnTo>
                  <a:pt x="64" y="44"/>
                </a:lnTo>
                <a:lnTo>
                  <a:pt x="64" y="44"/>
                </a:lnTo>
                <a:lnTo>
                  <a:pt x="62" y="44"/>
                </a:lnTo>
                <a:lnTo>
                  <a:pt x="62" y="44"/>
                </a:lnTo>
                <a:lnTo>
                  <a:pt x="62" y="44"/>
                </a:lnTo>
                <a:lnTo>
                  <a:pt x="62" y="44"/>
                </a:lnTo>
                <a:lnTo>
                  <a:pt x="62" y="44"/>
                </a:lnTo>
                <a:lnTo>
                  <a:pt x="62" y="44"/>
                </a:lnTo>
                <a:lnTo>
                  <a:pt x="62" y="42"/>
                </a:lnTo>
                <a:lnTo>
                  <a:pt x="62" y="42"/>
                </a:lnTo>
                <a:lnTo>
                  <a:pt x="62" y="42"/>
                </a:lnTo>
                <a:lnTo>
                  <a:pt x="62" y="42"/>
                </a:lnTo>
                <a:lnTo>
                  <a:pt x="64" y="40"/>
                </a:lnTo>
                <a:lnTo>
                  <a:pt x="64" y="40"/>
                </a:lnTo>
                <a:lnTo>
                  <a:pt x="64" y="38"/>
                </a:lnTo>
                <a:lnTo>
                  <a:pt x="64" y="38"/>
                </a:lnTo>
                <a:lnTo>
                  <a:pt x="66" y="36"/>
                </a:lnTo>
                <a:lnTo>
                  <a:pt x="66" y="36"/>
                </a:lnTo>
                <a:lnTo>
                  <a:pt x="64" y="36"/>
                </a:lnTo>
                <a:lnTo>
                  <a:pt x="64" y="36"/>
                </a:lnTo>
                <a:lnTo>
                  <a:pt x="62" y="36"/>
                </a:lnTo>
                <a:lnTo>
                  <a:pt x="62" y="36"/>
                </a:lnTo>
                <a:lnTo>
                  <a:pt x="60" y="34"/>
                </a:lnTo>
                <a:lnTo>
                  <a:pt x="60" y="34"/>
                </a:lnTo>
                <a:lnTo>
                  <a:pt x="58" y="34"/>
                </a:lnTo>
                <a:lnTo>
                  <a:pt x="58" y="34"/>
                </a:lnTo>
                <a:lnTo>
                  <a:pt x="58" y="34"/>
                </a:lnTo>
                <a:lnTo>
                  <a:pt x="58" y="34"/>
                </a:lnTo>
                <a:lnTo>
                  <a:pt x="58" y="32"/>
                </a:lnTo>
                <a:lnTo>
                  <a:pt x="58" y="32"/>
                </a:lnTo>
                <a:lnTo>
                  <a:pt x="56" y="32"/>
                </a:lnTo>
                <a:lnTo>
                  <a:pt x="56" y="32"/>
                </a:lnTo>
                <a:lnTo>
                  <a:pt x="52" y="34"/>
                </a:lnTo>
                <a:lnTo>
                  <a:pt x="52" y="34"/>
                </a:lnTo>
                <a:lnTo>
                  <a:pt x="50" y="34"/>
                </a:lnTo>
                <a:lnTo>
                  <a:pt x="50" y="34"/>
                </a:lnTo>
                <a:lnTo>
                  <a:pt x="48" y="34"/>
                </a:lnTo>
                <a:lnTo>
                  <a:pt x="48" y="34"/>
                </a:lnTo>
                <a:lnTo>
                  <a:pt x="46" y="34"/>
                </a:lnTo>
                <a:lnTo>
                  <a:pt x="46" y="34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4" y="32"/>
                </a:lnTo>
                <a:lnTo>
                  <a:pt x="42" y="34"/>
                </a:lnTo>
                <a:lnTo>
                  <a:pt x="42" y="34"/>
                </a:lnTo>
                <a:lnTo>
                  <a:pt x="42" y="36"/>
                </a:lnTo>
                <a:lnTo>
                  <a:pt x="42" y="36"/>
                </a:lnTo>
                <a:lnTo>
                  <a:pt x="42" y="38"/>
                </a:lnTo>
                <a:lnTo>
                  <a:pt x="42" y="38"/>
                </a:lnTo>
                <a:lnTo>
                  <a:pt x="42" y="38"/>
                </a:lnTo>
                <a:lnTo>
                  <a:pt x="42" y="38"/>
                </a:lnTo>
                <a:lnTo>
                  <a:pt x="44" y="38"/>
                </a:lnTo>
                <a:lnTo>
                  <a:pt x="44" y="38"/>
                </a:lnTo>
                <a:lnTo>
                  <a:pt x="44" y="40"/>
                </a:lnTo>
                <a:lnTo>
                  <a:pt x="44" y="40"/>
                </a:lnTo>
                <a:lnTo>
                  <a:pt x="46" y="42"/>
                </a:lnTo>
                <a:lnTo>
                  <a:pt x="46" y="42"/>
                </a:lnTo>
                <a:lnTo>
                  <a:pt x="44" y="42"/>
                </a:lnTo>
                <a:lnTo>
                  <a:pt x="44" y="42"/>
                </a:lnTo>
                <a:lnTo>
                  <a:pt x="44" y="44"/>
                </a:lnTo>
                <a:lnTo>
                  <a:pt x="44" y="44"/>
                </a:lnTo>
                <a:lnTo>
                  <a:pt x="44" y="46"/>
                </a:lnTo>
                <a:lnTo>
                  <a:pt x="44" y="46"/>
                </a:lnTo>
                <a:lnTo>
                  <a:pt x="44" y="48"/>
                </a:lnTo>
                <a:lnTo>
                  <a:pt x="44" y="48"/>
                </a:lnTo>
                <a:lnTo>
                  <a:pt x="46" y="50"/>
                </a:lnTo>
                <a:lnTo>
                  <a:pt x="46" y="50"/>
                </a:lnTo>
                <a:lnTo>
                  <a:pt x="46" y="52"/>
                </a:lnTo>
                <a:lnTo>
                  <a:pt x="46" y="52"/>
                </a:lnTo>
                <a:lnTo>
                  <a:pt x="48" y="52"/>
                </a:lnTo>
                <a:lnTo>
                  <a:pt x="48" y="52"/>
                </a:lnTo>
                <a:lnTo>
                  <a:pt x="50" y="54"/>
                </a:lnTo>
                <a:lnTo>
                  <a:pt x="50" y="54"/>
                </a:lnTo>
                <a:lnTo>
                  <a:pt x="50" y="52"/>
                </a:lnTo>
                <a:lnTo>
                  <a:pt x="50" y="52"/>
                </a:lnTo>
                <a:lnTo>
                  <a:pt x="52" y="52"/>
                </a:lnTo>
                <a:lnTo>
                  <a:pt x="52" y="52"/>
                </a:lnTo>
                <a:lnTo>
                  <a:pt x="54" y="52"/>
                </a:lnTo>
                <a:lnTo>
                  <a:pt x="54" y="52"/>
                </a:lnTo>
                <a:lnTo>
                  <a:pt x="56" y="54"/>
                </a:lnTo>
                <a:lnTo>
                  <a:pt x="56" y="54"/>
                </a:lnTo>
                <a:lnTo>
                  <a:pt x="58" y="54"/>
                </a:lnTo>
                <a:lnTo>
                  <a:pt x="58" y="54"/>
                </a:lnTo>
                <a:lnTo>
                  <a:pt x="60" y="56"/>
                </a:lnTo>
                <a:lnTo>
                  <a:pt x="60" y="56"/>
                </a:lnTo>
                <a:lnTo>
                  <a:pt x="62" y="58"/>
                </a:lnTo>
                <a:lnTo>
                  <a:pt x="62" y="58"/>
                </a:lnTo>
                <a:lnTo>
                  <a:pt x="60" y="60"/>
                </a:lnTo>
                <a:lnTo>
                  <a:pt x="60" y="62"/>
                </a:lnTo>
                <a:lnTo>
                  <a:pt x="60" y="62"/>
                </a:lnTo>
                <a:lnTo>
                  <a:pt x="58" y="64"/>
                </a:lnTo>
                <a:lnTo>
                  <a:pt x="58" y="64"/>
                </a:lnTo>
                <a:lnTo>
                  <a:pt x="58" y="64"/>
                </a:lnTo>
                <a:lnTo>
                  <a:pt x="58" y="64"/>
                </a:lnTo>
                <a:lnTo>
                  <a:pt x="56" y="64"/>
                </a:lnTo>
                <a:lnTo>
                  <a:pt x="56" y="64"/>
                </a:lnTo>
                <a:lnTo>
                  <a:pt x="56" y="64"/>
                </a:lnTo>
                <a:lnTo>
                  <a:pt x="56" y="64"/>
                </a:lnTo>
                <a:lnTo>
                  <a:pt x="54" y="66"/>
                </a:lnTo>
                <a:lnTo>
                  <a:pt x="54" y="66"/>
                </a:lnTo>
                <a:lnTo>
                  <a:pt x="52" y="64"/>
                </a:lnTo>
                <a:lnTo>
                  <a:pt x="52" y="64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2" y="68"/>
                </a:lnTo>
                <a:lnTo>
                  <a:pt x="52" y="68"/>
                </a:lnTo>
                <a:lnTo>
                  <a:pt x="50" y="68"/>
                </a:lnTo>
                <a:lnTo>
                  <a:pt x="50" y="68"/>
                </a:lnTo>
                <a:lnTo>
                  <a:pt x="50" y="70"/>
                </a:lnTo>
                <a:lnTo>
                  <a:pt x="50" y="70"/>
                </a:lnTo>
                <a:lnTo>
                  <a:pt x="48" y="70"/>
                </a:lnTo>
                <a:lnTo>
                  <a:pt x="48" y="70"/>
                </a:lnTo>
                <a:lnTo>
                  <a:pt x="46" y="70"/>
                </a:lnTo>
                <a:lnTo>
                  <a:pt x="46" y="70"/>
                </a:lnTo>
                <a:lnTo>
                  <a:pt x="46" y="72"/>
                </a:lnTo>
                <a:lnTo>
                  <a:pt x="46" y="72"/>
                </a:lnTo>
                <a:lnTo>
                  <a:pt x="44" y="72"/>
                </a:lnTo>
                <a:lnTo>
                  <a:pt x="44" y="72"/>
                </a:lnTo>
                <a:lnTo>
                  <a:pt x="42" y="72"/>
                </a:lnTo>
                <a:lnTo>
                  <a:pt x="42" y="72"/>
                </a:lnTo>
                <a:lnTo>
                  <a:pt x="42" y="70"/>
                </a:lnTo>
                <a:lnTo>
                  <a:pt x="42" y="70"/>
                </a:lnTo>
                <a:lnTo>
                  <a:pt x="40" y="72"/>
                </a:lnTo>
                <a:lnTo>
                  <a:pt x="40" y="72"/>
                </a:lnTo>
                <a:lnTo>
                  <a:pt x="40" y="72"/>
                </a:lnTo>
                <a:lnTo>
                  <a:pt x="40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8" y="72"/>
                </a:lnTo>
                <a:lnTo>
                  <a:pt x="36" y="72"/>
                </a:lnTo>
                <a:lnTo>
                  <a:pt x="36" y="72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6"/>
                </a:lnTo>
                <a:lnTo>
                  <a:pt x="36" y="76"/>
                </a:lnTo>
                <a:lnTo>
                  <a:pt x="36" y="78"/>
                </a:lnTo>
                <a:lnTo>
                  <a:pt x="36" y="78"/>
                </a:lnTo>
                <a:lnTo>
                  <a:pt x="34" y="78"/>
                </a:lnTo>
                <a:lnTo>
                  <a:pt x="34" y="78"/>
                </a:lnTo>
                <a:lnTo>
                  <a:pt x="32" y="80"/>
                </a:lnTo>
                <a:lnTo>
                  <a:pt x="32" y="80"/>
                </a:lnTo>
                <a:lnTo>
                  <a:pt x="30" y="82"/>
                </a:lnTo>
                <a:lnTo>
                  <a:pt x="30" y="82"/>
                </a:lnTo>
                <a:lnTo>
                  <a:pt x="30" y="82"/>
                </a:lnTo>
                <a:lnTo>
                  <a:pt x="30" y="82"/>
                </a:lnTo>
                <a:lnTo>
                  <a:pt x="30" y="84"/>
                </a:lnTo>
                <a:lnTo>
                  <a:pt x="30" y="84"/>
                </a:lnTo>
                <a:lnTo>
                  <a:pt x="30" y="86"/>
                </a:lnTo>
                <a:lnTo>
                  <a:pt x="28" y="86"/>
                </a:lnTo>
                <a:lnTo>
                  <a:pt x="28" y="86"/>
                </a:lnTo>
                <a:lnTo>
                  <a:pt x="26" y="86"/>
                </a:lnTo>
                <a:lnTo>
                  <a:pt x="26" y="86"/>
                </a:lnTo>
                <a:lnTo>
                  <a:pt x="26" y="86"/>
                </a:lnTo>
                <a:lnTo>
                  <a:pt x="26" y="86"/>
                </a:lnTo>
                <a:lnTo>
                  <a:pt x="24" y="84"/>
                </a:lnTo>
                <a:lnTo>
                  <a:pt x="24" y="84"/>
                </a:lnTo>
                <a:lnTo>
                  <a:pt x="24" y="84"/>
                </a:lnTo>
                <a:lnTo>
                  <a:pt x="24" y="84"/>
                </a:lnTo>
                <a:lnTo>
                  <a:pt x="24" y="84"/>
                </a:lnTo>
                <a:lnTo>
                  <a:pt x="24" y="84"/>
                </a:lnTo>
                <a:lnTo>
                  <a:pt x="22" y="86"/>
                </a:lnTo>
                <a:lnTo>
                  <a:pt x="22" y="86"/>
                </a:lnTo>
                <a:lnTo>
                  <a:pt x="22" y="86"/>
                </a:lnTo>
                <a:lnTo>
                  <a:pt x="22" y="86"/>
                </a:lnTo>
                <a:lnTo>
                  <a:pt x="20" y="88"/>
                </a:lnTo>
                <a:lnTo>
                  <a:pt x="20" y="88"/>
                </a:lnTo>
                <a:lnTo>
                  <a:pt x="18" y="88"/>
                </a:lnTo>
                <a:lnTo>
                  <a:pt x="18" y="88"/>
                </a:lnTo>
                <a:lnTo>
                  <a:pt x="16" y="86"/>
                </a:lnTo>
                <a:lnTo>
                  <a:pt x="16" y="86"/>
                </a:lnTo>
                <a:lnTo>
                  <a:pt x="14" y="86"/>
                </a:lnTo>
                <a:lnTo>
                  <a:pt x="14" y="86"/>
                </a:lnTo>
                <a:lnTo>
                  <a:pt x="14" y="86"/>
                </a:lnTo>
                <a:lnTo>
                  <a:pt x="14" y="86"/>
                </a:lnTo>
                <a:lnTo>
                  <a:pt x="14" y="88"/>
                </a:lnTo>
                <a:lnTo>
                  <a:pt x="14" y="88"/>
                </a:lnTo>
                <a:lnTo>
                  <a:pt x="14" y="92"/>
                </a:lnTo>
                <a:lnTo>
                  <a:pt x="14" y="92"/>
                </a:lnTo>
                <a:lnTo>
                  <a:pt x="18" y="100"/>
                </a:lnTo>
                <a:lnTo>
                  <a:pt x="18" y="100"/>
                </a:lnTo>
                <a:lnTo>
                  <a:pt x="20" y="104"/>
                </a:lnTo>
                <a:lnTo>
                  <a:pt x="20" y="104"/>
                </a:lnTo>
                <a:lnTo>
                  <a:pt x="18" y="106"/>
                </a:lnTo>
                <a:lnTo>
                  <a:pt x="18" y="106"/>
                </a:lnTo>
                <a:lnTo>
                  <a:pt x="20" y="108"/>
                </a:lnTo>
                <a:lnTo>
                  <a:pt x="20" y="108"/>
                </a:lnTo>
                <a:lnTo>
                  <a:pt x="20" y="108"/>
                </a:lnTo>
                <a:lnTo>
                  <a:pt x="20" y="108"/>
                </a:lnTo>
                <a:lnTo>
                  <a:pt x="22" y="110"/>
                </a:lnTo>
                <a:lnTo>
                  <a:pt x="22" y="110"/>
                </a:lnTo>
                <a:lnTo>
                  <a:pt x="22" y="114"/>
                </a:lnTo>
                <a:lnTo>
                  <a:pt x="22" y="114"/>
                </a:lnTo>
                <a:lnTo>
                  <a:pt x="20" y="114"/>
                </a:lnTo>
                <a:lnTo>
                  <a:pt x="20" y="114"/>
                </a:lnTo>
                <a:lnTo>
                  <a:pt x="20" y="114"/>
                </a:lnTo>
                <a:lnTo>
                  <a:pt x="20" y="114"/>
                </a:lnTo>
                <a:lnTo>
                  <a:pt x="18" y="116"/>
                </a:lnTo>
                <a:lnTo>
                  <a:pt x="18" y="116"/>
                </a:lnTo>
                <a:lnTo>
                  <a:pt x="18" y="116"/>
                </a:lnTo>
                <a:lnTo>
                  <a:pt x="18" y="116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6" y="118"/>
                </a:lnTo>
                <a:lnTo>
                  <a:pt x="14" y="118"/>
                </a:lnTo>
                <a:lnTo>
                  <a:pt x="14" y="118"/>
                </a:lnTo>
                <a:lnTo>
                  <a:pt x="14" y="118"/>
                </a:lnTo>
                <a:lnTo>
                  <a:pt x="14" y="118"/>
                </a:lnTo>
                <a:lnTo>
                  <a:pt x="12" y="118"/>
                </a:lnTo>
                <a:lnTo>
                  <a:pt x="12" y="118"/>
                </a:lnTo>
                <a:lnTo>
                  <a:pt x="12" y="118"/>
                </a:lnTo>
                <a:lnTo>
                  <a:pt x="12" y="118"/>
                </a:lnTo>
                <a:lnTo>
                  <a:pt x="12" y="120"/>
                </a:lnTo>
                <a:lnTo>
                  <a:pt x="12" y="120"/>
                </a:lnTo>
                <a:lnTo>
                  <a:pt x="10" y="120"/>
                </a:lnTo>
                <a:lnTo>
                  <a:pt x="10" y="120"/>
                </a:lnTo>
                <a:lnTo>
                  <a:pt x="10" y="122"/>
                </a:lnTo>
                <a:lnTo>
                  <a:pt x="10" y="122"/>
                </a:lnTo>
                <a:lnTo>
                  <a:pt x="8" y="122"/>
                </a:lnTo>
                <a:lnTo>
                  <a:pt x="8" y="122"/>
                </a:lnTo>
                <a:lnTo>
                  <a:pt x="8" y="122"/>
                </a:lnTo>
                <a:lnTo>
                  <a:pt x="8" y="122"/>
                </a:lnTo>
                <a:lnTo>
                  <a:pt x="8" y="122"/>
                </a:lnTo>
                <a:lnTo>
                  <a:pt x="8" y="122"/>
                </a:lnTo>
                <a:lnTo>
                  <a:pt x="8" y="124"/>
                </a:lnTo>
                <a:lnTo>
                  <a:pt x="8" y="124"/>
                </a:lnTo>
                <a:lnTo>
                  <a:pt x="8" y="124"/>
                </a:lnTo>
                <a:lnTo>
                  <a:pt x="8" y="124"/>
                </a:lnTo>
                <a:lnTo>
                  <a:pt x="6" y="122"/>
                </a:lnTo>
                <a:lnTo>
                  <a:pt x="6" y="122"/>
                </a:lnTo>
                <a:lnTo>
                  <a:pt x="6" y="122"/>
                </a:lnTo>
                <a:lnTo>
                  <a:pt x="6" y="122"/>
                </a:lnTo>
                <a:lnTo>
                  <a:pt x="6" y="124"/>
                </a:lnTo>
                <a:lnTo>
                  <a:pt x="6" y="124"/>
                </a:lnTo>
                <a:lnTo>
                  <a:pt x="6" y="126"/>
                </a:lnTo>
                <a:lnTo>
                  <a:pt x="6" y="126"/>
                </a:lnTo>
                <a:lnTo>
                  <a:pt x="6" y="124"/>
                </a:lnTo>
                <a:lnTo>
                  <a:pt x="6" y="124"/>
                </a:lnTo>
                <a:lnTo>
                  <a:pt x="8" y="126"/>
                </a:lnTo>
                <a:lnTo>
                  <a:pt x="8" y="126"/>
                </a:lnTo>
                <a:lnTo>
                  <a:pt x="8" y="128"/>
                </a:lnTo>
                <a:lnTo>
                  <a:pt x="8" y="128"/>
                </a:lnTo>
                <a:lnTo>
                  <a:pt x="8" y="128"/>
                </a:lnTo>
                <a:lnTo>
                  <a:pt x="8" y="128"/>
                </a:lnTo>
                <a:lnTo>
                  <a:pt x="6" y="128"/>
                </a:lnTo>
                <a:lnTo>
                  <a:pt x="6" y="128"/>
                </a:lnTo>
                <a:lnTo>
                  <a:pt x="4" y="130"/>
                </a:lnTo>
                <a:lnTo>
                  <a:pt x="4" y="130"/>
                </a:lnTo>
                <a:lnTo>
                  <a:pt x="6" y="130"/>
                </a:lnTo>
                <a:lnTo>
                  <a:pt x="6" y="130"/>
                </a:lnTo>
                <a:lnTo>
                  <a:pt x="6" y="130"/>
                </a:lnTo>
                <a:lnTo>
                  <a:pt x="6" y="130"/>
                </a:lnTo>
                <a:lnTo>
                  <a:pt x="4" y="130"/>
                </a:lnTo>
                <a:lnTo>
                  <a:pt x="4" y="130"/>
                </a:lnTo>
                <a:lnTo>
                  <a:pt x="4" y="130"/>
                </a:lnTo>
                <a:lnTo>
                  <a:pt x="4" y="130"/>
                </a:lnTo>
                <a:lnTo>
                  <a:pt x="2" y="130"/>
                </a:lnTo>
                <a:lnTo>
                  <a:pt x="2" y="130"/>
                </a:lnTo>
                <a:lnTo>
                  <a:pt x="2" y="130"/>
                </a:lnTo>
                <a:lnTo>
                  <a:pt x="2" y="130"/>
                </a:lnTo>
                <a:lnTo>
                  <a:pt x="0" y="130"/>
                </a:lnTo>
                <a:lnTo>
                  <a:pt x="0" y="130"/>
                </a:lnTo>
                <a:lnTo>
                  <a:pt x="2" y="132"/>
                </a:lnTo>
                <a:lnTo>
                  <a:pt x="2" y="132"/>
                </a:lnTo>
                <a:lnTo>
                  <a:pt x="0" y="132"/>
                </a:lnTo>
                <a:lnTo>
                  <a:pt x="0" y="132"/>
                </a:lnTo>
                <a:lnTo>
                  <a:pt x="0" y="134"/>
                </a:lnTo>
                <a:lnTo>
                  <a:pt x="0" y="134"/>
                </a:lnTo>
                <a:lnTo>
                  <a:pt x="2" y="136"/>
                </a:lnTo>
                <a:lnTo>
                  <a:pt x="2" y="136"/>
                </a:lnTo>
                <a:lnTo>
                  <a:pt x="2" y="136"/>
                </a:lnTo>
                <a:lnTo>
                  <a:pt x="2" y="136"/>
                </a:lnTo>
                <a:lnTo>
                  <a:pt x="2" y="138"/>
                </a:lnTo>
                <a:lnTo>
                  <a:pt x="2" y="138"/>
                </a:lnTo>
                <a:lnTo>
                  <a:pt x="2" y="138"/>
                </a:lnTo>
                <a:lnTo>
                  <a:pt x="2" y="138"/>
                </a:lnTo>
                <a:lnTo>
                  <a:pt x="2" y="138"/>
                </a:lnTo>
                <a:lnTo>
                  <a:pt x="2" y="138"/>
                </a:lnTo>
                <a:lnTo>
                  <a:pt x="4" y="140"/>
                </a:lnTo>
                <a:lnTo>
                  <a:pt x="4" y="140"/>
                </a:lnTo>
                <a:lnTo>
                  <a:pt x="4" y="140"/>
                </a:lnTo>
                <a:lnTo>
                  <a:pt x="4" y="140"/>
                </a:lnTo>
                <a:lnTo>
                  <a:pt x="6" y="142"/>
                </a:lnTo>
                <a:lnTo>
                  <a:pt x="6" y="142"/>
                </a:lnTo>
                <a:lnTo>
                  <a:pt x="6" y="142"/>
                </a:lnTo>
                <a:lnTo>
                  <a:pt x="6" y="142"/>
                </a:lnTo>
                <a:lnTo>
                  <a:pt x="4" y="142"/>
                </a:lnTo>
                <a:lnTo>
                  <a:pt x="4" y="142"/>
                </a:lnTo>
                <a:lnTo>
                  <a:pt x="2" y="144"/>
                </a:lnTo>
                <a:lnTo>
                  <a:pt x="2" y="144"/>
                </a:lnTo>
                <a:lnTo>
                  <a:pt x="2" y="146"/>
                </a:lnTo>
                <a:lnTo>
                  <a:pt x="2" y="146"/>
                </a:lnTo>
                <a:lnTo>
                  <a:pt x="4" y="146"/>
                </a:lnTo>
                <a:lnTo>
                  <a:pt x="4" y="146"/>
                </a:lnTo>
                <a:lnTo>
                  <a:pt x="4" y="144"/>
                </a:lnTo>
                <a:lnTo>
                  <a:pt x="4" y="144"/>
                </a:lnTo>
                <a:lnTo>
                  <a:pt x="4" y="146"/>
                </a:lnTo>
                <a:lnTo>
                  <a:pt x="4" y="146"/>
                </a:lnTo>
                <a:lnTo>
                  <a:pt x="6" y="146"/>
                </a:lnTo>
                <a:lnTo>
                  <a:pt x="6" y="146"/>
                </a:lnTo>
                <a:lnTo>
                  <a:pt x="6" y="146"/>
                </a:lnTo>
                <a:lnTo>
                  <a:pt x="6" y="146"/>
                </a:lnTo>
                <a:lnTo>
                  <a:pt x="4" y="146"/>
                </a:lnTo>
                <a:lnTo>
                  <a:pt x="4" y="146"/>
                </a:lnTo>
                <a:lnTo>
                  <a:pt x="6" y="148"/>
                </a:lnTo>
                <a:lnTo>
                  <a:pt x="6" y="148"/>
                </a:lnTo>
                <a:lnTo>
                  <a:pt x="6" y="148"/>
                </a:lnTo>
                <a:lnTo>
                  <a:pt x="6" y="148"/>
                </a:lnTo>
                <a:lnTo>
                  <a:pt x="4" y="152"/>
                </a:lnTo>
                <a:lnTo>
                  <a:pt x="4" y="152"/>
                </a:lnTo>
                <a:lnTo>
                  <a:pt x="4" y="156"/>
                </a:lnTo>
                <a:lnTo>
                  <a:pt x="4" y="156"/>
                </a:lnTo>
                <a:lnTo>
                  <a:pt x="4" y="156"/>
                </a:lnTo>
                <a:lnTo>
                  <a:pt x="4" y="156"/>
                </a:lnTo>
                <a:lnTo>
                  <a:pt x="6" y="156"/>
                </a:lnTo>
                <a:lnTo>
                  <a:pt x="6" y="156"/>
                </a:lnTo>
                <a:lnTo>
                  <a:pt x="8" y="158"/>
                </a:lnTo>
                <a:lnTo>
                  <a:pt x="8" y="158"/>
                </a:lnTo>
                <a:lnTo>
                  <a:pt x="8" y="156"/>
                </a:lnTo>
                <a:lnTo>
                  <a:pt x="8" y="156"/>
                </a:lnTo>
                <a:lnTo>
                  <a:pt x="12" y="154"/>
                </a:lnTo>
                <a:lnTo>
                  <a:pt x="12" y="154"/>
                </a:lnTo>
                <a:lnTo>
                  <a:pt x="14" y="154"/>
                </a:lnTo>
                <a:lnTo>
                  <a:pt x="14" y="154"/>
                </a:lnTo>
                <a:lnTo>
                  <a:pt x="16" y="152"/>
                </a:lnTo>
                <a:lnTo>
                  <a:pt x="16" y="152"/>
                </a:lnTo>
                <a:lnTo>
                  <a:pt x="18" y="152"/>
                </a:lnTo>
                <a:lnTo>
                  <a:pt x="18" y="152"/>
                </a:lnTo>
                <a:lnTo>
                  <a:pt x="20" y="148"/>
                </a:lnTo>
                <a:lnTo>
                  <a:pt x="20" y="148"/>
                </a:lnTo>
                <a:lnTo>
                  <a:pt x="20" y="148"/>
                </a:lnTo>
                <a:lnTo>
                  <a:pt x="20" y="148"/>
                </a:lnTo>
                <a:lnTo>
                  <a:pt x="22" y="148"/>
                </a:lnTo>
                <a:lnTo>
                  <a:pt x="22" y="148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6" y="146"/>
                </a:lnTo>
                <a:lnTo>
                  <a:pt x="26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4"/>
                </a:lnTo>
                <a:lnTo>
                  <a:pt x="28" y="144"/>
                </a:lnTo>
                <a:lnTo>
                  <a:pt x="30" y="142"/>
                </a:lnTo>
                <a:lnTo>
                  <a:pt x="30" y="142"/>
                </a:lnTo>
                <a:lnTo>
                  <a:pt x="32" y="140"/>
                </a:lnTo>
                <a:lnTo>
                  <a:pt x="32" y="140"/>
                </a:lnTo>
                <a:lnTo>
                  <a:pt x="34" y="140"/>
                </a:lnTo>
                <a:lnTo>
                  <a:pt x="34" y="140"/>
                </a:lnTo>
                <a:lnTo>
                  <a:pt x="34" y="138"/>
                </a:lnTo>
                <a:lnTo>
                  <a:pt x="34" y="138"/>
                </a:lnTo>
                <a:lnTo>
                  <a:pt x="34" y="136"/>
                </a:lnTo>
                <a:lnTo>
                  <a:pt x="34" y="136"/>
                </a:lnTo>
                <a:lnTo>
                  <a:pt x="34" y="134"/>
                </a:lnTo>
                <a:lnTo>
                  <a:pt x="34" y="134"/>
                </a:lnTo>
                <a:lnTo>
                  <a:pt x="32" y="134"/>
                </a:lnTo>
                <a:lnTo>
                  <a:pt x="32" y="134"/>
                </a:lnTo>
                <a:lnTo>
                  <a:pt x="30" y="134"/>
                </a:lnTo>
                <a:lnTo>
                  <a:pt x="30" y="134"/>
                </a:lnTo>
                <a:lnTo>
                  <a:pt x="28" y="136"/>
                </a:lnTo>
                <a:lnTo>
                  <a:pt x="28" y="136"/>
                </a:lnTo>
                <a:lnTo>
                  <a:pt x="28" y="138"/>
                </a:lnTo>
                <a:lnTo>
                  <a:pt x="28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6"/>
                </a:lnTo>
                <a:lnTo>
                  <a:pt x="26" y="136"/>
                </a:lnTo>
                <a:lnTo>
                  <a:pt x="24" y="136"/>
                </a:lnTo>
                <a:lnTo>
                  <a:pt x="24" y="136"/>
                </a:lnTo>
                <a:lnTo>
                  <a:pt x="24" y="134"/>
                </a:lnTo>
                <a:lnTo>
                  <a:pt x="24" y="134"/>
                </a:lnTo>
                <a:lnTo>
                  <a:pt x="22" y="134"/>
                </a:lnTo>
                <a:lnTo>
                  <a:pt x="22" y="134"/>
                </a:lnTo>
                <a:lnTo>
                  <a:pt x="22" y="132"/>
                </a:lnTo>
                <a:lnTo>
                  <a:pt x="22" y="132"/>
                </a:lnTo>
                <a:lnTo>
                  <a:pt x="22" y="130"/>
                </a:lnTo>
                <a:lnTo>
                  <a:pt x="22" y="130"/>
                </a:lnTo>
                <a:lnTo>
                  <a:pt x="24" y="130"/>
                </a:lnTo>
                <a:lnTo>
                  <a:pt x="24" y="130"/>
                </a:lnTo>
                <a:lnTo>
                  <a:pt x="24" y="128"/>
                </a:lnTo>
                <a:lnTo>
                  <a:pt x="24" y="128"/>
                </a:lnTo>
                <a:lnTo>
                  <a:pt x="26" y="128"/>
                </a:lnTo>
                <a:lnTo>
                  <a:pt x="26" y="128"/>
                </a:lnTo>
                <a:lnTo>
                  <a:pt x="28" y="126"/>
                </a:lnTo>
                <a:lnTo>
                  <a:pt x="28" y="126"/>
                </a:lnTo>
                <a:lnTo>
                  <a:pt x="28" y="124"/>
                </a:lnTo>
                <a:lnTo>
                  <a:pt x="28" y="124"/>
                </a:lnTo>
                <a:lnTo>
                  <a:pt x="28" y="122"/>
                </a:lnTo>
                <a:lnTo>
                  <a:pt x="28" y="122"/>
                </a:lnTo>
                <a:lnTo>
                  <a:pt x="28" y="120"/>
                </a:lnTo>
                <a:lnTo>
                  <a:pt x="28" y="120"/>
                </a:lnTo>
                <a:lnTo>
                  <a:pt x="30" y="118"/>
                </a:lnTo>
                <a:lnTo>
                  <a:pt x="30" y="118"/>
                </a:lnTo>
                <a:lnTo>
                  <a:pt x="30" y="118"/>
                </a:lnTo>
                <a:lnTo>
                  <a:pt x="30" y="118"/>
                </a:lnTo>
                <a:lnTo>
                  <a:pt x="32" y="116"/>
                </a:lnTo>
                <a:lnTo>
                  <a:pt x="32" y="116"/>
                </a:lnTo>
                <a:lnTo>
                  <a:pt x="32" y="114"/>
                </a:lnTo>
                <a:lnTo>
                  <a:pt x="32" y="114"/>
                </a:lnTo>
                <a:lnTo>
                  <a:pt x="32" y="114"/>
                </a:lnTo>
                <a:lnTo>
                  <a:pt x="32" y="114"/>
                </a:lnTo>
                <a:lnTo>
                  <a:pt x="32" y="114"/>
                </a:lnTo>
                <a:lnTo>
                  <a:pt x="32" y="114"/>
                </a:lnTo>
                <a:lnTo>
                  <a:pt x="34" y="112"/>
                </a:lnTo>
                <a:lnTo>
                  <a:pt x="34" y="112"/>
                </a:lnTo>
                <a:lnTo>
                  <a:pt x="34" y="110"/>
                </a:lnTo>
                <a:lnTo>
                  <a:pt x="34" y="110"/>
                </a:lnTo>
                <a:lnTo>
                  <a:pt x="36" y="110"/>
                </a:lnTo>
                <a:lnTo>
                  <a:pt x="36" y="110"/>
                </a:lnTo>
                <a:lnTo>
                  <a:pt x="38" y="110"/>
                </a:lnTo>
                <a:lnTo>
                  <a:pt x="38" y="110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36" y="106"/>
                </a:lnTo>
                <a:lnTo>
                  <a:pt x="36" y="106"/>
                </a:lnTo>
                <a:lnTo>
                  <a:pt x="38" y="106"/>
                </a:lnTo>
                <a:lnTo>
                  <a:pt x="38" y="106"/>
                </a:lnTo>
                <a:lnTo>
                  <a:pt x="38" y="106"/>
                </a:lnTo>
                <a:lnTo>
                  <a:pt x="38" y="106"/>
                </a:lnTo>
                <a:lnTo>
                  <a:pt x="40" y="104"/>
                </a:lnTo>
                <a:lnTo>
                  <a:pt x="40" y="104"/>
                </a:lnTo>
                <a:lnTo>
                  <a:pt x="40" y="104"/>
                </a:lnTo>
                <a:lnTo>
                  <a:pt x="40" y="104"/>
                </a:lnTo>
                <a:lnTo>
                  <a:pt x="42" y="106"/>
                </a:lnTo>
                <a:lnTo>
                  <a:pt x="42" y="106"/>
                </a:lnTo>
                <a:lnTo>
                  <a:pt x="44" y="108"/>
                </a:lnTo>
                <a:lnTo>
                  <a:pt x="44" y="108"/>
                </a:lnTo>
                <a:lnTo>
                  <a:pt x="46" y="112"/>
                </a:lnTo>
                <a:lnTo>
                  <a:pt x="46" y="112"/>
                </a:lnTo>
                <a:lnTo>
                  <a:pt x="48" y="112"/>
                </a:lnTo>
                <a:lnTo>
                  <a:pt x="48" y="112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0" y="112"/>
                </a:lnTo>
                <a:lnTo>
                  <a:pt x="50" y="112"/>
                </a:lnTo>
                <a:lnTo>
                  <a:pt x="50" y="110"/>
                </a:lnTo>
                <a:lnTo>
                  <a:pt x="50" y="110"/>
                </a:lnTo>
                <a:lnTo>
                  <a:pt x="48" y="108"/>
                </a:lnTo>
                <a:lnTo>
                  <a:pt x="48" y="108"/>
                </a:lnTo>
                <a:lnTo>
                  <a:pt x="48" y="106"/>
                </a:lnTo>
                <a:lnTo>
                  <a:pt x="48" y="106"/>
                </a:lnTo>
                <a:lnTo>
                  <a:pt x="48" y="106"/>
                </a:lnTo>
                <a:lnTo>
                  <a:pt x="48" y="106"/>
                </a:lnTo>
                <a:lnTo>
                  <a:pt x="50" y="106"/>
                </a:lnTo>
                <a:lnTo>
                  <a:pt x="50" y="106"/>
                </a:lnTo>
                <a:lnTo>
                  <a:pt x="48" y="106"/>
                </a:lnTo>
                <a:lnTo>
                  <a:pt x="48" y="106"/>
                </a:lnTo>
                <a:lnTo>
                  <a:pt x="46" y="106"/>
                </a:lnTo>
                <a:lnTo>
                  <a:pt x="46" y="106"/>
                </a:lnTo>
                <a:lnTo>
                  <a:pt x="46" y="104"/>
                </a:lnTo>
                <a:lnTo>
                  <a:pt x="46" y="104"/>
                </a:lnTo>
                <a:lnTo>
                  <a:pt x="44" y="104"/>
                </a:lnTo>
                <a:lnTo>
                  <a:pt x="44" y="104"/>
                </a:lnTo>
                <a:lnTo>
                  <a:pt x="42" y="100"/>
                </a:lnTo>
                <a:lnTo>
                  <a:pt x="42" y="100"/>
                </a:lnTo>
                <a:lnTo>
                  <a:pt x="42" y="98"/>
                </a:lnTo>
                <a:lnTo>
                  <a:pt x="42" y="98"/>
                </a:lnTo>
                <a:lnTo>
                  <a:pt x="42" y="98"/>
                </a:lnTo>
                <a:lnTo>
                  <a:pt x="42" y="98"/>
                </a:lnTo>
                <a:lnTo>
                  <a:pt x="42" y="96"/>
                </a:lnTo>
                <a:lnTo>
                  <a:pt x="42" y="96"/>
                </a:lnTo>
                <a:lnTo>
                  <a:pt x="40" y="94"/>
                </a:lnTo>
                <a:lnTo>
                  <a:pt x="40" y="94"/>
                </a:lnTo>
                <a:lnTo>
                  <a:pt x="40" y="94"/>
                </a:lnTo>
                <a:lnTo>
                  <a:pt x="40" y="94"/>
                </a:lnTo>
                <a:lnTo>
                  <a:pt x="36" y="92"/>
                </a:lnTo>
                <a:lnTo>
                  <a:pt x="36" y="92"/>
                </a:lnTo>
                <a:lnTo>
                  <a:pt x="36" y="90"/>
                </a:lnTo>
                <a:lnTo>
                  <a:pt x="36" y="90"/>
                </a:lnTo>
                <a:lnTo>
                  <a:pt x="34" y="90"/>
                </a:lnTo>
                <a:lnTo>
                  <a:pt x="34" y="90"/>
                </a:lnTo>
                <a:lnTo>
                  <a:pt x="34" y="88"/>
                </a:lnTo>
                <a:lnTo>
                  <a:pt x="34" y="88"/>
                </a:lnTo>
                <a:lnTo>
                  <a:pt x="34" y="88"/>
                </a:lnTo>
                <a:lnTo>
                  <a:pt x="34" y="88"/>
                </a:lnTo>
                <a:lnTo>
                  <a:pt x="34" y="88"/>
                </a:lnTo>
                <a:lnTo>
                  <a:pt x="34" y="88"/>
                </a:lnTo>
                <a:lnTo>
                  <a:pt x="34" y="88"/>
                </a:lnTo>
                <a:lnTo>
                  <a:pt x="34" y="88"/>
                </a:lnTo>
                <a:lnTo>
                  <a:pt x="36" y="88"/>
                </a:lnTo>
                <a:lnTo>
                  <a:pt x="36" y="88"/>
                </a:lnTo>
                <a:lnTo>
                  <a:pt x="36" y="86"/>
                </a:lnTo>
                <a:lnTo>
                  <a:pt x="36" y="86"/>
                </a:lnTo>
                <a:lnTo>
                  <a:pt x="38" y="84"/>
                </a:lnTo>
                <a:lnTo>
                  <a:pt x="38" y="84"/>
                </a:lnTo>
                <a:lnTo>
                  <a:pt x="38" y="84"/>
                </a:lnTo>
                <a:lnTo>
                  <a:pt x="38" y="84"/>
                </a:lnTo>
                <a:lnTo>
                  <a:pt x="40" y="82"/>
                </a:lnTo>
                <a:lnTo>
                  <a:pt x="40" y="82"/>
                </a:lnTo>
                <a:lnTo>
                  <a:pt x="42" y="82"/>
                </a:lnTo>
                <a:lnTo>
                  <a:pt x="42" y="82"/>
                </a:lnTo>
                <a:lnTo>
                  <a:pt x="42" y="82"/>
                </a:lnTo>
                <a:lnTo>
                  <a:pt x="42" y="82"/>
                </a:lnTo>
                <a:lnTo>
                  <a:pt x="44" y="82"/>
                </a:lnTo>
                <a:lnTo>
                  <a:pt x="44" y="82"/>
                </a:lnTo>
                <a:lnTo>
                  <a:pt x="46" y="82"/>
                </a:lnTo>
                <a:lnTo>
                  <a:pt x="46" y="82"/>
                </a:lnTo>
                <a:lnTo>
                  <a:pt x="48" y="84"/>
                </a:lnTo>
                <a:lnTo>
                  <a:pt x="48" y="84"/>
                </a:lnTo>
                <a:lnTo>
                  <a:pt x="50" y="84"/>
                </a:lnTo>
                <a:lnTo>
                  <a:pt x="50" y="84"/>
                </a:lnTo>
                <a:lnTo>
                  <a:pt x="52" y="86"/>
                </a:lnTo>
                <a:lnTo>
                  <a:pt x="52" y="86"/>
                </a:lnTo>
                <a:lnTo>
                  <a:pt x="54" y="84"/>
                </a:lnTo>
                <a:lnTo>
                  <a:pt x="54" y="84"/>
                </a:lnTo>
                <a:lnTo>
                  <a:pt x="54" y="86"/>
                </a:lnTo>
                <a:lnTo>
                  <a:pt x="54" y="86"/>
                </a:lnTo>
                <a:lnTo>
                  <a:pt x="54" y="84"/>
                </a:lnTo>
                <a:lnTo>
                  <a:pt x="54" y="84"/>
                </a:lnTo>
                <a:lnTo>
                  <a:pt x="54" y="84"/>
                </a:lnTo>
                <a:lnTo>
                  <a:pt x="54" y="84"/>
                </a:lnTo>
                <a:lnTo>
                  <a:pt x="54" y="82"/>
                </a:lnTo>
                <a:lnTo>
                  <a:pt x="54" y="82"/>
                </a:lnTo>
                <a:lnTo>
                  <a:pt x="56" y="82"/>
                </a:lnTo>
                <a:lnTo>
                  <a:pt x="56" y="82"/>
                </a:lnTo>
                <a:lnTo>
                  <a:pt x="56" y="80"/>
                </a:lnTo>
                <a:lnTo>
                  <a:pt x="56" y="80"/>
                </a:lnTo>
                <a:lnTo>
                  <a:pt x="56" y="80"/>
                </a:lnTo>
                <a:lnTo>
                  <a:pt x="56" y="80"/>
                </a:lnTo>
                <a:lnTo>
                  <a:pt x="56" y="78"/>
                </a:lnTo>
                <a:lnTo>
                  <a:pt x="56" y="78"/>
                </a:lnTo>
                <a:lnTo>
                  <a:pt x="58" y="80"/>
                </a:lnTo>
                <a:lnTo>
                  <a:pt x="58" y="80"/>
                </a:lnTo>
                <a:lnTo>
                  <a:pt x="60" y="78"/>
                </a:lnTo>
                <a:lnTo>
                  <a:pt x="60" y="78"/>
                </a:lnTo>
                <a:lnTo>
                  <a:pt x="62" y="78"/>
                </a:lnTo>
                <a:lnTo>
                  <a:pt x="62" y="78"/>
                </a:lnTo>
                <a:lnTo>
                  <a:pt x="62" y="78"/>
                </a:lnTo>
                <a:lnTo>
                  <a:pt x="62" y="78"/>
                </a:lnTo>
                <a:lnTo>
                  <a:pt x="64" y="76"/>
                </a:lnTo>
                <a:lnTo>
                  <a:pt x="64" y="76"/>
                </a:lnTo>
                <a:lnTo>
                  <a:pt x="64" y="76"/>
                </a:lnTo>
                <a:lnTo>
                  <a:pt x="64" y="76"/>
                </a:lnTo>
                <a:lnTo>
                  <a:pt x="64" y="74"/>
                </a:lnTo>
                <a:lnTo>
                  <a:pt x="64" y="74"/>
                </a:lnTo>
                <a:lnTo>
                  <a:pt x="64" y="72"/>
                </a:lnTo>
                <a:lnTo>
                  <a:pt x="64" y="72"/>
                </a:lnTo>
                <a:lnTo>
                  <a:pt x="64" y="72"/>
                </a:lnTo>
                <a:lnTo>
                  <a:pt x="64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0"/>
                </a:lnTo>
                <a:lnTo>
                  <a:pt x="66" y="70"/>
                </a:lnTo>
                <a:lnTo>
                  <a:pt x="66" y="70"/>
                </a:lnTo>
                <a:lnTo>
                  <a:pt x="66" y="70"/>
                </a:lnTo>
                <a:lnTo>
                  <a:pt x="70" y="70"/>
                </a:lnTo>
                <a:lnTo>
                  <a:pt x="70" y="70"/>
                </a:lnTo>
                <a:lnTo>
                  <a:pt x="70" y="70"/>
                </a:lnTo>
                <a:lnTo>
                  <a:pt x="70" y="70"/>
                </a:lnTo>
                <a:lnTo>
                  <a:pt x="72" y="70"/>
                </a:lnTo>
                <a:lnTo>
                  <a:pt x="72" y="70"/>
                </a:lnTo>
                <a:lnTo>
                  <a:pt x="74" y="68"/>
                </a:lnTo>
                <a:lnTo>
                  <a:pt x="74" y="68"/>
                </a:lnTo>
                <a:lnTo>
                  <a:pt x="72" y="68"/>
                </a:lnTo>
                <a:lnTo>
                  <a:pt x="72" y="68"/>
                </a:lnTo>
                <a:lnTo>
                  <a:pt x="72" y="66"/>
                </a:lnTo>
                <a:lnTo>
                  <a:pt x="72" y="66"/>
                </a:lnTo>
                <a:lnTo>
                  <a:pt x="72" y="64"/>
                </a:lnTo>
                <a:lnTo>
                  <a:pt x="72" y="64"/>
                </a:lnTo>
                <a:lnTo>
                  <a:pt x="70" y="64"/>
                </a:lnTo>
                <a:lnTo>
                  <a:pt x="70" y="64"/>
                </a:lnTo>
                <a:lnTo>
                  <a:pt x="70" y="62"/>
                </a:lnTo>
                <a:lnTo>
                  <a:pt x="70" y="62"/>
                </a:lnTo>
                <a:lnTo>
                  <a:pt x="72" y="62"/>
                </a:lnTo>
                <a:lnTo>
                  <a:pt x="72" y="62"/>
                </a:lnTo>
                <a:lnTo>
                  <a:pt x="72" y="64"/>
                </a:lnTo>
                <a:lnTo>
                  <a:pt x="72" y="64"/>
                </a:lnTo>
                <a:lnTo>
                  <a:pt x="74" y="64"/>
                </a:lnTo>
                <a:lnTo>
                  <a:pt x="74" y="64"/>
                </a:lnTo>
                <a:lnTo>
                  <a:pt x="74" y="62"/>
                </a:lnTo>
                <a:lnTo>
                  <a:pt x="74" y="62"/>
                </a:lnTo>
                <a:lnTo>
                  <a:pt x="76" y="62"/>
                </a:lnTo>
                <a:lnTo>
                  <a:pt x="76" y="62"/>
                </a:lnTo>
                <a:lnTo>
                  <a:pt x="78" y="64"/>
                </a:lnTo>
                <a:lnTo>
                  <a:pt x="78" y="64"/>
                </a:lnTo>
                <a:lnTo>
                  <a:pt x="80" y="66"/>
                </a:lnTo>
                <a:lnTo>
                  <a:pt x="80" y="66"/>
                </a:lnTo>
                <a:lnTo>
                  <a:pt x="82" y="66"/>
                </a:lnTo>
                <a:lnTo>
                  <a:pt x="82" y="66"/>
                </a:lnTo>
                <a:lnTo>
                  <a:pt x="80" y="66"/>
                </a:lnTo>
                <a:lnTo>
                  <a:pt x="80" y="66"/>
                </a:lnTo>
                <a:lnTo>
                  <a:pt x="82" y="66"/>
                </a:lnTo>
                <a:lnTo>
                  <a:pt x="82" y="66"/>
                </a:lnTo>
                <a:lnTo>
                  <a:pt x="82" y="64"/>
                </a:lnTo>
                <a:lnTo>
                  <a:pt x="82" y="64"/>
                </a:lnTo>
                <a:lnTo>
                  <a:pt x="82" y="64"/>
                </a:lnTo>
                <a:lnTo>
                  <a:pt x="82" y="64"/>
                </a:lnTo>
                <a:lnTo>
                  <a:pt x="88" y="62"/>
                </a:lnTo>
                <a:lnTo>
                  <a:pt x="88" y="62"/>
                </a:lnTo>
                <a:lnTo>
                  <a:pt x="88" y="62"/>
                </a:lnTo>
                <a:lnTo>
                  <a:pt x="88" y="62"/>
                </a:lnTo>
                <a:lnTo>
                  <a:pt x="88" y="60"/>
                </a:lnTo>
                <a:lnTo>
                  <a:pt x="88" y="60"/>
                </a:lnTo>
                <a:lnTo>
                  <a:pt x="90" y="60"/>
                </a:lnTo>
                <a:lnTo>
                  <a:pt x="90" y="60"/>
                </a:lnTo>
                <a:lnTo>
                  <a:pt x="90" y="58"/>
                </a:lnTo>
                <a:lnTo>
                  <a:pt x="90" y="58"/>
                </a:lnTo>
                <a:lnTo>
                  <a:pt x="88" y="56"/>
                </a:lnTo>
                <a:lnTo>
                  <a:pt x="88" y="56"/>
                </a:lnTo>
                <a:lnTo>
                  <a:pt x="88" y="56"/>
                </a:lnTo>
                <a:lnTo>
                  <a:pt x="88" y="56"/>
                </a:lnTo>
                <a:lnTo>
                  <a:pt x="86" y="54"/>
                </a:lnTo>
                <a:lnTo>
                  <a:pt x="86" y="54"/>
                </a:lnTo>
                <a:lnTo>
                  <a:pt x="86" y="54"/>
                </a:lnTo>
                <a:lnTo>
                  <a:pt x="86" y="54"/>
                </a:lnTo>
                <a:lnTo>
                  <a:pt x="90" y="54"/>
                </a:lnTo>
                <a:lnTo>
                  <a:pt x="90" y="54"/>
                </a:lnTo>
                <a:lnTo>
                  <a:pt x="92" y="54"/>
                </a:lnTo>
                <a:lnTo>
                  <a:pt x="92" y="54"/>
                </a:lnTo>
                <a:lnTo>
                  <a:pt x="92" y="52"/>
                </a:lnTo>
                <a:lnTo>
                  <a:pt x="92" y="52"/>
                </a:lnTo>
                <a:lnTo>
                  <a:pt x="92" y="52"/>
                </a:lnTo>
                <a:lnTo>
                  <a:pt x="92" y="52"/>
                </a:lnTo>
                <a:lnTo>
                  <a:pt x="90" y="50"/>
                </a:lnTo>
                <a:lnTo>
                  <a:pt x="90" y="50"/>
                </a:lnTo>
                <a:lnTo>
                  <a:pt x="90" y="48"/>
                </a:lnTo>
                <a:lnTo>
                  <a:pt x="90" y="48"/>
                </a:lnTo>
                <a:lnTo>
                  <a:pt x="92" y="48"/>
                </a:lnTo>
                <a:lnTo>
                  <a:pt x="92" y="48"/>
                </a:lnTo>
                <a:lnTo>
                  <a:pt x="94" y="48"/>
                </a:lnTo>
                <a:lnTo>
                  <a:pt x="94" y="48"/>
                </a:lnTo>
                <a:lnTo>
                  <a:pt x="98" y="48"/>
                </a:lnTo>
                <a:lnTo>
                  <a:pt x="98" y="48"/>
                </a:lnTo>
                <a:lnTo>
                  <a:pt x="102" y="48"/>
                </a:lnTo>
                <a:lnTo>
                  <a:pt x="102" y="48"/>
                </a:lnTo>
                <a:lnTo>
                  <a:pt x="102" y="48"/>
                </a:lnTo>
                <a:lnTo>
                  <a:pt x="102" y="48"/>
                </a:lnTo>
                <a:lnTo>
                  <a:pt x="104" y="48"/>
                </a:lnTo>
                <a:lnTo>
                  <a:pt x="104" y="48"/>
                </a:lnTo>
                <a:lnTo>
                  <a:pt x="106" y="48"/>
                </a:lnTo>
                <a:lnTo>
                  <a:pt x="106" y="48"/>
                </a:lnTo>
                <a:lnTo>
                  <a:pt x="108" y="46"/>
                </a:lnTo>
                <a:lnTo>
                  <a:pt x="108" y="46"/>
                </a:lnTo>
                <a:lnTo>
                  <a:pt x="110" y="44"/>
                </a:lnTo>
                <a:lnTo>
                  <a:pt x="110" y="44"/>
                </a:lnTo>
                <a:lnTo>
                  <a:pt x="110" y="44"/>
                </a:lnTo>
                <a:lnTo>
                  <a:pt x="110" y="44"/>
                </a:lnTo>
                <a:lnTo>
                  <a:pt x="110" y="42"/>
                </a:lnTo>
                <a:lnTo>
                  <a:pt x="110" y="42"/>
                </a:lnTo>
                <a:lnTo>
                  <a:pt x="110" y="42"/>
                </a:lnTo>
                <a:lnTo>
                  <a:pt x="110" y="42"/>
                </a:lnTo>
                <a:lnTo>
                  <a:pt x="112" y="40"/>
                </a:lnTo>
                <a:lnTo>
                  <a:pt x="112" y="40"/>
                </a:lnTo>
                <a:lnTo>
                  <a:pt x="112" y="40"/>
                </a:lnTo>
                <a:lnTo>
                  <a:pt x="112" y="40"/>
                </a:lnTo>
                <a:lnTo>
                  <a:pt x="114" y="38"/>
                </a:lnTo>
                <a:lnTo>
                  <a:pt x="114" y="38"/>
                </a:lnTo>
                <a:lnTo>
                  <a:pt x="114" y="36"/>
                </a:lnTo>
                <a:lnTo>
                  <a:pt x="114" y="36"/>
                </a:lnTo>
                <a:lnTo>
                  <a:pt x="114" y="36"/>
                </a:lnTo>
                <a:lnTo>
                  <a:pt x="114" y="36"/>
                </a:lnTo>
                <a:lnTo>
                  <a:pt x="114" y="34"/>
                </a:lnTo>
                <a:lnTo>
                  <a:pt x="114" y="34"/>
                </a:lnTo>
                <a:lnTo>
                  <a:pt x="116" y="34"/>
                </a:lnTo>
                <a:lnTo>
                  <a:pt x="116" y="34"/>
                </a:lnTo>
                <a:lnTo>
                  <a:pt x="116" y="32"/>
                </a:lnTo>
                <a:lnTo>
                  <a:pt x="116" y="32"/>
                </a:lnTo>
                <a:lnTo>
                  <a:pt x="116" y="32"/>
                </a:lnTo>
                <a:lnTo>
                  <a:pt x="116" y="32"/>
                </a:lnTo>
                <a:lnTo>
                  <a:pt x="118" y="32"/>
                </a:lnTo>
                <a:lnTo>
                  <a:pt x="118" y="32"/>
                </a:lnTo>
                <a:lnTo>
                  <a:pt x="116" y="30"/>
                </a:lnTo>
                <a:lnTo>
                  <a:pt x="116" y="30"/>
                </a:lnTo>
                <a:lnTo>
                  <a:pt x="116" y="30"/>
                </a:lnTo>
                <a:lnTo>
                  <a:pt x="116" y="30"/>
                </a:lnTo>
                <a:lnTo>
                  <a:pt x="118" y="30"/>
                </a:lnTo>
                <a:lnTo>
                  <a:pt x="118" y="30"/>
                </a:lnTo>
                <a:lnTo>
                  <a:pt x="118" y="28"/>
                </a:lnTo>
                <a:lnTo>
                  <a:pt x="118" y="28"/>
                </a:lnTo>
                <a:lnTo>
                  <a:pt x="120" y="28"/>
                </a:lnTo>
                <a:lnTo>
                  <a:pt x="120" y="28"/>
                </a:lnTo>
                <a:lnTo>
                  <a:pt x="120" y="26"/>
                </a:lnTo>
                <a:lnTo>
                  <a:pt x="120" y="26"/>
                </a:lnTo>
                <a:lnTo>
                  <a:pt x="122" y="24"/>
                </a:lnTo>
                <a:lnTo>
                  <a:pt x="122" y="24"/>
                </a:lnTo>
                <a:lnTo>
                  <a:pt x="122" y="24"/>
                </a:lnTo>
                <a:lnTo>
                  <a:pt x="122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62" name="Group 196"/>
          <p:cNvGrpSpPr>
            <a:grpSpLocks noChangeAspect="1"/>
          </p:cNvGrpSpPr>
          <p:nvPr/>
        </p:nvGrpSpPr>
        <p:grpSpPr bwMode="auto">
          <a:xfrm>
            <a:off x="1412400" y="7872852"/>
            <a:ext cx="4768101" cy="2704621"/>
            <a:chOff x="1397" y="4873"/>
            <a:chExt cx="3064" cy="1738"/>
          </a:xfrm>
          <a:solidFill>
            <a:schemeClr val="bg1"/>
          </a:solidFill>
        </p:grpSpPr>
        <p:grpSp>
          <p:nvGrpSpPr>
            <p:cNvPr id="264" name="Group 397"/>
            <p:cNvGrpSpPr>
              <a:grpSpLocks/>
            </p:cNvGrpSpPr>
            <p:nvPr/>
          </p:nvGrpSpPr>
          <p:grpSpPr bwMode="auto">
            <a:xfrm>
              <a:off x="1405" y="4873"/>
              <a:ext cx="3056" cy="1710"/>
              <a:chOff x="1405" y="4873"/>
              <a:chExt cx="3056" cy="1710"/>
            </a:xfrm>
            <a:grpFill/>
          </p:grpSpPr>
          <p:sp>
            <p:nvSpPr>
              <p:cNvPr id="582" name="Freeform 197"/>
              <p:cNvSpPr>
                <a:spLocks/>
              </p:cNvSpPr>
              <p:nvPr/>
            </p:nvSpPr>
            <p:spPr bwMode="auto">
              <a:xfrm>
                <a:off x="2225" y="4873"/>
                <a:ext cx="512" cy="394"/>
              </a:xfrm>
              <a:custGeom>
                <a:avLst/>
                <a:gdLst>
                  <a:gd name="T0" fmla="*/ 414 w 512"/>
                  <a:gd name="T1" fmla="*/ 234 h 394"/>
                  <a:gd name="T2" fmla="*/ 382 w 512"/>
                  <a:gd name="T3" fmla="*/ 224 h 394"/>
                  <a:gd name="T4" fmla="*/ 382 w 512"/>
                  <a:gd name="T5" fmla="*/ 216 h 394"/>
                  <a:gd name="T6" fmla="*/ 424 w 512"/>
                  <a:gd name="T7" fmla="*/ 234 h 394"/>
                  <a:gd name="T8" fmla="*/ 426 w 512"/>
                  <a:gd name="T9" fmla="*/ 212 h 394"/>
                  <a:gd name="T10" fmla="*/ 392 w 512"/>
                  <a:gd name="T11" fmla="*/ 200 h 394"/>
                  <a:gd name="T12" fmla="*/ 420 w 512"/>
                  <a:gd name="T13" fmla="*/ 186 h 394"/>
                  <a:gd name="T14" fmla="*/ 434 w 512"/>
                  <a:gd name="T15" fmla="*/ 180 h 394"/>
                  <a:gd name="T16" fmla="*/ 442 w 512"/>
                  <a:gd name="T17" fmla="*/ 160 h 394"/>
                  <a:gd name="T18" fmla="*/ 440 w 512"/>
                  <a:gd name="T19" fmla="*/ 140 h 394"/>
                  <a:gd name="T20" fmla="*/ 460 w 512"/>
                  <a:gd name="T21" fmla="*/ 120 h 394"/>
                  <a:gd name="T22" fmla="*/ 434 w 512"/>
                  <a:gd name="T23" fmla="*/ 108 h 394"/>
                  <a:gd name="T24" fmla="*/ 472 w 512"/>
                  <a:gd name="T25" fmla="*/ 76 h 394"/>
                  <a:gd name="T26" fmla="*/ 480 w 512"/>
                  <a:gd name="T27" fmla="*/ 66 h 394"/>
                  <a:gd name="T28" fmla="*/ 504 w 512"/>
                  <a:gd name="T29" fmla="*/ 50 h 394"/>
                  <a:gd name="T30" fmla="*/ 448 w 512"/>
                  <a:gd name="T31" fmla="*/ 46 h 394"/>
                  <a:gd name="T32" fmla="*/ 416 w 512"/>
                  <a:gd name="T33" fmla="*/ 50 h 394"/>
                  <a:gd name="T34" fmla="*/ 372 w 512"/>
                  <a:gd name="T35" fmla="*/ 38 h 394"/>
                  <a:gd name="T36" fmla="*/ 354 w 512"/>
                  <a:gd name="T37" fmla="*/ 36 h 394"/>
                  <a:gd name="T38" fmla="*/ 434 w 512"/>
                  <a:gd name="T39" fmla="*/ 32 h 394"/>
                  <a:gd name="T40" fmla="*/ 404 w 512"/>
                  <a:gd name="T41" fmla="*/ 20 h 394"/>
                  <a:gd name="T42" fmla="*/ 370 w 512"/>
                  <a:gd name="T43" fmla="*/ 2 h 394"/>
                  <a:gd name="T44" fmla="*/ 294 w 512"/>
                  <a:gd name="T45" fmla="*/ 0 h 394"/>
                  <a:gd name="T46" fmla="*/ 276 w 512"/>
                  <a:gd name="T47" fmla="*/ 12 h 394"/>
                  <a:gd name="T48" fmla="*/ 248 w 512"/>
                  <a:gd name="T49" fmla="*/ 22 h 394"/>
                  <a:gd name="T50" fmla="*/ 240 w 512"/>
                  <a:gd name="T51" fmla="*/ 26 h 394"/>
                  <a:gd name="T52" fmla="*/ 242 w 512"/>
                  <a:gd name="T53" fmla="*/ 46 h 394"/>
                  <a:gd name="T54" fmla="*/ 212 w 512"/>
                  <a:gd name="T55" fmla="*/ 38 h 394"/>
                  <a:gd name="T56" fmla="*/ 180 w 512"/>
                  <a:gd name="T57" fmla="*/ 44 h 394"/>
                  <a:gd name="T58" fmla="*/ 158 w 512"/>
                  <a:gd name="T59" fmla="*/ 36 h 394"/>
                  <a:gd name="T60" fmla="*/ 132 w 512"/>
                  <a:gd name="T61" fmla="*/ 34 h 394"/>
                  <a:gd name="T62" fmla="*/ 100 w 512"/>
                  <a:gd name="T63" fmla="*/ 40 h 394"/>
                  <a:gd name="T64" fmla="*/ 68 w 512"/>
                  <a:gd name="T65" fmla="*/ 54 h 394"/>
                  <a:gd name="T66" fmla="*/ 44 w 512"/>
                  <a:gd name="T67" fmla="*/ 72 h 394"/>
                  <a:gd name="T68" fmla="*/ 52 w 512"/>
                  <a:gd name="T69" fmla="*/ 90 h 394"/>
                  <a:gd name="T70" fmla="*/ 0 w 512"/>
                  <a:gd name="T71" fmla="*/ 102 h 394"/>
                  <a:gd name="T72" fmla="*/ 50 w 512"/>
                  <a:gd name="T73" fmla="*/ 116 h 394"/>
                  <a:gd name="T74" fmla="*/ 18 w 512"/>
                  <a:gd name="T75" fmla="*/ 134 h 394"/>
                  <a:gd name="T76" fmla="*/ 74 w 512"/>
                  <a:gd name="T77" fmla="*/ 136 h 394"/>
                  <a:gd name="T78" fmla="*/ 130 w 512"/>
                  <a:gd name="T79" fmla="*/ 158 h 394"/>
                  <a:gd name="T80" fmla="*/ 148 w 512"/>
                  <a:gd name="T81" fmla="*/ 184 h 394"/>
                  <a:gd name="T82" fmla="*/ 148 w 512"/>
                  <a:gd name="T83" fmla="*/ 216 h 394"/>
                  <a:gd name="T84" fmla="*/ 176 w 512"/>
                  <a:gd name="T85" fmla="*/ 220 h 394"/>
                  <a:gd name="T86" fmla="*/ 166 w 512"/>
                  <a:gd name="T87" fmla="*/ 228 h 394"/>
                  <a:gd name="T88" fmla="*/ 156 w 512"/>
                  <a:gd name="T89" fmla="*/ 252 h 394"/>
                  <a:gd name="T90" fmla="*/ 168 w 512"/>
                  <a:gd name="T91" fmla="*/ 238 h 394"/>
                  <a:gd name="T92" fmla="*/ 182 w 512"/>
                  <a:gd name="T93" fmla="*/ 264 h 394"/>
                  <a:gd name="T94" fmla="*/ 180 w 512"/>
                  <a:gd name="T95" fmla="*/ 278 h 394"/>
                  <a:gd name="T96" fmla="*/ 176 w 512"/>
                  <a:gd name="T97" fmla="*/ 282 h 394"/>
                  <a:gd name="T98" fmla="*/ 160 w 512"/>
                  <a:gd name="T99" fmla="*/ 292 h 394"/>
                  <a:gd name="T100" fmla="*/ 164 w 512"/>
                  <a:gd name="T101" fmla="*/ 312 h 394"/>
                  <a:gd name="T102" fmla="*/ 184 w 512"/>
                  <a:gd name="T103" fmla="*/ 326 h 394"/>
                  <a:gd name="T104" fmla="*/ 184 w 512"/>
                  <a:gd name="T105" fmla="*/ 352 h 394"/>
                  <a:gd name="T106" fmla="*/ 204 w 512"/>
                  <a:gd name="T107" fmla="*/ 374 h 394"/>
                  <a:gd name="T108" fmla="*/ 226 w 512"/>
                  <a:gd name="T109" fmla="*/ 374 h 394"/>
                  <a:gd name="T110" fmla="*/ 234 w 512"/>
                  <a:gd name="T111" fmla="*/ 390 h 394"/>
                  <a:gd name="T112" fmla="*/ 252 w 512"/>
                  <a:gd name="T113" fmla="*/ 388 h 394"/>
                  <a:gd name="T114" fmla="*/ 258 w 512"/>
                  <a:gd name="T115" fmla="*/ 362 h 394"/>
                  <a:gd name="T116" fmla="*/ 268 w 512"/>
                  <a:gd name="T117" fmla="*/ 330 h 394"/>
                  <a:gd name="T118" fmla="*/ 310 w 512"/>
                  <a:gd name="T119" fmla="*/ 306 h 394"/>
                  <a:gd name="T120" fmla="*/ 340 w 512"/>
                  <a:gd name="T121" fmla="*/ 274 h 394"/>
                  <a:gd name="T122" fmla="*/ 372 w 512"/>
                  <a:gd name="T123" fmla="*/ 27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2" h="394">
                    <a:moveTo>
                      <a:pt x="416" y="252"/>
                    </a:moveTo>
                    <a:lnTo>
                      <a:pt x="416" y="252"/>
                    </a:lnTo>
                    <a:lnTo>
                      <a:pt x="418" y="250"/>
                    </a:lnTo>
                    <a:lnTo>
                      <a:pt x="418" y="250"/>
                    </a:lnTo>
                    <a:lnTo>
                      <a:pt x="418" y="252"/>
                    </a:lnTo>
                    <a:lnTo>
                      <a:pt x="420" y="252"/>
                    </a:lnTo>
                    <a:lnTo>
                      <a:pt x="420" y="252"/>
                    </a:lnTo>
                    <a:lnTo>
                      <a:pt x="420" y="250"/>
                    </a:lnTo>
                    <a:lnTo>
                      <a:pt x="420" y="250"/>
                    </a:lnTo>
                    <a:lnTo>
                      <a:pt x="422" y="250"/>
                    </a:lnTo>
                    <a:lnTo>
                      <a:pt x="422" y="248"/>
                    </a:lnTo>
                    <a:lnTo>
                      <a:pt x="422" y="248"/>
                    </a:lnTo>
                    <a:lnTo>
                      <a:pt x="420" y="248"/>
                    </a:lnTo>
                    <a:lnTo>
                      <a:pt x="420" y="248"/>
                    </a:lnTo>
                    <a:lnTo>
                      <a:pt x="422" y="246"/>
                    </a:lnTo>
                    <a:lnTo>
                      <a:pt x="422" y="246"/>
                    </a:lnTo>
                    <a:lnTo>
                      <a:pt x="424" y="248"/>
                    </a:lnTo>
                    <a:lnTo>
                      <a:pt x="424" y="248"/>
                    </a:lnTo>
                    <a:lnTo>
                      <a:pt x="426" y="246"/>
                    </a:lnTo>
                    <a:lnTo>
                      <a:pt x="426" y="246"/>
                    </a:lnTo>
                    <a:lnTo>
                      <a:pt x="426" y="246"/>
                    </a:lnTo>
                    <a:lnTo>
                      <a:pt x="426" y="246"/>
                    </a:lnTo>
                    <a:lnTo>
                      <a:pt x="424" y="246"/>
                    </a:lnTo>
                    <a:lnTo>
                      <a:pt x="424" y="246"/>
                    </a:lnTo>
                    <a:lnTo>
                      <a:pt x="426" y="242"/>
                    </a:lnTo>
                    <a:lnTo>
                      <a:pt x="428" y="242"/>
                    </a:lnTo>
                    <a:lnTo>
                      <a:pt x="432" y="240"/>
                    </a:lnTo>
                    <a:lnTo>
                      <a:pt x="432" y="240"/>
                    </a:lnTo>
                    <a:lnTo>
                      <a:pt x="432" y="238"/>
                    </a:lnTo>
                    <a:lnTo>
                      <a:pt x="432" y="238"/>
                    </a:lnTo>
                    <a:lnTo>
                      <a:pt x="432" y="238"/>
                    </a:lnTo>
                    <a:lnTo>
                      <a:pt x="424" y="238"/>
                    </a:lnTo>
                    <a:lnTo>
                      <a:pt x="424" y="238"/>
                    </a:lnTo>
                    <a:lnTo>
                      <a:pt x="424" y="238"/>
                    </a:lnTo>
                    <a:lnTo>
                      <a:pt x="424" y="238"/>
                    </a:lnTo>
                    <a:lnTo>
                      <a:pt x="420" y="238"/>
                    </a:lnTo>
                    <a:lnTo>
                      <a:pt x="420" y="238"/>
                    </a:lnTo>
                    <a:lnTo>
                      <a:pt x="420" y="236"/>
                    </a:lnTo>
                    <a:lnTo>
                      <a:pt x="420" y="236"/>
                    </a:lnTo>
                    <a:lnTo>
                      <a:pt x="418" y="236"/>
                    </a:lnTo>
                    <a:lnTo>
                      <a:pt x="418" y="236"/>
                    </a:lnTo>
                    <a:lnTo>
                      <a:pt x="418" y="236"/>
                    </a:lnTo>
                    <a:lnTo>
                      <a:pt x="418" y="236"/>
                    </a:lnTo>
                    <a:lnTo>
                      <a:pt x="416" y="236"/>
                    </a:lnTo>
                    <a:lnTo>
                      <a:pt x="416" y="236"/>
                    </a:lnTo>
                    <a:lnTo>
                      <a:pt x="416" y="234"/>
                    </a:lnTo>
                    <a:lnTo>
                      <a:pt x="416" y="234"/>
                    </a:lnTo>
                    <a:lnTo>
                      <a:pt x="414" y="234"/>
                    </a:lnTo>
                    <a:lnTo>
                      <a:pt x="414" y="234"/>
                    </a:lnTo>
                    <a:lnTo>
                      <a:pt x="414" y="234"/>
                    </a:lnTo>
                    <a:lnTo>
                      <a:pt x="414" y="234"/>
                    </a:lnTo>
                    <a:lnTo>
                      <a:pt x="412" y="234"/>
                    </a:lnTo>
                    <a:lnTo>
                      <a:pt x="412" y="234"/>
                    </a:lnTo>
                    <a:lnTo>
                      <a:pt x="412" y="234"/>
                    </a:lnTo>
                    <a:lnTo>
                      <a:pt x="410" y="234"/>
                    </a:lnTo>
                    <a:lnTo>
                      <a:pt x="410" y="234"/>
                    </a:lnTo>
                    <a:lnTo>
                      <a:pt x="410" y="234"/>
                    </a:lnTo>
                    <a:lnTo>
                      <a:pt x="410" y="234"/>
                    </a:lnTo>
                    <a:lnTo>
                      <a:pt x="408" y="234"/>
                    </a:lnTo>
                    <a:lnTo>
                      <a:pt x="408" y="234"/>
                    </a:lnTo>
                    <a:lnTo>
                      <a:pt x="408" y="236"/>
                    </a:lnTo>
                    <a:lnTo>
                      <a:pt x="408" y="236"/>
                    </a:lnTo>
                    <a:lnTo>
                      <a:pt x="406" y="236"/>
                    </a:lnTo>
                    <a:lnTo>
                      <a:pt x="406" y="236"/>
                    </a:lnTo>
                    <a:lnTo>
                      <a:pt x="406" y="236"/>
                    </a:lnTo>
                    <a:lnTo>
                      <a:pt x="406" y="236"/>
                    </a:lnTo>
                    <a:lnTo>
                      <a:pt x="404" y="236"/>
                    </a:lnTo>
                    <a:lnTo>
                      <a:pt x="404" y="236"/>
                    </a:lnTo>
                    <a:lnTo>
                      <a:pt x="404" y="236"/>
                    </a:lnTo>
                    <a:lnTo>
                      <a:pt x="404" y="236"/>
                    </a:lnTo>
                    <a:lnTo>
                      <a:pt x="398" y="236"/>
                    </a:lnTo>
                    <a:lnTo>
                      <a:pt x="396" y="236"/>
                    </a:lnTo>
                    <a:lnTo>
                      <a:pt x="396" y="236"/>
                    </a:lnTo>
                    <a:lnTo>
                      <a:pt x="396" y="236"/>
                    </a:lnTo>
                    <a:lnTo>
                      <a:pt x="392" y="236"/>
                    </a:lnTo>
                    <a:lnTo>
                      <a:pt x="392" y="236"/>
                    </a:lnTo>
                    <a:lnTo>
                      <a:pt x="392" y="236"/>
                    </a:lnTo>
                    <a:lnTo>
                      <a:pt x="392" y="236"/>
                    </a:lnTo>
                    <a:lnTo>
                      <a:pt x="396" y="234"/>
                    </a:lnTo>
                    <a:lnTo>
                      <a:pt x="396" y="234"/>
                    </a:lnTo>
                    <a:lnTo>
                      <a:pt x="396" y="232"/>
                    </a:lnTo>
                    <a:lnTo>
                      <a:pt x="396" y="232"/>
                    </a:lnTo>
                    <a:lnTo>
                      <a:pt x="392" y="232"/>
                    </a:lnTo>
                    <a:lnTo>
                      <a:pt x="392" y="232"/>
                    </a:lnTo>
                    <a:lnTo>
                      <a:pt x="392" y="232"/>
                    </a:lnTo>
                    <a:lnTo>
                      <a:pt x="392" y="232"/>
                    </a:lnTo>
                    <a:lnTo>
                      <a:pt x="386" y="232"/>
                    </a:lnTo>
                    <a:lnTo>
                      <a:pt x="384" y="232"/>
                    </a:lnTo>
                    <a:lnTo>
                      <a:pt x="382" y="234"/>
                    </a:lnTo>
                    <a:lnTo>
                      <a:pt x="382" y="234"/>
                    </a:lnTo>
                    <a:lnTo>
                      <a:pt x="378" y="234"/>
                    </a:lnTo>
                    <a:lnTo>
                      <a:pt x="376" y="230"/>
                    </a:lnTo>
                    <a:lnTo>
                      <a:pt x="376" y="230"/>
                    </a:lnTo>
                    <a:lnTo>
                      <a:pt x="376" y="230"/>
                    </a:lnTo>
                    <a:lnTo>
                      <a:pt x="376" y="230"/>
                    </a:lnTo>
                    <a:lnTo>
                      <a:pt x="376" y="228"/>
                    </a:lnTo>
                    <a:lnTo>
                      <a:pt x="376" y="228"/>
                    </a:lnTo>
                    <a:lnTo>
                      <a:pt x="380" y="226"/>
                    </a:lnTo>
                    <a:lnTo>
                      <a:pt x="382" y="224"/>
                    </a:lnTo>
                    <a:lnTo>
                      <a:pt x="382" y="224"/>
                    </a:lnTo>
                    <a:lnTo>
                      <a:pt x="382" y="224"/>
                    </a:lnTo>
                    <a:lnTo>
                      <a:pt x="382" y="224"/>
                    </a:lnTo>
                    <a:lnTo>
                      <a:pt x="384" y="224"/>
                    </a:lnTo>
                    <a:lnTo>
                      <a:pt x="384" y="224"/>
                    </a:lnTo>
                    <a:lnTo>
                      <a:pt x="384" y="224"/>
                    </a:lnTo>
                    <a:lnTo>
                      <a:pt x="384" y="224"/>
                    </a:lnTo>
                    <a:lnTo>
                      <a:pt x="394" y="224"/>
                    </a:lnTo>
                    <a:lnTo>
                      <a:pt x="394" y="224"/>
                    </a:lnTo>
                    <a:lnTo>
                      <a:pt x="396" y="226"/>
                    </a:lnTo>
                    <a:lnTo>
                      <a:pt x="396" y="226"/>
                    </a:lnTo>
                    <a:lnTo>
                      <a:pt x="396" y="226"/>
                    </a:lnTo>
                    <a:lnTo>
                      <a:pt x="396" y="226"/>
                    </a:lnTo>
                    <a:lnTo>
                      <a:pt x="396" y="224"/>
                    </a:lnTo>
                    <a:lnTo>
                      <a:pt x="396" y="224"/>
                    </a:lnTo>
                    <a:lnTo>
                      <a:pt x="398" y="224"/>
                    </a:lnTo>
                    <a:lnTo>
                      <a:pt x="398" y="224"/>
                    </a:lnTo>
                    <a:lnTo>
                      <a:pt x="398" y="224"/>
                    </a:lnTo>
                    <a:lnTo>
                      <a:pt x="398" y="224"/>
                    </a:lnTo>
                    <a:lnTo>
                      <a:pt x="404" y="224"/>
                    </a:lnTo>
                    <a:lnTo>
                      <a:pt x="404" y="224"/>
                    </a:lnTo>
                    <a:lnTo>
                      <a:pt x="404" y="220"/>
                    </a:lnTo>
                    <a:lnTo>
                      <a:pt x="404" y="220"/>
                    </a:lnTo>
                    <a:lnTo>
                      <a:pt x="402" y="220"/>
                    </a:lnTo>
                    <a:lnTo>
                      <a:pt x="402" y="220"/>
                    </a:lnTo>
                    <a:lnTo>
                      <a:pt x="402" y="218"/>
                    </a:lnTo>
                    <a:lnTo>
                      <a:pt x="402" y="218"/>
                    </a:lnTo>
                    <a:lnTo>
                      <a:pt x="398" y="218"/>
                    </a:lnTo>
                    <a:lnTo>
                      <a:pt x="396" y="216"/>
                    </a:lnTo>
                    <a:lnTo>
                      <a:pt x="396" y="216"/>
                    </a:lnTo>
                    <a:lnTo>
                      <a:pt x="394" y="216"/>
                    </a:lnTo>
                    <a:lnTo>
                      <a:pt x="394" y="216"/>
                    </a:lnTo>
                    <a:lnTo>
                      <a:pt x="394" y="216"/>
                    </a:lnTo>
                    <a:lnTo>
                      <a:pt x="394" y="216"/>
                    </a:lnTo>
                    <a:lnTo>
                      <a:pt x="382" y="216"/>
                    </a:lnTo>
                    <a:lnTo>
                      <a:pt x="382" y="216"/>
                    </a:lnTo>
                    <a:lnTo>
                      <a:pt x="382" y="218"/>
                    </a:lnTo>
                    <a:lnTo>
                      <a:pt x="382" y="218"/>
                    </a:lnTo>
                    <a:lnTo>
                      <a:pt x="382" y="218"/>
                    </a:lnTo>
                    <a:lnTo>
                      <a:pt x="382" y="218"/>
                    </a:lnTo>
                    <a:lnTo>
                      <a:pt x="382" y="218"/>
                    </a:lnTo>
                    <a:lnTo>
                      <a:pt x="382" y="218"/>
                    </a:lnTo>
                    <a:lnTo>
                      <a:pt x="378" y="218"/>
                    </a:lnTo>
                    <a:lnTo>
                      <a:pt x="378" y="218"/>
                    </a:lnTo>
                    <a:lnTo>
                      <a:pt x="378" y="218"/>
                    </a:lnTo>
                    <a:lnTo>
                      <a:pt x="378" y="218"/>
                    </a:lnTo>
                    <a:lnTo>
                      <a:pt x="378" y="218"/>
                    </a:lnTo>
                    <a:lnTo>
                      <a:pt x="378" y="218"/>
                    </a:lnTo>
                    <a:lnTo>
                      <a:pt x="378" y="216"/>
                    </a:lnTo>
                    <a:lnTo>
                      <a:pt x="378" y="216"/>
                    </a:lnTo>
                    <a:lnTo>
                      <a:pt x="378" y="216"/>
                    </a:lnTo>
                    <a:lnTo>
                      <a:pt x="382" y="216"/>
                    </a:lnTo>
                    <a:lnTo>
                      <a:pt x="382" y="216"/>
                    </a:lnTo>
                    <a:lnTo>
                      <a:pt x="382" y="216"/>
                    </a:lnTo>
                    <a:lnTo>
                      <a:pt x="382" y="216"/>
                    </a:lnTo>
                    <a:lnTo>
                      <a:pt x="382" y="216"/>
                    </a:lnTo>
                    <a:lnTo>
                      <a:pt x="382" y="216"/>
                    </a:lnTo>
                    <a:lnTo>
                      <a:pt x="382" y="214"/>
                    </a:lnTo>
                    <a:lnTo>
                      <a:pt x="382" y="214"/>
                    </a:lnTo>
                    <a:lnTo>
                      <a:pt x="382" y="214"/>
                    </a:lnTo>
                    <a:lnTo>
                      <a:pt x="382" y="214"/>
                    </a:lnTo>
                    <a:lnTo>
                      <a:pt x="380" y="214"/>
                    </a:lnTo>
                    <a:lnTo>
                      <a:pt x="380" y="212"/>
                    </a:lnTo>
                    <a:lnTo>
                      <a:pt x="380" y="212"/>
                    </a:lnTo>
                    <a:lnTo>
                      <a:pt x="380" y="210"/>
                    </a:lnTo>
                    <a:lnTo>
                      <a:pt x="380" y="210"/>
                    </a:lnTo>
                    <a:lnTo>
                      <a:pt x="380" y="210"/>
                    </a:lnTo>
                    <a:lnTo>
                      <a:pt x="380" y="210"/>
                    </a:lnTo>
                    <a:lnTo>
                      <a:pt x="382" y="212"/>
                    </a:lnTo>
                    <a:lnTo>
                      <a:pt x="384" y="214"/>
                    </a:lnTo>
                    <a:lnTo>
                      <a:pt x="384" y="214"/>
                    </a:lnTo>
                    <a:lnTo>
                      <a:pt x="384" y="214"/>
                    </a:lnTo>
                    <a:lnTo>
                      <a:pt x="384" y="214"/>
                    </a:lnTo>
                    <a:lnTo>
                      <a:pt x="388" y="214"/>
                    </a:lnTo>
                    <a:lnTo>
                      <a:pt x="388" y="214"/>
                    </a:lnTo>
                    <a:lnTo>
                      <a:pt x="388" y="212"/>
                    </a:lnTo>
                    <a:lnTo>
                      <a:pt x="388" y="212"/>
                    </a:lnTo>
                    <a:lnTo>
                      <a:pt x="396" y="214"/>
                    </a:lnTo>
                    <a:lnTo>
                      <a:pt x="396" y="214"/>
                    </a:lnTo>
                    <a:lnTo>
                      <a:pt x="396" y="214"/>
                    </a:lnTo>
                    <a:lnTo>
                      <a:pt x="396" y="214"/>
                    </a:lnTo>
                    <a:lnTo>
                      <a:pt x="398" y="214"/>
                    </a:lnTo>
                    <a:lnTo>
                      <a:pt x="398" y="214"/>
                    </a:lnTo>
                    <a:lnTo>
                      <a:pt x="398" y="214"/>
                    </a:lnTo>
                    <a:lnTo>
                      <a:pt x="398" y="214"/>
                    </a:lnTo>
                    <a:lnTo>
                      <a:pt x="402" y="214"/>
                    </a:lnTo>
                    <a:lnTo>
                      <a:pt x="402" y="214"/>
                    </a:lnTo>
                    <a:lnTo>
                      <a:pt x="404" y="218"/>
                    </a:lnTo>
                    <a:lnTo>
                      <a:pt x="404" y="218"/>
                    </a:lnTo>
                    <a:lnTo>
                      <a:pt x="410" y="218"/>
                    </a:lnTo>
                    <a:lnTo>
                      <a:pt x="410" y="218"/>
                    </a:lnTo>
                    <a:lnTo>
                      <a:pt x="412" y="224"/>
                    </a:lnTo>
                    <a:lnTo>
                      <a:pt x="412" y="224"/>
                    </a:lnTo>
                    <a:lnTo>
                      <a:pt x="414" y="224"/>
                    </a:lnTo>
                    <a:lnTo>
                      <a:pt x="414" y="224"/>
                    </a:lnTo>
                    <a:lnTo>
                      <a:pt x="414" y="228"/>
                    </a:lnTo>
                    <a:lnTo>
                      <a:pt x="414" y="228"/>
                    </a:lnTo>
                    <a:lnTo>
                      <a:pt x="418" y="230"/>
                    </a:lnTo>
                    <a:lnTo>
                      <a:pt x="418" y="230"/>
                    </a:lnTo>
                    <a:lnTo>
                      <a:pt x="420" y="232"/>
                    </a:lnTo>
                    <a:lnTo>
                      <a:pt x="420" y="232"/>
                    </a:lnTo>
                    <a:lnTo>
                      <a:pt x="424" y="234"/>
                    </a:lnTo>
                    <a:lnTo>
                      <a:pt x="424" y="234"/>
                    </a:lnTo>
                    <a:lnTo>
                      <a:pt x="424" y="234"/>
                    </a:lnTo>
                    <a:lnTo>
                      <a:pt x="424" y="234"/>
                    </a:lnTo>
                    <a:lnTo>
                      <a:pt x="426" y="236"/>
                    </a:lnTo>
                    <a:lnTo>
                      <a:pt x="426" y="236"/>
                    </a:lnTo>
                    <a:lnTo>
                      <a:pt x="428" y="234"/>
                    </a:lnTo>
                    <a:lnTo>
                      <a:pt x="428" y="234"/>
                    </a:lnTo>
                    <a:lnTo>
                      <a:pt x="428" y="234"/>
                    </a:lnTo>
                    <a:lnTo>
                      <a:pt x="428" y="234"/>
                    </a:lnTo>
                    <a:lnTo>
                      <a:pt x="432" y="234"/>
                    </a:lnTo>
                    <a:lnTo>
                      <a:pt x="432" y="234"/>
                    </a:lnTo>
                    <a:lnTo>
                      <a:pt x="432" y="236"/>
                    </a:lnTo>
                    <a:lnTo>
                      <a:pt x="432" y="236"/>
                    </a:lnTo>
                    <a:lnTo>
                      <a:pt x="436" y="236"/>
                    </a:lnTo>
                    <a:lnTo>
                      <a:pt x="436" y="236"/>
                    </a:lnTo>
                    <a:lnTo>
                      <a:pt x="438" y="234"/>
                    </a:lnTo>
                    <a:lnTo>
                      <a:pt x="438" y="234"/>
                    </a:lnTo>
                    <a:lnTo>
                      <a:pt x="438" y="232"/>
                    </a:lnTo>
                    <a:lnTo>
                      <a:pt x="438" y="232"/>
                    </a:lnTo>
                    <a:lnTo>
                      <a:pt x="436" y="232"/>
                    </a:lnTo>
                    <a:lnTo>
                      <a:pt x="436" y="232"/>
                    </a:lnTo>
                    <a:lnTo>
                      <a:pt x="436" y="232"/>
                    </a:lnTo>
                    <a:lnTo>
                      <a:pt x="434" y="232"/>
                    </a:lnTo>
                    <a:lnTo>
                      <a:pt x="434" y="232"/>
                    </a:lnTo>
                    <a:lnTo>
                      <a:pt x="436" y="230"/>
                    </a:lnTo>
                    <a:lnTo>
                      <a:pt x="436" y="230"/>
                    </a:lnTo>
                    <a:lnTo>
                      <a:pt x="436" y="230"/>
                    </a:lnTo>
                    <a:lnTo>
                      <a:pt x="436" y="230"/>
                    </a:lnTo>
                    <a:lnTo>
                      <a:pt x="436" y="230"/>
                    </a:lnTo>
                    <a:lnTo>
                      <a:pt x="436" y="230"/>
                    </a:lnTo>
                    <a:lnTo>
                      <a:pt x="438" y="224"/>
                    </a:lnTo>
                    <a:lnTo>
                      <a:pt x="438" y="224"/>
                    </a:lnTo>
                    <a:lnTo>
                      <a:pt x="436" y="224"/>
                    </a:lnTo>
                    <a:lnTo>
                      <a:pt x="436" y="224"/>
                    </a:lnTo>
                    <a:lnTo>
                      <a:pt x="436" y="222"/>
                    </a:lnTo>
                    <a:lnTo>
                      <a:pt x="434" y="222"/>
                    </a:lnTo>
                    <a:lnTo>
                      <a:pt x="434" y="222"/>
                    </a:lnTo>
                    <a:lnTo>
                      <a:pt x="432" y="218"/>
                    </a:lnTo>
                    <a:lnTo>
                      <a:pt x="432" y="218"/>
                    </a:lnTo>
                    <a:lnTo>
                      <a:pt x="430" y="218"/>
                    </a:lnTo>
                    <a:lnTo>
                      <a:pt x="430" y="218"/>
                    </a:lnTo>
                    <a:lnTo>
                      <a:pt x="430" y="218"/>
                    </a:lnTo>
                    <a:lnTo>
                      <a:pt x="430" y="218"/>
                    </a:lnTo>
                    <a:lnTo>
                      <a:pt x="430" y="220"/>
                    </a:lnTo>
                    <a:lnTo>
                      <a:pt x="430" y="220"/>
                    </a:lnTo>
                    <a:lnTo>
                      <a:pt x="430" y="220"/>
                    </a:lnTo>
                    <a:lnTo>
                      <a:pt x="430" y="220"/>
                    </a:lnTo>
                    <a:lnTo>
                      <a:pt x="430" y="214"/>
                    </a:lnTo>
                    <a:lnTo>
                      <a:pt x="430" y="214"/>
                    </a:lnTo>
                    <a:lnTo>
                      <a:pt x="426" y="216"/>
                    </a:lnTo>
                    <a:lnTo>
                      <a:pt x="426" y="216"/>
                    </a:lnTo>
                    <a:lnTo>
                      <a:pt x="428" y="212"/>
                    </a:lnTo>
                    <a:lnTo>
                      <a:pt x="428" y="212"/>
                    </a:lnTo>
                    <a:lnTo>
                      <a:pt x="426" y="212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4" y="212"/>
                    </a:lnTo>
                    <a:lnTo>
                      <a:pt x="424" y="210"/>
                    </a:lnTo>
                    <a:lnTo>
                      <a:pt x="424" y="210"/>
                    </a:lnTo>
                    <a:lnTo>
                      <a:pt x="420" y="208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6"/>
                    </a:lnTo>
                    <a:lnTo>
                      <a:pt x="414" y="204"/>
                    </a:lnTo>
                    <a:lnTo>
                      <a:pt x="410" y="204"/>
                    </a:lnTo>
                    <a:lnTo>
                      <a:pt x="410" y="204"/>
                    </a:lnTo>
                    <a:lnTo>
                      <a:pt x="410" y="206"/>
                    </a:lnTo>
                    <a:lnTo>
                      <a:pt x="410" y="206"/>
                    </a:lnTo>
                    <a:lnTo>
                      <a:pt x="408" y="204"/>
                    </a:lnTo>
                    <a:lnTo>
                      <a:pt x="408" y="204"/>
                    </a:lnTo>
                    <a:lnTo>
                      <a:pt x="408" y="206"/>
                    </a:lnTo>
                    <a:lnTo>
                      <a:pt x="408" y="206"/>
                    </a:lnTo>
                    <a:lnTo>
                      <a:pt x="406" y="206"/>
                    </a:lnTo>
                    <a:lnTo>
                      <a:pt x="406" y="206"/>
                    </a:lnTo>
                    <a:lnTo>
                      <a:pt x="406" y="204"/>
                    </a:lnTo>
                    <a:lnTo>
                      <a:pt x="406" y="204"/>
                    </a:lnTo>
                    <a:lnTo>
                      <a:pt x="410" y="202"/>
                    </a:lnTo>
                    <a:lnTo>
                      <a:pt x="410" y="202"/>
                    </a:lnTo>
                    <a:lnTo>
                      <a:pt x="410" y="202"/>
                    </a:lnTo>
                    <a:lnTo>
                      <a:pt x="410" y="202"/>
                    </a:lnTo>
                    <a:lnTo>
                      <a:pt x="410" y="200"/>
                    </a:lnTo>
                    <a:lnTo>
                      <a:pt x="410" y="200"/>
                    </a:lnTo>
                    <a:lnTo>
                      <a:pt x="406" y="198"/>
                    </a:lnTo>
                    <a:lnTo>
                      <a:pt x="406" y="198"/>
                    </a:lnTo>
                    <a:lnTo>
                      <a:pt x="406" y="198"/>
                    </a:lnTo>
                    <a:lnTo>
                      <a:pt x="406" y="198"/>
                    </a:lnTo>
                    <a:lnTo>
                      <a:pt x="404" y="200"/>
                    </a:lnTo>
                    <a:lnTo>
                      <a:pt x="404" y="200"/>
                    </a:lnTo>
                    <a:lnTo>
                      <a:pt x="404" y="200"/>
                    </a:lnTo>
                    <a:lnTo>
                      <a:pt x="404" y="200"/>
                    </a:lnTo>
                    <a:lnTo>
                      <a:pt x="400" y="200"/>
                    </a:lnTo>
                    <a:lnTo>
                      <a:pt x="400" y="200"/>
                    </a:lnTo>
                    <a:lnTo>
                      <a:pt x="398" y="202"/>
                    </a:lnTo>
                    <a:lnTo>
                      <a:pt x="398" y="202"/>
                    </a:lnTo>
                    <a:lnTo>
                      <a:pt x="398" y="202"/>
                    </a:lnTo>
                    <a:lnTo>
                      <a:pt x="398" y="202"/>
                    </a:lnTo>
                    <a:lnTo>
                      <a:pt x="396" y="202"/>
                    </a:lnTo>
                    <a:lnTo>
                      <a:pt x="396" y="202"/>
                    </a:lnTo>
                    <a:lnTo>
                      <a:pt x="396" y="202"/>
                    </a:lnTo>
                    <a:lnTo>
                      <a:pt x="396" y="202"/>
                    </a:lnTo>
                    <a:lnTo>
                      <a:pt x="396" y="202"/>
                    </a:lnTo>
                    <a:lnTo>
                      <a:pt x="396" y="200"/>
                    </a:lnTo>
                    <a:lnTo>
                      <a:pt x="396" y="200"/>
                    </a:lnTo>
                    <a:lnTo>
                      <a:pt x="394" y="200"/>
                    </a:lnTo>
                    <a:lnTo>
                      <a:pt x="392" y="200"/>
                    </a:lnTo>
                    <a:lnTo>
                      <a:pt x="392" y="200"/>
                    </a:lnTo>
                    <a:lnTo>
                      <a:pt x="392" y="196"/>
                    </a:lnTo>
                    <a:lnTo>
                      <a:pt x="392" y="196"/>
                    </a:lnTo>
                    <a:lnTo>
                      <a:pt x="390" y="196"/>
                    </a:lnTo>
                    <a:lnTo>
                      <a:pt x="390" y="196"/>
                    </a:lnTo>
                    <a:lnTo>
                      <a:pt x="390" y="194"/>
                    </a:lnTo>
                    <a:lnTo>
                      <a:pt x="390" y="194"/>
                    </a:lnTo>
                    <a:lnTo>
                      <a:pt x="388" y="194"/>
                    </a:lnTo>
                    <a:lnTo>
                      <a:pt x="388" y="194"/>
                    </a:lnTo>
                    <a:lnTo>
                      <a:pt x="388" y="194"/>
                    </a:lnTo>
                    <a:lnTo>
                      <a:pt x="388" y="194"/>
                    </a:lnTo>
                    <a:lnTo>
                      <a:pt x="394" y="192"/>
                    </a:lnTo>
                    <a:lnTo>
                      <a:pt x="394" y="192"/>
                    </a:lnTo>
                    <a:lnTo>
                      <a:pt x="394" y="190"/>
                    </a:lnTo>
                    <a:lnTo>
                      <a:pt x="394" y="190"/>
                    </a:lnTo>
                    <a:lnTo>
                      <a:pt x="392" y="190"/>
                    </a:lnTo>
                    <a:lnTo>
                      <a:pt x="392" y="190"/>
                    </a:lnTo>
                    <a:lnTo>
                      <a:pt x="394" y="190"/>
                    </a:lnTo>
                    <a:lnTo>
                      <a:pt x="396" y="190"/>
                    </a:lnTo>
                    <a:lnTo>
                      <a:pt x="400" y="190"/>
                    </a:lnTo>
                    <a:lnTo>
                      <a:pt x="400" y="190"/>
                    </a:lnTo>
                    <a:lnTo>
                      <a:pt x="400" y="190"/>
                    </a:lnTo>
                    <a:lnTo>
                      <a:pt x="400" y="190"/>
                    </a:lnTo>
                    <a:lnTo>
                      <a:pt x="402" y="188"/>
                    </a:lnTo>
                    <a:lnTo>
                      <a:pt x="402" y="188"/>
                    </a:lnTo>
                    <a:lnTo>
                      <a:pt x="404" y="188"/>
                    </a:lnTo>
                    <a:lnTo>
                      <a:pt x="404" y="188"/>
                    </a:lnTo>
                    <a:lnTo>
                      <a:pt x="406" y="186"/>
                    </a:lnTo>
                    <a:lnTo>
                      <a:pt x="406" y="186"/>
                    </a:lnTo>
                    <a:lnTo>
                      <a:pt x="406" y="186"/>
                    </a:lnTo>
                    <a:lnTo>
                      <a:pt x="406" y="186"/>
                    </a:lnTo>
                    <a:lnTo>
                      <a:pt x="408" y="184"/>
                    </a:lnTo>
                    <a:lnTo>
                      <a:pt x="408" y="184"/>
                    </a:lnTo>
                    <a:lnTo>
                      <a:pt x="412" y="184"/>
                    </a:lnTo>
                    <a:lnTo>
                      <a:pt x="412" y="184"/>
                    </a:lnTo>
                    <a:lnTo>
                      <a:pt x="412" y="180"/>
                    </a:lnTo>
                    <a:lnTo>
                      <a:pt x="412" y="180"/>
                    </a:lnTo>
                    <a:lnTo>
                      <a:pt x="414" y="180"/>
                    </a:lnTo>
                    <a:lnTo>
                      <a:pt x="414" y="180"/>
                    </a:lnTo>
                    <a:lnTo>
                      <a:pt x="414" y="184"/>
                    </a:lnTo>
                    <a:lnTo>
                      <a:pt x="414" y="184"/>
                    </a:lnTo>
                    <a:lnTo>
                      <a:pt x="412" y="184"/>
                    </a:lnTo>
                    <a:lnTo>
                      <a:pt x="412" y="184"/>
                    </a:lnTo>
                    <a:lnTo>
                      <a:pt x="414" y="184"/>
                    </a:lnTo>
                    <a:lnTo>
                      <a:pt x="414" y="184"/>
                    </a:lnTo>
                    <a:lnTo>
                      <a:pt x="416" y="186"/>
                    </a:lnTo>
                    <a:lnTo>
                      <a:pt x="416" y="186"/>
                    </a:lnTo>
                    <a:lnTo>
                      <a:pt x="416" y="186"/>
                    </a:lnTo>
                    <a:lnTo>
                      <a:pt x="416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2" y="186"/>
                    </a:lnTo>
                    <a:lnTo>
                      <a:pt x="422" y="186"/>
                    </a:lnTo>
                    <a:lnTo>
                      <a:pt x="422" y="188"/>
                    </a:lnTo>
                    <a:lnTo>
                      <a:pt x="422" y="188"/>
                    </a:lnTo>
                    <a:lnTo>
                      <a:pt x="426" y="188"/>
                    </a:lnTo>
                    <a:lnTo>
                      <a:pt x="426" y="188"/>
                    </a:lnTo>
                    <a:lnTo>
                      <a:pt x="426" y="188"/>
                    </a:lnTo>
                    <a:lnTo>
                      <a:pt x="426" y="188"/>
                    </a:lnTo>
                    <a:lnTo>
                      <a:pt x="428" y="188"/>
                    </a:lnTo>
                    <a:lnTo>
                      <a:pt x="428" y="188"/>
                    </a:lnTo>
                    <a:lnTo>
                      <a:pt x="428" y="188"/>
                    </a:lnTo>
                    <a:lnTo>
                      <a:pt x="428" y="188"/>
                    </a:lnTo>
                    <a:lnTo>
                      <a:pt x="430" y="190"/>
                    </a:lnTo>
                    <a:lnTo>
                      <a:pt x="430" y="190"/>
                    </a:lnTo>
                    <a:lnTo>
                      <a:pt x="430" y="188"/>
                    </a:lnTo>
                    <a:lnTo>
                      <a:pt x="430" y="188"/>
                    </a:lnTo>
                    <a:lnTo>
                      <a:pt x="434" y="188"/>
                    </a:lnTo>
                    <a:lnTo>
                      <a:pt x="434" y="188"/>
                    </a:lnTo>
                    <a:lnTo>
                      <a:pt x="434" y="188"/>
                    </a:lnTo>
                    <a:lnTo>
                      <a:pt x="434" y="188"/>
                    </a:lnTo>
                    <a:lnTo>
                      <a:pt x="436" y="188"/>
                    </a:lnTo>
                    <a:lnTo>
                      <a:pt x="436" y="188"/>
                    </a:lnTo>
                    <a:lnTo>
                      <a:pt x="438" y="186"/>
                    </a:lnTo>
                    <a:lnTo>
                      <a:pt x="438" y="186"/>
                    </a:lnTo>
                    <a:lnTo>
                      <a:pt x="438" y="186"/>
                    </a:lnTo>
                    <a:lnTo>
                      <a:pt x="438" y="186"/>
                    </a:lnTo>
                    <a:lnTo>
                      <a:pt x="438" y="184"/>
                    </a:lnTo>
                    <a:lnTo>
                      <a:pt x="438" y="184"/>
                    </a:lnTo>
                    <a:lnTo>
                      <a:pt x="444" y="184"/>
                    </a:lnTo>
                    <a:lnTo>
                      <a:pt x="444" y="184"/>
                    </a:lnTo>
                    <a:lnTo>
                      <a:pt x="446" y="184"/>
                    </a:lnTo>
                    <a:lnTo>
                      <a:pt x="446" y="184"/>
                    </a:lnTo>
                    <a:lnTo>
                      <a:pt x="444" y="180"/>
                    </a:lnTo>
                    <a:lnTo>
                      <a:pt x="444" y="178"/>
                    </a:lnTo>
                    <a:lnTo>
                      <a:pt x="444" y="178"/>
                    </a:lnTo>
                    <a:lnTo>
                      <a:pt x="446" y="178"/>
                    </a:lnTo>
                    <a:lnTo>
                      <a:pt x="446" y="178"/>
                    </a:lnTo>
                    <a:lnTo>
                      <a:pt x="442" y="178"/>
                    </a:lnTo>
                    <a:lnTo>
                      <a:pt x="440" y="178"/>
                    </a:lnTo>
                    <a:lnTo>
                      <a:pt x="440" y="178"/>
                    </a:lnTo>
                    <a:lnTo>
                      <a:pt x="440" y="176"/>
                    </a:lnTo>
                    <a:lnTo>
                      <a:pt x="440" y="176"/>
                    </a:lnTo>
                    <a:lnTo>
                      <a:pt x="438" y="176"/>
                    </a:lnTo>
                    <a:lnTo>
                      <a:pt x="438" y="176"/>
                    </a:lnTo>
                    <a:lnTo>
                      <a:pt x="436" y="178"/>
                    </a:lnTo>
                    <a:lnTo>
                      <a:pt x="434" y="180"/>
                    </a:lnTo>
                    <a:lnTo>
                      <a:pt x="434" y="180"/>
                    </a:lnTo>
                    <a:lnTo>
                      <a:pt x="434" y="180"/>
                    </a:lnTo>
                    <a:lnTo>
                      <a:pt x="434" y="180"/>
                    </a:lnTo>
                    <a:lnTo>
                      <a:pt x="432" y="176"/>
                    </a:lnTo>
                    <a:lnTo>
                      <a:pt x="432" y="176"/>
                    </a:lnTo>
                    <a:lnTo>
                      <a:pt x="430" y="176"/>
                    </a:lnTo>
                    <a:lnTo>
                      <a:pt x="430" y="176"/>
                    </a:lnTo>
                    <a:lnTo>
                      <a:pt x="430" y="176"/>
                    </a:lnTo>
                    <a:lnTo>
                      <a:pt x="430" y="176"/>
                    </a:lnTo>
                    <a:lnTo>
                      <a:pt x="430" y="172"/>
                    </a:lnTo>
                    <a:lnTo>
                      <a:pt x="432" y="166"/>
                    </a:lnTo>
                    <a:lnTo>
                      <a:pt x="432" y="166"/>
                    </a:lnTo>
                    <a:lnTo>
                      <a:pt x="436" y="168"/>
                    </a:lnTo>
                    <a:lnTo>
                      <a:pt x="436" y="168"/>
                    </a:lnTo>
                    <a:lnTo>
                      <a:pt x="436" y="170"/>
                    </a:lnTo>
                    <a:lnTo>
                      <a:pt x="436" y="170"/>
                    </a:lnTo>
                    <a:lnTo>
                      <a:pt x="448" y="170"/>
                    </a:lnTo>
                    <a:lnTo>
                      <a:pt x="448" y="170"/>
                    </a:lnTo>
                    <a:lnTo>
                      <a:pt x="448" y="172"/>
                    </a:lnTo>
                    <a:lnTo>
                      <a:pt x="448" y="172"/>
                    </a:lnTo>
                    <a:lnTo>
                      <a:pt x="450" y="172"/>
                    </a:lnTo>
                    <a:lnTo>
                      <a:pt x="450" y="172"/>
                    </a:lnTo>
                    <a:lnTo>
                      <a:pt x="450" y="174"/>
                    </a:lnTo>
                    <a:lnTo>
                      <a:pt x="450" y="174"/>
                    </a:lnTo>
                    <a:lnTo>
                      <a:pt x="454" y="172"/>
                    </a:lnTo>
                    <a:lnTo>
                      <a:pt x="458" y="172"/>
                    </a:lnTo>
                    <a:lnTo>
                      <a:pt x="458" y="172"/>
                    </a:lnTo>
                    <a:lnTo>
                      <a:pt x="456" y="168"/>
                    </a:lnTo>
                    <a:lnTo>
                      <a:pt x="456" y="168"/>
                    </a:lnTo>
                    <a:lnTo>
                      <a:pt x="452" y="168"/>
                    </a:lnTo>
                    <a:lnTo>
                      <a:pt x="452" y="168"/>
                    </a:lnTo>
                    <a:lnTo>
                      <a:pt x="452" y="168"/>
                    </a:lnTo>
                    <a:lnTo>
                      <a:pt x="452" y="168"/>
                    </a:lnTo>
                    <a:lnTo>
                      <a:pt x="450" y="168"/>
                    </a:lnTo>
                    <a:lnTo>
                      <a:pt x="450" y="168"/>
                    </a:lnTo>
                    <a:lnTo>
                      <a:pt x="450" y="168"/>
                    </a:lnTo>
                    <a:lnTo>
                      <a:pt x="450" y="168"/>
                    </a:lnTo>
                    <a:lnTo>
                      <a:pt x="442" y="168"/>
                    </a:lnTo>
                    <a:lnTo>
                      <a:pt x="442" y="168"/>
                    </a:lnTo>
                    <a:lnTo>
                      <a:pt x="444" y="166"/>
                    </a:lnTo>
                    <a:lnTo>
                      <a:pt x="444" y="166"/>
                    </a:lnTo>
                    <a:lnTo>
                      <a:pt x="444" y="162"/>
                    </a:lnTo>
                    <a:lnTo>
                      <a:pt x="444" y="162"/>
                    </a:lnTo>
                    <a:lnTo>
                      <a:pt x="442" y="164"/>
                    </a:lnTo>
                    <a:lnTo>
                      <a:pt x="440" y="166"/>
                    </a:lnTo>
                    <a:lnTo>
                      <a:pt x="440" y="166"/>
                    </a:lnTo>
                    <a:lnTo>
                      <a:pt x="438" y="164"/>
                    </a:lnTo>
                    <a:lnTo>
                      <a:pt x="436" y="164"/>
                    </a:lnTo>
                    <a:lnTo>
                      <a:pt x="436" y="164"/>
                    </a:lnTo>
                    <a:lnTo>
                      <a:pt x="436" y="164"/>
                    </a:lnTo>
                    <a:lnTo>
                      <a:pt x="436" y="164"/>
                    </a:lnTo>
                    <a:lnTo>
                      <a:pt x="438" y="164"/>
                    </a:lnTo>
                    <a:lnTo>
                      <a:pt x="438" y="164"/>
                    </a:lnTo>
                    <a:lnTo>
                      <a:pt x="442" y="160"/>
                    </a:lnTo>
                    <a:lnTo>
                      <a:pt x="442" y="160"/>
                    </a:lnTo>
                    <a:lnTo>
                      <a:pt x="442" y="160"/>
                    </a:lnTo>
                    <a:lnTo>
                      <a:pt x="442" y="160"/>
                    </a:lnTo>
                    <a:lnTo>
                      <a:pt x="442" y="160"/>
                    </a:lnTo>
                    <a:lnTo>
                      <a:pt x="442" y="160"/>
                    </a:lnTo>
                    <a:lnTo>
                      <a:pt x="440" y="158"/>
                    </a:lnTo>
                    <a:lnTo>
                      <a:pt x="440" y="156"/>
                    </a:lnTo>
                    <a:lnTo>
                      <a:pt x="440" y="156"/>
                    </a:lnTo>
                    <a:lnTo>
                      <a:pt x="434" y="154"/>
                    </a:lnTo>
                    <a:lnTo>
                      <a:pt x="434" y="154"/>
                    </a:lnTo>
                    <a:lnTo>
                      <a:pt x="434" y="152"/>
                    </a:lnTo>
                    <a:lnTo>
                      <a:pt x="434" y="152"/>
                    </a:lnTo>
                    <a:lnTo>
                      <a:pt x="438" y="154"/>
                    </a:lnTo>
                    <a:lnTo>
                      <a:pt x="438" y="154"/>
                    </a:lnTo>
                    <a:lnTo>
                      <a:pt x="438" y="154"/>
                    </a:lnTo>
                    <a:lnTo>
                      <a:pt x="438" y="154"/>
                    </a:lnTo>
                    <a:lnTo>
                      <a:pt x="438" y="154"/>
                    </a:lnTo>
                    <a:lnTo>
                      <a:pt x="438" y="154"/>
                    </a:lnTo>
                    <a:lnTo>
                      <a:pt x="438" y="154"/>
                    </a:lnTo>
                    <a:lnTo>
                      <a:pt x="438" y="154"/>
                    </a:lnTo>
                    <a:lnTo>
                      <a:pt x="442" y="154"/>
                    </a:lnTo>
                    <a:lnTo>
                      <a:pt x="446" y="154"/>
                    </a:lnTo>
                    <a:lnTo>
                      <a:pt x="446" y="154"/>
                    </a:lnTo>
                    <a:lnTo>
                      <a:pt x="448" y="156"/>
                    </a:lnTo>
                    <a:lnTo>
                      <a:pt x="448" y="156"/>
                    </a:lnTo>
                    <a:lnTo>
                      <a:pt x="450" y="156"/>
                    </a:lnTo>
                    <a:lnTo>
                      <a:pt x="450" y="156"/>
                    </a:lnTo>
                    <a:lnTo>
                      <a:pt x="450" y="156"/>
                    </a:lnTo>
                    <a:lnTo>
                      <a:pt x="450" y="156"/>
                    </a:lnTo>
                    <a:lnTo>
                      <a:pt x="452" y="156"/>
                    </a:lnTo>
                    <a:lnTo>
                      <a:pt x="452" y="156"/>
                    </a:lnTo>
                    <a:lnTo>
                      <a:pt x="452" y="154"/>
                    </a:lnTo>
                    <a:lnTo>
                      <a:pt x="452" y="154"/>
                    </a:lnTo>
                    <a:lnTo>
                      <a:pt x="452" y="152"/>
                    </a:lnTo>
                    <a:lnTo>
                      <a:pt x="452" y="148"/>
                    </a:lnTo>
                    <a:lnTo>
                      <a:pt x="450" y="142"/>
                    </a:lnTo>
                    <a:lnTo>
                      <a:pt x="450" y="142"/>
                    </a:lnTo>
                    <a:lnTo>
                      <a:pt x="448" y="142"/>
                    </a:lnTo>
                    <a:lnTo>
                      <a:pt x="448" y="142"/>
                    </a:lnTo>
                    <a:lnTo>
                      <a:pt x="448" y="140"/>
                    </a:lnTo>
                    <a:lnTo>
                      <a:pt x="448" y="140"/>
                    </a:lnTo>
                    <a:lnTo>
                      <a:pt x="448" y="138"/>
                    </a:lnTo>
                    <a:lnTo>
                      <a:pt x="444" y="136"/>
                    </a:lnTo>
                    <a:lnTo>
                      <a:pt x="444" y="136"/>
                    </a:lnTo>
                    <a:lnTo>
                      <a:pt x="444" y="136"/>
                    </a:lnTo>
                    <a:lnTo>
                      <a:pt x="442" y="136"/>
                    </a:lnTo>
                    <a:lnTo>
                      <a:pt x="442" y="136"/>
                    </a:lnTo>
                    <a:lnTo>
                      <a:pt x="440" y="140"/>
                    </a:lnTo>
                    <a:lnTo>
                      <a:pt x="440" y="140"/>
                    </a:lnTo>
                    <a:lnTo>
                      <a:pt x="440" y="140"/>
                    </a:lnTo>
                    <a:lnTo>
                      <a:pt x="440" y="140"/>
                    </a:lnTo>
                    <a:lnTo>
                      <a:pt x="438" y="138"/>
                    </a:lnTo>
                    <a:lnTo>
                      <a:pt x="438" y="138"/>
                    </a:lnTo>
                    <a:lnTo>
                      <a:pt x="434" y="138"/>
                    </a:lnTo>
                    <a:lnTo>
                      <a:pt x="434" y="138"/>
                    </a:lnTo>
                    <a:lnTo>
                      <a:pt x="434" y="136"/>
                    </a:lnTo>
                    <a:lnTo>
                      <a:pt x="434" y="136"/>
                    </a:lnTo>
                    <a:lnTo>
                      <a:pt x="436" y="136"/>
                    </a:lnTo>
                    <a:lnTo>
                      <a:pt x="436" y="136"/>
                    </a:lnTo>
                    <a:lnTo>
                      <a:pt x="436" y="136"/>
                    </a:lnTo>
                    <a:lnTo>
                      <a:pt x="436" y="136"/>
                    </a:lnTo>
                    <a:lnTo>
                      <a:pt x="438" y="136"/>
                    </a:lnTo>
                    <a:lnTo>
                      <a:pt x="438" y="136"/>
                    </a:lnTo>
                    <a:lnTo>
                      <a:pt x="438" y="136"/>
                    </a:lnTo>
                    <a:lnTo>
                      <a:pt x="438" y="136"/>
                    </a:lnTo>
                    <a:lnTo>
                      <a:pt x="442" y="134"/>
                    </a:lnTo>
                    <a:lnTo>
                      <a:pt x="442" y="134"/>
                    </a:lnTo>
                    <a:lnTo>
                      <a:pt x="442" y="134"/>
                    </a:lnTo>
                    <a:lnTo>
                      <a:pt x="442" y="134"/>
                    </a:lnTo>
                    <a:lnTo>
                      <a:pt x="442" y="132"/>
                    </a:lnTo>
                    <a:lnTo>
                      <a:pt x="442" y="132"/>
                    </a:lnTo>
                    <a:lnTo>
                      <a:pt x="442" y="132"/>
                    </a:lnTo>
                    <a:lnTo>
                      <a:pt x="442" y="132"/>
                    </a:lnTo>
                    <a:lnTo>
                      <a:pt x="440" y="130"/>
                    </a:lnTo>
                    <a:lnTo>
                      <a:pt x="442" y="130"/>
                    </a:lnTo>
                    <a:lnTo>
                      <a:pt x="442" y="130"/>
                    </a:lnTo>
                    <a:lnTo>
                      <a:pt x="442" y="130"/>
                    </a:lnTo>
                    <a:lnTo>
                      <a:pt x="442" y="130"/>
                    </a:lnTo>
                    <a:lnTo>
                      <a:pt x="440" y="130"/>
                    </a:lnTo>
                    <a:lnTo>
                      <a:pt x="440" y="130"/>
                    </a:lnTo>
                    <a:lnTo>
                      <a:pt x="440" y="128"/>
                    </a:lnTo>
                    <a:lnTo>
                      <a:pt x="440" y="128"/>
                    </a:lnTo>
                    <a:lnTo>
                      <a:pt x="450" y="128"/>
                    </a:lnTo>
                    <a:lnTo>
                      <a:pt x="454" y="130"/>
                    </a:lnTo>
                    <a:lnTo>
                      <a:pt x="456" y="132"/>
                    </a:lnTo>
                    <a:lnTo>
                      <a:pt x="456" y="132"/>
                    </a:lnTo>
                    <a:lnTo>
                      <a:pt x="462" y="132"/>
                    </a:lnTo>
                    <a:lnTo>
                      <a:pt x="462" y="132"/>
                    </a:lnTo>
                    <a:lnTo>
                      <a:pt x="462" y="130"/>
                    </a:lnTo>
                    <a:lnTo>
                      <a:pt x="462" y="130"/>
                    </a:lnTo>
                    <a:lnTo>
                      <a:pt x="462" y="130"/>
                    </a:lnTo>
                    <a:lnTo>
                      <a:pt x="462" y="130"/>
                    </a:lnTo>
                    <a:lnTo>
                      <a:pt x="462" y="128"/>
                    </a:lnTo>
                    <a:lnTo>
                      <a:pt x="462" y="128"/>
                    </a:lnTo>
                    <a:lnTo>
                      <a:pt x="462" y="128"/>
                    </a:lnTo>
                    <a:lnTo>
                      <a:pt x="462" y="128"/>
                    </a:lnTo>
                    <a:lnTo>
                      <a:pt x="462" y="124"/>
                    </a:lnTo>
                    <a:lnTo>
                      <a:pt x="460" y="124"/>
                    </a:lnTo>
                    <a:lnTo>
                      <a:pt x="460" y="124"/>
                    </a:lnTo>
                    <a:lnTo>
                      <a:pt x="460" y="124"/>
                    </a:lnTo>
                    <a:lnTo>
                      <a:pt x="460" y="124"/>
                    </a:lnTo>
                    <a:lnTo>
                      <a:pt x="460" y="120"/>
                    </a:lnTo>
                    <a:lnTo>
                      <a:pt x="460" y="120"/>
                    </a:lnTo>
                    <a:lnTo>
                      <a:pt x="458" y="118"/>
                    </a:lnTo>
                    <a:lnTo>
                      <a:pt x="458" y="118"/>
                    </a:lnTo>
                    <a:lnTo>
                      <a:pt x="456" y="118"/>
                    </a:lnTo>
                    <a:lnTo>
                      <a:pt x="456" y="118"/>
                    </a:lnTo>
                    <a:lnTo>
                      <a:pt x="454" y="122"/>
                    </a:lnTo>
                    <a:lnTo>
                      <a:pt x="454" y="122"/>
                    </a:lnTo>
                    <a:lnTo>
                      <a:pt x="448" y="120"/>
                    </a:lnTo>
                    <a:lnTo>
                      <a:pt x="448" y="120"/>
                    </a:lnTo>
                    <a:lnTo>
                      <a:pt x="448" y="120"/>
                    </a:lnTo>
                    <a:lnTo>
                      <a:pt x="448" y="120"/>
                    </a:lnTo>
                    <a:lnTo>
                      <a:pt x="446" y="120"/>
                    </a:lnTo>
                    <a:lnTo>
                      <a:pt x="446" y="120"/>
                    </a:lnTo>
                    <a:lnTo>
                      <a:pt x="446" y="118"/>
                    </a:lnTo>
                    <a:lnTo>
                      <a:pt x="446" y="118"/>
                    </a:lnTo>
                    <a:lnTo>
                      <a:pt x="446" y="116"/>
                    </a:lnTo>
                    <a:lnTo>
                      <a:pt x="446" y="116"/>
                    </a:lnTo>
                    <a:lnTo>
                      <a:pt x="446" y="116"/>
                    </a:lnTo>
                    <a:lnTo>
                      <a:pt x="446" y="116"/>
                    </a:lnTo>
                    <a:lnTo>
                      <a:pt x="446" y="116"/>
                    </a:lnTo>
                    <a:lnTo>
                      <a:pt x="446" y="114"/>
                    </a:lnTo>
                    <a:lnTo>
                      <a:pt x="446" y="114"/>
                    </a:lnTo>
                    <a:lnTo>
                      <a:pt x="446" y="114"/>
                    </a:lnTo>
                    <a:lnTo>
                      <a:pt x="446" y="114"/>
                    </a:lnTo>
                    <a:lnTo>
                      <a:pt x="446" y="114"/>
                    </a:lnTo>
                    <a:lnTo>
                      <a:pt x="446" y="114"/>
                    </a:lnTo>
                    <a:lnTo>
                      <a:pt x="448" y="114"/>
                    </a:lnTo>
                    <a:lnTo>
                      <a:pt x="450" y="116"/>
                    </a:lnTo>
                    <a:lnTo>
                      <a:pt x="450" y="116"/>
                    </a:lnTo>
                    <a:lnTo>
                      <a:pt x="454" y="114"/>
                    </a:lnTo>
                    <a:lnTo>
                      <a:pt x="454" y="114"/>
                    </a:lnTo>
                    <a:lnTo>
                      <a:pt x="456" y="114"/>
                    </a:lnTo>
                    <a:lnTo>
                      <a:pt x="456" y="114"/>
                    </a:lnTo>
                    <a:lnTo>
                      <a:pt x="450" y="110"/>
                    </a:lnTo>
                    <a:lnTo>
                      <a:pt x="450" y="110"/>
                    </a:lnTo>
                    <a:lnTo>
                      <a:pt x="448" y="108"/>
                    </a:lnTo>
                    <a:lnTo>
                      <a:pt x="448" y="108"/>
                    </a:lnTo>
                    <a:lnTo>
                      <a:pt x="442" y="110"/>
                    </a:lnTo>
                    <a:lnTo>
                      <a:pt x="442" y="110"/>
                    </a:lnTo>
                    <a:lnTo>
                      <a:pt x="442" y="110"/>
                    </a:lnTo>
                    <a:lnTo>
                      <a:pt x="442" y="110"/>
                    </a:lnTo>
                    <a:lnTo>
                      <a:pt x="436" y="108"/>
                    </a:lnTo>
                    <a:lnTo>
                      <a:pt x="436" y="108"/>
                    </a:lnTo>
                    <a:lnTo>
                      <a:pt x="436" y="108"/>
                    </a:lnTo>
                    <a:lnTo>
                      <a:pt x="436" y="108"/>
                    </a:lnTo>
                    <a:lnTo>
                      <a:pt x="434" y="108"/>
                    </a:lnTo>
                    <a:lnTo>
                      <a:pt x="434" y="108"/>
                    </a:lnTo>
                    <a:lnTo>
                      <a:pt x="434" y="108"/>
                    </a:lnTo>
                    <a:lnTo>
                      <a:pt x="434" y="108"/>
                    </a:lnTo>
                    <a:lnTo>
                      <a:pt x="434" y="108"/>
                    </a:lnTo>
                    <a:lnTo>
                      <a:pt x="434" y="108"/>
                    </a:lnTo>
                    <a:lnTo>
                      <a:pt x="434" y="108"/>
                    </a:lnTo>
                    <a:lnTo>
                      <a:pt x="434" y="106"/>
                    </a:lnTo>
                    <a:lnTo>
                      <a:pt x="434" y="106"/>
                    </a:lnTo>
                    <a:lnTo>
                      <a:pt x="434" y="102"/>
                    </a:lnTo>
                    <a:lnTo>
                      <a:pt x="434" y="102"/>
                    </a:lnTo>
                    <a:lnTo>
                      <a:pt x="440" y="104"/>
                    </a:lnTo>
                    <a:lnTo>
                      <a:pt x="440" y="104"/>
                    </a:lnTo>
                    <a:lnTo>
                      <a:pt x="440" y="104"/>
                    </a:lnTo>
                    <a:lnTo>
                      <a:pt x="440" y="104"/>
                    </a:lnTo>
                    <a:lnTo>
                      <a:pt x="442" y="104"/>
                    </a:lnTo>
                    <a:lnTo>
                      <a:pt x="442" y="104"/>
                    </a:lnTo>
                    <a:lnTo>
                      <a:pt x="442" y="104"/>
                    </a:lnTo>
                    <a:lnTo>
                      <a:pt x="442" y="104"/>
                    </a:lnTo>
                    <a:lnTo>
                      <a:pt x="444" y="104"/>
                    </a:lnTo>
                    <a:lnTo>
                      <a:pt x="444" y="104"/>
                    </a:lnTo>
                    <a:lnTo>
                      <a:pt x="444" y="106"/>
                    </a:lnTo>
                    <a:lnTo>
                      <a:pt x="444" y="106"/>
                    </a:lnTo>
                    <a:lnTo>
                      <a:pt x="448" y="106"/>
                    </a:lnTo>
                    <a:lnTo>
                      <a:pt x="448" y="106"/>
                    </a:lnTo>
                    <a:lnTo>
                      <a:pt x="448" y="100"/>
                    </a:lnTo>
                    <a:lnTo>
                      <a:pt x="448" y="100"/>
                    </a:lnTo>
                    <a:lnTo>
                      <a:pt x="450" y="100"/>
                    </a:lnTo>
                    <a:lnTo>
                      <a:pt x="450" y="100"/>
                    </a:lnTo>
                    <a:lnTo>
                      <a:pt x="454" y="96"/>
                    </a:lnTo>
                    <a:lnTo>
                      <a:pt x="454" y="96"/>
                    </a:lnTo>
                    <a:lnTo>
                      <a:pt x="454" y="96"/>
                    </a:lnTo>
                    <a:lnTo>
                      <a:pt x="454" y="96"/>
                    </a:lnTo>
                    <a:lnTo>
                      <a:pt x="454" y="94"/>
                    </a:lnTo>
                    <a:lnTo>
                      <a:pt x="454" y="94"/>
                    </a:lnTo>
                    <a:lnTo>
                      <a:pt x="454" y="94"/>
                    </a:lnTo>
                    <a:lnTo>
                      <a:pt x="454" y="94"/>
                    </a:lnTo>
                    <a:lnTo>
                      <a:pt x="454" y="92"/>
                    </a:lnTo>
                    <a:lnTo>
                      <a:pt x="454" y="92"/>
                    </a:lnTo>
                    <a:lnTo>
                      <a:pt x="454" y="92"/>
                    </a:lnTo>
                    <a:lnTo>
                      <a:pt x="454" y="92"/>
                    </a:lnTo>
                    <a:lnTo>
                      <a:pt x="454" y="90"/>
                    </a:lnTo>
                    <a:lnTo>
                      <a:pt x="456" y="88"/>
                    </a:lnTo>
                    <a:lnTo>
                      <a:pt x="456" y="88"/>
                    </a:lnTo>
                    <a:lnTo>
                      <a:pt x="456" y="86"/>
                    </a:lnTo>
                    <a:lnTo>
                      <a:pt x="456" y="86"/>
                    </a:lnTo>
                    <a:lnTo>
                      <a:pt x="454" y="86"/>
                    </a:lnTo>
                    <a:lnTo>
                      <a:pt x="454" y="86"/>
                    </a:lnTo>
                    <a:lnTo>
                      <a:pt x="454" y="84"/>
                    </a:lnTo>
                    <a:lnTo>
                      <a:pt x="454" y="84"/>
                    </a:lnTo>
                    <a:lnTo>
                      <a:pt x="460" y="84"/>
                    </a:lnTo>
                    <a:lnTo>
                      <a:pt x="466" y="84"/>
                    </a:lnTo>
                    <a:lnTo>
                      <a:pt x="466" y="84"/>
                    </a:lnTo>
                    <a:lnTo>
                      <a:pt x="466" y="78"/>
                    </a:lnTo>
                    <a:lnTo>
                      <a:pt x="470" y="78"/>
                    </a:lnTo>
                    <a:lnTo>
                      <a:pt x="470" y="78"/>
                    </a:lnTo>
                    <a:lnTo>
                      <a:pt x="472" y="76"/>
                    </a:lnTo>
                    <a:lnTo>
                      <a:pt x="472" y="76"/>
                    </a:lnTo>
                    <a:lnTo>
                      <a:pt x="472" y="74"/>
                    </a:lnTo>
                    <a:lnTo>
                      <a:pt x="472" y="74"/>
                    </a:lnTo>
                    <a:lnTo>
                      <a:pt x="464" y="72"/>
                    </a:lnTo>
                    <a:lnTo>
                      <a:pt x="456" y="72"/>
                    </a:lnTo>
                    <a:lnTo>
                      <a:pt x="456" y="72"/>
                    </a:lnTo>
                    <a:lnTo>
                      <a:pt x="456" y="72"/>
                    </a:lnTo>
                    <a:lnTo>
                      <a:pt x="456" y="72"/>
                    </a:lnTo>
                    <a:lnTo>
                      <a:pt x="456" y="72"/>
                    </a:lnTo>
                    <a:lnTo>
                      <a:pt x="456" y="72"/>
                    </a:lnTo>
                    <a:lnTo>
                      <a:pt x="456" y="74"/>
                    </a:lnTo>
                    <a:lnTo>
                      <a:pt x="456" y="74"/>
                    </a:lnTo>
                    <a:lnTo>
                      <a:pt x="454" y="74"/>
                    </a:lnTo>
                    <a:lnTo>
                      <a:pt x="454" y="74"/>
                    </a:lnTo>
                    <a:lnTo>
                      <a:pt x="454" y="74"/>
                    </a:lnTo>
                    <a:lnTo>
                      <a:pt x="454" y="74"/>
                    </a:lnTo>
                    <a:lnTo>
                      <a:pt x="450" y="74"/>
                    </a:lnTo>
                    <a:lnTo>
                      <a:pt x="448" y="76"/>
                    </a:lnTo>
                    <a:lnTo>
                      <a:pt x="448" y="76"/>
                    </a:lnTo>
                    <a:lnTo>
                      <a:pt x="448" y="76"/>
                    </a:lnTo>
                    <a:lnTo>
                      <a:pt x="448" y="76"/>
                    </a:lnTo>
                    <a:lnTo>
                      <a:pt x="448" y="74"/>
                    </a:lnTo>
                    <a:lnTo>
                      <a:pt x="448" y="74"/>
                    </a:lnTo>
                    <a:lnTo>
                      <a:pt x="448" y="74"/>
                    </a:lnTo>
                    <a:lnTo>
                      <a:pt x="448" y="74"/>
                    </a:lnTo>
                    <a:lnTo>
                      <a:pt x="448" y="72"/>
                    </a:lnTo>
                    <a:lnTo>
                      <a:pt x="448" y="72"/>
                    </a:lnTo>
                    <a:lnTo>
                      <a:pt x="446" y="70"/>
                    </a:lnTo>
                    <a:lnTo>
                      <a:pt x="446" y="70"/>
                    </a:lnTo>
                    <a:lnTo>
                      <a:pt x="446" y="70"/>
                    </a:lnTo>
                    <a:lnTo>
                      <a:pt x="446" y="70"/>
                    </a:lnTo>
                    <a:lnTo>
                      <a:pt x="446" y="70"/>
                    </a:lnTo>
                    <a:lnTo>
                      <a:pt x="446" y="70"/>
                    </a:lnTo>
                    <a:lnTo>
                      <a:pt x="446" y="70"/>
                    </a:lnTo>
                    <a:lnTo>
                      <a:pt x="446" y="70"/>
                    </a:lnTo>
                    <a:lnTo>
                      <a:pt x="446" y="68"/>
                    </a:lnTo>
                    <a:lnTo>
                      <a:pt x="448" y="66"/>
                    </a:lnTo>
                    <a:lnTo>
                      <a:pt x="448" y="66"/>
                    </a:lnTo>
                    <a:lnTo>
                      <a:pt x="458" y="68"/>
                    </a:lnTo>
                    <a:lnTo>
                      <a:pt x="466" y="70"/>
                    </a:lnTo>
                    <a:lnTo>
                      <a:pt x="466" y="70"/>
                    </a:lnTo>
                    <a:lnTo>
                      <a:pt x="470" y="70"/>
                    </a:lnTo>
                    <a:lnTo>
                      <a:pt x="474" y="70"/>
                    </a:lnTo>
                    <a:lnTo>
                      <a:pt x="474" y="70"/>
                    </a:lnTo>
                    <a:lnTo>
                      <a:pt x="476" y="70"/>
                    </a:lnTo>
                    <a:lnTo>
                      <a:pt x="476" y="70"/>
                    </a:lnTo>
                    <a:lnTo>
                      <a:pt x="478" y="68"/>
                    </a:lnTo>
                    <a:lnTo>
                      <a:pt x="478" y="68"/>
                    </a:lnTo>
                    <a:lnTo>
                      <a:pt x="480" y="66"/>
                    </a:lnTo>
                    <a:lnTo>
                      <a:pt x="480" y="66"/>
                    </a:lnTo>
                    <a:lnTo>
                      <a:pt x="480" y="66"/>
                    </a:lnTo>
                    <a:lnTo>
                      <a:pt x="480" y="66"/>
                    </a:lnTo>
                    <a:lnTo>
                      <a:pt x="482" y="66"/>
                    </a:lnTo>
                    <a:lnTo>
                      <a:pt x="482" y="66"/>
                    </a:lnTo>
                    <a:lnTo>
                      <a:pt x="486" y="62"/>
                    </a:lnTo>
                    <a:lnTo>
                      <a:pt x="486" y="62"/>
                    </a:lnTo>
                    <a:lnTo>
                      <a:pt x="486" y="60"/>
                    </a:lnTo>
                    <a:lnTo>
                      <a:pt x="486" y="60"/>
                    </a:lnTo>
                    <a:lnTo>
                      <a:pt x="478" y="58"/>
                    </a:lnTo>
                    <a:lnTo>
                      <a:pt x="478" y="58"/>
                    </a:lnTo>
                    <a:lnTo>
                      <a:pt x="476" y="62"/>
                    </a:lnTo>
                    <a:lnTo>
                      <a:pt x="476" y="62"/>
                    </a:lnTo>
                    <a:lnTo>
                      <a:pt x="470" y="60"/>
                    </a:lnTo>
                    <a:lnTo>
                      <a:pt x="470" y="60"/>
                    </a:lnTo>
                    <a:lnTo>
                      <a:pt x="464" y="62"/>
                    </a:lnTo>
                    <a:lnTo>
                      <a:pt x="460" y="62"/>
                    </a:lnTo>
                    <a:lnTo>
                      <a:pt x="458" y="60"/>
                    </a:lnTo>
                    <a:lnTo>
                      <a:pt x="458" y="60"/>
                    </a:lnTo>
                    <a:lnTo>
                      <a:pt x="456" y="60"/>
                    </a:lnTo>
                    <a:lnTo>
                      <a:pt x="456" y="60"/>
                    </a:lnTo>
                    <a:lnTo>
                      <a:pt x="456" y="60"/>
                    </a:lnTo>
                    <a:lnTo>
                      <a:pt x="456" y="60"/>
                    </a:lnTo>
                    <a:lnTo>
                      <a:pt x="464" y="58"/>
                    </a:lnTo>
                    <a:lnTo>
                      <a:pt x="464" y="58"/>
                    </a:lnTo>
                    <a:lnTo>
                      <a:pt x="466" y="56"/>
                    </a:lnTo>
                    <a:lnTo>
                      <a:pt x="466" y="56"/>
                    </a:lnTo>
                    <a:lnTo>
                      <a:pt x="476" y="58"/>
                    </a:lnTo>
                    <a:lnTo>
                      <a:pt x="476" y="58"/>
                    </a:lnTo>
                    <a:lnTo>
                      <a:pt x="476" y="58"/>
                    </a:lnTo>
                    <a:lnTo>
                      <a:pt x="476" y="58"/>
                    </a:lnTo>
                    <a:lnTo>
                      <a:pt x="480" y="58"/>
                    </a:lnTo>
                    <a:lnTo>
                      <a:pt x="480" y="58"/>
                    </a:lnTo>
                    <a:lnTo>
                      <a:pt x="480" y="56"/>
                    </a:lnTo>
                    <a:lnTo>
                      <a:pt x="480" y="56"/>
                    </a:lnTo>
                    <a:lnTo>
                      <a:pt x="488" y="58"/>
                    </a:lnTo>
                    <a:lnTo>
                      <a:pt x="488" y="58"/>
                    </a:lnTo>
                    <a:lnTo>
                      <a:pt x="490" y="56"/>
                    </a:lnTo>
                    <a:lnTo>
                      <a:pt x="490" y="56"/>
                    </a:lnTo>
                    <a:lnTo>
                      <a:pt x="498" y="54"/>
                    </a:lnTo>
                    <a:lnTo>
                      <a:pt x="498" y="54"/>
                    </a:lnTo>
                    <a:lnTo>
                      <a:pt x="498" y="52"/>
                    </a:lnTo>
                    <a:lnTo>
                      <a:pt x="498" y="52"/>
                    </a:lnTo>
                    <a:lnTo>
                      <a:pt x="498" y="52"/>
                    </a:lnTo>
                    <a:lnTo>
                      <a:pt x="498" y="52"/>
                    </a:lnTo>
                    <a:lnTo>
                      <a:pt x="498" y="50"/>
                    </a:lnTo>
                    <a:lnTo>
                      <a:pt x="498" y="50"/>
                    </a:lnTo>
                    <a:lnTo>
                      <a:pt x="502" y="50"/>
                    </a:lnTo>
                    <a:lnTo>
                      <a:pt x="502" y="50"/>
                    </a:lnTo>
                    <a:lnTo>
                      <a:pt x="502" y="50"/>
                    </a:lnTo>
                    <a:lnTo>
                      <a:pt x="502" y="50"/>
                    </a:lnTo>
                    <a:lnTo>
                      <a:pt x="504" y="50"/>
                    </a:lnTo>
                    <a:lnTo>
                      <a:pt x="504" y="50"/>
                    </a:lnTo>
                    <a:lnTo>
                      <a:pt x="504" y="48"/>
                    </a:lnTo>
                    <a:lnTo>
                      <a:pt x="504" y="48"/>
                    </a:lnTo>
                    <a:lnTo>
                      <a:pt x="506" y="48"/>
                    </a:lnTo>
                    <a:lnTo>
                      <a:pt x="506" y="48"/>
                    </a:lnTo>
                    <a:lnTo>
                      <a:pt x="506" y="48"/>
                    </a:lnTo>
                    <a:lnTo>
                      <a:pt x="506" y="48"/>
                    </a:lnTo>
                    <a:lnTo>
                      <a:pt x="508" y="48"/>
                    </a:lnTo>
                    <a:lnTo>
                      <a:pt x="510" y="48"/>
                    </a:lnTo>
                    <a:lnTo>
                      <a:pt x="512" y="46"/>
                    </a:lnTo>
                    <a:lnTo>
                      <a:pt x="512" y="46"/>
                    </a:lnTo>
                    <a:lnTo>
                      <a:pt x="512" y="46"/>
                    </a:lnTo>
                    <a:lnTo>
                      <a:pt x="512" y="46"/>
                    </a:lnTo>
                    <a:lnTo>
                      <a:pt x="512" y="44"/>
                    </a:lnTo>
                    <a:lnTo>
                      <a:pt x="512" y="44"/>
                    </a:lnTo>
                    <a:lnTo>
                      <a:pt x="510" y="44"/>
                    </a:lnTo>
                    <a:lnTo>
                      <a:pt x="510" y="42"/>
                    </a:lnTo>
                    <a:lnTo>
                      <a:pt x="510" y="42"/>
                    </a:lnTo>
                    <a:lnTo>
                      <a:pt x="500" y="42"/>
                    </a:lnTo>
                    <a:lnTo>
                      <a:pt x="500" y="42"/>
                    </a:lnTo>
                    <a:lnTo>
                      <a:pt x="498" y="42"/>
                    </a:lnTo>
                    <a:lnTo>
                      <a:pt x="498" y="42"/>
                    </a:lnTo>
                    <a:lnTo>
                      <a:pt x="498" y="42"/>
                    </a:lnTo>
                    <a:lnTo>
                      <a:pt x="498" y="42"/>
                    </a:lnTo>
                    <a:lnTo>
                      <a:pt x="494" y="42"/>
                    </a:lnTo>
                    <a:lnTo>
                      <a:pt x="494" y="42"/>
                    </a:lnTo>
                    <a:lnTo>
                      <a:pt x="494" y="40"/>
                    </a:lnTo>
                    <a:lnTo>
                      <a:pt x="494" y="40"/>
                    </a:lnTo>
                    <a:lnTo>
                      <a:pt x="488" y="40"/>
                    </a:lnTo>
                    <a:lnTo>
                      <a:pt x="488" y="40"/>
                    </a:lnTo>
                    <a:lnTo>
                      <a:pt x="484" y="40"/>
                    </a:lnTo>
                    <a:lnTo>
                      <a:pt x="478" y="40"/>
                    </a:lnTo>
                    <a:lnTo>
                      <a:pt x="478" y="40"/>
                    </a:lnTo>
                    <a:lnTo>
                      <a:pt x="474" y="40"/>
                    </a:lnTo>
                    <a:lnTo>
                      <a:pt x="474" y="40"/>
                    </a:lnTo>
                    <a:lnTo>
                      <a:pt x="474" y="40"/>
                    </a:lnTo>
                    <a:lnTo>
                      <a:pt x="474" y="40"/>
                    </a:lnTo>
                    <a:lnTo>
                      <a:pt x="468" y="40"/>
                    </a:lnTo>
                    <a:lnTo>
                      <a:pt x="468" y="40"/>
                    </a:lnTo>
                    <a:lnTo>
                      <a:pt x="466" y="42"/>
                    </a:lnTo>
                    <a:lnTo>
                      <a:pt x="466" y="42"/>
                    </a:lnTo>
                    <a:lnTo>
                      <a:pt x="458" y="44"/>
                    </a:lnTo>
                    <a:lnTo>
                      <a:pt x="458" y="44"/>
                    </a:lnTo>
                    <a:lnTo>
                      <a:pt x="458" y="46"/>
                    </a:lnTo>
                    <a:lnTo>
                      <a:pt x="458" y="46"/>
                    </a:lnTo>
                    <a:lnTo>
                      <a:pt x="450" y="44"/>
                    </a:lnTo>
                    <a:lnTo>
                      <a:pt x="450" y="44"/>
                    </a:lnTo>
                    <a:lnTo>
                      <a:pt x="450" y="46"/>
                    </a:lnTo>
                    <a:lnTo>
                      <a:pt x="450" y="46"/>
                    </a:lnTo>
                    <a:lnTo>
                      <a:pt x="450" y="46"/>
                    </a:lnTo>
                    <a:lnTo>
                      <a:pt x="450" y="46"/>
                    </a:lnTo>
                    <a:lnTo>
                      <a:pt x="448" y="46"/>
                    </a:lnTo>
                    <a:lnTo>
                      <a:pt x="448" y="46"/>
                    </a:lnTo>
                    <a:lnTo>
                      <a:pt x="448" y="44"/>
                    </a:lnTo>
                    <a:lnTo>
                      <a:pt x="448" y="44"/>
                    </a:lnTo>
                    <a:lnTo>
                      <a:pt x="448" y="44"/>
                    </a:lnTo>
                    <a:lnTo>
                      <a:pt x="448" y="44"/>
                    </a:lnTo>
                    <a:lnTo>
                      <a:pt x="448" y="42"/>
                    </a:lnTo>
                    <a:lnTo>
                      <a:pt x="448" y="42"/>
                    </a:lnTo>
                    <a:lnTo>
                      <a:pt x="446" y="42"/>
                    </a:lnTo>
                    <a:lnTo>
                      <a:pt x="446" y="42"/>
                    </a:lnTo>
                    <a:lnTo>
                      <a:pt x="446" y="42"/>
                    </a:lnTo>
                    <a:lnTo>
                      <a:pt x="444" y="44"/>
                    </a:lnTo>
                    <a:lnTo>
                      <a:pt x="444" y="44"/>
                    </a:lnTo>
                    <a:lnTo>
                      <a:pt x="442" y="44"/>
                    </a:lnTo>
                    <a:lnTo>
                      <a:pt x="442" y="44"/>
                    </a:lnTo>
                    <a:lnTo>
                      <a:pt x="440" y="46"/>
                    </a:lnTo>
                    <a:lnTo>
                      <a:pt x="440" y="46"/>
                    </a:lnTo>
                    <a:lnTo>
                      <a:pt x="440" y="46"/>
                    </a:lnTo>
                    <a:lnTo>
                      <a:pt x="440" y="46"/>
                    </a:lnTo>
                    <a:lnTo>
                      <a:pt x="438" y="48"/>
                    </a:lnTo>
                    <a:lnTo>
                      <a:pt x="438" y="48"/>
                    </a:lnTo>
                    <a:lnTo>
                      <a:pt x="438" y="48"/>
                    </a:lnTo>
                    <a:lnTo>
                      <a:pt x="438" y="48"/>
                    </a:lnTo>
                    <a:lnTo>
                      <a:pt x="438" y="48"/>
                    </a:lnTo>
                    <a:lnTo>
                      <a:pt x="438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0" y="52"/>
                    </a:lnTo>
                    <a:lnTo>
                      <a:pt x="430" y="52"/>
                    </a:lnTo>
                    <a:lnTo>
                      <a:pt x="424" y="54"/>
                    </a:lnTo>
                    <a:lnTo>
                      <a:pt x="418" y="54"/>
                    </a:lnTo>
                    <a:lnTo>
                      <a:pt x="418" y="54"/>
                    </a:lnTo>
                    <a:lnTo>
                      <a:pt x="418" y="54"/>
                    </a:lnTo>
                    <a:lnTo>
                      <a:pt x="418" y="54"/>
                    </a:lnTo>
                    <a:lnTo>
                      <a:pt x="414" y="54"/>
                    </a:lnTo>
                    <a:lnTo>
                      <a:pt x="414" y="54"/>
                    </a:lnTo>
                    <a:lnTo>
                      <a:pt x="414" y="54"/>
                    </a:lnTo>
                    <a:lnTo>
                      <a:pt x="414" y="54"/>
                    </a:lnTo>
                    <a:lnTo>
                      <a:pt x="412" y="54"/>
                    </a:lnTo>
                    <a:lnTo>
                      <a:pt x="412" y="54"/>
                    </a:lnTo>
                    <a:lnTo>
                      <a:pt x="410" y="54"/>
                    </a:lnTo>
                    <a:lnTo>
                      <a:pt x="410" y="54"/>
                    </a:lnTo>
                    <a:lnTo>
                      <a:pt x="410" y="54"/>
                    </a:lnTo>
                    <a:lnTo>
                      <a:pt x="410" y="54"/>
                    </a:lnTo>
                    <a:lnTo>
                      <a:pt x="408" y="54"/>
                    </a:lnTo>
                    <a:lnTo>
                      <a:pt x="408" y="54"/>
                    </a:lnTo>
                    <a:lnTo>
                      <a:pt x="408" y="52"/>
                    </a:lnTo>
                    <a:lnTo>
                      <a:pt x="408" y="52"/>
                    </a:lnTo>
                    <a:lnTo>
                      <a:pt x="410" y="52"/>
                    </a:lnTo>
                    <a:lnTo>
                      <a:pt x="410" y="52"/>
                    </a:lnTo>
                    <a:lnTo>
                      <a:pt x="412" y="50"/>
                    </a:lnTo>
                    <a:lnTo>
                      <a:pt x="416" y="50"/>
                    </a:lnTo>
                    <a:lnTo>
                      <a:pt x="416" y="50"/>
                    </a:lnTo>
                    <a:lnTo>
                      <a:pt x="416" y="50"/>
                    </a:lnTo>
                    <a:lnTo>
                      <a:pt x="416" y="50"/>
                    </a:lnTo>
                    <a:lnTo>
                      <a:pt x="420" y="50"/>
                    </a:lnTo>
                    <a:lnTo>
                      <a:pt x="420" y="50"/>
                    </a:lnTo>
                    <a:lnTo>
                      <a:pt x="420" y="48"/>
                    </a:lnTo>
                    <a:lnTo>
                      <a:pt x="420" y="48"/>
                    </a:lnTo>
                    <a:lnTo>
                      <a:pt x="426" y="46"/>
                    </a:lnTo>
                    <a:lnTo>
                      <a:pt x="426" y="46"/>
                    </a:lnTo>
                    <a:lnTo>
                      <a:pt x="426" y="46"/>
                    </a:lnTo>
                    <a:lnTo>
                      <a:pt x="426" y="46"/>
                    </a:lnTo>
                    <a:lnTo>
                      <a:pt x="428" y="44"/>
                    </a:lnTo>
                    <a:lnTo>
                      <a:pt x="428" y="44"/>
                    </a:lnTo>
                    <a:lnTo>
                      <a:pt x="428" y="40"/>
                    </a:lnTo>
                    <a:lnTo>
                      <a:pt x="428" y="40"/>
                    </a:lnTo>
                    <a:lnTo>
                      <a:pt x="430" y="40"/>
                    </a:lnTo>
                    <a:lnTo>
                      <a:pt x="430" y="40"/>
                    </a:lnTo>
                    <a:lnTo>
                      <a:pt x="430" y="40"/>
                    </a:lnTo>
                    <a:lnTo>
                      <a:pt x="430" y="40"/>
                    </a:lnTo>
                    <a:lnTo>
                      <a:pt x="430" y="40"/>
                    </a:lnTo>
                    <a:lnTo>
                      <a:pt x="430" y="40"/>
                    </a:lnTo>
                    <a:lnTo>
                      <a:pt x="430" y="36"/>
                    </a:lnTo>
                    <a:lnTo>
                      <a:pt x="430" y="36"/>
                    </a:lnTo>
                    <a:lnTo>
                      <a:pt x="424" y="36"/>
                    </a:lnTo>
                    <a:lnTo>
                      <a:pt x="420" y="36"/>
                    </a:lnTo>
                    <a:lnTo>
                      <a:pt x="420" y="36"/>
                    </a:lnTo>
                    <a:lnTo>
                      <a:pt x="414" y="38"/>
                    </a:lnTo>
                    <a:lnTo>
                      <a:pt x="414" y="38"/>
                    </a:lnTo>
                    <a:lnTo>
                      <a:pt x="414" y="42"/>
                    </a:lnTo>
                    <a:lnTo>
                      <a:pt x="414" y="42"/>
                    </a:lnTo>
                    <a:lnTo>
                      <a:pt x="412" y="42"/>
                    </a:lnTo>
                    <a:lnTo>
                      <a:pt x="412" y="42"/>
                    </a:lnTo>
                    <a:lnTo>
                      <a:pt x="412" y="42"/>
                    </a:lnTo>
                    <a:lnTo>
                      <a:pt x="412" y="42"/>
                    </a:lnTo>
                    <a:lnTo>
                      <a:pt x="404" y="42"/>
                    </a:lnTo>
                    <a:lnTo>
                      <a:pt x="404" y="42"/>
                    </a:lnTo>
                    <a:lnTo>
                      <a:pt x="400" y="42"/>
                    </a:lnTo>
                    <a:lnTo>
                      <a:pt x="400" y="42"/>
                    </a:lnTo>
                    <a:lnTo>
                      <a:pt x="400" y="42"/>
                    </a:lnTo>
                    <a:lnTo>
                      <a:pt x="400" y="42"/>
                    </a:lnTo>
                    <a:lnTo>
                      <a:pt x="394" y="42"/>
                    </a:lnTo>
                    <a:lnTo>
                      <a:pt x="394" y="42"/>
                    </a:lnTo>
                    <a:lnTo>
                      <a:pt x="394" y="40"/>
                    </a:lnTo>
                    <a:lnTo>
                      <a:pt x="396" y="36"/>
                    </a:lnTo>
                    <a:lnTo>
                      <a:pt x="396" y="36"/>
                    </a:lnTo>
                    <a:lnTo>
                      <a:pt x="388" y="36"/>
                    </a:lnTo>
                    <a:lnTo>
                      <a:pt x="382" y="36"/>
                    </a:lnTo>
                    <a:lnTo>
                      <a:pt x="382" y="36"/>
                    </a:lnTo>
                    <a:lnTo>
                      <a:pt x="372" y="36"/>
                    </a:lnTo>
                    <a:lnTo>
                      <a:pt x="372" y="36"/>
                    </a:lnTo>
                    <a:lnTo>
                      <a:pt x="372" y="38"/>
                    </a:lnTo>
                    <a:lnTo>
                      <a:pt x="372" y="38"/>
                    </a:lnTo>
                    <a:lnTo>
                      <a:pt x="368" y="38"/>
                    </a:lnTo>
                    <a:lnTo>
                      <a:pt x="368" y="38"/>
                    </a:lnTo>
                    <a:lnTo>
                      <a:pt x="368" y="38"/>
                    </a:lnTo>
                    <a:lnTo>
                      <a:pt x="368" y="38"/>
                    </a:lnTo>
                    <a:lnTo>
                      <a:pt x="364" y="38"/>
                    </a:lnTo>
                    <a:lnTo>
                      <a:pt x="362" y="36"/>
                    </a:lnTo>
                    <a:lnTo>
                      <a:pt x="362" y="36"/>
                    </a:lnTo>
                    <a:lnTo>
                      <a:pt x="358" y="38"/>
                    </a:lnTo>
                    <a:lnTo>
                      <a:pt x="358" y="38"/>
                    </a:lnTo>
                    <a:lnTo>
                      <a:pt x="358" y="38"/>
                    </a:lnTo>
                    <a:lnTo>
                      <a:pt x="358" y="38"/>
                    </a:lnTo>
                    <a:lnTo>
                      <a:pt x="354" y="38"/>
                    </a:lnTo>
                    <a:lnTo>
                      <a:pt x="354" y="38"/>
                    </a:lnTo>
                    <a:lnTo>
                      <a:pt x="354" y="38"/>
                    </a:lnTo>
                    <a:lnTo>
                      <a:pt x="354" y="38"/>
                    </a:lnTo>
                    <a:lnTo>
                      <a:pt x="350" y="38"/>
                    </a:lnTo>
                    <a:lnTo>
                      <a:pt x="350" y="38"/>
                    </a:lnTo>
                    <a:lnTo>
                      <a:pt x="350" y="40"/>
                    </a:lnTo>
                    <a:lnTo>
                      <a:pt x="350" y="40"/>
                    </a:lnTo>
                    <a:lnTo>
                      <a:pt x="348" y="40"/>
                    </a:lnTo>
                    <a:lnTo>
                      <a:pt x="348" y="40"/>
                    </a:lnTo>
                    <a:lnTo>
                      <a:pt x="348" y="40"/>
                    </a:lnTo>
                    <a:lnTo>
                      <a:pt x="348" y="40"/>
                    </a:lnTo>
                    <a:lnTo>
                      <a:pt x="346" y="40"/>
                    </a:lnTo>
                    <a:lnTo>
                      <a:pt x="344" y="42"/>
                    </a:lnTo>
                    <a:lnTo>
                      <a:pt x="344" y="42"/>
                    </a:lnTo>
                    <a:lnTo>
                      <a:pt x="338" y="42"/>
                    </a:lnTo>
                    <a:lnTo>
                      <a:pt x="336" y="42"/>
                    </a:lnTo>
                    <a:lnTo>
                      <a:pt x="334" y="44"/>
                    </a:lnTo>
                    <a:lnTo>
                      <a:pt x="334" y="44"/>
                    </a:lnTo>
                    <a:lnTo>
                      <a:pt x="332" y="44"/>
                    </a:lnTo>
                    <a:lnTo>
                      <a:pt x="332" y="44"/>
                    </a:lnTo>
                    <a:lnTo>
                      <a:pt x="334" y="42"/>
                    </a:lnTo>
                    <a:lnTo>
                      <a:pt x="338" y="40"/>
                    </a:lnTo>
                    <a:lnTo>
                      <a:pt x="338" y="40"/>
                    </a:lnTo>
                    <a:lnTo>
                      <a:pt x="342" y="40"/>
                    </a:lnTo>
                    <a:lnTo>
                      <a:pt x="342" y="40"/>
                    </a:lnTo>
                    <a:lnTo>
                      <a:pt x="342" y="40"/>
                    </a:lnTo>
                    <a:lnTo>
                      <a:pt x="342" y="40"/>
                    </a:lnTo>
                    <a:lnTo>
                      <a:pt x="344" y="40"/>
                    </a:lnTo>
                    <a:lnTo>
                      <a:pt x="344" y="40"/>
                    </a:lnTo>
                    <a:lnTo>
                      <a:pt x="344" y="40"/>
                    </a:lnTo>
                    <a:lnTo>
                      <a:pt x="344" y="40"/>
                    </a:lnTo>
                    <a:lnTo>
                      <a:pt x="346" y="38"/>
                    </a:lnTo>
                    <a:lnTo>
                      <a:pt x="346" y="38"/>
                    </a:lnTo>
                    <a:lnTo>
                      <a:pt x="346" y="38"/>
                    </a:lnTo>
                    <a:lnTo>
                      <a:pt x="350" y="36"/>
                    </a:lnTo>
                    <a:lnTo>
                      <a:pt x="354" y="36"/>
                    </a:lnTo>
                    <a:lnTo>
                      <a:pt x="354" y="36"/>
                    </a:lnTo>
                    <a:lnTo>
                      <a:pt x="354" y="36"/>
                    </a:lnTo>
                    <a:lnTo>
                      <a:pt x="354" y="36"/>
                    </a:lnTo>
                    <a:lnTo>
                      <a:pt x="354" y="34"/>
                    </a:lnTo>
                    <a:lnTo>
                      <a:pt x="354" y="34"/>
                    </a:lnTo>
                    <a:lnTo>
                      <a:pt x="358" y="34"/>
                    </a:lnTo>
                    <a:lnTo>
                      <a:pt x="358" y="34"/>
                    </a:lnTo>
                    <a:lnTo>
                      <a:pt x="358" y="32"/>
                    </a:lnTo>
                    <a:lnTo>
                      <a:pt x="358" y="32"/>
                    </a:lnTo>
                    <a:lnTo>
                      <a:pt x="360" y="32"/>
                    </a:lnTo>
                    <a:lnTo>
                      <a:pt x="360" y="32"/>
                    </a:lnTo>
                    <a:lnTo>
                      <a:pt x="360" y="32"/>
                    </a:lnTo>
                    <a:lnTo>
                      <a:pt x="360" y="32"/>
                    </a:lnTo>
                    <a:lnTo>
                      <a:pt x="362" y="32"/>
                    </a:lnTo>
                    <a:lnTo>
                      <a:pt x="366" y="32"/>
                    </a:lnTo>
                    <a:lnTo>
                      <a:pt x="366" y="32"/>
                    </a:lnTo>
                    <a:lnTo>
                      <a:pt x="380" y="32"/>
                    </a:lnTo>
                    <a:lnTo>
                      <a:pt x="380" y="32"/>
                    </a:lnTo>
                    <a:lnTo>
                      <a:pt x="380" y="32"/>
                    </a:lnTo>
                    <a:lnTo>
                      <a:pt x="380" y="32"/>
                    </a:lnTo>
                    <a:lnTo>
                      <a:pt x="380" y="32"/>
                    </a:lnTo>
                    <a:lnTo>
                      <a:pt x="380" y="32"/>
                    </a:lnTo>
                    <a:lnTo>
                      <a:pt x="380" y="32"/>
                    </a:lnTo>
                    <a:lnTo>
                      <a:pt x="380" y="32"/>
                    </a:lnTo>
                    <a:lnTo>
                      <a:pt x="384" y="32"/>
                    </a:lnTo>
                    <a:lnTo>
                      <a:pt x="384" y="32"/>
                    </a:lnTo>
                    <a:lnTo>
                      <a:pt x="384" y="34"/>
                    </a:lnTo>
                    <a:lnTo>
                      <a:pt x="384" y="34"/>
                    </a:lnTo>
                    <a:lnTo>
                      <a:pt x="390" y="32"/>
                    </a:lnTo>
                    <a:lnTo>
                      <a:pt x="390" y="32"/>
                    </a:lnTo>
                    <a:lnTo>
                      <a:pt x="398" y="34"/>
                    </a:lnTo>
                    <a:lnTo>
                      <a:pt x="398" y="34"/>
                    </a:lnTo>
                    <a:lnTo>
                      <a:pt x="398" y="32"/>
                    </a:lnTo>
                    <a:lnTo>
                      <a:pt x="398" y="32"/>
                    </a:lnTo>
                    <a:lnTo>
                      <a:pt x="402" y="32"/>
                    </a:lnTo>
                    <a:lnTo>
                      <a:pt x="408" y="34"/>
                    </a:lnTo>
                    <a:lnTo>
                      <a:pt x="412" y="34"/>
                    </a:lnTo>
                    <a:lnTo>
                      <a:pt x="416" y="34"/>
                    </a:lnTo>
                    <a:lnTo>
                      <a:pt x="416" y="34"/>
                    </a:lnTo>
                    <a:lnTo>
                      <a:pt x="416" y="34"/>
                    </a:lnTo>
                    <a:lnTo>
                      <a:pt x="416" y="34"/>
                    </a:lnTo>
                    <a:lnTo>
                      <a:pt x="418" y="34"/>
                    </a:lnTo>
                    <a:lnTo>
                      <a:pt x="418" y="34"/>
                    </a:lnTo>
                    <a:lnTo>
                      <a:pt x="418" y="32"/>
                    </a:lnTo>
                    <a:lnTo>
                      <a:pt x="418" y="32"/>
                    </a:lnTo>
                    <a:lnTo>
                      <a:pt x="430" y="32"/>
                    </a:lnTo>
                    <a:lnTo>
                      <a:pt x="430" y="32"/>
                    </a:lnTo>
                    <a:lnTo>
                      <a:pt x="430" y="32"/>
                    </a:lnTo>
                    <a:lnTo>
                      <a:pt x="430" y="32"/>
                    </a:lnTo>
                    <a:lnTo>
                      <a:pt x="434" y="32"/>
                    </a:lnTo>
                    <a:lnTo>
                      <a:pt x="434" y="32"/>
                    </a:lnTo>
                    <a:lnTo>
                      <a:pt x="434" y="32"/>
                    </a:lnTo>
                    <a:lnTo>
                      <a:pt x="434" y="32"/>
                    </a:lnTo>
                    <a:lnTo>
                      <a:pt x="434" y="32"/>
                    </a:lnTo>
                    <a:lnTo>
                      <a:pt x="434" y="32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440" y="28"/>
                    </a:lnTo>
                    <a:lnTo>
                      <a:pt x="440" y="28"/>
                    </a:lnTo>
                    <a:lnTo>
                      <a:pt x="442" y="28"/>
                    </a:lnTo>
                    <a:lnTo>
                      <a:pt x="444" y="26"/>
                    </a:lnTo>
                    <a:lnTo>
                      <a:pt x="444" y="26"/>
                    </a:lnTo>
                    <a:lnTo>
                      <a:pt x="444" y="24"/>
                    </a:lnTo>
                    <a:lnTo>
                      <a:pt x="444" y="24"/>
                    </a:lnTo>
                    <a:lnTo>
                      <a:pt x="436" y="22"/>
                    </a:lnTo>
                    <a:lnTo>
                      <a:pt x="436" y="22"/>
                    </a:lnTo>
                    <a:lnTo>
                      <a:pt x="436" y="20"/>
                    </a:lnTo>
                    <a:lnTo>
                      <a:pt x="436" y="20"/>
                    </a:lnTo>
                    <a:lnTo>
                      <a:pt x="426" y="22"/>
                    </a:lnTo>
                    <a:lnTo>
                      <a:pt x="426" y="22"/>
                    </a:lnTo>
                    <a:lnTo>
                      <a:pt x="424" y="18"/>
                    </a:lnTo>
                    <a:lnTo>
                      <a:pt x="424" y="18"/>
                    </a:lnTo>
                    <a:lnTo>
                      <a:pt x="424" y="18"/>
                    </a:lnTo>
                    <a:lnTo>
                      <a:pt x="424" y="18"/>
                    </a:lnTo>
                    <a:lnTo>
                      <a:pt x="424" y="18"/>
                    </a:lnTo>
                    <a:lnTo>
                      <a:pt x="424" y="18"/>
                    </a:lnTo>
                    <a:lnTo>
                      <a:pt x="422" y="18"/>
                    </a:lnTo>
                    <a:lnTo>
                      <a:pt x="422" y="18"/>
                    </a:lnTo>
                    <a:lnTo>
                      <a:pt x="422" y="18"/>
                    </a:lnTo>
                    <a:lnTo>
                      <a:pt x="422" y="18"/>
                    </a:lnTo>
                    <a:lnTo>
                      <a:pt x="420" y="18"/>
                    </a:lnTo>
                    <a:lnTo>
                      <a:pt x="418" y="20"/>
                    </a:lnTo>
                    <a:lnTo>
                      <a:pt x="418" y="20"/>
                    </a:lnTo>
                    <a:lnTo>
                      <a:pt x="418" y="20"/>
                    </a:lnTo>
                    <a:lnTo>
                      <a:pt x="418" y="20"/>
                    </a:lnTo>
                    <a:lnTo>
                      <a:pt x="418" y="16"/>
                    </a:lnTo>
                    <a:lnTo>
                      <a:pt x="418" y="16"/>
                    </a:lnTo>
                    <a:lnTo>
                      <a:pt x="418" y="16"/>
                    </a:lnTo>
                    <a:lnTo>
                      <a:pt x="418" y="16"/>
                    </a:lnTo>
                    <a:lnTo>
                      <a:pt x="418" y="16"/>
                    </a:lnTo>
                    <a:lnTo>
                      <a:pt x="416" y="16"/>
                    </a:lnTo>
                    <a:lnTo>
                      <a:pt x="416" y="16"/>
                    </a:lnTo>
                    <a:lnTo>
                      <a:pt x="416" y="16"/>
                    </a:lnTo>
                    <a:lnTo>
                      <a:pt x="416" y="16"/>
                    </a:lnTo>
                    <a:lnTo>
                      <a:pt x="416" y="16"/>
                    </a:lnTo>
                    <a:lnTo>
                      <a:pt x="416" y="16"/>
                    </a:lnTo>
                    <a:lnTo>
                      <a:pt x="416" y="18"/>
                    </a:lnTo>
                    <a:lnTo>
                      <a:pt x="416" y="18"/>
                    </a:lnTo>
                    <a:lnTo>
                      <a:pt x="412" y="18"/>
                    </a:lnTo>
                    <a:lnTo>
                      <a:pt x="412" y="18"/>
                    </a:lnTo>
                    <a:lnTo>
                      <a:pt x="412" y="18"/>
                    </a:lnTo>
                    <a:lnTo>
                      <a:pt x="412" y="18"/>
                    </a:lnTo>
                    <a:lnTo>
                      <a:pt x="404" y="20"/>
                    </a:lnTo>
                    <a:lnTo>
                      <a:pt x="404" y="20"/>
                    </a:lnTo>
                    <a:lnTo>
                      <a:pt x="404" y="20"/>
                    </a:lnTo>
                    <a:lnTo>
                      <a:pt x="404" y="20"/>
                    </a:lnTo>
                    <a:lnTo>
                      <a:pt x="406" y="20"/>
                    </a:lnTo>
                    <a:lnTo>
                      <a:pt x="406" y="20"/>
                    </a:lnTo>
                    <a:lnTo>
                      <a:pt x="406" y="18"/>
                    </a:lnTo>
                    <a:lnTo>
                      <a:pt x="406" y="18"/>
                    </a:lnTo>
                    <a:lnTo>
                      <a:pt x="412" y="16"/>
                    </a:lnTo>
                    <a:lnTo>
                      <a:pt x="412" y="16"/>
                    </a:lnTo>
                    <a:lnTo>
                      <a:pt x="410" y="12"/>
                    </a:lnTo>
                    <a:lnTo>
                      <a:pt x="408" y="10"/>
                    </a:lnTo>
                    <a:lnTo>
                      <a:pt x="408" y="10"/>
                    </a:lnTo>
                    <a:lnTo>
                      <a:pt x="404" y="8"/>
                    </a:lnTo>
                    <a:lnTo>
                      <a:pt x="404" y="8"/>
                    </a:lnTo>
                    <a:lnTo>
                      <a:pt x="398" y="12"/>
                    </a:lnTo>
                    <a:lnTo>
                      <a:pt x="398" y="12"/>
                    </a:lnTo>
                    <a:lnTo>
                      <a:pt x="396" y="12"/>
                    </a:lnTo>
                    <a:lnTo>
                      <a:pt x="396" y="12"/>
                    </a:lnTo>
                    <a:lnTo>
                      <a:pt x="396" y="12"/>
                    </a:lnTo>
                    <a:lnTo>
                      <a:pt x="396" y="12"/>
                    </a:lnTo>
                    <a:lnTo>
                      <a:pt x="392" y="14"/>
                    </a:lnTo>
                    <a:lnTo>
                      <a:pt x="392" y="14"/>
                    </a:lnTo>
                    <a:lnTo>
                      <a:pt x="392" y="14"/>
                    </a:lnTo>
                    <a:lnTo>
                      <a:pt x="392" y="14"/>
                    </a:lnTo>
                    <a:lnTo>
                      <a:pt x="388" y="14"/>
                    </a:lnTo>
                    <a:lnTo>
                      <a:pt x="388" y="14"/>
                    </a:lnTo>
                    <a:lnTo>
                      <a:pt x="388" y="14"/>
                    </a:lnTo>
                    <a:lnTo>
                      <a:pt x="388" y="14"/>
                    </a:lnTo>
                    <a:lnTo>
                      <a:pt x="392" y="10"/>
                    </a:lnTo>
                    <a:lnTo>
                      <a:pt x="396" y="8"/>
                    </a:lnTo>
                    <a:lnTo>
                      <a:pt x="396" y="8"/>
                    </a:lnTo>
                    <a:lnTo>
                      <a:pt x="398" y="6"/>
                    </a:lnTo>
                    <a:lnTo>
                      <a:pt x="398" y="6"/>
                    </a:lnTo>
                    <a:lnTo>
                      <a:pt x="394" y="4"/>
                    </a:lnTo>
                    <a:lnTo>
                      <a:pt x="394" y="4"/>
                    </a:lnTo>
                    <a:lnTo>
                      <a:pt x="394" y="4"/>
                    </a:lnTo>
                    <a:lnTo>
                      <a:pt x="394" y="4"/>
                    </a:lnTo>
                    <a:lnTo>
                      <a:pt x="394" y="4"/>
                    </a:lnTo>
                    <a:lnTo>
                      <a:pt x="394" y="4"/>
                    </a:lnTo>
                    <a:lnTo>
                      <a:pt x="394" y="4"/>
                    </a:lnTo>
                    <a:lnTo>
                      <a:pt x="394" y="4"/>
                    </a:lnTo>
                    <a:lnTo>
                      <a:pt x="386" y="4"/>
                    </a:lnTo>
                    <a:lnTo>
                      <a:pt x="386" y="4"/>
                    </a:lnTo>
                    <a:lnTo>
                      <a:pt x="380" y="4"/>
                    </a:lnTo>
                    <a:lnTo>
                      <a:pt x="380" y="4"/>
                    </a:lnTo>
                    <a:lnTo>
                      <a:pt x="380" y="4"/>
                    </a:lnTo>
                    <a:lnTo>
                      <a:pt x="380" y="4"/>
                    </a:lnTo>
                    <a:lnTo>
                      <a:pt x="376" y="4"/>
                    </a:lnTo>
                    <a:lnTo>
                      <a:pt x="376" y="4"/>
                    </a:lnTo>
                    <a:lnTo>
                      <a:pt x="376" y="2"/>
                    </a:lnTo>
                    <a:lnTo>
                      <a:pt x="376" y="2"/>
                    </a:lnTo>
                    <a:lnTo>
                      <a:pt x="370" y="2"/>
                    </a:lnTo>
                    <a:lnTo>
                      <a:pt x="370" y="2"/>
                    </a:lnTo>
                    <a:lnTo>
                      <a:pt x="370" y="4"/>
                    </a:lnTo>
                    <a:lnTo>
                      <a:pt x="370" y="4"/>
                    </a:lnTo>
                    <a:lnTo>
                      <a:pt x="366" y="4"/>
                    </a:lnTo>
                    <a:lnTo>
                      <a:pt x="366" y="4"/>
                    </a:lnTo>
                    <a:lnTo>
                      <a:pt x="366" y="2"/>
                    </a:lnTo>
                    <a:lnTo>
                      <a:pt x="366" y="2"/>
                    </a:lnTo>
                    <a:lnTo>
                      <a:pt x="362" y="4"/>
                    </a:lnTo>
                    <a:lnTo>
                      <a:pt x="362" y="4"/>
                    </a:lnTo>
                    <a:lnTo>
                      <a:pt x="362" y="4"/>
                    </a:lnTo>
                    <a:lnTo>
                      <a:pt x="362" y="4"/>
                    </a:lnTo>
                    <a:lnTo>
                      <a:pt x="358" y="4"/>
                    </a:lnTo>
                    <a:lnTo>
                      <a:pt x="358" y="4"/>
                    </a:lnTo>
                    <a:lnTo>
                      <a:pt x="358" y="4"/>
                    </a:lnTo>
                    <a:lnTo>
                      <a:pt x="358" y="4"/>
                    </a:lnTo>
                    <a:lnTo>
                      <a:pt x="356" y="4"/>
                    </a:lnTo>
                    <a:lnTo>
                      <a:pt x="356" y="4"/>
                    </a:lnTo>
                    <a:lnTo>
                      <a:pt x="356" y="4"/>
                    </a:lnTo>
                    <a:lnTo>
                      <a:pt x="356" y="4"/>
                    </a:lnTo>
                    <a:lnTo>
                      <a:pt x="352" y="2"/>
                    </a:lnTo>
                    <a:lnTo>
                      <a:pt x="352" y="2"/>
                    </a:lnTo>
                    <a:lnTo>
                      <a:pt x="350" y="2"/>
                    </a:lnTo>
                    <a:lnTo>
                      <a:pt x="350" y="2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4" y="0"/>
                    </a:lnTo>
                    <a:lnTo>
                      <a:pt x="342" y="2"/>
                    </a:lnTo>
                    <a:lnTo>
                      <a:pt x="342" y="2"/>
                    </a:lnTo>
                    <a:lnTo>
                      <a:pt x="338" y="2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332" y="0"/>
                    </a:lnTo>
                    <a:lnTo>
                      <a:pt x="328" y="2"/>
                    </a:lnTo>
                    <a:lnTo>
                      <a:pt x="328" y="2"/>
                    </a:lnTo>
                    <a:lnTo>
                      <a:pt x="328" y="2"/>
                    </a:lnTo>
                    <a:lnTo>
                      <a:pt x="328" y="2"/>
                    </a:lnTo>
                    <a:lnTo>
                      <a:pt x="312" y="2"/>
                    </a:lnTo>
                    <a:lnTo>
                      <a:pt x="312" y="2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02" y="0"/>
                    </a:lnTo>
                    <a:lnTo>
                      <a:pt x="302" y="0"/>
                    </a:lnTo>
                    <a:lnTo>
                      <a:pt x="302" y="4"/>
                    </a:lnTo>
                    <a:lnTo>
                      <a:pt x="302" y="4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2"/>
                    </a:lnTo>
                    <a:lnTo>
                      <a:pt x="294" y="2"/>
                    </a:lnTo>
                    <a:lnTo>
                      <a:pt x="294" y="2"/>
                    </a:lnTo>
                    <a:lnTo>
                      <a:pt x="294" y="2"/>
                    </a:lnTo>
                    <a:lnTo>
                      <a:pt x="296" y="4"/>
                    </a:lnTo>
                    <a:lnTo>
                      <a:pt x="296" y="4"/>
                    </a:lnTo>
                    <a:lnTo>
                      <a:pt x="296" y="4"/>
                    </a:lnTo>
                    <a:lnTo>
                      <a:pt x="296" y="4"/>
                    </a:lnTo>
                    <a:lnTo>
                      <a:pt x="294" y="4"/>
                    </a:lnTo>
                    <a:lnTo>
                      <a:pt x="294" y="4"/>
                    </a:lnTo>
                    <a:lnTo>
                      <a:pt x="294" y="6"/>
                    </a:lnTo>
                    <a:lnTo>
                      <a:pt x="294" y="6"/>
                    </a:lnTo>
                    <a:lnTo>
                      <a:pt x="294" y="4"/>
                    </a:lnTo>
                    <a:lnTo>
                      <a:pt x="294" y="4"/>
                    </a:lnTo>
                    <a:lnTo>
                      <a:pt x="286" y="4"/>
                    </a:lnTo>
                    <a:lnTo>
                      <a:pt x="286" y="4"/>
                    </a:lnTo>
                    <a:lnTo>
                      <a:pt x="284" y="8"/>
                    </a:lnTo>
                    <a:lnTo>
                      <a:pt x="284" y="8"/>
                    </a:lnTo>
                    <a:lnTo>
                      <a:pt x="282" y="8"/>
                    </a:lnTo>
                    <a:lnTo>
                      <a:pt x="282" y="8"/>
                    </a:lnTo>
                    <a:lnTo>
                      <a:pt x="282" y="8"/>
                    </a:lnTo>
                    <a:lnTo>
                      <a:pt x="282" y="8"/>
                    </a:lnTo>
                    <a:lnTo>
                      <a:pt x="288" y="10"/>
                    </a:lnTo>
                    <a:lnTo>
                      <a:pt x="288" y="10"/>
                    </a:lnTo>
                    <a:lnTo>
                      <a:pt x="284" y="10"/>
                    </a:lnTo>
                    <a:lnTo>
                      <a:pt x="278" y="10"/>
                    </a:lnTo>
                    <a:lnTo>
                      <a:pt x="278" y="10"/>
                    </a:lnTo>
                    <a:lnTo>
                      <a:pt x="278" y="10"/>
                    </a:lnTo>
                    <a:lnTo>
                      <a:pt x="278" y="10"/>
                    </a:lnTo>
                    <a:lnTo>
                      <a:pt x="276" y="12"/>
                    </a:lnTo>
                    <a:lnTo>
                      <a:pt x="276" y="12"/>
                    </a:lnTo>
                    <a:lnTo>
                      <a:pt x="278" y="14"/>
                    </a:lnTo>
                    <a:lnTo>
                      <a:pt x="278" y="14"/>
                    </a:lnTo>
                    <a:lnTo>
                      <a:pt x="278" y="14"/>
                    </a:lnTo>
                    <a:lnTo>
                      <a:pt x="280" y="14"/>
                    </a:lnTo>
                    <a:lnTo>
                      <a:pt x="280" y="14"/>
                    </a:lnTo>
                    <a:lnTo>
                      <a:pt x="280" y="16"/>
                    </a:lnTo>
                    <a:lnTo>
                      <a:pt x="280" y="16"/>
                    </a:lnTo>
                    <a:lnTo>
                      <a:pt x="282" y="16"/>
                    </a:lnTo>
                    <a:lnTo>
                      <a:pt x="282" y="18"/>
                    </a:lnTo>
                    <a:lnTo>
                      <a:pt x="282" y="18"/>
                    </a:lnTo>
                    <a:lnTo>
                      <a:pt x="282" y="18"/>
                    </a:lnTo>
                    <a:lnTo>
                      <a:pt x="282" y="18"/>
                    </a:lnTo>
                    <a:lnTo>
                      <a:pt x="280" y="18"/>
                    </a:lnTo>
                    <a:lnTo>
                      <a:pt x="280" y="18"/>
                    </a:lnTo>
                    <a:lnTo>
                      <a:pt x="278" y="16"/>
                    </a:lnTo>
                    <a:lnTo>
                      <a:pt x="278" y="16"/>
                    </a:lnTo>
                    <a:lnTo>
                      <a:pt x="276" y="14"/>
                    </a:lnTo>
                    <a:lnTo>
                      <a:pt x="276" y="14"/>
                    </a:lnTo>
                    <a:lnTo>
                      <a:pt x="276" y="12"/>
                    </a:lnTo>
                    <a:lnTo>
                      <a:pt x="276" y="12"/>
                    </a:lnTo>
                    <a:lnTo>
                      <a:pt x="272" y="12"/>
                    </a:lnTo>
                    <a:lnTo>
                      <a:pt x="272" y="12"/>
                    </a:lnTo>
                    <a:lnTo>
                      <a:pt x="274" y="14"/>
                    </a:lnTo>
                    <a:lnTo>
                      <a:pt x="274" y="14"/>
                    </a:lnTo>
                    <a:lnTo>
                      <a:pt x="274" y="16"/>
                    </a:lnTo>
                    <a:lnTo>
                      <a:pt x="274" y="16"/>
                    </a:lnTo>
                    <a:lnTo>
                      <a:pt x="274" y="16"/>
                    </a:lnTo>
                    <a:lnTo>
                      <a:pt x="274" y="16"/>
                    </a:lnTo>
                    <a:lnTo>
                      <a:pt x="272" y="14"/>
                    </a:lnTo>
                    <a:lnTo>
                      <a:pt x="272" y="14"/>
                    </a:lnTo>
                    <a:lnTo>
                      <a:pt x="270" y="16"/>
                    </a:lnTo>
                    <a:lnTo>
                      <a:pt x="270" y="18"/>
                    </a:lnTo>
                    <a:lnTo>
                      <a:pt x="270" y="18"/>
                    </a:lnTo>
                    <a:lnTo>
                      <a:pt x="264" y="16"/>
                    </a:lnTo>
                    <a:lnTo>
                      <a:pt x="264" y="16"/>
                    </a:lnTo>
                    <a:lnTo>
                      <a:pt x="262" y="14"/>
                    </a:lnTo>
                    <a:lnTo>
                      <a:pt x="262" y="14"/>
                    </a:lnTo>
                    <a:lnTo>
                      <a:pt x="262" y="10"/>
                    </a:lnTo>
                    <a:lnTo>
                      <a:pt x="262" y="10"/>
                    </a:lnTo>
                    <a:lnTo>
                      <a:pt x="258" y="10"/>
                    </a:lnTo>
                    <a:lnTo>
                      <a:pt x="250" y="10"/>
                    </a:lnTo>
                    <a:lnTo>
                      <a:pt x="250" y="10"/>
                    </a:lnTo>
                    <a:lnTo>
                      <a:pt x="252" y="12"/>
                    </a:lnTo>
                    <a:lnTo>
                      <a:pt x="252" y="12"/>
                    </a:lnTo>
                    <a:lnTo>
                      <a:pt x="248" y="12"/>
                    </a:lnTo>
                    <a:lnTo>
                      <a:pt x="248" y="12"/>
                    </a:lnTo>
                    <a:lnTo>
                      <a:pt x="248" y="12"/>
                    </a:lnTo>
                    <a:lnTo>
                      <a:pt x="248" y="12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12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2" y="12"/>
                    </a:lnTo>
                    <a:lnTo>
                      <a:pt x="242" y="12"/>
                    </a:lnTo>
                    <a:lnTo>
                      <a:pt x="246" y="16"/>
                    </a:lnTo>
                    <a:lnTo>
                      <a:pt x="246" y="16"/>
                    </a:lnTo>
                    <a:lnTo>
                      <a:pt x="246" y="16"/>
                    </a:lnTo>
                    <a:lnTo>
                      <a:pt x="246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244" y="20"/>
                    </a:lnTo>
                    <a:lnTo>
                      <a:pt x="244" y="20"/>
                    </a:lnTo>
                    <a:lnTo>
                      <a:pt x="244" y="20"/>
                    </a:lnTo>
                    <a:lnTo>
                      <a:pt x="244" y="20"/>
                    </a:lnTo>
                    <a:lnTo>
                      <a:pt x="248" y="20"/>
                    </a:lnTo>
                    <a:lnTo>
                      <a:pt x="248" y="20"/>
                    </a:lnTo>
                    <a:lnTo>
                      <a:pt x="248" y="22"/>
                    </a:lnTo>
                    <a:lnTo>
                      <a:pt x="248" y="22"/>
                    </a:lnTo>
                    <a:lnTo>
                      <a:pt x="252" y="22"/>
                    </a:lnTo>
                    <a:lnTo>
                      <a:pt x="252" y="22"/>
                    </a:lnTo>
                    <a:lnTo>
                      <a:pt x="252" y="22"/>
                    </a:lnTo>
                    <a:lnTo>
                      <a:pt x="252" y="22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4" y="20"/>
                    </a:lnTo>
                    <a:lnTo>
                      <a:pt x="256" y="20"/>
                    </a:lnTo>
                    <a:lnTo>
                      <a:pt x="258" y="22"/>
                    </a:lnTo>
                    <a:lnTo>
                      <a:pt x="258" y="22"/>
                    </a:lnTo>
                    <a:lnTo>
                      <a:pt x="260" y="24"/>
                    </a:lnTo>
                    <a:lnTo>
                      <a:pt x="260" y="26"/>
                    </a:lnTo>
                    <a:lnTo>
                      <a:pt x="260" y="26"/>
                    </a:lnTo>
                    <a:lnTo>
                      <a:pt x="262" y="28"/>
                    </a:lnTo>
                    <a:lnTo>
                      <a:pt x="262" y="28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4" y="32"/>
                    </a:lnTo>
                    <a:lnTo>
                      <a:pt x="264" y="32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0" y="28"/>
                    </a:lnTo>
                    <a:lnTo>
                      <a:pt x="260" y="28"/>
                    </a:lnTo>
                    <a:lnTo>
                      <a:pt x="260" y="28"/>
                    </a:lnTo>
                    <a:lnTo>
                      <a:pt x="260" y="28"/>
                    </a:lnTo>
                    <a:lnTo>
                      <a:pt x="260" y="28"/>
                    </a:lnTo>
                    <a:lnTo>
                      <a:pt x="260" y="28"/>
                    </a:lnTo>
                    <a:lnTo>
                      <a:pt x="260" y="26"/>
                    </a:lnTo>
                    <a:lnTo>
                      <a:pt x="260" y="26"/>
                    </a:lnTo>
                    <a:lnTo>
                      <a:pt x="258" y="26"/>
                    </a:lnTo>
                    <a:lnTo>
                      <a:pt x="258" y="26"/>
                    </a:lnTo>
                    <a:lnTo>
                      <a:pt x="258" y="24"/>
                    </a:lnTo>
                    <a:lnTo>
                      <a:pt x="258" y="24"/>
                    </a:lnTo>
                    <a:lnTo>
                      <a:pt x="252" y="24"/>
                    </a:lnTo>
                    <a:lnTo>
                      <a:pt x="248" y="22"/>
                    </a:lnTo>
                    <a:lnTo>
                      <a:pt x="248" y="22"/>
                    </a:lnTo>
                    <a:lnTo>
                      <a:pt x="248" y="22"/>
                    </a:lnTo>
                    <a:lnTo>
                      <a:pt x="248" y="22"/>
                    </a:lnTo>
                    <a:lnTo>
                      <a:pt x="246" y="22"/>
                    </a:lnTo>
                    <a:lnTo>
                      <a:pt x="246" y="22"/>
                    </a:lnTo>
                    <a:lnTo>
                      <a:pt x="246" y="22"/>
                    </a:lnTo>
                    <a:lnTo>
                      <a:pt x="246" y="22"/>
                    </a:lnTo>
                    <a:lnTo>
                      <a:pt x="236" y="22"/>
                    </a:lnTo>
                    <a:lnTo>
                      <a:pt x="236" y="22"/>
                    </a:lnTo>
                    <a:lnTo>
                      <a:pt x="238" y="26"/>
                    </a:lnTo>
                    <a:lnTo>
                      <a:pt x="238" y="26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28"/>
                    </a:lnTo>
                    <a:lnTo>
                      <a:pt x="240" y="28"/>
                    </a:lnTo>
                    <a:lnTo>
                      <a:pt x="240" y="30"/>
                    </a:lnTo>
                    <a:lnTo>
                      <a:pt x="240" y="30"/>
                    </a:lnTo>
                    <a:lnTo>
                      <a:pt x="238" y="28"/>
                    </a:lnTo>
                    <a:lnTo>
                      <a:pt x="234" y="24"/>
                    </a:lnTo>
                    <a:lnTo>
                      <a:pt x="234" y="24"/>
                    </a:lnTo>
                    <a:lnTo>
                      <a:pt x="226" y="24"/>
                    </a:lnTo>
                    <a:lnTo>
                      <a:pt x="226" y="24"/>
                    </a:lnTo>
                    <a:lnTo>
                      <a:pt x="226" y="24"/>
                    </a:lnTo>
                    <a:lnTo>
                      <a:pt x="226" y="24"/>
                    </a:lnTo>
                    <a:lnTo>
                      <a:pt x="222" y="24"/>
                    </a:lnTo>
                    <a:lnTo>
                      <a:pt x="222" y="24"/>
                    </a:lnTo>
                    <a:lnTo>
                      <a:pt x="222" y="26"/>
                    </a:lnTo>
                    <a:lnTo>
                      <a:pt x="222" y="26"/>
                    </a:lnTo>
                    <a:lnTo>
                      <a:pt x="216" y="24"/>
                    </a:lnTo>
                    <a:lnTo>
                      <a:pt x="216" y="24"/>
                    </a:lnTo>
                    <a:lnTo>
                      <a:pt x="216" y="28"/>
                    </a:lnTo>
                    <a:lnTo>
                      <a:pt x="216" y="28"/>
                    </a:lnTo>
                    <a:lnTo>
                      <a:pt x="218" y="30"/>
                    </a:lnTo>
                    <a:lnTo>
                      <a:pt x="218" y="30"/>
                    </a:lnTo>
                    <a:lnTo>
                      <a:pt x="220" y="32"/>
                    </a:lnTo>
                    <a:lnTo>
                      <a:pt x="220" y="32"/>
                    </a:lnTo>
                    <a:lnTo>
                      <a:pt x="222" y="32"/>
                    </a:lnTo>
                    <a:lnTo>
                      <a:pt x="222" y="32"/>
                    </a:lnTo>
                    <a:lnTo>
                      <a:pt x="224" y="36"/>
                    </a:lnTo>
                    <a:lnTo>
                      <a:pt x="224" y="36"/>
                    </a:lnTo>
                    <a:lnTo>
                      <a:pt x="224" y="36"/>
                    </a:lnTo>
                    <a:lnTo>
                      <a:pt x="224" y="36"/>
                    </a:lnTo>
                    <a:lnTo>
                      <a:pt x="228" y="40"/>
                    </a:lnTo>
                    <a:lnTo>
                      <a:pt x="228" y="40"/>
                    </a:lnTo>
                    <a:lnTo>
                      <a:pt x="230" y="40"/>
                    </a:lnTo>
                    <a:lnTo>
                      <a:pt x="230" y="40"/>
                    </a:lnTo>
                    <a:lnTo>
                      <a:pt x="232" y="42"/>
                    </a:lnTo>
                    <a:lnTo>
                      <a:pt x="232" y="42"/>
                    </a:lnTo>
                    <a:lnTo>
                      <a:pt x="236" y="42"/>
                    </a:lnTo>
                    <a:lnTo>
                      <a:pt x="236" y="42"/>
                    </a:lnTo>
                    <a:lnTo>
                      <a:pt x="236" y="44"/>
                    </a:lnTo>
                    <a:lnTo>
                      <a:pt x="236" y="44"/>
                    </a:lnTo>
                    <a:lnTo>
                      <a:pt x="238" y="44"/>
                    </a:lnTo>
                    <a:lnTo>
                      <a:pt x="238" y="44"/>
                    </a:lnTo>
                    <a:lnTo>
                      <a:pt x="238" y="44"/>
                    </a:lnTo>
                    <a:lnTo>
                      <a:pt x="238" y="44"/>
                    </a:lnTo>
                    <a:lnTo>
                      <a:pt x="240" y="44"/>
                    </a:lnTo>
                    <a:lnTo>
                      <a:pt x="240" y="44"/>
                    </a:lnTo>
                    <a:lnTo>
                      <a:pt x="240" y="46"/>
                    </a:lnTo>
                    <a:lnTo>
                      <a:pt x="240" y="46"/>
                    </a:lnTo>
                    <a:lnTo>
                      <a:pt x="242" y="46"/>
                    </a:lnTo>
                    <a:lnTo>
                      <a:pt x="242" y="46"/>
                    </a:lnTo>
                    <a:lnTo>
                      <a:pt x="242" y="46"/>
                    </a:lnTo>
                    <a:lnTo>
                      <a:pt x="242" y="46"/>
                    </a:lnTo>
                    <a:lnTo>
                      <a:pt x="244" y="46"/>
                    </a:lnTo>
                    <a:lnTo>
                      <a:pt x="244" y="46"/>
                    </a:lnTo>
                    <a:lnTo>
                      <a:pt x="244" y="48"/>
                    </a:lnTo>
                    <a:lnTo>
                      <a:pt x="244" y="48"/>
                    </a:lnTo>
                    <a:lnTo>
                      <a:pt x="246" y="48"/>
                    </a:lnTo>
                    <a:lnTo>
                      <a:pt x="246" y="48"/>
                    </a:lnTo>
                    <a:lnTo>
                      <a:pt x="246" y="50"/>
                    </a:lnTo>
                    <a:lnTo>
                      <a:pt x="246" y="50"/>
                    </a:lnTo>
                    <a:lnTo>
                      <a:pt x="244" y="50"/>
                    </a:lnTo>
                    <a:lnTo>
                      <a:pt x="244" y="50"/>
                    </a:lnTo>
                    <a:lnTo>
                      <a:pt x="244" y="48"/>
                    </a:lnTo>
                    <a:lnTo>
                      <a:pt x="244" y="48"/>
                    </a:lnTo>
                    <a:lnTo>
                      <a:pt x="242" y="48"/>
                    </a:lnTo>
                    <a:lnTo>
                      <a:pt x="242" y="48"/>
                    </a:lnTo>
                    <a:lnTo>
                      <a:pt x="242" y="48"/>
                    </a:lnTo>
                    <a:lnTo>
                      <a:pt x="242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6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34" y="46"/>
                    </a:lnTo>
                    <a:lnTo>
                      <a:pt x="234" y="46"/>
                    </a:lnTo>
                    <a:lnTo>
                      <a:pt x="230" y="48"/>
                    </a:lnTo>
                    <a:lnTo>
                      <a:pt x="230" y="48"/>
                    </a:lnTo>
                    <a:lnTo>
                      <a:pt x="228" y="50"/>
                    </a:lnTo>
                    <a:lnTo>
                      <a:pt x="228" y="50"/>
                    </a:lnTo>
                    <a:lnTo>
                      <a:pt x="226" y="50"/>
                    </a:lnTo>
                    <a:lnTo>
                      <a:pt x="224" y="48"/>
                    </a:lnTo>
                    <a:lnTo>
                      <a:pt x="224" y="48"/>
                    </a:lnTo>
                    <a:lnTo>
                      <a:pt x="224" y="48"/>
                    </a:lnTo>
                    <a:lnTo>
                      <a:pt x="224" y="48"/>
                    </a:lnTo>
                    <a:lnTo>
                      <a:pt x="220" y="48"/>
                    </a:lnTo>
                    <a:lnTo>
                      <a:pt x="220" y="48"/>
                    </a:lnTo>
                    <a:lnTo>
                      <a:pt x="220" y="46"/>
                    </a:lnTo>
                    <a:lnTo>
                      <a:pt x="220" y="46"/>
                    </a:lnTo>
                    <a:lnTo>
                      <a:pt x="218" y="46"/>
                    </a:lnTo>
                    <a:lnTo>
                      <a:pt x="218" y="46"/>
                    </a:lnTo>
                    <a:lnTo>
                      <a:pt x="216" y="44"/>
                    </a:lnTo>
                    <a:lnTo>
                      <a:pt x="216" y="44"/>
                    </a:lnTo>
                    <a:lnTo>
                      <a:pt x="216" y="44"/>
                    </a:lnTo>
                    <a:lnTo>
                      <a:pt x="216" y="44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2" y="40"/>
                    </a:lnTo>
                    <a:lnTo>
                      <a:pt x="212" y="40"/>
                    </a:lnTo>
                    <a:lnTo>
                      <a:pt x="212" y="38"/>
                    </a:lnTo>
                    <a:lnTo>
                      <a:pt x="212" y="38"/>
                    </a:lnTo>
                    <a:lnTo>
                      <a:pt x="212" y="38"/>
                    </a:lnTo>
                    <a:lnTo>
                      <a:pt x="212" y="38"/>
                    </a:lnTo>
                    <a:lnTo>
                      <a:pt x="210" y="34"/>
                    </a:lnTo>
                    <a:lnTo>
                      <a:pt x="208" y="32"/>
                    </a:lnTo>
                    <a:lnTo>
                      <a:pt x="208" y="32"/>
                    </a:lnTo>
                    <a:lnTo>
                      <a:pt x="206" y="30"/>
                    </a:lnTo>
                    <a:lnTo>
                      <a:pt x="206" y="30"/>
                    </a:lnTo>
                    <a:lnTo>
                      <a:pt x="206" y="30"/>
                    </a:lnTo>
                    <a:lnTo>
                      <a:pt x="206" y="30"/>
                    </a:lnTo>
                    <a:lnTo>
                      <a:pt x="202" y="28"/>
                    </a:lnTo>
                    <a:lnTo>
                      <a:pt x="202" y="28"/>
                    </a:lnTo>
                    <a:lnTo>
                      <a:pt x="200" y="28"/>
                    </a:lnTo>
                    <a:lnTo>
                      <a:pt x="200" y="28"/>
                    </a:lnTo>
                    <a:lnTo>
                      <a:pt x="200" y="26"/>
                    </a:lnTo>
                    <a:lnTo>
                      <a:pt x="200" y="26"/>
                    </a:lnTo>
                    <a:lnTo>
                      <a:pt x="190" y="24"/>
                    </a:lnTo>
                    <a:lnTo>
                      <a:pt x="190" y="24"/>
                    </a:lnTo>
                    <a:lnTo>
                      <a:pt x="190" y="32"/>
                    </a:lnTo>
                    <a:lnTo>
                      <a:pt x="190" y="32"/>
                    </a:lnTo>
                    <a:lnTo>
                      <a:pt x="192" y="32"/>
                    </a:lnTo>
                    <a:lnTo>
                      <a:pt x="192" y="32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0" y="36"/>
                    </a:lnTo>
                    <a:lnTo>
                      <a:pt x="190" y="36"/>
                    </a:lnTo>
                    <a:lnTo>
                      <a:pt x="188" y="38"/>
                    </a:lnTo>
                    <a:lnTo>
                      <a:pt x="188" y="38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90" y="42"/>
                    </a:lnTo>
                    <a:lnTo>
                      <a:pt x="190" y="42"/>
                    </a:lnTo>
                    <a:lnTo>
                      <a:pt x="190" y="42"/>
                    </a:lnTo>
                    <a:lnTo>
                      <a:pt x="190" y="42"/>
                    </a:lnTo>
                    <a:lnTo>
                      <a:pt x="190" y="44"/>
                    </a:lnTo>
                    <a:lnTo>
                      <a:pt x="190" y="44"/>
                    </a:lnTo>
                    <a:lnTo>
                      <a:pt x="190" y="44"/>
                    </a:lnTo>
                    <a:lnTo>
                      <a:pt x="190" y="44"/>
                    </a:lnTo>
                    <a:lnTo>
                      <a:pt x="190" y="46"/>
                    </a:lnTo>
                    <a:lnTo>
                      <a:pt x="190" y="46"/>
                    </a:lnTo>
                    <a:lnTo>
                      <a:pt x="190" y="46"/>
                    </a:lnTo>
                    <a:lnTo>
                      <a:pt x="190" y="46"/>
                    </a:lnTo>
                    <a:lnTo>
                      <a:pt x="190" y="48"/>
                    </a:lnTo>
                    <a:lnTo>
                      <a:pt x="190" y="48"/>
                    </a:lnTo>
                    <a:lnTo>
                      <a:pt x="186" y="46"/>
                    </a:lnTo>
                    <a:lnTo>
                      <a:pt x="186" y="46"/>
                    </a:lnTo>
                    <a:lnTo>
                      <a:pt x="186" y="44"/>
                    </a:lnTo>
                    <a:lnTo>
                      <a:pt x="186" y="44"/>
                    </a:lnTo>
                    <a:lnTo>
                      <a:pt x="182" y="44"/>
                    </a:lnTo>
                    <a:lnTo>
                      <a:pt x="182" y="44"/>
                    </a:lnTo>
                    <a:lnTo>
                      <a:pt x="182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80" y="44"/>
                    </a:lnTo>
                    <a:lnTo>
                      <a:pt x="180" y="42"/>
                    </a:lnTo>
                    <a:lnTo>
                      <a:pt x="180" y="42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76" y="42"/>
                    </a:lnTo>
                    <a:lnTo>
                      <a:pt x="176" y="42"/>
                    </a:lnTo>
                    <a:lnTo>
                      <a:pt x="176" y="42"/>
                    </a:lnTo>
                    <a:lnTo>
                      <a:pt x="176" y="42"/>
                    </a:lnTo>
                    <a:lnTo>
                      <a:pt x="176" y="40"/>
                    </a:lnTo>
                    <a:lnTo>
                      <a:pt x="176" y="40"/>
                    </a:lnTo>
                    <a:lnTo>
                      <a:pt x="174" y="40"/>
                    </a:lnTo>
                    <a:lnTo>
                      <a:pt x="174" y="40"/>
                    </a:lnTo>
                    <a:lnTo>
                      <a:pt x="174" y="42"/>
                    </a:lnTo>
                    <a:lnTo>
                      <a:pt x="174" y="42"/>
                    </a:lnTo>
                    <a:lnTo>
                      <a:pt x="170" y="42"/>
                    </a:lnTo>
                    <a:lnTo>
                      <a:pt x="170" y="42"/>
                    </a:lnTo>
                    <a:lnTo>
                      <a:pt x="168" y="40"/>
                    </a:lnTo>
                    <a:lnTo>
                      <a:pt x="168" y="40"/>
                    </a:lnTo>
                    <a:lnTo>
                      <a:pt x="168" y="40"/>
                    </a:lnTo>
                    <a:lnTo>
                      <a:pt x="168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40"/>
                    </a:lnTo>
                    <a:lnTo>
                      <a:pt x="166" y="42"/>
                    </a:lnTo>
                    <a:lnTo>
                      <a:pt x="166" y="42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2" y="44"/>
                    </a:lnTo>
                    <a:lnTo>
                      <a:pt x="162" y="44"/>
                    </a:lnTo>
                    <a:lnTo>
                      <a:pt x="162" y="44"/>
                    </a:lnTo>
                    <a:lnTo>
                      <a:pt x="162" y="44"/>
                    </a:lnTo>
                    <a:lnTo>
                      <a:pt x="160" y="46"/>
                    </a:lnTo>
                    <a:lnTo>
                      <a:pt x="160" y="46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2" y="48"/>
                    </a:lnTo>
                    <a:lnTo>
                      <a:pt x="162" y="48"/>
                    </a:lnTo>
                    <a:lnTo>
                      <a:pt x="160" y="48"/>
                    </a:lnTo>
                    <a:lnTo>
                      <a:pt x="160" y="48"/>
                    </a:lnTo>
                    <a:lnTo>
                      <a:pt x="160" y="42"/>
                    </a:lnTo>
                    <a:lnTo>
                      <a:pt x="160" y="42"/>
                    </a:lnTo>
                    <a:lnTo>
                      <a:pt x="158" y="42"/>
                    </a:lnTo>
                    <a:lnTo>
                      <a:pt x="158" y="42"/>
                    </a:lnTo>
                    <a:lnTo>
                      <a:pt x="158" y="40"/>
                    </a:lnTo>
                    <a:lnTo>
                      <a:pt x="160" y="36"/>
                    </a:lnTo>
                    <a:lnTo>
                      <a:pt x="160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8" y="34"/>
                    </a:lnTo>
                    <a:lnTo>
                      <a:pt x="158" y="34"/>
                    </a:lnTo>
                    <a:lnTo>
                      <a:pt x="158" y="34"/>
                    </a:lnTo>
                    <a:lnTo>
                      <a:pt x="158" y="34"/>
                    </a:lnTo>
                    <a:lnTo>
                      <a:pt x="158" y="32"/>
                    </a:lnTo>
                    <a:lnTo>
                      <a:pt x="158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0"/>
                    </a:lnTo>
                    <a:lnTo>
                      <a:pt x="156" y="30"/>
                    </a:lnTo>
                    <a:lnTo>
                      <a:pt x="148" y="30"/>
                    </a:lnTo>
                    <a:lnTo>
                      <a:pt x="148" y="30"/>
                    </a:lnTo>
                    <a:lnTo>
                      <a:pt x="146" y="32"/>
                    </a:lnTo>
                    <a:lnTo>
                      <a:pt x="146" y="32"/>
                    </a:lnTo>
                    <a:lnTo>
                      <a:pt x="148" y="32"/>
                    </a:lnTo>
                    <a:lnTo>
                      <a:pt x="148" y="32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46" y="34"/>
                    </a:lnTo>
                    <a:lnTo>
                      <a:pt x="146" y="34"/>
                    </a:lnTo>
                    <a:lnTo>
                      <a:pt x="146" y="36"/>
                    </a:lnTo>
                    <a:lnTo>
                      <a:pt x="146" y="36"/>
                    </a:lnTo>
                    <a:lnTo>
                      <a:pt x="146" y="34"/>
                    </a:lnTo>
                    <a:lnTo>
                      <a:pt x="146" y="34"/>
                    </a:lnTo>
                    <a:lnTo>
                      <a:pt x="144" y="34"/>
                    </a:lnTo>
                    <a:lnTo>
                      <a:pt x="144" y="34"/>
                    </a:lnTo>
                    <a:lnTo>
                      <a:pt x="144" y="32"/>
                    </a:lnTo>
                    <a:lnTo>
                      <a:pt x="144" y="32"/>
                    </a:lnTo>
                    <a:lnTo>
                      <a:pt x="142" y="32"/>
                    </a:lnTo>
                    <a:lnTo>
                      <a:pt x="142" y="32"/>
                    </a:lnTo>
                    <a:lnTo>
                      <a:pt x="142" y="32"/>
                    </a:lnTo>
                    <a:lnTo>
                      <a:pt x="142" y="32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6" y="34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2" y="34"/>
                    </a:lnTo>
                    <a:lnTo>
                      <a:pt x="132" y="34"/>
                    </a:lnTo>
                    <a:lnTo>
                      <a:pt x="126" y="34"/>
                    </a:lnTo>
                    <a:lnTo>
                      <a:pt x="126" y="34"/>
                    </a:lnTo>
                    <a:lnTo>
                      <a:pt x="126" y="34"/>
                    </a:lnTo>
                    <a:lnTo>
                      <a:pt x="126" y="34"/>
                    </a:lnTo>
                    <a:lnTo>
                      <a:pt x="124" y="34"/>
                    </a:lnTo>
                    <a:lnTo>
                      <a:pt x="124" y="34"/>
                    </a:lnTo>
                    <a:lnTo>
                      <a:pt x="124" y="34"/>
                    </a:lnTo>
                    <a:lnTo>
                      <a:pt x="124" y="34"/>
                    </a:lnTo>
                    <a:lnTo>
                      <a:pt x="120" y="34"/>
                    </a:lnTo>
                    <a:lnTo>
                      <a:pt x="120" y="34"/>
                    </a:lnTo>
                    <a:lnTo>
                      <a:pt x="120" y="36"/>
                    </a:lnTo>
                    <a:lnTo>
                      <a:pt x="120" y="36"/>
                    </a:lnTo>
                    <a:lnTo>
                      <a:pt x="116" y="36"/>
                    </a:lnTo>
                    <a:lnTo>
                      <a:pt x="116" y="36"/>
                    </a:lnTo>
                    <a:lnTo>
                      <a:pt x="116" y="36"/>
                    </a:lnTo>
                    <a:lnTo>
                      <a:pt x="116" y="36"/>
                    </a:lnTo>
                    <a:lnTo>
                      <a:pt x="112" y="36"/>
                    </a:lnTo>
                    <a:lnTo>
                      <a:pt x="112" y="36"/>
                    </a:lnTo>
                    <a:lnTo>
                      <a:pt x="112" y="36"/>
                    </a:lnTo>
                    <a:lnTo>
                      <a:pt x="112" y="36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6" y="44"/>
                    </a:lnTo>
                    <a:lnTo>
                      <a:pt x="106" y="44"/>
                    </a:lnTo>
                    <a:lnTo>
                      <a:pt x="106" y="48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4" y="46"/>
                    </a:lnTo>
                    <a:lnTo>
                      <a:pt x="104" y="46"/>
                    </a:lnTo>
                    <a:lnTo>
                      <a:pt x="104" y="46"/>
                    </a:lnTo>
                    <a:lnTo>
                      <a:pt x="104" y="46"/>
                    </a:lnTo>
                    <a:lnTo>
                      <a:pt x="104" y="44"/>
                    </a:lnTo>
                    <a:lnTo>
                      <a:pt x="104" y="44"/>
                    </a:lnTo>
                    <a:lnTo>
                      <a:pt x="104" y="44"/>
                    </a:lnTo>
                    <a:lnTo>
                      <a:pt x="104" y="44"/>
                    </a:lnTo>
                    <a:lnTo>
                      <a:pt x="102" y="42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94" y="40"/>
                    </a:lnTo>
                    <a:lnTo>
                      <a:pt x="92" y="42"/>
                    </a:lnTo>
                    <a:lnTo>
                      <a:pt x="92" y="46"/>
                    </a:lnTo>
                    <a:lnTo>
                      <a:pt x="90" y="48"/>
                    </a:lnTo>
                    <a:lnTo>
                      <a:pt x="90" y="48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2" y="52"/>
                    </a:lnTo>
                    <a:lnTo>
                      <a:pt x="92" y="52"/>
                    </a:lnTo>
                    <a:lnTo>
                      <a:pt x="92" y="52"/>
                    </a:lnTo>
                    <a:lnTo>
                      <a:pt x="92" y="54"/>
                    </a:lnTo>
                    <a:lnTo>
                      <a:pt x="92" y="54"/>
                    </a:lnTo>
                    <a:lnTo>
                      <a:pt x="92" y="54"/>
                    </a:lnTo>
                    <a:lnTo>
                      <a:pt x="92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6" y="50"/>
                    </a:lnTo>
                    <a:lnTo>
                      <a:pt x="76" y="50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0" y="54"/>
                    </a:lnTo>
                    <a:lnTo>
                      <a:pt x="70" y="54"/>
                    </a:lnTo>
                    <a:lnTo>
                      <a:pt x="70" y="54"/>
                    </a:lnTo>
                    <a:lnTo>
                      <a:pt x="70" y="54"/>
                    </a:lnTo>
                    <a:lnTo>
                      <a:pt x="70" y="54"/>
                    </a:lnTo>
                    <a:lnTo>
                      <a:pt x="70" y="54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66" y="56"/>
                    </a:lnTo>
                    <a:lnTo>
                      <a:pt x="66" y="5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0" y="56"/>
                    </a:lnTo>
                    <a:lnTo>
                      <a:pt x="60" y="56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0" y="60"/>
                    </a:lnTo>
                    <a:lnTo>
                      <a:pt x="50" y="60"/>
                    </a:lnTo>
                    <a:lnTo>
                      <a:pt x="50" y="60"/>
                    </a:lnTo>
                    <a:lnTo>
                      <a:pt x="50" y="60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6" y="62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4" y="64"/>
                    </a:lnTo>
                    <a:lnTo>
                      <a:pt x="44" y="66"/>
                    </a:lnTo>
                    <a:lnTo>
                      <a:pt x="44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8"/>
                    </a:lnTo>
                    <a:lnTo>
                      <a:pt x="42" y="68"/>
                    </a:lnTo>
                    <a:lnTo>
                      <a:pt x="42" y="68"/>
                    </a:lnTo>
                    <a:lnTo>
                      <a:pt x="42" y="68"/>
                    </a:lnTo>
                    <a:lnTo>
                      <a:pt x="42" y="70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4" y="70"/>
                    </a:lnTo>
                    <a:lnTo>
                      <a:pt x="56" y="72"/>
                    </a:lnTo>
                    <a:lnTo>
                      <a:pt x="56" y="72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4" y="70"/>
                    </a:lnTo>
                    <a:lnTo>
                      <a:pt x="66" y="70"/>
                    </a:lnTo>
                    <a:lnTo>
                      <a:pt x="68" y="70"/>
                    </a:lnTo>
                    <a:lnTo>
                      <a:pt x="68" y="70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2" y="74"/>
                    </a:lnTo>
                    <a:lnTo>
                      <a:pt x="72" y="74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70" y="78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68" y="84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2" y="88"/>
                    </a:lnTo>
                    <a:lnTo>
                      <a:pt x="62" y="88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8" y="92"/>
                    </a:lnTo>
                    <a:lnTo>
                      <a:pt x="58" y="92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2" y="90"/>
                    </a:lnTo>
                    <a:lnTo>
                      <a:pt x="52" y="90"/>
                    </a:lnTo>
                    <a:lnTo>
                      <a:pt x="52" y="90"/>
                    </a:lnTo>
                    <a:lnTo>
                      <a:pt x="52" y="90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38" y="90"/>
                    </a:lnTo>
                    <a:lnTo>
                      <a:pt x="38" y="90"/>
                    </a:lnTo>
                    <a:lnTo>
                      <a:pt x="38" y="92"/>
                    </a:lnTo>
                    <a:lnTo>
                      <a:pt x="38" y="92"/>
                    </a:lnTo>
                    <a:lnTo>
                      <a:pt x="36" y="92"/>
                    </a:lnTo>
                    <a:lnTo>
                      <a:pt x="36" y="92"/>
                    </a:lnTo>
                    <a:lnTo>
                      <a:pt x="36" y="92"/>
                    </a:lnTo>
                    <a:lnTo>
                      <a:pt x="36" y="9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28" y="92"/>
                    </a:lnTo>
                    <a:lnTo>
                      <a:pt x="28" y="92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18" y="94"/>
                    </a:lnTo>
                    <a:lnTo>
                      <a:pt x="18" y="94"/>
                    </a:lnTo>
                    <a:lnTo>
                      <a:pt x="18" y="94"/>
                    </a:lnTo>
                    <a:lnTo>
                      <a:pt x="18" y="94"/>
                    </a:lnTo>
                    <a:lnTo>
                      <a:pt x="14" y="94"/>
                    </a:lnTo>
                    <a:lnTo>
                      <a:pt x="14" y="94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8" y="96"/>
                    </a:lnTo>
                    <a:lnTo>
                      <a:pt x="4" y="96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6"/>
                    </a:lnTo>
                    <a:lnTo>
                      <a:pt x="6" y="108"/>
                    </a:lnTo>
                    <a:lnTo>
                      <a:pt x="6" y="108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10" y="110"/>
                    </a:lnTo>
                    <a:lnTo>
                      <a:pt x="10" y="110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2" y="112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6" y="114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24" y="116"/>
                    </a:lnTo>
                    <a:lnTo>
                      <a:pt x="26" y="114"/>
                    </a:lnTo>
                    <a:lnTo>
                      <a:pt x="26" y="110"/>
                    </a:lnTo>
                    <a:lnTo>
                      <a:pt x="26" y="110"/>
                    </a:lnTo>
                    <a:lnTo>
                      <a:pt x="30" y="110"/>
                    </a:lnTo>
                    <a:lnTo>
                      <a:pt x="30" y="110"/>
                    </a:lnTo>
                    <a:lnTo>
                      <a:pt x="32" y="116"/>
                    </a:lnTo>
                    <a:lnTo>
                      <a:pt x="32" y="116"/>
                    </a:lnTo>
                    <a:lnTo>
                      <a:pt x="40" y="114"/>
                    </a:lnTo>
                    <a:lnTo>
                      <a:pt x="46" y="114"/>
                    </a:lnTo>
                    <a:lnTo>
                      <a:pt x="46" y="114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56" y="116"/>
                    </a:lnTo>
                    <a:lnTo>
                      <a:pt x="56" y="116"/>
                    </a:lnTo>
                    <a:lnTo>
                      <a:pt x="56" y="116"/>
                    </a:lnTo>
                    <a:lnTo>
                      <a:pt x="56" y="116"/>
                    </a:lnTo>
                    <a:lnTo>
                      <a:pt x="56" y="118"/>
                    </a:lnTo>
                    <a:lnTo>
                      <a:pt x="54" y="118"/>
                    </a:lnTo>
                    <a:lnTo>
                      <a:pt x="54" y="118"/>
                    </a:lnTo>
                    <a:lnTo>
                      <a:pt x="54" y="120"/>
                    </a:lnTo>
                    <a:lnTo>
                      <a:pt x="54" y="120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40" y="118"/>
                    </a:lnTo>
                    <a:lnTo>
                      <a:pt x="40" y="118"/>
                    </a:lnTo>
                    <a:lnTo>
                      <a:pt x="40" y="118"/>
                    </a:lnTo>
                    <a:lnTo>
                      <a:pt x="40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2" y="118"/>
                    </a:lnTo>
                    <a:lnTo>
                      <a:pt x="32" y="118"/>
                    </a:lnTo>
                    <a:lnTo>
                      <a:pt x="26" y="120"/>
                    </a:lnTo>
                    <a:lnTo>
                      <a:pt x="20" y="122"/>
                    </a:lnTo>
                    <a:lnTo>
                      <a:pt x="20" y="122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18" y="126"/>
                    </a:lnTo>
                    <a:lnTo>
                      <a:pt x="14" y="124"/>
                    </a:lnTo>
                    <a:lnTo>
                      <a:pt x="14" y="124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8" y="122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6" y="126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8" y="126"/>
                    </a:lnTo>
                    <a:lnTo>
                      <a:pt x="8" y="130"/>
                    </a:lnTo>
                    <a:lnTo>
                      <a:pt x="8" y="130"/>
                    </a:lnTo>
                    <a:lnTo>
                      <a:pt x="8" y="130"/>
                    </a:lnTo>
                    <a:lnTo>
                      <a:pt x="8" y="130"/>
                    </a:lnTo>
                    <a:lnTo>
                      <a:pt x="8" y="130"/>
                    </a:lnTo>
                    <a:lnTo>
                      <a:pt x="8" y="130"/>
                    </a:lnTo>
                    <a:lnTo>
                      <a:pt x="12" y="130"/>
                    </a:lnTo>
                    <a:lnTo>
                      <a:pt x="12" y="130"/>
                    </a:lnTo>
                    <a:lnTo>
                      <a:pt x="14" y="132"/>
                    </a:lnTo>
                    <a:lnTo>
                      <a:pt x="14" y="132"/>
                    </a:lnTo>
                    <a:lnTo>
                      <a:pt x="22" y="132"/>
                    </a:lnTo>
                    <a:lnTo>
                      <a:pt x="22" y="132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24" y="142"/>
                    </a:lnTo>
                    <a:lnTo>
                      <a:pt x="24" y="142"/>
                    </a:lnTo>
                    <a:lnTo>
                      <a:pt x="24" y="142"/>
                    </a:lnTo>
                    <a:lnTo>
                      <a:pt x="24" y="142"/>
                    </a:lnTo>
                    <a:lnTo>
                      <a:pt x="24" y="142"/>
                    </a:lnTo>
                    <a:lnTo>
                      <a:pt x="24" y="142"/>
                    </a:lnTo>
                    <a:lnTo>
                      <a:pt x="30" y="142"/>
                    </a:lnTo>
                    <a:lnTo>
                      <a:pt x="30" y="142"/>
                    </a:lnTo>
                    <a:lnTo>
                      <a:pt x="30" y="142"/>
                    </a:lnTo>
                    <a:lnTo>
                      <a:pt x="30" y="142"/>
                    </a:lnTo>
                    <a:lnTo>
                      <a:pt x="38" y="144"/>
                    </a:lnTo>
                    <a:lnTo>
                      <a:pt x="38" y="144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38"/>
                    </a:lnTo>
                    <a:lnTo>
                      <a:pt x="38" y="138"/>
                    </a:lnTo>
                    <a:lnTo>
                      <a:pt x="38" y="138"/>
                    </a:lnTo>
                    <a:lnTo>
                      <a:pt x="38" y="138"/>
                    </a:lnTo>
                    <a:lnTo>
                      <a:pt x="38" y="136"/>
                    </a:lnTo>
                    <a:lnTo>
                      <a:pt x="40" y="136"/>
                    </a:lnTo>
                    <a:lnTo>
                      <a:pt x="40" y="136"/>
                    </a:lnTo>
                    <a:lnTo>
                      <a:pt x="40" y="134"/>
                    </a:lnTo>
                    <a:lnTo>
                      <a:pt x="40" y="134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4" y="138"/>
                    </a:lnTo>
                    <a:lnTo>
                      <a:pt x="46" y="138"/>
                    </a:lnTo>
                    <a:lnTo>
                      <a:pt x="46" y="138"/>
                    </a:lnTo>
                    <a:lnTo>
                      <a:pt x="48" y="136"/>
                    </a:lnTo>
                    <a:lnTo>
                      <a:pt x="48" y="136"/>
                    </a:lnTo>
                    <a:lnTo>
                      <a:pt x="56" y="136"/>
                    </a:lnTo>
                    <a:lnTo>
                      <a:pt x="56" y="136"/>
                    </a:lnTo>
                    <a:lnTo>
                      <a:pt x="56" y="138"/>
                    </a:lnTo>
                    <a:lnTo>
                      <a:pt x="58" y="140"/>
                    </a:lnTo>
                    <a:lnTo>
                      <a:pt x="58" y="140"/>
                    </a:lnTo>
                    <a:lnTo>
                      <a:pt x="60" y="140"/>
                    </a:lnTo>
                    <a:lnTo>
                      <a:pt x="60" y="140"/>
                    </a:lnTo>
                    <a:lnTo>
                      <a:pt x="62" y="136"/>
                    </a:lnTo>
                    <a:lnTo>
                      <a:pt x="62" y="136"/>
                    </a:lnTo>
                    <a:lnTo>
                      <a:pt x="62" y="136"/>
                    </a:lnTo>
                    <a:lnTo>
                      <a:pt x="62" y="136"/>
                    </a:lnTo>
                    <a:lnTo>
                      <a:pt x="66" y="138"/>
                    </a:lnTo>
                    <a:lnTo>
                      <a:pt x="66" y="138"/>
                    </a:lnTo>
                    <a:lnTo>
                      <a:pt x="66" y="136"/>
                    </a:lnTo>
                    <a:lnTo>
                      <a:pt x="66" y="136"/>
                    </a:lnTo>
                    <a:lnTo>
                      <a:pt x="74" y="136"/>
                    </a:lnTo>
                    <a:lnTo>
                      <a:pt x="74" y="136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8" y="132"/>
                    </a:lnTo>
                    <a:lnTo>
                      <a:pt x="78" y="132"/>
                    </a:lnTo>
                    <a:lnTo>
                      <a:pt x="80" y="138"/>
                    </a:lnTo>
                    <a:lnTo>
                      <a:pt x="80" y="138"/>
                    </a:lnTo>
                    <a:lnTo>
                      <a:pt x="82" y="136"/>
                    </a:lnTo>
                    <a:lnTo>
                      <a:pt x="84" y="134"/>
                    </a:lnTo>
                    <a:lnTo>
                      <a:pt x="84" y="134"/>
                    </a:lnTo>
                    <a:lnTo>
                      <a:pt x="88" y="134"/>
                    </a:lnTo>
                    <a:lnTo>
                      <a:pt x="90" y="136"/>
                    </a:lnTo>
                    <a:lnTo>
                      <a:pt x="90" y="136"/>
                    </a:lnTo>
                    <a:lnTo>
                      <a:pt x="90" y="136"/>
                    </a:lnTo>
                    <a:lnTo>
                      <a:pt x="90" y="136"/>
                    </a:lnTo>
                    <a:lnTo>
                      <a:pt x="96" y="136"/>
                    </a:lnTo>
                    <a:lnTo>
                      <a:pt x="96" y="136"/>
                    </a:lnTo>
                    <a:lnTo>
                      <a:pt x="102" y="138"/>
                    </a:lnTo>
                    <a:lnTo>
                      <a:pt x="102" y="138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06" y="142"/>
                    </a:lnTo>
                    <a:lnTo>
                      <a:pt x="108" y="144"/>
                    </a:lnTo>
                    <a:lnTo>
                      <a:pt x="108" y="144"/>
                    </a:lnTo>
                    <a:lnTo>
                      <a:pt x="110" y="144"/>
                    </a:lnTo>
                    <a:lnTo>
                      <a:pt x="110" y="144"/>
                    </a:lnTo>
                    <a:lnTo>
                      <a:pt x="110" y="146"/>
                    </a:lnTo>
                    <a:lnTo>
                      <a:pt x="110" y="146"/>
                    </a:lnTo>
                    <a:lnTo>
                      <a:pt x="112" y="144"/>
                    </a:lnTo>
                    <a:lnTo>
                      <a:pt x="114" y="144"/>
                    </a:lnTo>
                    <a:lnTo>
                      <a:pt x="114" y="144"/>
                    </a:lnTo>
                    <a:lnTo>
                      <a:pt x="114" y="146"/>
                    </a:lnTo>
                    <a:lnTo>
                      <a:pt x="114" y="146"/>
                    </a:lnTo>
                    <a:lnTo>
                      <a:pt x="118" y="146"/>
                    </a:lnTo>
                    <a:lnTo>
                      <a:pt x="118" y="146"/>
                    </a:lnTo>
                    <a:lnTo>
                      <a:pt x="118" y="146"/>
                    </a:lnTo>
                    <a:lnTo>
                      <a:pt x="118" y="146"/>
                    </a:lnTo>
                    <a:lnTo>
                      <a:pt x="122" y="150"/>
                    </a:lnTo>
                    <a:lnTo>
                      <a:pt x="122" y="150"/>
                    </a:lnTo>
                    <a:lnTo>
                      <a:pt x="122" y="152"/>
                    </a:lnTo>
                    <a:lnTo>
                      <a:pt x="122" y="152"/>
                    </a:lnTo>
                    <a:lnTo>
                      <a:pt x="126" y="154"/>
                    </a:lnTo>
                    <a:lnTo>
                      <a:pt x="126" y="154"/>
                    </a:lnTo>
                    <a:lnTo>
                      <a:pt x="126" y="156"/>
                    </a:lnTo>
                    <a:lnTo>
                      <a:pt x="126" y="156"/>
                    </a:lnTo>
                    <a:lnTo>
                      <a:pt x="128" y="156"/>
                    </a:lnTo>
                    <a:lnTo>
                      <a:pt x="128" y="156"/>
                    </a:lnTo>
                    <a:lnTo>
                      <a:pt x="128" y="158"/>
                    </a:lnTo>
                    <a:lnTo>
                      <a:pt x="128" y="158"/>
                    </a:lnTo>
                    <a:lnTo>
                      <a:pt x="130" y="158"/>
                    </a:lnTo>
                    <a:lnTo>
                      <a:pt x="130" y="158"/>
                    </a:lnTo>
                    <a:lnTo>
                      <a:pt x="130" y="158"/>
                    </a:lnTo>
                    <a:lnTo>
                      <a:pt x="130" y="158"/>
                    </a:lnTo>
                    <a:lnTo>
                      <a:pt x="132" y="160"/>
                    </a:lnTo>
                    <a:lnTo>
                      <a:pt x="132" y="160"/>
                    </a:lnTo>
                    <a:lnTo>
                      <a:pt x="132" y="160"/>
                    </a:lnTo>
                    <a:lnTo>
                      <a:pt x="132" y="160"/>
                    </a:lnTo>
                    <a:lnTo>
                      <a:pt x="132" y="160"/>
                    </a:lnTo>
                    <a:lnTo>
                      <a:pt x="132" y="160"/>
                    </a:lnTo>
                    <a:lnTo>
                      <a:pt x="132" y="160"/>
                    </a:lnTo>
                    <a:lnTo>
                      <a:pt x="132" y="160"/>
                    </a:lnTo>
                    <a:lnTo>
                      <a:pt x="132" y="162"/>
                    </a:lnTo>
                    <a:lnTo>
                      <a:pt x="132" y="162"/>
                    </a:lnTo>
                    <a:lnTo>
                      <a:pt x="136" y="162"/>
                    </a:lnTo>
                    <a:lnTo>
                      <a:pt x="140" y="164"/>
                    </a:lnTo>
                    <a:lnTo>
                      <a:pt x="140" y="164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8" y="168"/>
                    </a:lnTo>
                    <a:lnTo>
                      <a:pt x="138" y="168"/>
                    </a:lnTo>
                    <a:lnTo>
                      <a:pt x="138" y="168"/>
                    </a:lnTo>
                    <a:lnTo>
                      <a:pt x="138" y="168"/>
                    </a:lnTo>
                    <a:lnTo>
                      <a:pt x="138" y="168"/>
                    </a:lnTo>
                    <a:lnTo>
                      <a:pt x="138" y="170"/>
                    </a:lnTo>
                    <a:lnTo>
                      <a:pt x="138" y="170"/>
                    </a:lnTo>
                    <a:lnTo>
                      <a:pt x="132" y="172"/>
                    </a:lnTo>
                    <a:lnTo>
                      <a:pt x="132" y="172"/>
                    </a:lnTo>
                    <a:lnTo>
                      <a:pt x="132" y="174"/>
                    </a:lnTo>
                    <a:lnTo>
                      <a:pt x="132" y="174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0" y="174"/>
                    </a:lnTo>
                    <a:lnTo>
                      <a:pt x="140" y="174"/>
                    </a:lnTo>
                    <a:lnTo>
                      <a:pt x="142" y="176"/>
                    </a:lnTo>
                    <a:lnTo>
                      <a:pt x="142" y="176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44" y="178"/>
                    </a:lnTo>
                    <a:lnTo>
                      <a:pt x="144" y="178"/>
                    </a:lnTo>
                    <a:lnTo>
                      <a:pt x="144" y="178"/>
                    </a:lnTo>
                    <a:lnTo>
                      <a:pt x="146" y="180"/>
                    </a:lnTo>
                    <a:lnTo>
                      <a:pt x="146" y="180"/>
                    </a:lnTo>
                    <a:lnTo>
                      <a:pt x="146" y="182"/>
                    </a:lnTo>
                    <a:lnTo>
                      <a:pt x="146" y="182"/>
                    </a:lnTo>
                    <a:lnTo>
                      <a:pt x="144" y="182"/>
                    </a:lnTo>
                    <a:lnTo>
                      <a:pt x="144" y="182"/>
                    </a:lnTo>
                    <a:lnTo>
                      <a:pt x="146" y="182"/>
                    </a:lnTo>
                    <a:lnTo>
                      <a:pt x="146" y="182"/>
                    </a:lnTo>
                    <a:lnTo>
                      <a:pt x="146" y="184"/>
                    </a:lnTo>
                    <a:lnTo>
                      <a:pt x="148" y="184"/>
                    </a:lnTo>
                    <a:lnTo>
                      <a:pt x="148" y="184"/>
                    </a:lnTo>
                    <a:lnTo>
                      <a:pt x="148" y="186"/>
                    </a:lnTo>
                    <a:lnTo>
                      <a:pt x="148" y="186"/>
                    </a:lnTo>
                    <a:lnTo>
                      <a:pt x="148" y="186"/>
                    </a:lnTo>
                    <a:lnTo>
                      <a:pt x="148" y="186"/>
                    </a:lnTo>
                    <a:lnTo>
                      <a:pt x="148" y="190"/>
                    </a:lnTo>
                    <a:lnTo>
                      <a:pt x="148" y="190"/>
                    </a:lnTo>
                    <a:lnTo>
                      <a:pt x="152" y="190"/>
                    </a:lnTo>
                    <a:lnTo>
                      <a:pt x="152" y="190"/>
                    </a:lnTo>
                    <a:lnTo>
                      <a:pt x="152" y="192"/>
                    </a:lnTo>
                    <a:lnTo>
                      <a:pt x="152" y="192"/>
                    </a:lnTo>
                    <a:lnTo>
                      <a:pt x="150" y="192"/>
                    </a:lnTo>
                    <a:lnTo>
                      <a:pt x="150" y="192"/>
                    </a:lnTo>
                    <a:lnTo>
                      <a:pt x="150" y="192"/>
                    </a:lnTo>
                    <a:lnTo>
                      <a:pt x="150" y="192"/>
                    </a:lnTo>
                    <a:lnTo>
                      <a:pt x="152" y="194"/>
                    </a:lnTo>
                    <a:lnTo>
                      <a:pt x="152" y="194"/>
                    </a:lnTo>
                    <a:lnTo>
                      <a:pt x="150" y="194"/>
                    </a:lnTo>
                    <a:lnTo>
                      <a:pt x="150" y="194"/>
                    </a:lnTo>
                    <a:lnTo>
                      <a:pt x="150" y="198"/>
                    </a:lnTo>
                    <a:lnTo>
                      <a:pt x="150" y="198"/>
                    </a:lnTo>
                    <a:lnTo>
                      <a:pt x="146" y="198"/>
                    </a:lnTo>
                    <a:lnTo>
                      <a:pt x="144" y="198"/>
                    </a:lnTo>
                    <a:lnTo>
                      <a:pt x="144" y="198"/>
                    </a:lnTo>
                    <a:lnTo>
                      <a:pt x="144" y="200"/>
                    </a:lnTo>
                    <a:lnTo>
                      <a:pt x="144" y="200"/>
                    </a:lnTo>
                    <a:lnTo>
                      <a:pt x="146" y="200"/>
                    </a:lnTo>
                    <a:lnTo>
                      <a:pt x="146" y="200"/>
                    </a:lnTo>
                    <a:lnTo>
                      <a:pt x="144" y="206"/>
                    </a:lnTo>
                    <a:lnTo>
                      <a:pt x="144" y="206"/>
                    </a:lnTo>
                    <a:lnTo>
                      <a:pt x="142" y="206"/>
                    </a:lnTo>
                    <a:lnTo>
                      <a:pt x="142" y="206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46" y="208"/>
                    </a:lnTo>
                    <a:lnTo>
                      <a:pt x="146" y="208"/>
                    </a:lnTo>
                    <a:lnTo>
                      <a:pt x="144" y="210"/>
                    </a:lnTo>
                    <a:lnTo>
                      <a:pt x="142" y="212"/>
                    </a:lnTo>
                    <a:lnTo>
                      <a:pt x="142" y="212"/>
                    </a:lnTo>
                    <a:lnTo>
                      <a:pt x="142" y="214"/>
                    </a:lnTo>
                    <a:lnTo>
                      <a:pt x="144" y="214"/>
                    </a:lnTo>
                    <a:lnTo>
                      <a:pt x="144" y="214"/>
                    </a:lnTo>
                    <a:lnTo>
                      <a:pt x="144" y="216"/>
                    </a:lnTo>
                    <a:lnTo>
                      <a:pt x="144" y="216"/>
                    </a:lnTo>
                    <a:lnTo>
                      <a:pt x="144" y="216"/>
                    </a:lnTo>
                    <a:lnTo>
                      <a:pt x="144" y="216"/>
                    </a:lnTo>
                    <a:lnTo>
                      <a:pt x="148" y="216"/>
                    </a:lnTo>
                    <a:lnTo>
                      <a:pt x="148" y="216"/>
                    </a:lnTo>
                    <a:lnTo>
                      <a:pt x="148" y="218"/>
                    </a:lnTo>
                    <a:lnTo>
                      <a:pt x="148" y="218"/>
                    </a:lnTo>
                    <a:lnTo>
                      <a:pt x="152" y="218"/>
                    </a:lnTo>
                    <a:lnTo>
                      <a:pt x="154" y="216"/>
                    </a:lnTo>
                    <a:lnTo>
                      <a:pt x="154" y="216"/>
                    </a:lnTo>
                    <a:lnTo>
                      <a:pt x="154" y="214"/>
                    </a:lnTo>
                    <a:lnTo>
                      <a:pt x="154" y="214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58" y="214"/>
                    </a:lnTo>
                    <a:lnTo>
                      <a:pt x="158" y="214"/>
                    </a:lnTo>
                    <a:lnTo>
                      <a:pt x="160" y="214"/>
                    </a:lnTo>
                    <a:lnTo>
                      <a:pt x="160" y="214"/>
                    </a:lnTo>
                    <a:lnTo>
                      <a:pt x="160" y="212"/>
                    </a:lnTo>
                    <a:lnTo>
                      <a:pt x="160" y="212"/>
                    </a:lnTo>
                    <a:lnTo>
                      <a:pt x="162" y="212"/>
                    </a:lnTo>
                    <a:lnTo>
                      <a:pt x="162" y="212"/>
                    </a:lnTo>
                    <a:lnTo>
                      <a:pt x="162" y="214"/>
                    </a:lnTo>
                    <a:lnTo>
                      <a:pt x="162" y="214"/>
                    </a:lnTo>
                    <a:lnTo>
                      <a:pt x="166" y="214"/>
                    </a:lnTo>
                    <a:lnTo>
                      <a:pt x="166" y="214"/>
                    </a:lnTo>
                    <a:lnTo>
                      <a:pt x="166" y="214"/>
                    </a:lnTo>
                    <a:lnTo>
                      <a:pt x="166" y="214"/>
                    </a:lnTo>
                    <a:lnTo>
                      <a:pt x="168" y="214"/>
                    </a:lnTo>
                    <a:lnTo>
                      <a:pt x="168" y="214"/>
                    </a:lnTo>
                    <a:lnTo>
                      <a:pt x="168" y="214"/>
                    </a:lnTo>
                    <a:lnTo>
                      <a:pt x="168" y="214"/>
                    </a:lnTo>
                    <a:lnTo>
                      <a:pt x="172" y="214"/>
                    </a:lnTo>
                    <a:lnTo>
                      <a:pt x="172" y="214"/>
                    </a:lnTo>
                    <a:lnTo>
                      <a:pt x="170" y="216"/>
                    </a:lnTo>
                    <a:lnTo>
                      <a:pt x="170" y="216"/>
                    </a:lnTo>
                    <a:lnTo>
                      <a:pt x="170" y="218"/>
                    </a:lnTo>
                    <a:lnTo>
                      <a:pt x="170" y="218"/>
                    </a:lnTo>
                    <a:lnTo>
                      <a:pt x="174" y="218"/>
                    </a:lnTo>
                    <a:lnTo>
                      <a:pt x="176" y="216"/>
                    </a:lnTo>
                    <a:lnTo>
                      <a:pt x="182" y="216"/>
                    </a:lnTo>
                    <a:lnTo>
                      <a:pt x="182" y="216"/>
                    </a:lnTo>
                    <a:lnTo>
                      <a:pt x="182" y="216"/>
                    </a:lnTo>
                    <a:lnTo>
                      <a:pt x="182" y="216"/>
                    </a:lnTo>
                    <a:lnTo>
                      <a:pt x="182" y="216"/>
                    </a:lnTo>
                    <a:lnTo>
                      <a:pt x="182" y="216"/>
                    </a:lnTo>
                    <a:lnTo>
                      <a:pt x="182" y="216"/>
                    </a:lnTo>
                    <a:lnTo>
                      <a:pt x="182" y="216"/>
                    </a:lnTo>
                    <a:lnTo>
                      <a:pt x="176" y="218"/>
                    </a:lnTo>
                    <a:lnTo>
                      <a:pt x="176" y="218"/>
                    </a:lnTo>
                    <a:lnTo>
                      <a:pt x="176" y="220"/>
                    </a:lnTo>
                    <a:lnTo>
                      <a:pt x="176" y="220"/>
                    </a:lnTo>
                    <a:lnTo>
                      <a:pt x="178" y="220"/>
                    </a:lnTo>
                    <a:lnTo>
                      <a:pt x="178" y="220"/>
                    </a:lnTo>
                    <a:lnTo>
                      <a:pt x="178" y="220"/>
                    </a:lnTo>
                    <a:lnTo>
                      <a:pt x="178" y="220"/>
                    </a:lnTo>
                    <a:lnTo>
                      <a:pt x="184" y="220"/>
                    </a:lnTo>
                    <a:lnTo>
                      <a:pt x="186" y="220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0" y="222"/>
                    </a:lnTo>
                    <a:lnTo>
                      <a:pt x="180" y="222"/>
                    </a:lnTo>
                    <a:lnTo>
                      <a:pt x="182" y="224"/>
                    </a:lnTo>
                    <a:lnTo>
                      <a:pt x="184" y="224"/>
                    </a:lnTo>
                    <a:lnTo>
                      <a:pt x="184" y="224"/>
                    </a:lnTo>
                    <a:lnTo>
                      <a:pt x="184" y="226"/>
                    </a:lnTo>
                    <a:lnTo>
                      <a:pt x="184" y="226"/>
                    </a:lnTo>
                    <a:lnTo>
                      <a:pt x="184" y="226"/>
                    </a:lnTo>
                    <a:lnTo>
                      <a:pt x="184" y="226"/>
                    </a:lnTo>
                    <a:lnTo>
                      <a:pt x="180" y="226"/>
                    </a:lnTo>
                    <a:lnTo>
                      <a:pt x="180" y="226"/>
                    </a:lnTo>
                    <a:lnTo>
                      <a:pt x="180" y="228"/>
                    </a:lnTo>
                    <a:lnTo>
                      <a:pt x="180" y="228"/>
                    </a:lnTo>
                    <a:lnTo>
                      <a:pt x="180" y="230"/>
                    </a:lnTo>
                    <a:lnTo>
                      <a:pt x="180" y="230"/>
                    </a:lnTo>
                    <a:lnTo>
                      <a:pt x="184" y="230"/>
                    </a:lnTo>
                    <a:lnTo>
                      <a:pt x="184" y="230"/>
                    </a:lnTo>
                    <a:lnTo>
                      <a:pt x="184" y="230"/>
                    </a:lnTo>
                    <a:lnTo>
                      <a:pt x="184" y="230"/>
                    </a:lnTo>
                    <a:lnTo>
                      <a:pt x="184" y="232"/>
                    </a:lnTo>
                    <a:lnTo>
                      <a:pt x="184" y="232"/>
                    </a:lnTo>
                    <a:lnTo>
                      <a:pt x="180" y="230"/>
                    </a:lnTo>
                    <a:lnTo>
                      <a:pt x="180" y="230"/>
                    </a:lnTo>
                    <a:lnTo>
                      <a:pt x="180" y="232"/>
                    </a:lnTo>
                    <a:lnTo>
                      <a:pt x="180" y="232"/>
                    </a:lnTo>
                    <a:lnTo>
                      <a:pt x="186" y="234"/>
                    </a:lnTo>
                    <a:lnTo>
                      <a:pt x="186" y="234"/>
                    </a:lnTo>
                    <a:lnTo>
                      <a:pt x="186" y="236"/>
                    </a:lnTo>
                    <a:lnTo>
                      <a:pt x="186" y="236"/>
                    </a:lnTo>
                    <a:lnTo>
                      <a:pt x="180" y="236"/>
                    </a:lnTo>
                    <a:lnTo>
                      <a:pt x="180" y="236"/>
                    </a:lnTo>
                    <a:lnTo>
                      <a:pt x="178" y="234"/>
                    </a:lnTo>
                    <a:lnTo>
                      <a:pt x="178" y="234"/>
                    </a:lnTo>
                    <a:lnTo>
                      <a:pt x="174" y="232"/>
                    </a:lnTo>
                    <a:lnTo>
                      <a:pt x="174" y="232"/>
                    </a:lnTo>
                    <a:lnTo>
                      <a:pt x="174" y="232"/>
                    </a:lnTo>
                    <a:lnTo>
                      <a:pt x="174" y="232"/>
                    </a:lnTo>
                    <a:lnTo>
                      <a:pt x="172" y="232"/>
                    </a:lnTo>
                    <a:lnTo>
                      <a:pt x="172" y="232"/>
                    </a:lnTo>
                    <a:lnTo>
                      <a:pt x="170" y="230"/>
                    </a:lnTo>
                    <a:lnTo>
                      <a:pt x="170" y="230"/>
                    </a:lnTo>
                    <a:lnTo>
                      <a:pt x="166" y="228"/>
                    </a:lnTo>
                    <a:lnTo>
                      <a:pt x="166" y="228"/>
                    </a:lnTo>
                    <a:lnTo>
                      <a:pt x="166" y="228"/>
                    </a:lnTo>
                    <a:lnTo>
                      <a:pt x="166" y="228"/>
                    </a:lnTo>
                    <a:lnTo>
                      <a:pt x="152" y="228"/>
                    </a:lnTo>
                    <a:lnTo>
                      <a:pt x="152" y="228"/>
                    </a:lnTo>
                    <a:lnTo>
                      <a:pt x="152" y="228"/>
                    </a:lnTo>
                    <a:lnTo>
                      <a:pt x="152" y="228"/>
                    </a:lnTo>
                    <a:lnTo>
                      <a:pt x="150" y="230"/>
                    </a:lnTo>
                    <a:lnTo>
                      <a:pt x="150" y="230"/>
                    </a:lnTo>
                    <a:lnTo>
                      <a:pt x="150" y="230"/>
                    </a:lnTo>
                    <a:lnTo>
                      <a:pt x="150" y="230"/>
                    </a:lnTo>
                    <a:lnTo>
                      <a:pt x="152" y="232"/>
                    </a:lnTo>
                    <a:lnTo>
                      <a:pt x="152" y="232"/>
                    </a:lnTo>
                    <a:lnTo>
                      <a:pt x="152" y="232"/>
                    </a:lnTo>
                    <a:lnTo>
                      <a:pt x="152" y="232"/>
                    </a:lnTo>
                    <a:lnTo>
                      <a:pt x="154" y="232"/>
                    </a:lnTo>
                    <a:lnTo>
                      <a:pt x="154" y="232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158" y="234"/>
                    </a:lnTo>
                    <a:lnTo>
                      <a:pt x="158" y="234"/>
                    </a:lnTo>
                    <a:lnTo>
                      <a:pt x="158" y="238"/>
                    </a:lnTo>
                    <a:lnTo>
                      <a:pt x="158" y="238"/>
                    </a:lnTo>
                    <a:lnTo>
                      <a:pt x="156" y="236"/>
                    </a:lnTo>
                    <a:lnTo>
                      <a:pt x="156" y="236"/>
                    </a:lnTo>
                    <a:lnTo>
                      <a:pt x="154" y="236"/>
                    </a:lnTo>
                    <a:lnTo>
                      <a:pt x="154" y="236"/>
                    </a:lnTo>
                    <a:lnTo>
                      <a:pt x="154" y="236"/>
                    </a:lnTo>
                    <a:lnTo>
                      <a:pt x="154" y="236"/>
                    </a:lnTo>
                    <a:lnTo>
                      <a:pt x="150" y="238"/>
                    </a:lnTo>
                    <a:lnTo>
                      <a:pt x="148" y="238"/>
                    </a:lnTo>
                    <a:lnTo>
                      <a:pt x="148" y="238"/>
                    </a:lnTo>
                    <a:lnTo>
                      <a:pt x="148" y="244"/>
                    </a:lnTo>
                    <a:lnTo>
                      <a:pt x="148" y="244"/>
                    </a:lnTo>
                    <a:lnTo>
                      <a:pt x="146" y="244"/>
                    </a:lnTo>
                    <a:lnTo>
                      <a:pt x="146" y="244"/>
                    </a:lnTo>
                    <a:lnTo>
                      <a:pt x="146" y="248"/>
                    </a:lnTo>
                    <a:lnTo>
                      <a:pt x="146" y="248"/>
                    </a:lnTo>
                    <a:lnTo>
                      <a:pt x="144" y="250"/>
                    </a:lnTo>
                    <a:lnTo>
                      <a:pt x="144" y="250"/>
                    </a:lnTo>
                    <a:lnTo>
                      <a:pt x="146" y="252"/>
                    </a:lnTo>
                    <a:lnTo>
                      <a:pt x="146" y="252"/>
                    </a:lnTo>
                    <a:lnTo>
                      <a:pt x="152" y="252"/>
                    </a:lnTo>
                    <a:lnTo>
                      <a:pt x="152" y="252"/>
                    </a:lnTo>
                    <a:lnTo>
                      <a:pt x="154" y="254"/>
                    </a:lnTo>
                    <a:lnTo>
                      <a:pt x="154" y="254"/>
                    </a:lnTo>
                    <a:lnTo>
                      <a:pt x="156" y="254"/>
                    </a:lnTo>
                    <a:lnTo>
                      <a:pt x="156" y="254"/>
                    </a:lnTo>
                    <a:lnTo>
                      <a:pt x="156" y="252"/>
                    </a:lnTo>
                    <a:lnTo>
                      <a:pt x="156" y="252"/>
                    </a:lnTo>
                    <a:lnTo>
                      <a:pt x="156" y="252"/>
                    </a:lnTo>
                    <a:lnTo>
                      <a:pt x="156" y="252"/>
                    </a:lnTo>
                    <a:lnTo>
                      <a:pt x="156" y="256"/>
                    </a:lnTo>
                    <a:lnTo>
                      <a:pt x="156" y="256"/>
                    </a:lnTo>
                    <a:lnTo>
                      <a:pt x="148" y="256"/>
                    </a:lnTo>
                    <a:lnTo>
                      <a:pt x="148" y="256"/>
                    </a:lnTo>
                    <a:lnTo>
                      <a:pt x="150" y="258"/>
                    </a:lnTo>
                    <a:lnTo>
                      <a:pt x="152" y="258"/>
                    </a:lnTo>
                    <a:lnTo>
                      <a:pt x="152" y="258"/>
                    </a:lnTo>
                    <a:lnTo>
                      <a:pt x="160" y="260"/>
                    </a:lnTo>
                    <a:lnTo>
                      <a:pt x="160" y="260"/>
                    </a:lnTo>
                    <a:lnTo>
                      <a:pt x="160" y="258"/>
                    </a:lnTo>
                    <a:lnTo>
                      <a:pt x="160" y="258"/>
                    </a:lnTo>
                    <a:lnTo>
                      <a:pt x="162" y="258"/>
                    </a:lnTo>
                    <a:lnTo>
                      <a:pt x="162" y="258"/>
                    </a:lnTo>
                    <a:lnTo>
                      <a:pt x="162" y="258"/>
                    </a:lnTo>
                    <a:lnTo>
                      <a:pt x="162" y="258"/>
                    </a:lnTo>
                    <a:lnTo>
                      <a:pt x="166" y="258"/>
                    </a:lnTo>
                    <a:lnTo>
                      <a:pt x="166" y="258"/>
                    </a:lnTo>
                    <a:lnTo>
                      <a:pt x="166" y="256"/>
                    </a:lnTo>
                    <a:lnTo>
                      <a:pt x="166" y="256"/>
                    </a:lnTo>
                    <a:lnTo>
                      <a:pt x="166" y="256"/>
                    </a:lnTo>
                    <a:lnTo>
                      <a:pt x="166" y="256"/>
                    </a:lnTo>
                    <a:lnTo>
                      <a:pt x="168" y="256"/>
                    </a:lnTo>
                    <a:lnTo>
                      <a:pt x="168" y="256"/>
                    </a:lnTo>
                    <a:lnTo>
                      <a:pt x="170" y="254"/>
                    </a:lnTo>
                    <a:lnTo>
                      <a:pt x="172" y="252"/>
                    </a:lnTo>
                    <a:lnTo>
                      <a:pt x="172" y="252"/>
                    </a:lnTo>
                    <a:lnTo>
                      <a:pt x="172" y="252"/>
                    </a:lnTo>
                    <a:lnTo>
                      <a:pt x="172" y="252"/>
                    </a:lnTo>
                    <a:lnTo>
                      <a:pt x="174" y="250"/>
                    </a:lnTo>
                    <a:lnTo>
                      <a:pt x="174" y="250"/>
                    </a:lnTo>
                    <a:lnTo>
                      <a:pt x="170" y="246"/>
                    </a:lnTo>
                    <a:lnTo>
                      <a:pt x="168" y="244"/>
                    </a:lnTo>
                    <a:lnTo>
                      <a:pt x="164" y="240"/>
                    </a:lnTo>
                    <a:lnTo>
                      <a:pt x="160" y="238"/>
                    </a:lnTo>
                    <a:lnTo>
                      <a:pt x="160" y="238"/>
                    </a:lnTo>
                    <a:lnTo>
                      <a:pt x="160" y="236"/>
                    </a:lnTo>
                    <a:lnTo>
                      <a:pt x="160" y="236"/>
                    </a:lnTo>
                    <a:lnTo>
                      <a:pt x="160" y="236"/>
                    </a:lnTo>
                    <a:lnTo>
                      <a:pt x="160" y="236"/>
                    </a:lnTo>
                    <a:lnTo>
                      <a:pt x="160" y="236"/>
                    </a:lnTo>
                    <a:lnTo>
                      <a:pt x="160" y="236"/>
                    </a:lnTo>
                    <a:lnTo>
                      <a:pt x="164" y="236"/>
                    </a:lnTo>
                    <a:lnTo>
                      <a:pt x="164" y="236"/>
                    </a:lnTo>
                    <a:lnTo>
                      <a:pt x="164" y="236"/>
                    </a:lnTo>
                    <a:lnTo>
                      <a:pt x="164" y="236"/>
                    </a:lnTo>
                    <a:lnTo>
                      <a:pt x="166" y="236"/>
                    </a:lnTo>
                    <a:lnTo>
                      <a:pt x="166" y="236"/>
                    </a:lnTo>
                    <a:lnTo>
                      <a:pt x="168" y="238"/>
                    </a:lnTo>
                    <a:lnTo>
                      <a:pt x="168" y="238"/>
                    </a:lnTo>
                    <a:lnTo>
                      <a:pt x="168" y="238"/>
                    </a:lnTo>
                    <a:lnTo>
                      <a:pt x="168" y="238"/>
                    </a:lnTo>
                    <a:lnTo>
                      <a:pt x="170" y="242"/>
                    </a:lnTo>
                    <a:lnTo>
                      <a:pt x="170" y="242"/>
                    </a:lnTo>
                    <a:lnTo>
                      <a:pt x="172" y="242"/>
                    </a:lnTo>
                    <a:lnTo>
                      <a:pt x="172" y="242"/>
                    </a:lnTo>
                    <a:lnTo>
                      <a:pt x="172" y="242"/>
                    </a:lnTo>
                    <a:lnTo>
                      <a:pt x="172" y="242"/>
                    </a:lnTo>
                    <a:lnTo>
                      <a:pt x="176" y="242"/>
                    </a:lnTo>
                    <a:lnTo>
                      <a:pt x="178" y="240"/>
                    </a:lnTo>
                    <a:lnTo>
                      <a:pt x="178" y="240"/>
                    </a:lnTo>
                    <a:lnTo>
                      <a:pt x="180" y="242"/>
                    </a:lnTo>
                    <a:lnTo>
                      <a:pt x="180" y="242"/>
                    </a:lnTo>
                    <a:lnTo>
                      <a:pt x="186" y="242"/>
                    </a:lnTo>
                    <a:lnTo>
                      <a:pt x="186" y="242"/>
                    </a:lnTo>
                    <a:lnTo>
                      <a:pt x="186" y="244"/>
                    </a:lnTo>
                    <a:lnTo>
                      <a:pt x="186" y="244"/>
                    </a:lnTo>
                    <a:lnTo>
                      <a:pt x="184" y="244"/>
                    </a:lnTo>
                    <a:lnTo>
                      <a:pt x="184" y="244"/>
                    </a:lnTo>
                    <a:lnTo>
                      <a:pt x="186" y="246"/>
                    </a:lnTo>
                    <a:lnTo>
                      <a:pt x="186" y="246"/>
                    </a:lnTo>
                    <a:lnTo>
                      <a:pt x="184" y="246"/>
                    </a:lnTo>
                    <a:lnTo>
                      <a:pt x="184" y="246"/>
                    </a:lnTo>
                    <a:lnTo>
                      <a:pt x="182" y="250"/>
                    </a:lnTo>
                    <a:lnTo>
                      <a:pt x="182" y="250"/>
                    </a:lnTo>
                    <a:lnTo>
                      <a:pt x="186" y="250"/>
                    </a:lnTo>
                    <a:lnTo>
                      <a:pt x="186" y="250"/>
                    </a:lnTo>
                    <a:lnTo>
                      <a:pt x="184" y="252"/>
                    </a:lnTo>
                    <a:lnTo>
                      <a:pt x="184" y="254"/>
                    </a:lnTo>
                    <a:lnTo>
                      <a:pt x="184" y="254"/>
                    </a:lnTo>
                    <a:lnTo>
                      <a:pt x="184" y="254"/>
                    </a:lnTo>
                    <a:lnTo>
                      <a:pt x="184" y="254"/>
                    </a:lnTo>
                    <a:lnTo>
                      <a:pt x="188" y="254"/>
                    </a:lnTo>
                    <a:lnTo>
                      <a:pt x="188" y="254"/>
                    </a:lnTo>
                    <a:lnTo>
                      <a:pt x="188" y="254"/>
                    </a:lnTo>
                    <a:lnTo>
                      <a:pt x="188" y="254"/>
                    </a:lnTo>
                    <a:lnTo>
                      <a:pt x="188" y="254"/>
                    </a:lnTo>
                    <a:lnTo>
                      <a:pt x="188" y="254"/>
                    </a:lnTo>
                    <a:lnTo>
                      <a:pt x="186" y="258"/>
                    </a:lnTo>
                    <a:lnTo>
                      <a:pt x="186" y="258"/>
                    </a:lnTo>
                    <a:lnTo>
                      <a:pt x="188" y="258"/>
                    </a:lnTo>
                    <a:lnTo>
                      <a:pt x="188" y="258"/>
                    </a:lnTo>
                    <a:lnTo>
                      <a:pt x="188" y="262"/>
                    </a:lnTo>
                    <a:lnTo>
                      <a:pt x="188" y="262"/>
                    </a:lnTo>
                    <a:lnTo>
                      <a:pt x="184" y="262"/>
                    </a:lnTo>
                    <a:lnTo>
                      <a:pt x="184" y="262"/>
                    </a:lnTo>
                    <a:lnTo>
                      <a:pt x="184" y="258"/>
                    </a:lnTo>
                    <a:lnTo>
                      <a:pt x="184" y="258"/>
                    </a:lnTo>
                    <a:lnTo>
                      <a:pt x="182" y="258"/>
                    </a:lnTo>
                    <a:lnTo>
                      <a:pt x="182" y="258"/>
                    </a:lnTo>
                    <a:lnTo>
                      <a:pt x="182" y="264"/>
                    </a:lnTo>
                    <a:lnTo>
                      <a:pt x="182" y="264"/>
                    </a:lnTo>
                    <a:lnTo>
                      <a:pt x="182" y="264"/>
                    </a:lnTo>
                    <a:lnTo>
                      <a:pt x="182" y="264"/>
                    </a:lnTo>
                    <a:lnTo>
                      <a:pt x="182" y="266"/>
                    </a:lnTo>
                    <a:lnTo>
                      <a:pt x="182" y="266"/>
                    </a:lnTo>
                    <a:lnTo>
                      <a:pt x="182" y="266"/>
                    </a:lnTo>
                    <a:lnTo>
                      <a:pt x="182" y="266"/>
                    </a:lnTo>
                    <a:lnTo>
                      <a:pt x="182" y="266"/>
                    </a:lnTo>
                    <a:lnTo>
                      <a:pt x="184" y="266"/>
                    </a:lnTo>
                    <a:lnTo>
                      <a:pt x="184" y="266"/>
                    </a:lnTo>
                    <a:lnTo>
                      <a:pt x="184" y="268"/>
                    </a:lnTo>
                    <a:lnTo>
                      <a:pt x="184" y="268"/>
                    </a:lnTo>
                    <a:lnTo>
                      <a:pt x="184" y="268"/>
                    </a:lnTo>
                    <a:lnTo>
                      <a:pt x="184" y="268"/>
                    </a:lnTo>
                    <a:lnTo>
                      <a:pt x="184" y="270"/>
                    </a:lnTo>
                    <a:lnTo>
                      <a:pt x="184" y="270"/>
                    </a:lnTo>
                    <a:lnTo>
                      <a:pt x="182" y="270"/>
                    </a:lnTo>
                    <a:lnTo>
                      <a:pt x="182" y="270"/>
                    </a:lnTo>
                    <a:lnTo>
                      <a:pt x="180" y="272"/>
                    </a:lnTo>
                    <a:lnTo>
                      <a:pt x="176" y="272"/>
                    </a:lnTo>
                    <a:lnTo>
                      <a:pt x="176" y="272"/>
                    </a:lnTo>
                    <a:lnTo>
                      <a:pt x="176" y="270"/>
                    </a:lnTo>
                    <a:lnTo>
                      <a:pt x="176" y="270"/>
                    </a:lnTo>
                    <a:lnTo>
                      <a:pt x="174" y="270"/>
                    </a:lnTo>
                    <a:lnTo>
                      <a:pt x="174" y="270"/>
                    </a:lnTo>
                    <a:lnTo>
                      <a:pt x="174" y="270"/>
                    </a:lnTo>
                    <a:lnTo>
                      <a:pt x="174" y="270"/>
                    </a:lnTo>
                    <a:lnTo>
                      <a:pt x="172" y="270"/>
                    </a:lnTo>
                    <a:lnTo>
                      <a:pt x="172" y="270"/>
                    </a:lnTo>
                    <a:lnTo>
                      <a:pt x="172" y="272"/>
                    </a:lnTo>
                    <a:lnTo>
                      <a:pt x="172" y="272"/>
                    </a:lnTo>
                    <a:lnTo>
                      <a:pt x="170" y="274"/>
                    </a:lnTo>
                    <a:lnTo>
                      <a:pt x="170" y="274"/>
                    </a:lnTo>
                    <a:lnTo>
                      <a:pt x="170" y="274"/>
                    </a:lnTo>
                    <a:lnTo>
                      <a:pt x="168" y="274"/>
                    </a:lnTo>
                    <a:lnTo>
                      <a:pt x="168" y="274"/>
                    </a:lnTo>
                    <a:lnTo>
                      <a:pt x="166" y="274"/>
                    </a:lnTo>
                    <a:lnTo>
                      <a:pt x="166" y="274"/>
                    </a:lnTo>
                    <a:lnTo>
                      <a:pt x="166" y="276"/>
                    </a:lnTo>
                    <a:lnTo>
                      <a:pt x="166" y="276"/>
                    </a:lnTo>
                    <a:lnTo>
                      <a:pt x="174" y="276"/>
                    </a:lnTo>
                    <a:lnTo>
                      <a:pt x="180" y="276"/>
                    </a:lnTo>
                    <a:lnTo>
                      <a:pt x="180" y="276"/>
                    </a:lnTo>
                    <a:lnTo>
                      <a:pt x="180" y="274"/>
                    </a:lnTo>
                    <a:lnTo>
                      <a:pt x="180" y="274"/>
                    </a:lnTo>
                    <a:lnTo>
                      <a:pt x="184" y="272"/>
                    </a:lnTo>
                    <a:lnTo>
                      <a:pt x="184" y="272"/>
                    </a:lnTo>
                    <a:lnTo>
                      <a:pt x="186" y="278"/>
                    </a:lnTo>
                    <a:lnTo>
                      <a:pt x="186" y="278"/>
                    </a:lnTo>
                    <a:lnTo>
                      <a:pt x="184" y="278"/>
                    </a:lnTo>
                    <a:lnTo>
                      <a:pt x="180" y="278"/>
                    </a:lnTo>
                    <a:lnTo>
                      <a:pt x="180" y="278"/>
                    </a:lnTo>
                    <a:lnTo>
                      <a:pt x="180" y="278"/>
                    </a:lnTo>
                    <a:lnTo>
                      <a:pt x="180" y="278"/>
                    </a:lnTo>
                    <a:lnTo>
                      <a:pt x="172" y="278"/>
                    </a:lnTo>
                    <a:lnTo>
                      <a:pt x="172" y="278"/>
                    </a:lnTo>
                    <a:lnTo>
                      <a:pt x="172" y="276"/>
                    </a:lnTo>
                    <a:lnTo>
                      <a:pt x="172" y="276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6"/>
                    </a:lnTo>
                    <a:lnTo>
                      <a:pt x="168" y="276"/>
                    </a:lnTo>
                    <a:lnTo>
                      <a:pt x="168" y="278"/>
                    </a:lnTo>
                    <a:lnTo>
                      <a:pt x="168" y="278"/>
                    </a:lnTo>
                    <a:lnTo>
                      <a:pt x="174" y="280"/>
                    </a:lnTo>
                    <a:lnTo>
                      <a:pt x="174" y="280"/>
                    </a:lnTo>
                    <a:lnTo>
                      <a:pt x="170" y="282"/>
                    </a:lnTo>
                    <a:lnTo>
                      <a:pt x="168" y="280"/>
                    </a:lnTo>
                    <a:lnTo>
                      <a:pt x="168" y="280"/>
                    </a:lnTo>
                    <a:lnTo>
                      <a:pt x="166" y="280"/>
                    </a:lnTo>
                    <a:lnTo>
                      <a:pt x="164" y="282"/>
                    </a:lnTo>
                    <a:lnTo>
                      <a:pt x="160" y="284"/>
                    </a:lnTo>
                    <a:lnTo>
                      <a:pt x="160" y="284"/>
                    </a:lnTo>
                    <a:lnTo>
                      <a:pt x="160" y="288"/>
                    </a:lnTo>
                    <a:lnTo>
                      <a:pt x="160" y="288"/>
                    </a:lnTo>
                    <a:lnTo>
                      <a:pt x="162" y="286"/>
                    </a:lnTo>
                    <a:lnTo>
                      <a:pt x="162" y="286"/>
                    </a:lnTo>
                    <a:lnTo>
                      <a:pt x="162" y="286"/>
                    </a:lnTo>
                    <a:lnTo>
                      <a:pt x="162" y="286"/>
                    </a:lnTo>
                    <a:lnTo>
                      <a:pt x="164" y="286"/>
                    </a:lnTo>
                    <a:lnTo>
                      <a:pt x="164" y="286"/>
                    </a:lnTo>
                    <a:lnTo>
                      <a:pt x="166" y="284"/>
                    </a:lnTo>
                    <a:lnTo>
                      <a:pt x="166" y="284"/>
                    </a:lnTo>
                    <a:lnTo>
                      <a:pt x="166" y="284"/>
                    </a:lnTo>
                    <a:lnTo>
                      <a:pt x="166" y="284"/>
                    </a:lnTo>
                    <a:lnTo>
                      <a:pt x="168" y="284"/>
                    </a:lnTo>
                    <a:lnTo>
                      <a:pt x="168" y="284"/>
                    </a:lnTo>
                    <a:lnTo>
                      <a:pt x="168" y="284"/>
                    </a:lnTo>
                    <a:lnTo>
                      <a:pt x="168" y="284"/>
                    </a:lnTo>
                    <a:lnTo>
                      <a:pt x="172" y="284"/>
                    </a:lnTo>
                    <a:lnTo>
                      <a:pt x="172" y="284"/>
                    </a:lnTo>
                    <a:lnTo>
                      <a:pt x="172" y="282"/>
                    </a:lnTo>
                    <a:lnTo>
                      <a:pt x="172" y="282"/>
                    </a:lnTo>
                    <a:lnTo>
                      <a:pt x="176" y="282"/>
                    </a:lnTo>
                    <a:lnTo>
                      <a:pt x="176" y="282"/>
                    </a:lnTo>
                    <a:lnTo>
                      <a:pt x="176" y="282"/>
                    </a:lnTo>
                    <a:lnTo>
                      <a:pt x="176" y="282"/>
                    </a:lnTo>
                    <a:lnTo>
                      <a:pt x="176" y="282"/>
                    </a:lnTo>
                    <a:lnTo>
                      <a:pt x="176" y="282"/>
                    </a:lnTo>
                    <a:lnTo>
                      <a:pt x="176" y="282"/>
                    </a:lnTo>
                    <a:lnTo>
                      <a:pt x="176" y="282"/>
                    </a:lnTo>
                    <a:lnTo>
                      <a:pt x="174" y="282"/>
                    </a:lnTo>
                    <a:lnTo>
                      <a:pt x="174" y="282"/>
                    </a:lnTo>
                    <a:lnTo>
                      <a:pt x="176" y="286"/>
                    </a:lnTo>
                    <a:lnTo>
                      <a:pt x="178" y="286"/>
                    </a:lnTo>
                    <a:lnTo>
                      <a:pt x="178" y="286"/>
                    </a:lnTo>
                    <a:lnTo>
                      <a:pt x="182" y="286"/>
                    </a:lnTo>
                    <a:lnTo>
                      <a:pt x="182" y="286"/>
                    </a:lnTo>
                    <a:lnTo>
                      <a:pt x="182" y="286"/>
                    </a:lnTo>
                    <a:lnTo>
                      <a:pt x="182" y="286"/>
                    </a:lnTo>
                    <a:lnTo>
                      <a:pt x="182" y="286"/>
                    </a:lnTo>
                    <a:lnTo>
                      <a:pt x="182" y="286"/>
                    </a:lnTo>
                    <a:lnTo>
                      <a:pt x="182" y="284"/>
                    </a:lnTo>
                    <a:lnTo>
                      <a:pt x="182" y="284"/>
                    </a:lnTo>
                    <a:lnTo>
                      <a:pt x="182" y="284"/>
                    </a:lnTo>
                    <a:lnTo>
                      <a:pt x="182" y="284"/>
                    </a:lnTo>
                    <a:lnTo>
                      <a:pt x="182" y="280"/>
                    </a:lnTo>
                    <a:lnTo>
                      <a:pt x="182" y="280"/>
                    </a:lnTo>
                    <a:lnTo>
                      <a:pt x="186" y="280"/>
                    </a:lnTo>
                    <a:lnTo>
                      <a:pt x="186" y="280"/>
                    </a:lnTo>
                    <a:lnTo>
                      <a:pt x="184" y="282"/>
                    </a:lnTo>
                    <a:lnTo>
                      <a:pt x="184" y="282"/>
                    </a:lnTo>
                    <a:lnTo>
                      <a:pt x="184" y="284"/>
                    </a:lnTo>
                    <a:lnTo>
                      <a:pt x="184" y="284"/>
                    </a:lnTo>
                    <a:lnTo>
                      <a:pt x="186" y="284"/>
                    </a:lnTo>
                    <a:lnTo>
                      <a:pt x="186" y="284"/>
                    </a:lnTo>
                    <a:lnTo>
                      <a:pt x="184" y="286"/>
                    </a:lnTo>
                    <a:lnTo>
                      <a:pt x="184" y="286"/>
                    </a:lnTo>
                    <a:lnTo>
                      <a:pt x="184" y="288"/>
                    </a:lnTo>
                    <a:lnTo>
                      <a:pt x="184" y="288"/>
                    </a:lnTo>
                    <a:lnTo>
                      <a:pt x="178" y="288"/>
                    </a:lnTo>
                    <a:lnTo>
                      <a:pt x="178" y="288"/>
                    </a:lnTo>
                    <a:lnTo>
                      <a:pt x="178" y="288"/>
                    </a:lnTo>
                    <a:lnTo>
                      <a:pt x="178" y="288"/>
                    </a:lnTo>
                    <a:lnTo>
                      <a:pt x="174" y="286"/>
                    </a:lnTo>
                    <a:lnTo>
                      <a:pt x="174" y="286"/>
                    </a:lnTo>
                    <a:lnTo>
                      <a:pt x="174" y="286"/>
                    </a:lnTo>
                    <a:lnTo>
                      <a:pt x="174" y="286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84"/>
                    </a:lnTo>
                    <a:lnTo>
                      <a:pt x="170" y="284"/>
                    </a:lnTo>
                    <a:lnTo>
                      <a:pt x="166" y="286"/>
                    </a:lnTo>
                    <a:lnTo>
                      <a:pt x="164" y="288"/>
                    </a:lnTo>
                    <a:lnTo>
                      <a:pt x="164" y="288"/>
                    </a:lnTo>
                    <a:lnTo>
                      <a:pt x="164" y="290"/>
                    </a:lnTo>
                    <a:lnTo>
                      <a:pt x="164" y="290"/>
                    </a:lnTo>
                    <a:lnTo>
                      <a:pt x="162" y="290"/>
                    </a:lnTo>
                    <a:lnTo>
                      <a:pt x="160" y="292"/>
                    </a:lnTo>
                    <a:lnTo>
                      <a:pt x="160" y="292"/>
                    </a:lnTo>
                    <a:lnTo>
                      <a:pt x="160" y="292"/>
                    </a:lnTo>
                    <a:lnTo>
                      <a:pt x="160" y="292"/>
                    </a:lnTo>
                    <a:lnTo>
                      <a:pt x="160" y="292"/>
                    </a:lnTo>
                    <a:lnTo>
                      <a:pt x="160" y="292"/>
                    </a:lnTo>
                    <a:lnTo>
                      <a:pt x="160" y="292"/>
                    </a:lnTo>
                    <a:lnTo>
                      <a:pt x="162" y="296"/>
                    </a:lnTo>
                    <a:lnTo>
                      <a:pt x="162" y="296"/>
                    </a:lnTo>
                    <a:lnTo>
                      <a:pt x="160" y="296"/>
                    </a:lnTo>
                    <a:lnTo>
                      <a:pt x="160" y="296"/>
                    </a:lnTo>
                    <a:lnTo>
                      <a:pt x="162" y="296"/>
                    </a:lnTo>
                    <a:lnTo>
                      <a:pt x="164" y="296"/>
                    </a:lnTo>
                    <a:lnTo>
                      <a:pt x="164" y="296"/>
                    </a:lnTo>
                    <a:lnTo>
                      <a:pt x="164" y="298"/>
                    </a:lnTo>
                    <a:lnTo>
                      <a:pt x="164" y="298"/>
                    </a:lnTo>
                    <a:lnTo>
                      <a:pt x="166" y="298"/>
                    </a:lnTo>
                    <a:lnTo>
                      <a:pt x="166" y="298"/>
                    </a:lnTo>
                    <a:lnTo>
                      <a:pt x="164" y="300"/>
                    </a:lnTo>
                    <a:lnTo>
                      <a:pt x="164" y="300"/>
                    </a:lnTo>
                    <a:lnTo>
                      <a:pt x="166" y="300"/>
                    </a:lnTo>
                    <a:lnTo>
                      <a:pt x="166" y="300"/>
                    </a:lnTo>
                    <a:lnTo>
                      <a:pt x="166" y="300"/>
                    </a:lnTo>
                    <a:lnTo>
                      <a:pt x="166" y="300"/>
                    </a:lnTo>
                    <a:lnTo>
                      <a:pt x="164" y="302"/>
                    </a:lnTo>
                    <a:lnTo>
                      <a:pt x="164" y="302"/>
                    </a:lnTo>
                    <a:lnTo>
                      <a:pt x="162" y="302"/>
                    </a:lnTo>
                    <a:lnTo>
                      <a:pt x="162" y="302"/>
                    </a:lnTo>
                    <a:lnTo>
                      <a:pt x="162" y="304"/>
                    </a:lnTo>
                    <a:lnTo>
                      <a:pt x="162" y="304"/>
                    </a:lnTo>
                    <a:lnTo>
                      <a:pt x="162" y="304"/>
                    </a:lnTo>
                    <a:lnTo>
                      <a:pt x="162" y="304"/>
                    </a:lnTo>
                    <a:lnTo>
                      <a:pt x="162" y="306"/>
                    </a:lnTo>
                    <a:lnTo>
                      <a:pt x="162" y="306"/>
                    </a:lnTo>
                    <a:lnTo>
                      <a:pt x="164" y="306"/>
                    </a:lnTo>
                    <a:lnTo>
                      <a:pt x="164" y="306"/>
                    </a:lnTo>
                    <a:lnTo>
                      <a:pt x="164" y="304"/>
                    </a:lnTo>
                    <a:lnTo>
                      <a:pt x="164" y="304"/>
                    </a:lnTo>
                    <a:lnTo>
                      <a:pt x="164" y="304"/>
                    </a:lnTo>
                    <a:lnTo>
                      <a:pt x="164" y="304"/>
                    </a:lnTo>
                    <a:lnTo>
                      <a:pt x="164" y="306"/>
                    </a:lnTo>
                    <a:lnTo>
                      <a:pt x="164" y="306"/>
                    </a:lnTo>
                    <a:lnTo>
                      <a:pt x="160" y="308"/>
                    </a:lnTo>
                    <a:lnTo>
                      <a:pt x="160" y="308"/>
                    </a:lnTo>
                    <a:lnTo>
                      <a:pt x="162" y="310"/>
                    </a:lnTo>
                    <a:lnTo>
                      <a:pt x="162" y="310"/>
                    </a:lnTo>
                    <a:lnTo>
                      <a:pt x="166" y="310"/>
                    </a:lnTo>
                    <a:lnTo>
                      <a:pt x="166" y="310"/>
                    </a:lnTo>
                    <a:lnTo>
                      <a:pt x="166" y="310"/>
                    </a:lnTo>
                    <a:lnTo>
                      <a:pt x="166" y="310"/>
                    </a:lnTo>
                    <a:lnTo>
                      <a:pt x="168" y="310"/>
                    </a:lnTo>
                    <a:lnTo>
                      <a:pt x="168" y="310"/>
                    </a:lnTo>
                    <a:lnTo>
                      <a:pt x="168" y="310"/>
                    </a:lnTo>
                    <a:lnTo>
                      <a:pt x="168" y="310"/>
                    </a:lnTo>
                    <a:lnTo>
                      <a:pt x="164" y="312"/>
                    </a:lnTo>
                    <a:lnTo>
                      <a:pt x="164" y="312"/>
                    </a:lnTo>
                    <a:lnTo>
                      <a:pt x="164" y="314"/>
                    </a:lnTo>
                    <a:lnTo>
                      <a:pt x="164" y="314"/>
                    </a:lnTo>
                    <a:lnTo>
                      <a:pt x="168" y="314"/>
                    </a:lnTo>
                    <a:lnTo>
                      <a:pt x="168" y="314"/>
                    </a:lnTo>
                    <a:lnTo>
                      <a:pt x="168" y="314"/>
                    </a:lnTo>
                    <a:lnTo>
                      <a:pt x="170" y="314"/>
                    </a:lnTo>
                    <a:lnTo>
                      <a:pt x="170" y="314"/>
                    </a:lnTo>
                    <a:lnTo>
                      <a:pt x="170" y="314"/>
                    </a:lnTo>
                    <a:lnTo>
                      <a:pt x="170" y="314"/>
                    </a:lnTo>
                    <a:lnTo>
                      <a:pt x="172" y="312"/>
                    </a:lnTo>
                    <a:lnTo>
                      <a:pt x="172" y="312"/>
                    </a:lnTo>
                    <a:lnTo>
                      <a:pt x="174" y="312"/>
                    </a:lnTo>
                    <a:lnTo>
                      <a:pt x="174" y="312"/>
                    </a:lnTo>
                    <a:lnTo>
                      <a:pt x="174" y="312"/>
                    </a:lnTo>
                    <a:lnTo>
                      <a:pt x="174" y="312"/>
                    </a:lnTo>
                    <a:lnTo>
                      <a:pt x="170" y="316"/>
                    </a:lnTo>
                    <a:lnTo>
                      <a:pt x="170" y="316"/>
                    </a:lnTo>
                    <a:lnTo>
                      <a:pt x="170" y="318"/>
                    </a:lnTo>
                    <a:lnTo>
                      <a:pt x="170" y="318"/>
                    </a:lnTo>
                    <a:lnTo>
                      <a:pt x="174" y="320"/>
                    </a:lnTo>
                    <a:lnTo>
                      <a:pt x="174" y="320"/>
                    </a:lnTo>
                    <a:lnTo>
                      <a:pt x="174" y="320"/>
                    </a:lnTo>
                    <a:lnTo>
                      <a:pt x="174" y="320"/>
                    </a:lnTo>
                    <a:lnTo>
                      <a:pt x="170" y="322"/>
                    </a:lnTo>
                    <a:lnTo>
                      <a:pt x="170" y="322"/>
                    </a:lnTo>
                    <a:lnTo>
                      <a:pt x="170" y="324"/>
                    </a:lnTo>
                    <a:lnTo>
                      <a:pt x="170" y="324"/>
                    </a:lnTo>
                    <a:lnTo>
                      <a:pt x="174" y="324"/>
                    </a:lnTo>
                    <a:lnTo>
                      <a:pt x="174" y="324"/>
                    </a:lnTo>
                    <a:lnTo>
                      <a:pt x="174" y="326"/>
                    </a:lnTo>
                    <a:lnTo>
                      <a:pt x="174" y="326"/>
                    </a:lnTo>
                    <a:lnTo>
                      <a:pt x="176" y="326"/>
                    </a:lnTo>
                    <a:lnTo>
                      <a:pt x="176" y="326"/>
                    </a:lnTo>
                    <a:lnTo>
                      <a:pt x="176" y="328"/>
                    </a:lnTo>
                    <a:lnTo>
                      <a:pt x="176" y="328"/>
                    </a:lnTo>
                    <a:lnTo>
                      <a:pt x="176" y="328"/>
                    </a:lnTo>
                    <a:lnTo>
                      <a:pt x="174" y="328"/>
                    </a:lnTo>
                    <a:lnTo>
                      <a:pt x="174" y="328"/>
                    </a:lnTo>
                    <a:lnTo>
                      <a:pt x="174" y="328"/>
                    </a:lnTo>
                    <a:lnTo>
                      <a:pt x="174" y="328"/>
                    </a:lnTo>
                    <a:lnTo>
                      <a:pt x="174" y="332"/>
                    </a:lnTo>
                    <a:lnTo>
                      <a:pt x="174" y="332"/>
                    </a:lnTo>
                    <a:lnTo>
                      <a:pt x="180" y="328"/>
                    </a:lnTo>
                    <a:lnTo>
                      <a:pt x="180" y="328"/>
                    </a:lnTo>
                    <a:lnTo>
                      <a:pt x="180" y="328"/>
                    </a:lnTo>
                    <a:lnTo>
                      <a:pt x="180" y="328"/>
                    </a:lnTo>
                    <a:lnTo>
                      <a:pt x="180" y="328"/>
                    </a:lnTo>
                    <a:lnTo>
                      <a:pt x="184" y="328"/>
                    </a:lnTo>
                    <a:lnTo>
                      <a:pt x="184" y="328"/>
                    </a:lnTo>
                    <a:lnTo>
                      <a:pt x="184" y="326"/>
                    </a:lnTo>
                    <a:lnTo>
                      <a:pt x="184" y="326"/>
                    </a:lnTo>
                    <a:lnTo>
                      <a:pt x="188" y="326"/>
                    </a:lnTo>
                    <a:lnTo>
                      <a:pt x="188" y="326"/>
                    </a:lnTo>
                    <a:lnTo>
                      <a:pt x="188" y="330"/>
                    </a:lnTo>
                    <a:lnTo>
                      <a:pt x="188" y="330"/>
                    </a:lnTo>
                    <a:lnTo>
                      <a:pt x="184" y="330"/>
                    </a:lnTo>
                    <a:lnTo>
                      <a:pt x="184" y="330"/>
                    </a:lnTo>
                    <a:lnTo>
                      <a:pt x="184" y="334"/>
                    </a:lnTo>
                    <a:lnTo>
                      <a:pt x="184" y="334"/>
                    </a:lnTo>
                    <a:lnTo>
                      <a:pt x="176" y="334"/>
                    </a:lnTo>
                    <a:lnTo>
                      <a:pt x="176" y="334"/>
                    </a:lnTo>
                    <a:lnTo>
                      <a:pt x="176" y="336"/>
                    </a:lnTo>
                    <a:lnTo>
                      <a:pt x="176" y="336"/>
                    </a:lnTo>
                    <a:lnTo>
                      <a:pt x="182" y="336"/>
                    </a:lnTo>
                    <a:lnTo>
                      <a:pt x="182" y="336"/>
                    </a:lnTo>
                    <a:lnTo>
                      <a:pt x="182" y="338"/>
                    </a:lnTo>
                    <a:lnTo>
                      <a:pt x="182" y="338"/>
                    </a:lnTo>
                    <a:lnTo>
                      <a:pt x="178" y="338"/>
                    </a:lnTo>
                    <a:lnTo>
                      <a:pt x="178" y="338"/>
                    </a:lnTo>
                    <a:lnTo>
                      <a:pt x="178" y="338"/>
                    </a:lnTo>
                    <a:lnTo>
                      <a:pt x="178" y="338"/>
                    </a:lnTo>
                    <a:lnTo>
                      <a:pt x="176" y="338"/>
                    </a:lnTo>
                    <a:lnTo>
                      <a:pt x="176" y="338"/>
                    </a:lnTo>
                    <a:lnTo>
                      <a:pt x="178" y="342"/>
                    </a:lnTo>
                    <a:lnTo>
                      <a:pt x="178" y="342"/>
                    </a:lnTo>
                    <a:lnTo>
                      <a:pt x="180" y="340"/>
                    </a:lnTo>
                    <a:lnTo>
                      <a:pt x="180" y="340"/>
                    </a:lnTo>
                    <a:lnTo>
                      <a:pt x="178" y="342"/>
                    </a:lnTo>
                    <a:lnTo>
                      <a:pt x="178" y="342"/>
                    </a:lnTo>
                    <a:lnTo>
                      <a:pt x="178" y="344"/>
                    </a:lnTo>
                    <a:lnTo>
                      <a:pt x="178" y="344"/>
                    </a:lnTo>
                    <a:lnTo>
                      <a:pt x="184" y="344"/>
                    </a:lnTo>
                    <a:lnTo>
                      <a:pt x="184" y="344"/>
                    </a:lnTo>
                    <a:lnTo>
                      <a:pt x="184" y="346"/>
                    </a:lnTo>
                    <a:lnTo>
                      <a:pt x="184" y="346"/>
                    </a:lnTo>
                    <a:lnTo>
                      <a:pt x="182" y="348"/>
                    </a:lnTo>
                    <a:lnTo>
                      <a:pt x="182" y="348"/>
                    </a:lnTo>
                    <a:lnTo>
                      <a:pt x="182" y="348"/>
                    </a:lnTo>
                    <a:lnTo>
                      <a:pt x="182" y="348"/>
                    </a:lnTo>
                    <a:lnTo>
                      <a:pt x="182" y="348"/>
                    </a:lnTo>
                    <a:lnTo>
                      <a:pt x="182" y="348"/>
                    </a:lnTo>
                    <a:lnTo>
                      <a:pt x="182" y="350"/>
                    </a:lnTo>
                    <a:lnTo>
                      <a:pt x="182" y="350"/>
                    </a:lnTo>
                    <a:lnTo>
                      <a:pt x="184" y="350"/>
                    </a:lnTo>
                    <a:lnTo>
                      <a:pt x="184" y="350"/>
                    </a:lnTo>
                    <a:lnTo>
                      <a:pt x="184" y="350"/>
                    </a:lnTo>
                    <a:lnTo>
                      <a:pt x="184" y="350"/>
                    </a:lnTo>
                    <a:lnTo>
                      <a:pt x="184" y="350"/>
                    </a:lnTo>
                    <a:lnTo>
                      <a:pt x="184" y="350"/>
                    </a:lnTo>
                    <a:lnTo>
                      <a:pt x="184" y="352"/>
                    </a:lnTo>
                    <a:lnTo>
                      <a:pt x="184" y="352"/>
                    </a:lnTo>
                    <a:lnTo>
                      <a:pt x="184" y="352"/>
                    </a:lnTo>
                    <a:lnTo>
                      <a:pt x="184" y="352"/>
                    </a:lnTo>
                    <a:lnTo>
                      <a:pt x="184" y="354"/>
                    </a:lnTo>
                    <a:lnTo>
                      <a:pt x="184" y="354"/>
                    </a:lnTo>
                    <a:lnTo>
                      <a:pt x="186" y="350"/>
                    </a:lnTo>
                    <a:lnTo>
                      <a:pt x="186" y="350"/>
                    </a:lnTo>
                    <a:lnTo>
                      <a:pt x="190" y="350"/>
                    </a:lnTo>
                    <a:lnTo>
                      <a:pt x="190" y="350"/>
                    </a:lnTo>
                    <a:lnTo>
                      <a:pt x="188" y="356"/>
                    </a:lnTo>
                    <a:lnTo>
                      <a:pt x="188" y="356"/>
                    </a:lnTo>
                    <a:lnTo>
                      <a:pt x="188" y="356"/>
                    </a:lnTo>
                    <a:lnTo>
                      <a:pt x="190" y="358"/>
                    </a:lnTo>
                    <a:lnTo>
                      <a:pt x="190" y="358"/>
                    </a:lnTo>
                    <a:lnTo>
                      <a:pt x="194" y="356"/>
                    </a:lnTo>
                    <a:lnTo>
                      <a:pt x="194" y="356"/>
                    </a:lnTo>
                    <a:lnTo>
                      <a:pt x="192" y="362"/>
                    </a:lnTo>
                    <a:lnTo>
                      <a:pt x="192" y="362"/>
                    </a:lnTo>
                    <a:lnTo>
                      <a:pt x="196" y="362"/>
                    </a:lnTo>
                    <a:lnTo>
                      <a:pt x="196" y="362"/>
                    </a:lnTo>
                    <a:lnTo>
                      <a:pt x="196" y="360"/>
                    </a:lnTo>
                    <a:lnTo>
                      <a:pt x="196" y="360"/>
                    </a:lnTo>
                    <a:lnTo>
                      <a:pt x="198" y="360"/>
                    </a:lnTo>
                    <a:lnTo>
                      <a:pt x="198" y="360"/>
                    </a:lnTo>
                    <a:lnTo>
                      <a:pt x="200" y="360"/>
                    </a:lnTo>
                    <a:lnTo>
                      <a:pt x="200" y="360"/>
                    </a:lnTo>
                    <a:lnTo>
                      <a:pt x="200" y="364"/>
                    </a:lnTo>
                    <a:lnTo>
                      <a:pt x="200" y="364"/>
                    </a:lnTo>
                    <a:lnTo>
                      <a:pt x="200" y="364"/>
                    </a:lnTo>
                    <a:lnTo>
                      <a:pt x="200" y="364"/>
                    </a:lnTo>
                    <a:lnTo>
                      <a:pt x="200" y="364"/>
                    </a:lnTo>
                    <a:lnTo>
                      <a:pt x="200" y="364"/>
                    </a:lnTo>
                    <a:lnTo>
                      <a:pt x="202" y="364"/>
                    </a:lnTo>
                    <a:lnTo>
                      <a:pt x="204" y="362"/>
                    </a:lnTo>
                    <a:lnTo>
                      <a:pt x="204" y="362"/>
                    </a:lnTo>
                    <a:lnTo>
                      <a:pt x="204" y="362"/>
                    </a:lnTo>
                    <a:lnTo>
                      <a:pt x="204" y="362"/>
                    </a:lnTo>
                    <a:lnTo>
                      <a:pt x="204" y="366"/>
                    </a:lnTo>
                    <a:lnTo>
                      <a:pt x="202" y="366"/>
                    </a:lnTo>
                    <a:lnTo>
                      <a:pt x="202" y="366"/>
                    </a:lnTo>
                    <a:lnTo>
                      <a:pt x="202" y="368"/>
                    </a:lnTo>
                    <a:lnTo>
                      <a:pt x="202" y="368"/>
                    </a:lnTo>
                    <a:lnTo>
                      <a:pt x="204" y="366"/>
                    </a:lnTo>
                    <a:lnTo>
                      <a:pt x="204" y="366"/>
                    </a:lnTo>
                    <a:lnTo>
                      <a:pt x="204" y="370"/>
                    </a:lnTo>
                    <a:lnTo>
                      <a:pt x="204" y="370"/>
                    </a:lnTo>
                    <a:lnTo>
                      <a:pt x="206" y="370"/>
                    </a:lnTo>
                    <a:lnTo>
                      <a:pt x="206" y="370"/>
                    </a:lnTo>
                    <a:lnTo>
                      <a:pt x="204" y="372"/>
                    </a:lnTo>
                    <a:lnTo>
                      <a:pt x="204" y="372"/>
                    </a:lnTo>
                    <a:lnTo>
                      <a:pt x="204" y="374"/>
                    </a:lnTo>
                    <a:lnTo>
                      <a:pt x="204" y="374"/>
                    </a:lnTo>
                    <a:lnTo>
                      <a:pt x="208" y="372"/>
                    </a:lnTo>
                    <a:lnTo>
                      <a:pt x="208" y="372"/>
                    </a:lnTo>
                    <a:lnTo>
                      <a:pt x="208" y="372"/>
                    </a:lnTo>
                    <a:lnTo>
                      <a:pt x="208" y="372"/>
                    </a:lnTo>
                    <a:lnTo>
                      <a:pt x="208" y="372"/>
                    </a:lnTo>
                    <a:lnTo>
                      <a:pt x="208" y="372"/>
                    </a:lnTo>
                    <a:lnTo>
                      <a:pt x="210" y="372"/>
                    </a:lnTo>
                    <a:lnTo>
                      <a:pt x="210" y="372"/>
                    </a:lnTo>
                    <a:lnTo>
                      <a:pt x="208" y="372"/>
                    </a:lnTo>
                    <a:lnTo>
                      <a:pt x="208" y="372"/>
                    </a:lnTo>
                    <a:lnTo>
                      <a:pt x="208" y="374"/>
                    </a:lnTo>
                    <a:lnTo>
                      <a:pt x="208" y="374"/>
                    </a:lnTo>
                    <a:lnTo>
                      <a:pt x="206" y="374"/>
                    </a:lnTo>
                    <a:lnTo>
                      <a:pt x="206" y="374"/>
                    </a:lnTo>
                    <a:lnTo>
                      <a:pt x="206" y="376"/>
                    </a:lnTo>
                    <a:lnTo>
                      <a:pt x="206" y="376"/>
                    </a:lnTo>
                    <a:lnTo>
                      <a:pt x="208" y="376"/>
                    </a:lnTo>
                    <a:lnTo>
                      <a:pt x="208" y="376"/>
                    </a:lnTo>
                    <a:lnTo>
                      <a:pt x="208" y="380"/>
                    </a:lnTo>
                    <a:lnTo>
                      <a:pt x="208" y="380"/>
                    </a:lnTo>
                    <a:lnTo>
                      <a:pt x="212" y="378"/>
                    </a:lnTo>
                    <a:lnTo>
                      <a:pt x="212" y="378"/>
                    </a:lnTo>
                    <a:lnTo>
                      <a:pt x="212" y="380"/>
                    </a:lnTo>
                    <a:lnTo>
                      <a:pt x="212" y="380"/>
                    </a:lnTo>
                    <a:lnTo>
                      <a:pt x="210" y="380"/>
                    </a:lnTo>
                    <a:lnTo>
                      <a:pt x="210" y="380"/>
                    </a:lnTo>
                    <a:lnTo>
                      <a:pt x="210" y="382"/>
                    </a:lnTo>
                    <a:lnTo>
                      <a:pt x="210" y="382"/>
                    </a:lnTo>
                    <a:lnTo>
                      <a:pt x="214" y="382"/>
                    </a:lnTo>
                    <a:lnTo>
                      <a:pt x="214" y="382"/>
                    </a:lnTo>
                    <a:lnTo>
                      <a:pt x="214" y="380"/>
                    </a:lnTo>
                    <a:lnTo>
                      <a:pt x="214" y="380"/>
                    </a:lnTo>
                    <a:lnTo>
                      <a:pt x="214" y="380"/>
                    </a:lnTo>
                    <a:lnTo>
                      <a:pt x="214" y="380"/>
                    </a:lnTo>
                    <a:lnTo>
                      <a:pt x="216" y="380"/>
                    </a:lnTo>
                    <a:lnTo>
                      <a:pt x="216" y="380"/>
                    </a:lnTo>
                    <a:lnTo>
                      <a:pt x="216" y="380"/>
                    </a:lnTo>
                    <a:lnTo>
                      <a:pt x="216" y="380"/>
                    </a:lnTo>
                    <a:lnTo>
                      <a:pt x="216" y="380"/>
                    </a:lnTo>
                    <a:lnTo>
                      <a:pt x="218" y="380"/>
                    </a:lnTo>
                    <a:lnTo>
                      <a:pt x="218" y="380"/>
                    </a:lnTo>
                    <a:lnTo>
                      <a:pt x="218" y="380"/>
                    </a:lnTo>
                    <a:lnTo>
                      <a:pt x="218" y="380"/>
                    </a:lnTo>
                    <a:lnTo>
                      <a:pt x="222" y="380"/>
                    </a:lnTo>
                    <a:lnTo>
                      <a:pt x="222" y="380"/>
                    </a:lnTo>
                    <a:lnTo>
                      <a:pt x="222" y="378"/>
                    </a:lnTo>
                    <a:lnTo>
                      <a:pt x="222" y="378"/>
                    </a:lnTo>
                    <a:lnTo>
                      <a:pt x="222" y="378"/>
                    </a:lnTo>
                    <a:lnTo>
                      <a:pt x="222" y="376"/>
                    </a:lnTo>
                    <a:lnTo>
                      <a:pt x="222" y="376"/>
                    </a:lnTo>
                    <a:lnTo>
                      <a:pt x="226" y="374"/>
                    </a:lnTo>
                    <a:lnTo>
                      <a:pt x="226" y="374"/>
                    </a:lnTo>
                    <a:lnTo>
                      <a:pt x="226" y="374"/>
                    </a:lnTo>
                    <a:lnTo>
                      <a:pt x="226" y="374"/>
                    </a:lnTo>
                    <a:lnTo>
                      <a:pt x="226" y="374"/>
                    </a:lnTo>
                    <a:lnTo>
                      <a:pt x="226" y="374"/>
                    </a:lnTo>
                    <a:lnTo>
                      <a:pt x="226" y="378"/>
                    </a:lnTo>
                    <a:lnTo>
                      <a:pt x="226" y="378"/>
                    </a:lnTo>
                    <a:lnTo>
                      <a:pt x="228" y="378"/>
                    </a:lnTo>
                    <a:lnTo>
                      <a:pt x="228" y="378"/>
                    </a:lnTo>
                    <a:lnTo>
                      <a:pt x="228" y="380"/>
                    </a:lnTo>
                    <a:lnTo>
                      <a:pt x="228" y="380"/>
                    </a:lnTo>
                    <a:lnTo>
                      <a:pt x="226" y="380"/>
                    </a:lnTo>
                    <a:lnTo>
                      <a:pt x="226" y="380"/>
                    </a:lnTo>
                    <a:lnTo>
                      <a:pt x="224" y="380"/>
                    </a:lnTo>
                    <a:lnTo>
                      <a:pt x="224" y="380"/>
                    </a:lnTo>
                    <a:lnTo>
                      <a:pt x="224" y="382"/>
                    </a:lnTo>
                    <a:lnTo>
                      <a:pt x="224" y="382"/>
                    </a:lnTo>
                    <a:lnTo>
                      <a:pt x="230" y="382"/>
                    </a:lnTo>
                    <a:lnTo>
                      <a:pt x="230" y="382"/>
                    </a:lnTo>
                    <a:lnTo>
                      <a:pt x="230" y="380"/>
                    </a:lnTo>
                    <a:lnTo>
                      <a:pt x="230" y="380"/>
                    </a:lnTo>
                    <a:lnTo>
                      <a:pt x="230" y="380"/>
                    </a:lnTo>
                    <a:lnTo>
                      <a:pt x="230" y="380"/>
                    </a:lnTo>
                    <a:lnTo>
                      <a:pt x="230" y="384"/>
                    </a:lnTo>
                    <a:lnTo>
                      <a:pt x="230" y="384"/>
                    </a:lnTo>
                    <a:lnTo>
                      <a:pt x="230" y="384"/>
                    </a:lnTo>
                    <a:lnTo>
                      <a:pt x="230" y="384"/>
                    </a:lnTo>
                    <a:lnTo>
                      <a:pt x="232" y="384"/>
                    </a:lnTo>
                    <a:lnTo>
                      <a:pt x="232" y="384"/>
                    </a:lnTo>
                    <a:lnTo>
                      <a:pt x="234" y="384"/>
                    </a:lnTo>
                    <a:lnTo>
                      <a:pt x="234" y="384"/>
                    </a:lnTo>
                    <a:lnTo>
                      <a:pt x="234" y="382"/>
                    </a:lnTo>
                    <a:lnTo>
                      <a:pt x="234" y="382"/>
                    </a:lnTo>
                    <a:lnTo>
                      <a:pt x="234" y="382"/>
                    </a:lnTo>
                    <a:lnTo>
                      <a:pt x="234" y="382"/>
                    </a:lnTo>
                    <a:lnTo>
                      <a:pt x="236" y="382"/>
                    </a:lnTo>
                    <a:lnTo>
                      <a:pt x="236" y="382"/>
                    </a:lnTo>
                    <a:lnTo>
                      <a:pt x="236" y="384"/>
                    </a:lnTo>
                    <a:lnTo>
                      <a:pt x="236" y="384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38" y="384"/>
                    </a:lnTo>
                    <a:lnTo>
                      <a:pt x="238" y="384"/>
                    </a:lnTo>
                    <a:lnTo>
                      <a:pt x="236" y="386"/>
                    </a:lnTo>
                    <a:lnTo>
                      <a:pt x="234" y="388"/>
                    </a:lnTo>
                    <a:lnTo>
                      <a:pt x="234" y="388"/>
                    </a:lnTo>
                    <a:lnTo>
                      <a:pt x="234" y="390"/>
                    </a:lnTo>
                    <a:lnTo>
                      <a:pt x="234" y="390"/>
                    </a:lnTo>
                    <a:lnTo>
                      <a:pt x="238" y="388"/>
                    </a:lnTo>
                    <a:lnTo>
                      <a:pt x="240" y="386"/>
                    </a:lnTo>
                    <a:lnTo>
                      <a:pt x="240" y="386"/>
                    </a:lnTo>
                    <a:lnTo>
                      <a:pt x="240" y="384"/>
                    </a:lnTo>
                    <a:lnTo>
                      <a:pt x="240" y="384"/>
                    </a:lnTo>
                    <a:lnTo>
                      <a:pt x="240" y="384"/>
                    </a:lnTo>
                    <a:lnTo>
                      <a:pt x="240" y="384"/>
                    </a:lnTo>
                    <a:lnTo>
                      <a:pt x="238" y="388"/>
                    </a:lnTo>
                    <a:lnTo>
                      <a:pt x="238" y="388"/>
                    </a:lnTo>
                    <a:lnTo>
                      <a:pt x="240" y="390"/>
                    </a:lnTo>
                    <a:lnTo>
                      <a:pt x="240" y="390"/>
                    </a:lnTo>
                    <a:lnTo>
                      <a:pt x="240" y="390"/>
                    </a:lnTo>
                    <a:lnTo>
                      <a:pt x="240" y="390"/>
                    </a:lnTo>
                    <a:lnTo>
                      <a:pt x="242" y="390"/>
                    </a:lnTo>
                    <a:lnTo>
                      <a:pt x="242" y="390"/>
                    </a:lnTo>
                    <a:lnTo>
                      <a:pt x="242" y="386"/>
                    </a:lnTo>
                    <a:lnTo>
                      <a:pt x="242" y="386"/>
                    </a:lnTo>
                    <a:lnTo>
                      <a:pt x="244" y="386"/>
                    </a:lnTo>
                    <a:lnTo>
                      <a:pt x="244" y="386"/>
                    </a:lnTo>
                    <a:lnTo>
                      <a:pt x="244" y="386"/>
                    </a:lnTo>
                    <a:lnTo>
                      <a:pt x="244" y="386"/>
                    </a:lnTo>
                    <a:lnTo>
                      <a:pt x="244" y="386"/>
                    </a:lnTo>
                    <a:lnTo>
                      <a:pt x="244" y="386"/>
                    </a:lnTo>
                    <a:lnTo>
                      <a:pt x="244" y="388"/>
                    </a:lnTo>
                    <a:lnTo>
                      <a:pt x="244" y="388"/>
                    </a:lnTo>
                    <a:lnTo>
                      <a:pt x="244" y="388"/>
                    </a:lnTo>
                    <a:lnTo>
                      <a:pt x="244" y="390"/>
                    </a:lnTo>
                    <a:lnTo>
                      <a:pt x="244" y="390"/>
                    </a:lnTo>
                    <a:lnTo>
                      <a:pt x="244" y="390"/>
                    </a:lnTo>
                    <a:lnTo>
                      <a:pt x="244" y="390"/>
                    </a:lnTo>
                    <a:lnTo>
                      <a:pt x="244" y="392"/>
                    </a:lnTo>
                    <a:lnTo>
                      <a:pt x="244" y="392"/>
                    </a:lnTo>
                    <a:lnTo>
                      <a:pt x="246" y="392"/>
                    </a:lnTo>
                    <a:lnTo>
                      <a:pt x="246" y="392"/>
                    </a:lnTo>
                    <a:lnTo>
                      <a:pt x="248" y="394"/>
                    </a:lnTo>
                    <a:lnTo>
                      <a:pt x="248" y="394"/>
                    </a:lnTo>
                    <a:lnTo>
                      <a:pt x="248" y="394"/>
                    </a:lnTo>
                    <a:lnTo>
                      <a:pt x="248" y="394"/>
                    </a:lnTo>
                    <a:lnTo>
                      <a:pt x="250" y="392"/>
                    </a:lnTo>
                    <a:lnTo>
                      <a:pt x="252" y="392"/>
                    </a:lnTo>
                    <a:lnTo>
                      <a:pt x="252" y="392"/>
                    </a:lnTo>
                    <a:lnTo>
                      <a:pt x="250" y="390"/>
                    </a:lnTo>
                    <a:lnTo>
                      <a:pt x="250" y="390"/>
                    </a:lnTo>
                    <a:lnTo>
                      <a:pt x="250" y="390"/>
                    </a:lnTo>
                    <a:lnTo>
                      <a:pt x="250" y="390"/>
                    </a:lnTo>
                    <a:lnTo>
                      <a:pt x="254" y="390"/>
                    </a:lnTo>
                    <a:lnTo>
                      <a:pt x="254" y="390"/>
                    </a:lnTo>
                    <a:lnTo>
                      <a:pt x="252" y="388"/>
                    </a:lnTo>
                    <a:lnTo>
                      <a:pt x="252" y="388"/>
                    </a:lnTo>
                    <a:lnTo>
                      <a:pt x="252" y="388"/>
                    </a:lnTo>
                    <a:lnTo>
                      <a:pt x="252" y="388"/>
                    </a:lnTo>
                    <a:lnTo>
                      <a:pt x="252" y="388"/>
                    </a:lnTo>
                    <a:lnTo>
                      <a:pt x="250" y="386"/>
                    </a:lnTo>
                    <a:lnTo>
                      <a:pt x="250" y="386"/>
                    </a:lnTo>
                    <a:lnTo>
                      <a:pt x="254" y="386"/>
                    </a:lnTo>
                    <a:lnTo>
                      <a:pt x="254" y="386"/>
                    </a:lnTo>
                    <a:lnTo>
                      <a:pt x="252" y="384"/>
                    </a:lnTo>
                    <a:lnTo>
                      <a:pt x="250" y="382"/>
                    </a:lnTo>
                    <a:lnTo>
                      <a:pt x="250" y="382"/>
                    </a:lnTo>
                    <a:lnTo>
                      <a:pt x="250" y="382"/>
                    </a:lnTo>
                    <a:lnTo>
                      <a:pt x="250" y="382"/>
                    </a:lnTo>
                    <a:lnTo>
                      <a:pt x="248" y="382"/>
                    </a:lnTo>
                    <a:lnTo>
                      <a:pt x="248" y="382"/>
                    </a:lnTo>
                    <a:lnTo>
                      <a:pt x="248" y="382"/>
                    </a:lnTo>
                    <a:lnTo>
                      <a:pt x="248" y="382"/>
                    </a:lnTo>
                    <a:lnTo>
                      <a:pt x="246" y="380"/>
                    </a:lnTo>
                    <a:lnTo>
                      <a:pt x="246" y="380"/>
                    </a:lnTo>
                    <a:lnTo>
                      <a:pt x="248" y="380"/>
                    </a:lnTo>
                    <a:lnTo>
                      <a:pt x="248" y="380"/>
                    </a:lnTo>
                    <a:lnTo>
                      <a:pt x="248" y="380"/>
                    </a:lnTo>
                    <a:lnTo>
                      <a:pt x="248" y="380"/>
                    </a:lnTo>
                    <a:lnTo>
                      <a:pt x="252" y="380"/>
                    </a:lnTo>
                    <a:lnTo>
                      <a:pt x="252" y="380"/>
                    </a:lnTo>
                    <a:lnTo>
                      <a:pt x="252" y="380"/>
                    </a:lnTo>
                    <a:lnTo>
                      <a:pt x="252" y="380"/>
                    </a:lnTo>
                    <a:lnTo>
                      <a:pt x="252" y="380"/>
                    </a:lnTo>
                    <a:lnTo>
                      <a:pt x="252" y="380"/>
                    </a:lnTo>
                    <a:lnTo>
                      <a:pt x="252" y="378"/>
                    </a:lnTo>
                    <a:lnTo>
                      <a:pt x="252" y="378"/>
                    </a:lnTo>
                    <a:lnTo>
                      <a:pt x="254" y="378"/>
                    </a:lnTo>
                    <a:lnTo>
                      <a:pt x="254" y="378"/>
                    </a:lnTo>
                    <a:lnTo>
                      <a:pt x="252" y="374"/>
                    </a:lnTo>
                    <a:lnTo>
                      <a:pt x="252" y="374"/>
                    </a:lnTo>
                    <a:lnTo>
                      <a:pt x="254" y="374"/>
                    </a:lnTo>
                    <a:lnTo>
                      <a:pt x="256" y="372"/>
                    </a:lnTo>
                    <a:lnTo>
                      <a:pt x="256" y="372"/>
                    </a:lnTo>
                    <a:lnTo>
                      <a:pt x="256" y="370"/>
                    </a:lnTo>
                    <a:lnTo>
                      <a:pt x="256" y="370"/>
                    </a:lnTo>
                    <a:lnTo>
                      <a:pt x="254" y="370"/>
                    </a:lnTo>
                    <a:lnTo>
                      <a:pt x="254" y="370"/>
                    </a:lnTo>
                    <a:lnTo>
                      <a:pt x="254" y="368"/>
                    </a:lnTo>
                    <a:lnTo>
                      <a:pt x="254" y="368"/>
                    </a:lnTo>
                    <a:lnTo>
                      <a:pt x="256" y="368"/>
                    </a:lnTo>
                    <a:lnTo>
                      <a:pt x="256" y="368"/>
                    </a:lnTo>
                    <a:lnTo>
                      <a:pt x="258" y="364"/>
                    </a:lnTo>
                    <a:lnTo>
                      <a:pt x="258" y="364"/>
                    </a:lnTo>
                    <a:lnTo>
                      <a:pt x="260" y="364"/>
                    </a:lnTo>
                    <a:lnTo>
                      <a:pt x="260" y="364"/>
                    </a:lnTo>
                    <a:lnTo>
                      <a:pt x="260" y="362"/>
                    </a:lnTo>
                    <a:lnTo>
                      <a:pt x="260" y="362"/>
                    </a:lnTo>
                    <a:lnTo>
                      <a:pt x="258" y="362"/>
                    </a:lnTo>
                    <a:lnTo>
                      <a:pt x="258" y="362"/>
                    </a:lnTo>
                    <a:lnTo>
                      <a:pt x="258" y="362"/>
                    </a:lnTo>
                    <a:lnTo>
                      <a:pt x="258" y="362"/>
                    </a:lnTo>
                    <a:lnTo>
                      <a:pt x="258" y="362"/>
                    </a:lnTo>
                    <a:lnTo>
                      <a:pt x="258" y="362"/>
                    </a:lnTo>
                    <a:lnTo>
                      <a:pt x="258" y="356"/>
                    </a:lnTo>
                    <a:lnTo>
                      <a:pt x="258" y="356"/>
                    </a:lnTo>
                    <a:lnTo>
                      <a:pt x="262" y="358"/>
                    </a:lnTo>
                    <a:lnTo>
                      <a:pt x="262" y="358"/>
                    </a:lnTo>
                    <a:lnTo>
                      <a:pt x="262" y="352"/>
                    </a:lnTo>
                    <a:lnTo>
                      <a:pt x="262" y="352"/>
                    </a:lnTo>
                    <a:lnTo>
                      <a:pt x="260" y="352"/>
                    </a:lnTo>
                    <a:lnTo>
                      <a:pt x="260" y="352"/>
                    </a:lnTo>
                    <a:lnTo>
                      <a:pt x="262" y="348"/>
                    </a:lnTo>
                    <a:lnTo>
                      <a:pt x="262" y="348"/>
                    </a:lnTo>
                    <a:lnTo>
                      <a:pt x="264" y="348"/>
                    </a:lnTo>
                    <a:lnTo>
                      <a:pt x="264" y="348"/>
                    </a:lnTo>
                    <a:lnTo>
                      <a:pt x="264" y="350"/>
                    </a:lnTo>
                    <a:lnTo>
                      <a:pt x="264" y="350"/>
                    </a:lnTo>
                    <a:lnTo>
                      <a:pt x="264" y="350"/>
                    </a:lnTo>
                    <a:lnTo>
                      <a:pt x="264" y="350"/>
                    </a:lnTo>
                    <a:lnTo>
                      <a:pt x="266" y="350"/>
                    </a:lnTo>
                    <a:lnTo>
                      <a:pt x="266" y="350"/>
                    </a:lnTo>
                    <a:lnTo>
                      <a:pt x="266" y="350"/>
                    </a:lnTo>
                    <a:lnTo>
                      <a:pt x="266" y="348"/>
                    </a:lnTo>
                    <a:lnTo>
                      <a:pt x="266" y="348"/>
                    </a:lnTo>
                    <a:lnTo>
                      <a:pt x="266" y="346"/>
                    </a:lnTo>
                    <a:lnTo>
                      <a:pt x="266" y="346"/>
                    </a:lnTo>
                    <a:lnTo>
                      <a:pt x="266" y="346"/>
                    </a:lnTo>
                    <a:lnTo>
                      <a:pt x="266" y="346"/>
                    </a:lnTo>
                    <a:lnTo>
                      <a:pt x="266" y="344"/>
                    </a:lnTo>
                    <a:lnTo>
                      <a:pt x="264" y="342"/>
                    </a:lnTo>
                    <a:lnTo>
                      <a:pt x="264" y="342"/>
                    </a:lnTo>
                    <a:lnTo>
                      <a:pt x="264" y="340"/>
                    </a:lnTo>
                    <a:lnTo>
                      <a:pt x="264" y="340"/>
                    </a:lnTo>
                    <a:lnTo>
                      <a:pt x="268" y="342"/>
                    </a:lnTo>
                    <a:lnTo>
                      <a:pt x="270" y="342"/>
                    </a:lnTo>
                    <a:lnTo>
                      <a:pt x="270" y="342"/>
                    </a:lnTo>
                    <a:lnTo>
                      <a:pt x="270" y="336"/>
                    </a:lnTo>
                    <a:lnTo>
                      <a:pt x="270" y="336"/>
                    </a:lnTo>
                    <a:lnTo>
                      <a:pt x="270" y="336"/>
                    </a:lnTo>
                    <a:lnTo>
                      <a:pt x="270" y="336"/>
                    </a:lnTo>
                    <a:lnTo>
                      <a:pt x="272" y="332"/>
                    </a:lnTo>
                    <a:lnTo>
                      <a:pt x="272" y="332"/>
                    </a:lnTo>
                    <a:lnTo>
                      <a:pt x="266" y="330"/>
                    </a:lnTo>
                    <a:lnTo>
                      <a:pt x="266" y="330"/>
                    </a:lnTo>
                    <a:lnTo>
                      <a:pt x="266" y="330"/>
                    </a:lnTo>
                    <a:lnTo>
                      <a:pt x="266" y="330"/>
                    </a:lnTo>
                    <a:lnTo>
                      <a:pt x="268" y="330"/>
                    </a:lnTo>
                    <a:lnTo>
                      <a:pt x="268" y="330"/>
                    </a:lnTo>
                    <a:lnTo>
                      <a:pt x="268" y="330"/>
                    </a:lnTo>
                    <a:lnTo>
                      <a:pt x="268" y="330"/>
                    </a:lnTo>
                    <a:lnTo>
                      <a:pt x="274" y="330"/>
                    </a:lnTo>
                    <a:lnTo>
                      <a:pt x="274" y="330"/>
                    </a:lnTo>
                    <a:lnTo>
                      <a:pt x="274" y="328"/>
                    </a:lnTo>
                    <a:lnTo>
                      <a:pt x="274" y="326"/>
                    </a:lnTo>
                    <a:lnTo>
                      <a:pt x="274" y="326"/>
                    </a:lnTo>
                    <a:lnTo>
                      <a:pt x="274" y="326"/>
                    </a:lnTo>
                    <a:lnTo>
                      <a:pt x="274" y="326"/>
                    </a:lnTo>
                    <a:lnTo>
                      <a:pt x="274" y="322"/>
                    </a:lnTo>
                    <a:lnTo>
                      <a:pt x="274" y="322"/>
                    </a:lnTo>
                    <a:lnTo>
                      <a:pt x="272" y="322"/>
                    </a:lnTo>
                    <a:lnTo>
                      <a:pt x="272" y="322"/>
                    </a:lnTo>
                    <a:lnTo>
                      <a:pt x="270" y="318"/>
                    </a:lnTo>
                    <a:lnTo>
                      <a:pt x="270" y="318"/>
                    </a:lnTo>
                    <a:lnTo>
                      <a:pt x="272" y="316"/>
                    </a:lnTo>
                    <a:lnTo>
                      <a:pt x="274" y="318"/>
                    </a:lnTo>
                    <a:lnTo>
                      <a:pt x="274" y="318"/>
                    </a:lnTo>
                    <a:lnTo>
                      <a:pt x="276" y="316"/>
                    </a:lnTo>
                    <a:lnTo>
                      <a:pt x="278" y="314"/>
                    </a:lnTo>
                    <a:lnTo>
                      <a:pt x="278" y="314"/>
                    </a:lnTo>
                    <a:lnTo>
                      <a:pt x="278" y="310"/>
                    </a:lnTo>
                    <a:lnTo>
                      <a:pt x="278" y="310"/>
                    </a:lnTo>
                    <a:lnTo>
                      <a:pt x="284" y="312"/>
                    </a:lnTo>
                    <a:lnTo>
                      <a:pt x="284" y="312"/>
                    </a:lnTo>
                    <a:lnTo>
                      <a:pt x="284" y="310"/>
                    </a:lnTo>
                    <a:lnTo>
                      <a:pt x="284" y="310"/>
                    </a:lnTo>
                    <a:lnTo>
                      <a:pt x="292" y="310"/>
                    </a:lnTo>
                    <a:lnTo>
                      <a:pt x="292" y="310"/>
                    </a:lnTo>
                    <a:lnTo>
                      <a:pt x="292" y="310"/>
                    </a:lnTo>
                    <a:lnTo>
                      <a:pt x="292" y="310"/>
                    </a:lnTo>
                    <a:lnTo>
                      <a:pt x="294" y="310"/>
                    </a:lnTo>
                    <a:lnTo>
                      <a:pt x="294" y="310"/>
                    </a:lnTo>
                    <a:lnTo>
                      <a:pt x="296" y="308"/>
                    </a:lnTo>
                    <a:lnTo>
                      <a:pt x="296" y="308"/>
                    </a:lnTo>
                    <a:lnTo>
                      <a:pt x="298" y="306"/>
                    </a:lnTo>
                    <a:lnTo>
                      <a:pt x="298" y="306"/>
                    </a:lnTo>
                    <a:lnTo>
                      <a:pt x="300" y="310"/>
                    </a:lnTo>
                    <a:lnTo>
                      <a:pt x="302" y="312"/>
                    </a:lnTo>
                    <a:lnTo>
                      <a:pt x="302" y="312"/>
                    </a:lnTo>
                    <a:lnTo>
                      <a:pt x="302" y="312"/>
                    </a:lnTo>
                    <a:lnTo>
                      <a:pt x="302" y="312"/>
                    </a:lnTo>
                    <a:lnTo>
                      <a:pt x="302" y="312"/>
                    </a:lnTo>
                    <a:lnTo>
                      <a:pt x="302" y="312"/>
                    </a:lnTo>
                    <a:lnTo>
                      <a:pt x="304" y="310"/>
                    </a:lnTo>
                    <a:lnTo>
                      <a:pt x="304" y="310"/>
                    </a:lnTo>
                    <a:lnTo>
                      <a:pt x="306" y="310"/>
                    </a:lnTo>
                    <a:lnTo>
                      <a:pt x="306" y="310"/>
                    </a:lnTo>
                    <a:lnTo>
                      <a:pt x="306" y="306"/>
                    </a:lnTo>
                    <a:lnTo>
                      <a:pt x="306" y="306"/>
                    </a:lnTo>
                    <a:lnTo>
                      <a:pt x="310" y="306"/>
                    </a:lnTo>
                    <a:lnTo>
                      <a:pt x="310" y="306"/>
                    </a:lnTo>
                    <a:lnTo>
                      <a:pt x="312" y="308"/>
                    </a:lnTo>
                    <a:lnTo>
                      <a:pt x="312" y="308"/>
                    </a:lnTo>
                    <a:lnTo>
                      <a:pt x="312" y="308"/>
                    </a:lnTo>
                    <a:lnTo>
                      <a:pt x="312" y="308"/>
                    </a:lnTo>
                    <a:lnTo>
                      <a:pt x="312" y="306"/>
                    </a:lnTo>
                    <a:lnTo>
                      <a:pt x="312" y="306"/>
                    </a:lnTo>
                    <a:lnTo>
                      <a:pt x="314" y="306"/>
                    </a:lnTo>
                    <a:lnTo>
                      <a:pt x="314" y="304"/>
                    </a:lnTo>
                    <a:lnTo>
                      <a:pt x="314" y="304"/>
                    </a:lnTo>
                    <a:lnTo>
                      <a:pt x="314" y="304"/>
                    </a:lnTo>
                    <a:lnTo>
                      <a:pt x="314" y="304"/>
                    </a:lnTo>
                    <a:lnTo>
                      <a:pt x="314" y="302"/>
                    </a:lnTo>
                    <a:lnTo>
                      <a:pt x="314" y="302"/>
                    </a:lnTo>
                    <a:lnTo>
                      <a:pt x="316" y="302"/>
                    </a:lnTo>
                    <a:lnTo>
                      <a:pt x="316" y="302"/>
                    </a:lnTo>
                    <a:lnTo>
                      <a:pt x="316" y="302"/>
                    </a:lnTo>
                    <a:lnTo>
                      <a:pt x="316" y="302"/>
                    </a:lnTo>
                    <a:lnTo>
                      <a:pt x="318" y="302"/>
                    </a:lnTo>
                    <a:lnTo>
                      <a:pt x="318" y="302"/>
                    </a:lnTo>
                    <a:lnTo>
                      <a:pt x="318" y="298"/>
                    </a:lnTo>
                    <a:lnTo>
                      <a:pt x="318" y="298"/>
                    </a:lnTo>
                    <a:lnTo>
                      <a:pt x="318" y="298"/>
                    </a:lnTo>
                    <a:lnTo>
                      <a:pt x="318" y="298"/>
                    </a:lnTo>
                    <a:lnTo>
                      <a:pt x="320" y="296"/>
                    </a:lnTo>
                    <a:lnTo>
                      <a:pt x="322" y="296"/>
                    </a:lnTo>
                    <a:lnTo>
                      <a:pt x="322" y="296"/>
                    </a:lnTo>
                    <a:lnTo>
                      <a:pt x="324" y="294"/>
                    </a:lnTo>
                    <a:lnTo>
                      <a:pt x="324" y="294"/>
                    </a:lnTo>
                    <a:lnTo>
                      <a:pt x="326" y="292"/>
                    </a:lnTo>
                    <a:lnTo>
                      <a:pt x="326" y="292"/>
                    </a:lnTo>
                    <a:lnTo>
                      <a:pt x="326" y="292"/>
                    </a:lnTo>
                    <a:lnTo>
                      <a:pt x="326" y="292"/>
                    </a:lnTo>
                    <a:lnTo>
                      <a:pt x="332" y="290"/>
                    </a:lnTo>
                    <a:lnTo>
                      <a:pt x="332" y="290"/>
                    </a:lnTo>
                    <a:lnTo>
                      <a:pt x="334" y="286"/>
                    </a:lnTo>
                    <a:lnTo>
                      <a:pt x="334" y="286"/>
                    </a:lnTo>
                    <a:lnTo>
                      <a:pt x="334" y="284"/>
                    </a:lnTo>
                    <a:lnTo>
                      <a:pt x="334" y="284"/>
                    </a:lnTo>
                    <a:lnTo>
                      <a:pt x="336" y="284"/>
                    </a:lnTo>
                    <a:lnTo>
                      <a:pt x="336" y="284"/>
                    </a:lnTo>
                    <a:lnTo>
                      <a:pt x="338" y="282"/>
                    </a:lnTo>
                    <a:lnTo>
                      <a:pt x="338" y="282"/>
                    </a:lnTo>
                    <a:lnTo>
                      <a:pt x="340" y="282"/>
                    </a:lnTo>
                    <a:lnTo>
                      <a:pt x="340" y="282"/>
                    </a:lnTo>
                    <a:lnTo>
                      <a:pt x="340" y="282"/>
                    </a:lnTo>
                    <a:lnTo>
                      <a:pt x="342" y="282"/>
                    </a:lnTo>
                    <a:lnTo>
                      <a:pt x="342" y="282"/>
                    </a:lnTo>
                    <a:lnTo>
                      <a:pt x="342" y="278"/>
                    </a:lnTo>
                    <a:lnTo>
                      <a:pt x="342" y="274"/>
                    </a:lnTo>
                    <a:lnTo>
                      <a:pt x="342" y="274"/>
                    </a:lnTo>
                    <a:lnTo>
                      <a:pt x="340" y="274"/>
                    </a:lnTo>
                    <a:lnTo>
                      <a:pt x="340" y="274"/>
                    </a:lnTo>
                    <a:lnTo>
                      <a:pt x="338" y="270"/>
                    </a:lnTo>
                    <a:lnTo>
                      <a:pt x="338" y="270"/>
                    </a:lnTo>
                    <a:lnTo>
                      <a:pt x="338" y="266"/>
                    </a:lnTo>
                    <a:lnTo>
                      <a:pt x="338" y="266"/>
                    </a:lnTo>
                    <a:lnTo>
                      <a:pt x="340" y="266"/>
                    </a:lnTo>
                    <a:lnTo>
                      <a:pt x="340" y="266"/>
                    </a:lnTo>
                    <a:lnTo>
                      <a:pt x="340" y="268"/>
                    </a:lnTo>
                    <a:lnTo>
                      <a:pt x="340" y="268"/>
                    </a:lnTo>
                    <a:lnTo>
                      <a:pt x="340" y="270"/>
                    </a:lnTo>
                    <a:lnTo>
                      <a:pt x="340" y="270"/>
                    </a:lnTo>
                    <a:lnTo>
                      <a:pt x="342" y="272"/>
                    </a:lnTo>
                    <a:lnTo>
                      <a:pt x="342" y="272"/>
                    </a:lnTo>
                    <a:lnTo>
                      <a:pt x="348" y="274"/>
                    </a:lnTo>
                    <a:lnTo>
                      <a:pt x="348" y="274"/>
                    </a:lnTo>
                    <a:lnTo>
                      <a:pt x="348" y="274"/>
                    </a:lnTo>
                    <a:lnTo>
                      <a:pt x="348" y="274"/>
                    </a:lnTo>
                    <a:lnTo>
                      <a:pt x="352" y="274"/>
                    </a:lnTo>
                    <a:lnTo>
                      <a:pt x="352" y="274"/>
                    </a:lnTo>
                    <a:lnTo>
                      <a:pt x="352" y="274"/>
                    </a:lnTo>
                    <a:lnTo>
                      <a:pt x="352" y="274"/>
                    </a:lnTo>
                    <a:lnTo>
                      <a:pt x="354" y="274"/>
                    </a:lnTo>
                    <a:lnTo>
                      <a:pt x="354" y="274"/>
                    </a:lnTo>
                    <a:lnTo>
                      <a:pt x="354" y="274"/>
                    </a:lnTo>
                    <a:lnTo>
                      <a:pt x="354" y="274"/>
                    </a:lnTo>
                    <a:lnTo>
                      <a:pt x="358" y="272"/>
                    </a:lnTo>
                    <a:lnTo>
                      <a:pt x="358" y="272"/>
                    </a:lnTo>
                    <a:lnTo>
                      <a:pt x="358" y="270"/>
                    </a:lnTo>
                    <a:lnTo>
                      <a:pt x="358" y="270"/>
                    </a:lnTo>
                    <a:lnTo>
                      <a:pt x="360" y="270"/>
                    </a:lnTo>
                    <a:lnTo>
                      <a:pt x="360" y="270"/>
                    </a:lnTo>
                    <a:lnTo>
                      <a:pt x="360" y="270"/>
                    </a:lnTo>
                    <a:lnTo>
                      <a:pt x="360" y="270"/>
                    </a:lnTo>
                    <a:lnTo>
                      <a:pt x="360" y="270"/>
                    </a:lnTo>
                    <a:lnTo>
                      <a:pt x="360" y="270"/>
                    </a:lnTo>
                    <a:lnTo>
                      <a:pt x="360" y="272"/>
                    </a:lnTo>
                    <a:lnTo>
                      <a:pt x="360" y="272"/>
                    </a:lnTo>
                    <a:lnTo>
                      <a:pt x="366" y="270"/>
                    </a:lnTo>
                    <a:lnTo>
                      <a:pt x="366" y="270"/>
                    </a:lnTo>
                    <a:lnTo>
                      <a:pt x="366" y="268"/>
                    </a:lnTo>
                    <a:lnTo>
                      <a:pt x="366" y="268"/>
                    </a:lnTo>
                    <a:lnTo>
                      <a:pt x="366" y="268"/>
                    </a:lnTo>
                    <a:lnTo>
                      <a:pt x="366" y="268"/>
                    </a:lnTo>
                    <a:lnTo>
                      <a:pt x="366" y="268"/>
                    </a:lnTo>
                    <a:lnTo>
                      <a:pt x="366" y="268"/>
                    </a:lnTo>
                    <a:lnTo>
                      <a:pt x="368" y="268"/>
                    </a:lnTo>
                    <a:lnTo>
                      <a:pt x="368" y="268"/>
                    </a:lnTo>
                    <a:lnTo>
                      <a:pt x="368" y="268"/>
                    </a:lnTo>
                    <a:lnTo>
                      <a:pt x="368" y="268"/>
                    </a:lnTo>
                    <a:lnTo>
                      <a:pt x="372" y="270"/>
                    </a:lnTo>
                    <a:lnTo>
                      <a:pt x="372" y="270"/>
                    </a:lnTo>
                    <a:lnTo>
                      <a:pt x="372" y="268"/>
                    </a:lnTo>
                    <a:lnTo>
                      <a:pt x="372" y="268"/>
                    </a:lnTo>
                    <a:lnTo>
                      <a:pt x="374" y="268"/>
                    </a:lnTo>
                    <a:lnTo>
                      <a:pt x="374" y="268"/>
                    </a:lnTo>
                    <a:lnTo>
                      <a:pt x="374" y="270"/>
                    </a:lnTo>
                    <a:lnTo>
                      <a:pt x="374" y="270"/>
                    </a:lnTo>
                    <a:lnTo>
                      <a:pt x="376" y="268"/>
                    </a:lnTo>
                    <a:lnTo>
                      <a:pt x="378" y="268"/>
                    </a:lnTo>
                    <a:lnTo>
                      <a:pt x="378" y="268"/>
                    </a:lnTo>
                    <a:lnTo>
                      <a:pt x="382" y="268"/>
                    </a:lnTo>
                    <a:lnTo>
                      <a:pt x="382" y="268"/>
                    </a:lnTo>
                    <a:lnTo>
                      <a:pt x="382" y="266"/>
                    </a:lnTo>
                    <a:lnTo>
                      <a:pt x="382" y="266"/>
                    </a:lnTo>
                    <a:lnTo>
                      <a:pt x="388" y="264"/>
                    </a:lnTo>
                    <a:lnTo>
                      <a:pt x="394" y="262"/>
                    </a:lnTo>
                    <a:lnTo>
                      <a:pt x="394" y="262"/>
                    </a:lnTo>
                    <a:lnTo>
                      <a:pt x="394" y="262"/>
                    </a:lnTo>
                    <a:lnTo>
                      <a:pt x="394" y="262"/>
                    </a:lnTo>
                    <a:lnTo>
                      <a:pt x="394" y="258"/>
                    </a:lnTo>
                    <a:lnTo>
                      <a:pt x="394" y="258"/>
                    </a:lnTo>
                    <a:lnTo>
                      <a:pt x="396" y="260"/>
                    </a:lnTo>
                    <a:lnTo>
                      <a:pt x="396" y="260"/>
                    </a:lnTo>
                    <a:lnTo>
                      <a:pt x="398" y="260"/>
                    </a:lnTo>
                    <a:lnTo>
                      <a:pt x="400" y="258"/>
                    </a:lnTo>
                    <a:lnTo>
                      <a:pt x="400" y="258"/>
                    </a:lnTo>
                    <a:lnTo>
                      <a:pt x="400" y="258"/>
                    </a:lnTo>
                    <a:lnTo>
                      <a:pt x="400" y="258"/>
                    </a:lnTo>
                    <a:lnTo>
                      <a:pt x="400" y="256"/>
                    </a:lnTo>
                    <a:lnTo>
                      <a:pt x="400" y="256"/>
                    </a:lnTo>
                    <a:lnTo>
                      <a:pt x="400" y="256"/>
                    </a:lnTo>
                    <a:lnTo>
                      <a:pt x="400" y="256"/>
                    </a:lnTo>
                    <a:lnTo>
                      <a:pt x="402" y="254"/>
                    </a:lnTo>
                    <a:lnTo>
                      <a:pt x="404" y="254"/>
                    </a:lnTo>
                    <a:lnTo>
                      <a:pt x="404" y="254"/>
                    </a:lnTo>
                    <a:lnTo>
                      <a:pt x="404" y="254"/>
                    </a:lnTo>
                    <a:lnTo>
                      <a:pt x="404" y="254"/>
                    </a:lnTo>
                    <a:lnTo>
                      <a:pt x="406" y="254"/>
                    </a:lnTo>
                    <a:lnTo>
                      <a:pt x="406" y="254"/>
                    </a:lnTo>
                    <a:lnTo>
                      <a:pt x="406" y="256"/>
                    </a:lnTo>
                    <a:lnTo>
                      <a:pt x="406" y="256"/>
                    </a:lnTo>
                    <a:lnTo>
                      <a:pt x="408" y="254"/>
                    </a:lnTo>
                    <a:lnTo>
                      <a:pt x="408" y="254"/>
                    </a:lnTo>
                    <a:lnTo>
                      <a:pt x="410" y="254"/>
                    </a:lnTo>
                    <a:lnTo>
                      <a:pt x="410" y="252"/>
                    </a:lnTo>
                    <a:lnTo>
                      <a:pt x="410" y="252"/>
                    </a:lnTo>
                    <a:lnTo>
                      <a:pt x="414" y="252"/>
                    </a:lnTo>
                    <a:lnTo>
                      <a:pt x="416" y="252"/>
                    </a:lnTo>
                    <a:lnTo>
                      <a:pt x="416" y="2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3" name="Freeform 198"/>
              <p:cNvSpPr>
                <a:spLocks/>
              </p:cNvSpPr>
              <p:nvPr/>
            </p:nvSpPr>
            <p:spPr bwMode="auto">
              <a:xfrm>
                <a:off x="2023" y="4885"/>
                <a:ext cx="300" cy="128"/>
              </a:xfrm>
              <a:custGeom>
                <a:avLst/>
                <a:gdLst>
                  <a:gd name="T0" fmla="*/ 22 w 300"/>
                  <a:gd name="T1" fmla="*/ 46 h 128"/>
                  <a:gd name="T2" fmla="*/ 14 w 300"/>
                  <a:gd name="T3" fmla="*/ 60 h 128"/>
                  <a:gd name="T4" fmla="*/ 8 w 300"/>
                  <a:gd name="T5" fmla="*/ 66 h 128"/>
                  <a:gd name="T6" fmla="*/ 30 w 300"/>
                  <a:gd name="T7" fmla="*/ 76 h 128"/>
                  <a:gd name="T8" fmla="*/ 30 w 300"/>
                  <a:gd name="T9" fmla="*/ 84 h 128"/>
                  <a:gd name="T10" fmla="*/ 52 w 300"/>
                  <a:gd name="T11" fmla="*/ 92 h 128"/>
                  <a:gd name="T12" fmla="*/ 68 w 300"/>
                  <a:gd name="T13" fmla="*/ 78 h 128"/>
                  <a:gd name="T14" fmla="*/ 84 w 300"/>
                  <a:gd name="T15" fmla="*/ 78 h 128"/>
                  <a:gd name="T16" fmla="*/ 96 w 300"/>
                  <a:gd name="T17" fmla="*/ 70 h 128"/>
                  <a:gd name="T18" fmla="*/ 116 w 300"/>
                  <a:gd name="T19" fmla="*/ 80 h 128"/>
                  <a:gd name="T20" fmla="*/ 84 w 300"/>
                  <a:gd name="T21" fmla="*/ 80 h 128"/>
                  <a:gd name="T22" fmla="*/ 70 w 300"/>
                  <a:gd name="T23" fmla="*/ 94 h 128"/>
                  <a:gd name="T24" fmla="*/ 98 w 300"/>
                  <a:gd name="T25" fmla="*/ 90 h 128"/>
                  <a:gd name="T26" fmla="*/ 104 w 300"/>
                  <a:gd name="T27" fmla="*/ 100 h 128"/>
                  <a:gd name="T28" fmla="*/ 100 w 300"/>
                  <a:gd name="T29" fmla="*/ 106 h 128"/>
                  <a:gd name="T30" fmla="*/ 70 w 300"/>
                  <a:gd name="T31" fmla="*/ 110 h 128"/>
                  <a:gd name="T32" fmla="*/ 58 w 300"/>
                  <a:gd name="T33" fmla="*/ 122 h 128"/>
                  <a:gd name="T34" fmla="*/ 72 w 300"/>
                  <a:gd name="T35" fmla="*/ 122 h 128"/>
                  <a:gd name="T36" fmla="*/ 94 w 300"/>
                  <a:gd name="T37" fmla="*/ 124 h 128"/>
                  <a:gd name="T38" fmla="*/ 110 w 300"/>
                  <a:gd name="T39" fmla="*/ 120 h 128"/>
                  <a:gd name="T40" fmla="*/ 126 w 300"/>
                  <a:gd name="T41" fmla="*/ 118 h 128"/>
                  <a:gd name="T42" fmla="*/ 150 w 300"/>
                  <a:gd name="T43" fmla="*/ 118 h 128"/>
                  <a:gd name="T44" fmla="*/ 146 w 300"/>
                  <a:gd name="T45" fmla="*/ 106 h 128"/>
                  <a:gd name="T46" fmla="*/ 168 w 300"/>
                  <a:gd name="T47" fmla="*/ 92 h 128"/>
                  <a:gd name="T48" fmla="*/ 174 w 300"/>
                  <a:gd name="T49" fmla="*/ 78 h 128"/>
                  <a:gd name="T50" fmla="*/ 156 w 300"/>
                  <a:gd name="T51" fmla="*/ 80 h 128"/>
                  <a:gd name="T52" fmla="*/ 168 w 300"/>
                  <a:gd name="T53" fmla="*/ 76 h 128"/>
                  <a:gd name="T54" fmla="*/ 162 w 300"/>
                  <a:gd name="T55" fmla="*/ 66 h 128"/>
                  <a:gd name="T56" fmla="*/ 188 w 300"/>
                  <a:gd name="T57" fmla="*/ 66 h 128"/>
                  <a:gd name="T58" fmla="*/ 214 w 300"/>
                  <a:gd name="T59" fmla="*/ 60 h 128"/>
                  <a:gd name="T60" fmla="*/ 224 w 300"/>
                  <a:gd name="T61" fmla="*/ 54 h 128"/>
                  <a:gd name="T62" fmla="*/ 240 w 300"/>
                  <a:gd name="T63" fmla="*/ 46 h 128"/>
                  <a:gd name="T64" fmla="*/ 264 w 300"/>
                  <a:gd name="T65" fmla="*/ 34 h 128"/>
                  <a:gd name="T66" fmla="*/ 270 w 300"/>
                  <a:gd name="T67" fmla="*/ 30 h 128"/>
                  <a:gd name="T68" fmla="*/ 292 w 300"/>
                  <a:gd name="T69" fmla="*/ 14 h 128"/>
                  <a:gd name="T70" fmla="*/ 262 w 300"/>
                  <a:gd name="T71" fmla="*/ 4 h 128"/>
                  <a:gd name="T72" fmla="*/ 236 w 300"/>
                  <a:gd name="T73" fmla="*/ 14 h 128"/>
                  <a:gd name="T74" fmla="*/ 242 w 300"/>
                  <a:gd name="T75" fmla="*/ 10 h 128"/>
                  <a:gd name="T76" fmla="*/ 208 w 300"/>
                  <a:gd name="T77" fmla="*/ 6 h 128"/>
                  <a:gd name="T78" fmla="*/ 158 w 300"/>
                  <a:gd name="T79" fmla="*/ 10 h 128"/>
                  <a:gd name="T80" fmla="*/ 154 w 300"/>
                  <a:gd name="T81" fmla="*/ 14 h 128"/>
                  <a:gd name="T82" fmla="*/ 138 w 300"/>
                  <a:gd name="T83" fmla="*/ 20 h 128"/>
                  <a:gd name="T84" fmla="*/ 120 w 300"/>
                  <a:gd name="T85" fmla="*/ 14 h 128"/>
                  <a:gd name="T86" fmla="*/ 106 w 300"/>
                  <a:gd name="T87" fmla="*/ 16 h 128"/>
                  <a:gd name="T88" fmla="*/ 76 w 300"/>
                  <a:gd name="T89" fmla="*/ 24 h 128"/>
                  <a:gd name="T90" fmla="*/ 92 w 300"/>
                  <a:gd name="T91" fmla="*/ 26 h 128"/>
                  <a:gd name="T92" fmla="*/ 72 w 300"/>
                  <a:gd name="T93" fmla="*/ 24 h 128"/>
                  <a:gd name="T94" fmla="*/ 42 w 300"/>
                  <a:gd name="T95" fmla="*/ 28 h 128"/>
                  <a:gd name="T96" fmla="*/ 58 w 300"/>
                  <a:gd name="T97" fmla="*/ 34 h 128"/>
                  <a:gd name="T98" fmla="*/ 60 w 300"/>
                  <a:gd name="T99" fmla="*/ 38 h 128"/>
                  <a:gd name="T100" fmla="*/ 52 w 300"/>
                  <a:gd name="T101" fmla="*/ 46 h 128"/>
                  <a:gd name="T102" fmla="*/ 80 w 300"/>
                  <a:gd name="T103" fmla="*/ 44 h 128"/>
                  <a:gd name="T104" fmla="*/ 102 w 300"/>
                  <a:gd name="T105" fmla="*/ 46 h 128"/>
                  <a:gd name="T106" fmla="*/ 150 w 300"/>
                  <a:gd name="T107" fmla="*/ 40 h 128"/>
                  <a:gd name="T108" fmla="*/ 158 w 300"/>
                  <a:gd name="T109" fmla="*/ 40 h 128"/>
                  <a:gd name="T110" fmla="*/ 162 w 300"/>
                  <a:gd name="T111" fmla="*/ 48 h 128"/>
                  <a:gd name="T112" fmla="*/ 120 w 300"/>
                  <a:gd name="T113" fmla="*/ 52 h 128"/>
                  <a:gd name="T114" fmla="*/ 130 w 300"/>
                  <a:gd name="T115" fmla="*/ 64 h 128"/>
                  <a:gd name="T116" fmla="*/ 112 w 300"/>
                  <a:gd name="T117" fmla="*/ 52 h 128"/>
                  <a:gd name="T118" fmla="*/ 78 w 300"/>
                  <a:gd name="T119" fmla="*/ 56 h 128"/>
                  <a:gd name="T120" fmla="*/ 46 w 300"/>
                  <a:gd name="T121" fmla="*/ 52 h 128"/>
                  <a:gd name="T122" fmla="*/ 20 w 300"/>
                  <a:gd name="T123" fmla="*/ 34 h 128"/>
                  <a:gd name="T124" fmla="*/ 16 w 300"/>
                  <a:gd name="T125" fmla="*/ 3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0" h="128">
                    <a:moveTo>
                      <a:pt x="2" y="40"/>
                    </a:moveTo>
                    <a:lnTo>
                      <a:pt x="2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8" y="46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14" y="50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20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6" y="62"/>
                    </a:lnTo>
                    <a:lnTo>
                      <a:pt x="26" y="62"/>
                    </a:lnTo>
                    <a:lnTo>
                      <a:pt x="26" y="62"/>
                    </a:lnTo>
                    <a:lnTo>
                      <a:pt x="26" y="62"/>
                    </a:lnTo>
                    <a:lnTo>
                      <a:pt x="16" y="62"/>
                    </a:lnTo>
                    <a:lnTo>
                      <a:pt x="16" y="62"/>
                    </a:lnTo>
                    <a:lnTo>
                      <a:pt x="16" y="62"/>
                    </a:lnTo>
                    <a:lnTo>
                      <a:pt x="16" y="62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10" y="66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20" y="72"/>
                    </a:lnTo>
                    <a:lnTo>
                      <a:pt x="28" y="72"/>
                    </a:lnTo>
                    <a:lnTo>
                      <a:pt x="28" y="72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78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2" y="74"/>
                    </a:lnTo>
                    <a:lnTo>
                      <a:pt x="32" y="74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4" y="78"/>
                    </a:lnTo>
                    <a:lnTo>
                      <a:pt x="34" y="78"/>
                    </a:lnTo>
                    <a:lnTo>
                      <a:pt x="34" y="78"/>
                    </a:lnTo>
                    <a:lnTo>
                      <a:pt x="34" y="78"/>
                    </a:lnTo>
                    <a:lnTo>
                      <a:pt x="34" y="78"/>
                    </a:lnTo>
                    <a:lnTo>
                      <a:pt x="34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8" y="82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30" y="84"/>
                    </a:lnTo>
                    <a:lnTo>
                      <a:pt x="30" y="84"/>
                    </a:lnTo>
                    <a:lnTo>
                      <a:pt x="30" y="88"/>
                    </a:lnTo>
                    <a:lnTo>
                      <a:pt x="32" y="90"/>
                    </a:lnTo>
                    <a:lnTo>
                      <a:pt x="32" y="90"/>
                    </a:lnTo>
                    <a:lnTo>
                      <a:pt x="34" y="90"/>
                    </a:lnTo>
                    <a:lnTo>
                      <a:pt x="34" y="90"/>
                    </a:lnTo>
                    <a:lnTo>
                      <a:pt x="34" y="90"/>
                    </a:lnTo>
                    <a:lnTo>
                      <a:pt x="34" y="90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44" y="92"/>
                    </a:lnTo>
                    <a:lnTo>
                      <a:pt x="44" y="92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46" y="90"/>
                    </a:lnTo>
                    <a:lnTo>
                      <a:pt x="48" y="92"/>
                    </a:lnTo>
                    <a:lnTo>
                      <a:pt x="48" y="92"/>
                    </a:lnTo>
                    <a:lnTo>
                      <a:pt x="52" y="94"/>
                    </a:lnTo>
                    <a:lnTo>
                      <a:pt x="52" y="94"/>
                    </a:lnTo>
                    <a:lnTo>
                      <a:pt x="52" y="92"/>
                    </a:lnTo>
                    <a:lnTo>
                      <a:pt x="52" y="92"/>
                    </a:lnTo>
                    <a:lnTo>
                      <a:pt x="52" y="92"/>
                    </a:lnTo>
                    <a:lnTo>
                      <a:pt x="52" y="92"/>
                    </a:lnTo>
                    <a:lnTo>
                      <a:pt x="52" y="90"/>
                    </a:lnTo>
                    <a:lnTo>
                      <a:pt x="52" y="90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8" y="86"/>
                    </a:lnTo>
                    <a:lnTo>
                      <a:pt x="58" y="86"/>
                    </a:lnTo>
                    <a:lnTo>
                      <a:pt x="62" y="86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6" y="82"/>
                    </a:lnTo>
                    <a:lnTo>
                      <a:pt x="66" y="82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6" y="78"/>
                    </a:lnTo>
                    <a:lnTo>
                      <a:pt x="76" y="78"/>
                    </a:lnTo>
                    <a:lnTo>
                      <a:pt x="76" y="78"/>
                    </a:lnTo>
                    <a:lnTo>
                      <a:pt x="76" y="78"/>
                    </a:lnTo>
                    <a:lnTo>
                      <a:pt x="78" y="80"/>
                    </a:lnTo>
                    <a:lnTo>
                      <a:pt x="78" y="80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8" y="78"/>
                    </a:lnTo>
                    <a:lnTo>
                      <a:pt x="88" y="78"/>
                    </a:lnTo>
                    <a:lnTo>
                      <a:pt x="88" y="76"/>
                    </a:lnTo>
                    <a:lnTo>
                      <a:pt x="88" y="76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96" y="74"/>
                    </a:lnTo>
                    <a:lnTo>
                      <a:pt x="96" y="74"/>
                    </a:lnTo>
                    <a:lnTo>
                      <a:pt x="96" y="74"/>
                    </a:lnTo>
                    <a:lnTo>
                      <a:pt x="96" y="74"/>
                    </a:lnTo>
                    <a:lnTo>
                      <a:pt x="96" y="74"/>
                    </a:lnTo>
                    <a:lnTo>
                      <a:pt x="96" y="74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66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6" y="66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98" y="70"/>
                    </a:lnTo>
                    <a:lnTo>
                      <a:pt x="98" y="70"/>
                    </a:lnTo>
                    <a:lnTo>
                      <a:pt x="98" y="72"/>
                    </a:lnTo>
                    <a:lnTo>
                      <a:pt x="98" y="72"/>
                    </a:lnTo>
                    <a:lnTo>
                      <a:pt x="100" y="74"/>
                    </a:lnTo>
                    <a:lnTo>
                      <a:pt x="100" y="74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106" y="74"/>
                    </a:lnTo>
                    <a:lnTo>
                      <a:pt x="106" y="74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98" y="76"/>
                    </a:lnTo>
                    <a:lnTo>
                      <a:pt x="98" y="76"/>
                    </a:lnTo>
                    <a:lnTo>
                      <a:pt x="98" y="76"/>
                    </a:lnTo>
                    <a:lnTo>
                      <a:pt x="98" y="76"/>
                    </a:lnTo>
                    <a:lnTo>
                      <a:pt x="96" y="76"/>
                    </a:lnTo>
                    <a:lnTo>
                      <a:pt x="96" y="76"/>
                    </a:lnTo>
                    <a:lnTo>
                      <a:pt x="106" y="78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16" y="78"/>
                    </a:lnTo>
                    <a:lnTo>
                      <a:pt x="116" y="78"/>
                    </a:lnTo>
                    <a:lnTo>
                      <a:pt x="116" y="80"/>
                    </a:lnTo>
                    <a:lnTo>
                      <a:pt x="116" y="80"/>
                    </a:lnTo>
                    <a:lnTo>
                      <a:pt x="116" y="80"/>
                    </a:lnTo>
                    <a:lnTo>
                      <a:pt x="116" y="80"/>
                    </a:lnTo>
                    <a:lnTo>
                      <a:pt x="116" y="80"/>
                    </a:lnTo>
                    <a:lnTo>
                      <a:pt x="116" y="80"/>
                    </a:lnTo>
                    <a:lnTo>
                      <a:pt x="116" y="82"/>
                    </a:lnTo>
                    <a:lnTo>
                      <a:pt x="116" y="82"/>
                    </a:lnTo>
                    <a:lnTo>
                      <a:pt x="114" y="82"/>
                    </a:lnTo>
                    <a:lnTo>
                      <a:pt x="114" y="82"/>
                    </a:lnTo>
                    <a:lnTo>
                      <a:pt x="114" y="80"/>
                    </a:lnTo>
                    <a:lnTo>
                      <a:pt x="114" y="80"/>
                    </a:lnTo>
                    <a:lnTo>
                      <a:pt x="104" y="80"/>
                    </a:lnTo>
                    <a:lnTo>
                      <a:pt x="104" y="80"/>
                    </a:lnTo>
                    <a:lnTo>
                      <a:pt x="104" y="80"/>
                    </a:lnTo>
                    <a:lnTo>
                      <a:pt x="104" y="80"/>
                    </a:lnTo>
                    <a:lnTo>
                      <a:pt x="98" y="80"/>
                    </a:lnTo>
                    <a:lnTo>
                      <a:pt x="98" y="80"/>
                    </a:lnTo>
                    <a:lnTo>
                      <a:pt x="96" y="82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88" y="78"/>
                    </a:lnTo>
                    <a:lnTo>
                      <a:pt x="88" y="78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84" y="80"/>
                    </a:lnTo>
                    <a:lnTo>
                      <a:pt x="84" y="80"/>
                    </a:lnTo>
                    <a:lnTo>
                      <a:pt x="84" y="80"/>
                    </a:lnTo>
                    <a:lnTo>
                      <a:pt x="84" y="80"/>
                    </a:lnTo>
                    <a:lnTo>
                      <a:pt x="82" y="80"/>
                    </a:lnTo>
                    <a:lnTo>
                      <a:pt x="82" y="80"/>
                    </a:lnTo>
                    <a:lnTo>
                      <a:pt x="82" y="82"/>
                    </a:lnTo>
                    <a:lnTo>
                      <a:pt x="82" y="82"/>
                    </a:lnTo>
                    <a:lnTo>
                      <a:pt x="80" y="82"/>
                    </a:lnTo>
                    <a:lnTo>
                      <a:pt x="80" y="82"/>
                    </a:lnTo>
                    <a:lnTo>
                      <a:pt x="80" y="82"/>
                    </a:lnTo>
                    <a:lnTo>
                      <a:pt x="80" y="82"/>
                    </a:lnTo>
                    <a:lnTo>
                      <a:pt x="78" y="82"/>
                    </a:lnTo>
                    <a:lnTo>
                      <a:pt x="78" y="82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6" y="84"/>
                    </a:lnTo>
                    <a:lnTo>
                      <a:pt x="76" y="84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0" y="88"/>
                    </a:lnTo>
                    <a:lnTo>
                      <a:pt x="70" y="88"/>
                    </a:lnTo>
                    <a:lnTo>
                      <a:pt x="70" y="88"/>
                    </a:lnTo>
                    <a:lnTo>
                      <a:pt x="70" y="88"/>
                    </a:lnTo>
                    <a:lnTo>
                      <a:pt x="70" y="90"/>
                    </a:lnTo>
                    <a:lnTo>
                      <a:pt x="70" y="90"/>
                    </a:lnTo>
                    <a:lnTo>
                      <a:pt x="70" y="90"/>
                    </a:lnTo>
                    <a:lnTo>
                      <a:pt x="70" y="90"/>
                    </a:lnTo>
                    <a:lnTo>
                      <a:pt x="70" y="94"/>
                    </a:lnTo>
                    <a:lnTo>
                      <a:pt x="70" y="94"/>
                    </a:lnTo>
                    <a:lnTo>
                      <a:pt x="72" y="94"/>
                    </a:lnTo>
                    <a:lnTo>
                      <a:pt x="72" y="94"/>
                    </a:lnTo>
                    <a:lnTo>
                      <a:pt x="74" y="94"/>
                    </a:lnTo>
                    <a:lnTo>
                      <a:pt x="76" y="92"/>
                    </a:lnTo>
                    <a:lnTo>
                      <a:pt x="76" y="92"/>
                    </a:lnTo>
                    <a:lnTo>
                      <a:pt x="78" y="92"/>
                    </a:lnTo>
                    <a:lnTo>
                      <a:pt x="78" y="92"/>
                    </a:lnTo>
                    <a:lnTo>
                      <a:pt x="80" y="92"/>
                    </a:lnTo>
                    <a:lnTo>
                      <a:pt x="80" y="92"/>
                    </a:lnTo>
                    <a:lnTo>
                      <a:pt x="82" y="92"/>
                    </a:lnTo>
                    <a:lnTo>
                      <a:pt x="82" y="92"/>
                    </a:lnTo>
                    <a:lnTo>
                      <a:pt x="82" y="90"/>
                    </a:lnTo>
                    <a:lnTo>
                      <a:pt x="82" y="90"/>
                    </a:lnTo>
                    <a:lnTo>
                      <a:pt x="82" y="90"/>
                    </a:lnTo>
                    <a:lnTo>
                      <a:pt x="82" y="90"/>
                    </a:lnTo>
                    <a:lnTo>
                      <a:pt x="82" y="92"/>
                    </a:lnTo>
                    <a:lnTo>
                      <a:pt x="82" y="92"/>
                    </a:lnTo>
                    <a:lnTo>
                      <a:pt x="82" y="92"/>
                    </a:lnTo>
                    <a:lnTo>
                      <a:pt x="82" y="92"/>
                    </a:lnTo>
                    <a:lnTo>
                      <a:pt x="82" y="92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4" y="90"/>
                    </a:lnTo>
                    <a:lnTo>
                      <a:pt x="94" y="90"/>
                    </a:lnTo>
                    <a:lnTo>
                      <a:pt x="96" y="86"/>
                    </a:lnTo>
                    <a:lnTo>
                      <a:pt x="96" y="86"/>
                    </a:lnTo>
                    <a:lnTo>
                      <a:pt x="96" y="86"/>
                    </a:lnTo>
                    <a:lnTo>
                      <a:pt x="96" y="86"/>
                    </a:lnTo>
                    <a:lnTo>
                      <a:pt x="98" y="86"/>
                    </a:lnTo>
                    <a:lnTo>
                      <a:pt x="98" y="86"/>
                    </a:lnTo>
                    <a:lnTo>
                      <a:pt x="98" y="90"/>
                    </a:lnTo>
                    <a:lnTo>
                      <a:pt x="98" y="90"/>
                    </a:lnTo>
                    <a:lnTo>
                      <a:pt x="96" y="90"/>
                    </a:lnTo>
                    <a:lnTo>
                      <a:pt x="96" y="90"/>
                    </a:lnTo>
                    <a:lnTo>
                      <a:pt x="96" y="90"/>
                    </a:lnTo>
                    <a:lnTo>
                      <a:pt x="96" y="90"/>
                    </a:lnTo>
                    <a:lnTo>
                      <a:pt x="98" y="90"/>
                    </a:lnTo>
                    <a:lnTo>
                      <a:pt x="98" y="90"/>
                    </a:lnTo>
                    <a:lnTo>
                      <a:pt x="98" y="92"/>
                    </a:lnTo>
                    <a:lnTo>
                      <a:pt x="98" y="92"/>
                    </a:lnTo>
                    <a:lnTo>
                      <a:pt x="96" y="92"/>
                    </a:lnTo>
                    <a:lnTo>
                      <a:pt x="96" y="92"/>
                    </a:lnTo>
                    <a:lnTo>
                      <a:pt x="96" y="94"/>
                    </a:lnTo>
                    <a:lnTo>
                      <a:pt x="94" y="94"/>
                    </a:lnTo>
                    <a:lnTo>
                      <a:pt x="94" y="94"/>
                    </a:lnTo>
                    <a:lnTo>
                      <a:pt x="94" y="94"/>
                    </a:lnTo>
                    <a:lnTo>
                      <a:pt x="94" y="94"/>
                    </a:lnTo>
                    <a:lnTo>
                      <a:pt x="94" y="94"/>
                    </a:lnTo>
                    <a:lnTo>
                      <a:pt x="94" y="94"/>
                    </a:lnTo>
                    <a:lnTo>
                      <a:pt x="94" y="96"/>
                    </a:lnTo>
                    <a:lnTo>
                      <a:pt x="94" y="96"/>
                    </a:lnTo>
                    <a:lnTo>
                      <a:pt x="96" y="96"/>
                    </a:lnTo>
                    <a:lnTo>
                      <a:pt x="96" y="96"/>
                    </a:lnTo>
                    <a:lnTo>
                      <a:pt x="98" y="100"/>
                    </a:lnTo>
                    <a:lnTo>
                      <a:pt x="98" y="100"/>
                    </a:lnTo>
                    <a:lnTo>
                      <a:pt x="100" y="100"/>
                    </a:lnTo>
                    <a:lnTo>
                      <a:pt x="100" y="100"/>
                    </a:lnTo>
                    <a:lnTo>
                      <a:pt x="100" y="98"/>
                    </a:lnTo>
                    <a:lnTo>
                      <a:pt x="100" y="98"/>
                    </a:lnTo>
                    <a:lnTo>
                      <a:pt x="100" y="98"/>
                    </a:lnTo>
                    <a:lnTo>
                      <a:pt x="100" y="98"/>
                    </a:lnTo>
                    <a:lnTo>
                      <a:pt x="104" y="100"/>
                    </a:lnTo>
                    <a:lnTo>
                      <a:pt x="104" y="100"/>
                    </a:lnTo>
                    <a:lnTo>
                      <a:pt x="104" y="100"/>
                    </a:lnTo>
                    <a:lnTo>
                      <a:pt x="104" y="100"/>
                    </a:lnTo>
                    <a:lnTo>
                      <a:pt x="108" y="100"/>
                    </a:lnTo>
                    <a:lnTo>
                      <a:pt x="110" y="100"/>
                    </a:lnTo>
                    <a:lnTo>
                      <a:pt x="110" y="100"/>
                    </a:lnTo>
                    <a:lnTo>
                      <a:pt x="112" y="100"/>
                    </a:lnTo>
                    <a:lnTo>
                      <a:pt x="112" y="100"/>
                    </a:lnTo>
                    <a:lnTo>
                      <a:pt x="110" y="102"/>
                    </a:lnTo>
                    <a:lnTo>
                      <a:pt x="108" y="104"/>
                    </a:lnTo>
                    <a:lnTo>
                      <a:pt x="108" y="104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06" y="104"/>
                    </a:lnTo>
                    <a:lnTo>
                      <a:pt x="106" y="104"/>
                    </a:lnTo>
                    <a:lnTo>
                      <a:pt x="106" y="106"/>
                    </a:lnTo>
                    <a:lnTo>
                      <a:pt x="106" y="106"/>
                    </a:lnTo>
                    <a:lnTo>
                      <a:pt x="106" y="106"/>
                    </a:lnTo>
                    <a:lnTo>
                      <a:pt x="106" y="106"/>
                    </a:lnTo>
                    <a:lnTo>
                      <a:pt x="106" y="108"/>
                    </a:lnTo>
                    <a:lnTo>
                      <a:pt x="106" y="108"/>
                    </a:lnTo>
                    <a:lnTo>
                      <a:pt x="102" y="106"/>
                    </a:lnTo>
                    <a:lnTo>
                      <a:pt x="102" y="106"/>
                    </a:lnTo>
                    <a:lnTo>
                      <a:pt x="102" y="106"/>
                    </a:lnTo>
                    <a:lnTo>
                      <a:pt x="102" y="106"/>
                    </a:lnTo>
                    <a:lnTo>
                      <a:pt x="100" y="106"/>
                    </a:lnTo>
                    <a:lnTo>
                      <a:pt x="100" y="106"/>
                    </a:lnTo>
                    <a:lnTo>
                      <a:pt x="100" y="106"/>
                    </a:lnTo>
                    <a:lnTo>
                      <a:pt x="100" y="106"/>
                    </a:lnTo>
                    <a:lnTo>
                      <a:pt x="98" y="106"/>
                    </a:lnTo>
                    <a:lnTo>
                      <a:pt x="94" y="106"/>
                    </a:lnTo>
                    <a:lnTo>
                      <a:pt x="94" y="106"/>
                    </a:lnTo>
                    <a:lnTo>
                      <a:pt x="92" y="100"/>
                    </a:lnTo>
                    <a:lnTo>
                      <a:pt x="92" y="100"/>
                    </a:lnTo>
                    <a:lnTo>
                      <a:pt x="88" y="100"/>
                    </a:lnTo>
                    <a:lnTo>
                      <a:pt x="88" y="100"/>
                    </a:lnTo>
                    <a:lnTo>
                      <a:pt x="86" y="98"/>
                    </a:lnTo>
                    <a:lnTo>
                      <a:pt x="86" y="98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76" y="9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76" y="98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2"/>
                    </a:lnTo>
                    <a:lnTo>
                      <a:pt x="70" y="104"/>
                    </a:lnTo>
                    <a:lnTo>
                      <a:pt x="74" y="104"/>
                    </a:lnTo>
                    <a:lnTo>
                      <a:pt x="74" y="104"/>
                    </a:lnTo>
                    <a:lnTo>
                      <a:pt x="74" y="108"/>
                    </a:lnTo>
                    <a:lnTo>
                      <a:pt x="74" y="108"/>
                    </a:lnTo>
                    <a:lnTo>
                      <a:pt x="70" y="110"/>
                    </a:lnTo>
                    <a:lnTo>
                      <a:pt x="70" y="110"/>
                    </a:lnTo>
                    <a:lnTo>
                      <a:pt x="70" y="110"/>
                    </a:lnTo>
                    <a:lnTo>
                      <a:pt x="70" y="110"/>
                    </a:lnTo>
                    <a:lnTo>
                      <a:pt x="64" y="110"/>
                    </a:lnTo>
                    <a:lnTo>
                      <a:pt x="64" y="110"/>
                    </a:lnTo>
                    <a:lnTo>
                      <a:pt x="64" y="110"/>
                    </a:lnTo>
                    <a:lnTo>
                      <a:pt x="64" y="110"/>
                    </a:lnTo>
                    <a:lnTo>
                      <a:pt x="62" y="110"/>
                    </a:lnTo>
                    <a:lnTo>
                      <a:pt x="62" y="110"/>
                    </a:lnTo>
                    <a:lnTo>
                      <a:pt x="62" y="112"/>
                    </a:lnTo>
                    <a:lnTo>
                      <a:pt x="62" y="112"/>
                    </a:lnTo>
                    <a:lnTo>
                      <a:pt x="60" y="112"/>
                    </a:lnTo>
                    <a:lnTo>
                      <a:pt x="60" y="112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56" y="116"/>
                    </a:lnTo>
                    <a:lnTo>
                      <a:pt x="56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20"/>
                    </a:lnTo>
                    <a:lnTo>
                      <a:pt x="52" y="120"/>
                    </a:lnTo>
                    <a:lnTo>
                      <a:pt x="54" y="122"/>
                    </a:lnTo>
                    <a:lnTo>
                      <a:pt x="54" y="122"/>
                    </a:lnTo>
                    <a:lnTo>
                      <a:pt x="56" y="124"/>
                    </a:lnTo>
                    <a:lnTo>
                      <a:pt x="56" y="124"/>
                    </a:lnTo>
                    <a:lnTo>
                      <a:pt x="58" y="124"/>
                    </a:lnTo>
                    <a:lnTo>
                      <a:pt x="58" y="124"/>
                    </a:lnTo>
                    <a:lnTo>
                      <a:pt x="58" y="122"/>
                    </a:lnTo>
                    <a:lnTo>
                      <a:pt x="58" y="122"/>
                    </a:lnTo>
                    <a:lnTo>
                      <a:pt x="58" y="122"/>
                    </a:lnTo>
                    <a:lnTo>
                      <a:pt x="58" y="122"/>
                    </a:lnTo>
                    <a:lnTo>
                      <a:pt x="58" y="122"/>
                    </a:lnTo>
                    <a:lnTo>
                      <a:pt x="58" y="122"/>
                    </a:lnTo>
                    <a:lnTo>
                      <a:pt x="58" y="122"/>
                    </a:lnTo>
                    <a:lnTo>
                      <a:pt x="58" y="122"/>
                    </a:lnTo>
                    <a:lnTo>
                      <a:pt x="60" y="122"/>
                    </a:lnTo>
                    <a:lnTo>
                      <a:pt x="60" y="122"/>
                    </a:lnTo>
                    <a:lnTo>
                      <a:pt x="60" y="122"/>
                    </a:lnTo>
                    <a:lnTo>
                      <a:pt x="60" y="122"/>
                    </a:lnTo>
                    <a:lnTo>
                      <a:pt x="62" y="122"/>
                    </a:lnTo>
                    <a:lnTo>
                      <a:pt x="62" y="122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6" y="124"/>
                    </a:lnTo>
                    <a:lnTo>
                      <a:pt x="68" y="124"/>
                    </a:lnTo>
                    <a:lnTo>
                      <a:pt x="68" y="124"/>
                    </a:lnTo>
                    <a:lnTo>
                      <a:pt x="70" y="124"/>
                    </a:lnTo>
                    <a:lnTo>
                      <a:pt x="70" y="122"/>
                    </a:lnTo>
                    <a:lnTo>
                      <a:pt x="70" y="122"/>
                    </a:lnTo>
                    <a:lnTo>
                      <a:pt x="68" y="122"/>
                    </a:lnTo>
                    <a:lnTo>
                      <a:pt x="68" y="122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4" y="122"/>
                    </a:lnTo>
                    <a:lnTo>
                      <a:pt x="74" y="122"/>
                    </a:lnTo>
                    <a:lnTo>
                      <a:pt x="74" y="124"/>
                    </a:lnTo>
                    <a:lnTo>
                      <a:pt x="74" y="124"/>
                    </a:lnTo>
                    <a:lnTo>
                      <a:pt x="76" y="124"/>
                    </a:lnTo>
                    <a:lnTo>
                      <a:pt x="76" y="124"/>
                    </a:lnTo>
                    <a:lnTo>
                      <a:pt x="76" y="122"/>
                    </a:lnTo>
                    <a:lnTo>
                      <a:pt x="76" y="122"/>
                    </a:lnTo>
                    <a:lnTo>
                      <a:pt x="78" y="122"/>
                    </a:lnTo>
                    <a:lnTo>
                      <a:pt x="78" y="122"/>
                    </a:lnTo>
                    <a:lnTo>
                      <a:pt x="78" y="120"/>
                    </a:lnTo>
                    <a:lnTo>
                      <a:pt x="78" y="120"/>
                    </a:lnTo>
                    <a:lnTo>
                      <a:pt x="78" y="120"/>
                    </a:lnTo>
                    <a:lnTo>
                      <a:pt x="78" y="120"/>
                    </a:lnTo>
                    <a:lnTo>
                      <a:pt x="78" y="122"/>
                    </a:lnTo>
                    <a:lnTo>
                      <a:pt x="78" y="122"/>
                    </a:lnTo>
                    <a:lnTo>
                      <a:pt x="82" y="124"/>
                    </a:lnTo>
                    <a:lnTo>
                      <a:pt x="82" y="124"/>
                    </a:lnTo>
                    <a:lnTo>
                      <a:pt x="84" y="124"/>
                    </a:lnTo>
                    <a:lnTo>
                      <a:pt x="84" y="124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92" y="126"/>
                    </a:ln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94" y="124"/>
                    </a:lnTo>
                    <a:lnTo>
                      <a:pt x="94" y="124"/>
                    </a:lnTo>
                    <a:lnTo>
                      <a:pt x="94" y="124"/>
                    </a:lnTo>
                    <a:lnTo>
                      <a:pt x="94" y="124"/>
                    </a:lnTo>
                    <a:lnTo>
                      <a:pt x="96" y="124"/>
                    </a:lnTo>
                    <a:lnTo>
                      <a:pt x="96" y="124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6" y="120"/>
                    </a:lnTo>
                    <a:lnTo>
                      <a:pt x="94" y="118"/>
                    </a:lnTo>
                    <a:lnTo>
                      <a:pt x="94" y="118"/>
                    </a:lnTo>
                    <a:lnTo>
                      <a:pt x="94" y="118"/>
                    </a:lnTo>
                    <a:lnTo>
                      <a:pt x="94" y="118"/>
                    </a:lnTo>
                    <a:lnTo>
                      <a:pt x="98" y="120"/>
                    </a:lnTo>
                    <a:lnTo>
                      <a:pt x="98" y="120"/>
                    </a:lnTo>
                    <a:lnTo>
                      <a:pt x="102" y="116"/>
                    </a:lnTo>
                    <a:lnTo>
                      <a:pt x="102" y="116"/>
                    </a:lnTo>
                    <a:lnTo>
                      <a:pt x="102" y="114"/>
                    </a:lnTo>
                    <a:lnTo>
                      <a:pt x="102" y="114"/>
                    </a:lnTo>
                    <a:lnTo>
                      <a:pt x="102" y="116"/>
                    </a:lnTo>
                    <a:lnTo>
                      <a:pt x="102" y="116"/>
                    </a:lnTo>
                    <a:lnTo>
                      <a:pt x="102" y="116"/>
                    </a:lnTo>
                    <a:lnTo>
                      <a:pt x="102" y="116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2" y="122"/>
                    </a:lnTo>
                    <a:lnTo>
                      <a:pt x="102" y="122"/>
                    </a:lnTo>
                    <a:lnTo>
                      <a:pt x="110" y="120"/>
                    </a:lnTo>
                    <a:lnTo>
                      <a:pt x="110" y="120"/>
                    </a:lnTo>
                    <a:lnTo>
                      <a:pt x="110" y="120"/>
                    </a:lnTo>
                    <a:lnTo>
                      <a:pt x="110" y="120"/>
                    </a:lnTo>
                    <a:lnTo>
                      <a:pt x="110" y="120"/>
                    </a:lnTo>
                    <a:lnTo>
                      <a:pt x="110" y="120"/>
                    </a:lnTo>
                    <a:lnTo>
                      <a:pt x="110" y="120"/>
                    </a:lnTo>
                    <a:lnTo>
                      <a:pt x="110" y="120"/>
                    </a:lnTo>
                    <a:lnTo>
                      <a:pt x="114" y="120"/>
                    </a:lnTo>
                    <a:lnTo>
                      <a:pt x="114" y="120"/>
                    </a:lnTo>
                    <a:lnTo>
                      <a:pt x="114" y="122"/>
                    </a:lnTo>
                    <a:lnTo>
                      <a:pt x="114" y="122"/>
                    </a:lnTo>
                    <a:lnTo>
                      <a:pt x="118" y="120"/>
                    </a:lnTo>
                    <a:lnTo>
                      <a:pt x="118" y="120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16"/>
                    </a:lnTo>
                    <a:lnTo>
                      <a:pt x="118" y="114"/>
                    </a:lnTo>
                    <a:lnTo>
                      <a:pt x="118" y="114"/>
                    </a:lnTo>
                    <a:lnTo>
                      <a:pt x="118" y="114"/>
                    </a:lnTo>
                    <a:lnTo>
                      <a:pt x="118" y="114"/>
                    </a:lnTo>
                    <a:lnTo>
                      <a:pt x="118" y="114"/>
                    </a:lnTo>
                    <a:lnTo>
                      <a:pt x="118" y="114"/>
                    </a:lnTo>
                    <a:lnTo>
                      <a:pt x="120" y="116"/>
                    </a:lnTo>
                    <a:lnTo>
                      <a:pt x="120" y="116"/>
                    </a:lnTo>
                    <a:lnTo>
                      <a:pt x="122" y="116"/>
                    </a:lnTo>
                    <a:lnTo>
                      <a:pt x="122" y="116"/>
                    </a:lnTo>
                    <a:lnTo>
                      <a:pt x="120" y="116"/>
                    </a:lnTo>
                    <a:lnTo>
                      <a:pt x="120" y="118"/>
                    </a:lnTo>
                    <a:lnTo>
                      <a:pt x="120" y="118"/>
                    </a:lnTo>
                    <a:lnTo>
                      <a:pt x="122" y="120"/>
                    </a:lnTo>
                    <a:lnTo>
                      <a:pt x="122" y="120"/>
                    </a:lnTo>
                    <a:lnTo>
                      <a:pt x="124" y="120"/>
                    </a:lnTo>
                    <a:lnTo>
                      <a:pt x="126" y="118"/>
                    </a:lnTo>
                    <a:lnTo>
                      <a:pt x="126" y="118"/>
                    </a:lnTo>
                    <a:lnTo>
                      <a:pt x="130" y="120"/>
                    </a:lnTo>
                    <a:lnTo>
                      <a:pt x="130" y="120"/>
                    </a:lnTo>
                    <a:lnTo>
                      <a:pt x="130" y="122"/>
                    </a:lnTo>
                    <a:lnTo>
                      <a:pt x="130" y="122"/>
                    </a:lnTo>
                    <a:lnTo>
                      <a:pt x="128" y="122"/>
                    </a:lnTo>
                    <a:lnTo>
                      <a:pt x="128" y="122"/>
                    </a:lnTo>
                    <a:lnTo>
                      <a:pt x="130" y="128"/>
                    </a:lnTo>
                    <a:lnTo>
                      <a:pt x="130" y="128"/>
                    </a:lnTo>
                    <a:lnTo>
                      <a:pt x="134" y="128"/>
                    </a:lnTo>
                    <a:lnTo>
                      <a:pt x="134" y="128"/>
                    </a:lnTo>
                    <a:lnTo>
                      <a:pt x="136" y="124"/>
                    </a:lnTo>
                    <a:lnTo>
                      <a:pt x="136" y="124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38" y="122"/>
                    </a:lnTo>
                    <a:lnTo>
                      <a:pt x="138" y="122"/>
                    </a:lnTo>
                    <a:lnTo>
                      <a:pt x="140" y="122"/>
                    </a:lnTo>
                    <a:lnTo>
                      <a:pt x="140" y="122"/>
                    </a:lnTo>
                    <a:lnTo>
                      <a:pt x="142" y="120"/>
                    </a:lnTo>
                    <a:lnTo>
                      <a:pt x="142" y="120"/>
                    </a:lnTo>
                    <a:lnTo>
                      <a:pt x="144" y="122"/>
                    </a:lnTo>
                    <a:lnTo>
                      <a:pt x="144" y="122"/>
                    </a:lnTo>
                    <a:lnTo>
                      <a:pt x="148" y="120"/>
                    </a:lnTo>
                    <a:lnTo>
                      <a:pt x="148" y="120"/>
                    </a:lnTo>
                    <a:lnTo>
                      <a:pt x="148" y="120"/>
                    </a:lnTo>
                    <a:lnTo>
                      <a:pt x="148" y="120"/>
                    </a:lnTo>
                    <a:lnTo>
                      <a:pt x="148" y="120"/>
                    </a:lnTo>
                    <a:lnTo>
                      <a:pt x="148" y="120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52" y="116"/>
                    </a:lnTo>
                    <a:lnTo>
                      <a:pt x="154" y="116"/>
                    </a:lnTo>
                    <a:lnTo>
                      <a:pt x="154" y="116"/>
                    </a:lnTo>
                    <a:lnTo>
                      <a:pt x="154" y="114"/>
                    </a:lnTo>
                    <a:lnTo>
                      <a:pt x="154" y="114"/>
                    </a:lnTo>
                    <a:lnTo>
                      <a:pt x="152" y="112"/>
                    </a:lnTo>
                    <a:lnTo>
                      <a:pt x="152" y="112"/>
                    </a:lnTo>
                    <a:lnTo>
                      <a:pt x="150" y="112"/>
                    </a:lnTo>
                    <a:lnTo>
                      <a:pt x="150" y="112"/>
                    </a:lnTo>
                    <a:lnTo>
                      <a:pt x="150" y="114"/>
                    </a:lnTo>
                    <a:lnTo>
                      <a:pt x="150" y="114"/>
                    </a:lnTo>
                    <a:lnTo>
                      <a:pt x="148" y="114"/>
                    </a:lnTo>
                    <a:lnTo>
                      <a:pt x="148" y="114"/>
                    </a:lnTo>
                    <a:lnTo>
                      <a:pt x="148" y="112"/>
                    </a:lnTo>
                    <a:lnTo>
                      <a:pt x="148" y="112"/>
                    </a:lnTo>
                    <a:lnTo>
                      <a:pt x="146" y="110"/>
                    </a:lnTo>
                    <a:lnTo>
                      <a:pt x="146" y="110"/>
                    </a:lnTo>
                    <a:lnTo>
                      <a:pt x="144" y="108"/>
                    </a:lnTo>
                    <a:lnTo>
                      <a:pt x="144" y="108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8" y="106"/>
                    </a:lnTo>
                    <a:lnTo>
                      <a:pt x="142" y="106"/>
                    </a:lnTo>
                    <a:lnTo>
                      <a:pt x="142" y="106"/>
                    </a:lnTo>
                    <a:lnTo>
                      <a:pt x="142" y="104"/>
                    </a:lnTo>
                    <a:lnTo>
                      <a:pt x="142" y="104"/>
                    </a:lnTo>
                    <a:lnTo>
                      <a:pt x="146" y="106"/>
                    </a:lnTo>
                    <a:lnTo>
                      <a:pt x="146" y="106"/>
                    </a:lnTo>
                    <a:lnTo>
                      <a:pt x="146" y="104"/>
                    </a:lnTo>
                    <a:lnTo>
                      <a:pt x="146" y="104"/>
                    </a:lnTo>
                    <a:lnTo>
                      <a:pt x="154" y="104"/>
                    </a:lnTo>
                    <a:lnTo>
                      <a:pt x="154" y="104"/>
                    </a:lnTo>
                    <a:lnTo>
                      <a:pt x="154" y="104"/>
                    </a:lnTo>
                    <a:lnTo>
                      <a:pt x="154" y="104"/>
                    </a:lnTo>
                    <a:lnTo>
                      <a:pt x="154" y="104"/>
                    </a:lnTo>
                    <a:lnTo>
                      <a:pt x="154" y="104"/>
                    </a:lnTo>
                    <a:lnTo>
                      <a:pt x="154" y="98"/>
                    </a:lnTo>
                    <a:lnTo>
                      <a:pt x="154" y="98"/>
                    </a:lnTo>
                    <a:lnTo>
                      <a:pt x="152" y="98"/>
                    </a:lnTo>
                    <a:lnTo>
                      <a:pt x="152" y="98"/>
                    </a:lnTo>
                    <a:lnTo>
                      <a:pt x="152" y="96"/>
                    </a:lnTo>
                    <a:lnTo>
                      <a:pt x="152" y="96"/>
                    </a:lnTo>
                    <a:lnTo>
                      <a:pt x="154" y="96"/>
                    </a:lnTo>
                    <a:lnTo>
                      <a:pt x="154" y="96"/>
                    </a:lnTo>
                    <a:lnTo>
                      <a:pt x="156" y="96"/>
                    </a:lnTo>
                    <a:lnTo>
                      <a:pt x="160" y="98"/>
                    </a:lnTo>
                    <a:lnTo>
                      <a:pt x="164" y="98"/>
                    </a:lnTo>
                    <a:lnTo>
                      <a:pt x="168" y="96"/>
                    </a:lnTo>
                    <a:lnTo>
                      <a:pt x="168" y="96"/>
                    </a:lnTo>
                    <a:lnTo>
                      <a:pt x="172" y="96"/>
                    </a:lnTo>
                    <a:lnTo>
                      <a:pt x="174" y="92"/>
                    </a:lnTo>
                    <a:lnTo>
                      <a:pt x="174" y="92"/>
                    </a:lnTo>
                    <a:lnTo>
                      <a:pt x="170" y="92"/>
                    </a:lnTo>
                    <a:lnTo>
                      <a:pt x="170" y="92"/>
                    </a:lnTo>
                    <a:lnTo>
                      <a:pt x="170" y="92"/>
                    </a:lnTo>
                    <a:lnTo>
                      <a:pt x="170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4" y="90"/>
                    </a:lnTo>
                    <a:lnTo>
                      <a:pt x="174" y="90"/>
                    </a:lnTo>
                    <a:lnTo>
                      <a:pt x="176" y="92"/>
                    </a:lnTo>
                    <a:lnTo>
                      <a:pt x="176" y="92"/>
                    </a:lnTo>
                    <a:lnTo>
                      <a:pt x="176" y="90"/>
                    </a:lnTo>
                    <a:lnTo>
                      <a:pt x="176" y="90"/>
                    </a:lnTo>
                    <a:lnTo>
                      <a:pt x="178" y="90"/>
                    </a:lnTo>
                    <a:lnTo>
                      <a:pt x="178" y="90"/>
                    </a:lnTo>
                    <a:lnTo>
                      <a:pt x="178" y="88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6" y="86"/>
                    </a:lnTo>
                    <a:lnTo>
                      <a:pt x="176" y="86"/>
                    </a:lnTo>
                    <a:lnTo>
                      <a:pt x="182" y="86"/>
                    </a:lnTo>
                    <a:lnTo>
                      <a:pt x="182" y="86"/>
                    </a:lnTo>
                    <a:lnTo>
                      <a:pt x="182" y="86"/>
                    </a:lnTo>
                    <a:lnTo>
                      <a:pt x="182" y="86"/>
                    </a:lnTo>
                    <a:lnTo>
                      <a:pt x="186" y="84"/>
                    </a:lnTo>
                    <a:lnTo>
                      <a:pt x="186" y="84"/>
                    </a:lnTo>
                    <a:lnTo>
                      <a:pt x="184" y="80"/>
                    </a:lnTo>
                    <a:lnTo>
                      <a:pt x="184" y="80"/>
                    </a:lnTo>
                    <a:lnTo>
                      <a:pt x="178" y="80"/>
                    </a:lnTo>
                    <a:lnTo>
                      <a:pt x="178" y="80"/>
                    </a:lnTo>
                    <a:lnTo>
                      <a:pt x="178" y="78"/>
                    </a:lnTo>
                    <a:lnTo>
                      <a:pt x="178" y="78"/>
                    </a:lnTo>
                    <a:lnTo>
                      <a:pt x="174" y="78"/>
                    </a:lnTo>
                    <a:lnTo>
                      <a:pt x="174" y="78"/>
                    </a:lnTo>
                    <a:lnTo>
                      <a:pt x="174" y="78"/>
                    </a:lnTo>
                    <a:lnTo>
                      <a:pt x="174" y="78"/>
                    </a:lnTo>
                    <a:lnTo>
                      <a:pt x="172" y="78"/>
                    </a:lnTo>
                    <a:lnTo>
                      <a:pt x="172" y="78"/>
                    </a:lnTo>
                    <a:lnTo>
                      <a:pt x="172" y="78"/>
                    </a:lnTo>
                    <a:lnTo>
                      <a:pt x="172" y="78"/>
                    </a:lnTo>
                    <a:lnTo>
                      <a:pt x="170" y="78"/>
                    </a:lnTo>
                    <a:lnTo>
                      <a:pt x="170" y="78"/>
                    </a:lnTo>
                    <a:lnTo>
                      <a:pt x="170" y="78"/>
                    </a:lnTo>
                    <a:lnTo>
                      <a:pt x="170" y="78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64" y="80"/>
                    </a:lnTo>
                    <a:lnTo>
                      <a:pt x="164" y="80"/>
                    </a:lnTo>
                    <a:lnTo>
                      <a:pt x="164" y="80"/>
                    </a:lnTo>
                    <a:lnTo>
                      <a:pt x="164" y="80"/>
                    </a:lnTo>
                    <a:lnTo>
                      <a:pt x="162" y="80"/>
                    </a:lnTo>
                    <a:lnTo>
                      <a:pt x="162" y="80"/>
                    </a:lnTo>
                    <a:lnTo>
                      <a:pt x="162" y="80"/>
                    </a:lnTo>
                    <a:lnTo>
                      <a:pt x="162" y="80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60" y="82"/>
                    </a:lnTo>
                    <a:lnTo>
                      <a:pt x="160" y="82"/>
                    </a:lnTo>
                    <a:lnTo>
                      <a:pt x="156" y="82"/>
                    </a:lnTo>
                    <a:lnTo>
                      <a:pt x="156" y="82"/>
                    </a:lnTo>
                    <a:lnTo>
                      <a:pt x="156" y="82"/>
                    </a:lnTo>
                    <a:lnTo>
                      <a:pt x="156" y="82"/>
                    </a:lnTo>
                    <a:lnTo>
                      <a:pt x="154" y="82"/>
                    </a:lnTo>
                    <a:lnTo>
                      <a:pt x="154" y="82"/>
                    </a:lnTo>
                    <a:lnTo>
                      <a:pt x="156" y="80"/>
                    </a:lnTo>
                    <a:lnTo>
                      <a:pt x="156" y="80"/>
                    </a:lnTo>
                    <a:lnTo>
                      <a:pt x="158" y="78"/>
                    </a:lnTo>
                    <a:lnTo>
                      <a:pt x="158" y="78"/>
                    </a:lnTo>
                    <a:lnTo>
                      <a:pt x="160" y="78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56" y="76"/>
                    </a:lnTo>
                    <a:lnTo>
                      <a:pt x="150" y="76"/>
                    </a:lnTo>
                    <a:lnTo>
                      <a:pt x="150" y="76"/>
                    </a:lnTo>
                    <a:lnTo>
                      <a:pt x="150" y="74"/>
                    </a:lnTo>
                    <a:lnTo>
                      <a:pt x="150" y="74"/>
                    </a:lnTo>
                    <a:lnTo>
                      <a:pt x="156" y="74"/>
                    </a:lnTo>
                    <a:lnTo>
                      <a:pt x="156" y="74"/>
                    </a:lnTo>
                    <a:lnTo>
                      <a:pt x="156" y="76"/>
                    </a:lnTo>
                    <a:lnTo>
                      <a:pt x="156" y="76"/>
                    </a:lnTo>
                    <a:lnTo>
                      <a:pt x="158" y="76"/>
                    </a:lnTo>
                    <a:lnTo>
                      <a:pt x="158" y="76"/>
                    </a:lnTo>
                    <a:lnTo>
                      <a:pt x="158" y="76"/>
                    </a:lnTo>
                    <a:lnTo>
                      <a:pt x="158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64" y="76"/>
                    </a:lnTo>
                    <a:lnTo>
                      <a:pt x="164" y="76"/>
                    </a:lnTo>
                    <a:lnTo>
                      <a:pt x="164" y="78"/>
                    </a:lnTo>
                    <a:lnTo>
                      <a:pt x="164" y="78"/>
                    </a:lnTo>
                    <a:lnTo>
                      <a:pt x="168" y="76"/>
                    </a:lnTo>
                    <a:lnTo>
                      <a:pt x="168" y="76"/>
                    </a:lnTo>
                    <a:lnTo>
                      <a:pt x="168" y="76"/>
                    </a:lnTo>
                    <a:lnTo>
                      <a:pt x="168" y="76"/>
                    </a:lnTo>
                    <a:lnTo>
                      <a:pt x="168" y="76"/>
                    </a:lnTo>
                    <a:lnTo>
                      <a:pt x="168" y="76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2" y="74"/>
                    </a:lnTo>
                    <a:lnTo>
                      <a:pt x="172" y="74"/>
                    </a:lnTo>
                    <a:lnTo>
                      <a:pt x="162" y="72"/>
                    </a:lnTo>
                    <a:lnTo>
                      <a:pt x="162" y="72"/>
                    </a:lnTo>
                    <a:lnTo>
                      <a:pt x="162" y="70"/>
                    </a:lnTo>
                    <a:lnTo>
                      <a:pt x="162" y="70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2"/>
                    </a:lnTo>
                    <a:lnTo>
                      <a:pt x="174" y="72"/>
                    </a:lnTo>
                    <a:lnTo>
                      <a:pt x="174" y="72"/>
                    </a:lnTo>
                    <a:lnTo>
                      <a:pt x="174" y="72"/>
                    </a:lnTo>
                    <a:lnTo>
                      <a:pt x="176" y="72"/>
                    </a:lnTo>
                    <a:lnTo>
                      <a:pt x="176" y="72"/>
                    </a:lnTo>
                    <a:lnTo>
                      <a:pt x="176" y="74"/>
                    </a:lnTo>
                    <a:lnTo>
                      <a:pt x="176" y="74"/>
                    </a:lnTo>
                    <a:lnTo>
                      <a:pt x="178" y="72"/>
                    </a:lnTo>
                    <a:lnTo>
                      <a:pt x="178" y="72"/>
                    </a:lnTo>
                    <a:lnTo>
                      <a:pt x="178" y="70"/>
                    </a:lnTo>
                    <a:lnTo>
                      <a:pt x="178" y="70"/>
                    </a:lnTo>
                    <a:lnTo>
                      <a:pt x="170" y="68"/>
                    </a:lnTo>
                    <a:lnTo>
                      <a:pt x="162" y="68"/>
                    </a:lnTo>
                    <a:lnTo>
                      <a:pt x="162" y="68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4"/>
                    </a:lnTo>
                    <a:lnTo>
                      <a:pt x="170" y="64"/>
                    </a:lnTo>
                    <a:lnTo>
                      <a:pt x="172" y="66"/>
                    </a:lnTo>
                    <a:lnTo>
                      <a:pt x="172" y="64"/>
                    </a:lnTo>
                    <a:lnTo>
                      <a:pt x="172" y="64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78" y="68"/>
                    </a:lnTo>
                    <a:lnTo>
                      <a:pt x="178" y="68"/>
                    </a:lnTo>
                    <a:lnTo>
                      <a:pt x="178" y="70"/>
                    </a:lnTo>
                    <a:lnTo>
                      <a:pt x="178" y="70"/>
                    </a:lnTo>
                    <a:lnTo>
                      <a:pt x="178" y="68"/>
                    </a:lnTo>
                    <a:lnTo>
                      <a:pt x="178" y="68"/>
                    </a:lnTo>
                    <a:lnTo>
                      <a:pt x="180" y="68"/>
                    </a:lnTo>
                    <a:lnTo>
                      <a:pt x="180" y="68"/>
                    </a:lnTo>
                    <a:lnTo>
                      <a:pt x="178" y="68"/>
                    </a:lnTo>
                    <a:lnTo>
                      <a:pt x="178" y="68"/>
                    </a:lnTo>
                    <a:lnTo>
                      <a:pt x="178" y="66"/>
                    </a:lnTo>
                    <a:lnTo>
                      <a:pt x="178" y="66"/>
                    </a:lnTo>
                    <a:lnTo>
                      <a:pt x="182" y="68"/>
                    </a:lnTo>
                    <a:lnTo>
                      <a:pt x="186" y="70"/>
                    </a:lnTo>
                    <a:lnTo>
                      <a:pt x="186" y="70"/>
                    </a:lnTo>
                    <a:lnTo>
                      <a:pt x="188" y="68"/>
                    </a:lnTo>
                    <a:lnTo>
                      <a:pt x="188" y="66"/>
                    </a:lnTo>
                    <a:lnTo>
                      <a:pt x="188" y="66"/>
                    </a:lnTo>
                    <a:lnTo>
                      <a:pt x="190" y="68"/>
                    </a:lnTo>
                    <a:lnTo>
                      <a:pt x="190" y="68"/>
                    </a:lnTo>
                    <a:lnTo>
                      <a:pt x="194" y="68"/>
                    </a:lnTo>
                    <a:lnTo>
                      <a:pt x="194" y="68"/>
                    </a:lnTo>
                    <a:lnTo>
                      <a:pt x="194" y="68"/>
                    </a:lnTo>
                    <a:lnTo>
                      <a:pt x="194" y="68"/>
                    </a:lnTo>
                    <a:lnTo>
                      <a:pt x="196" y="68"/>
                    </a:lnTo>
                    <a:lnTo>
                      <a:pt x="196" y="68"/>
                    </a:lnTo>
                    <a:lnTo>
                      <a:pt x="196" y="68"/>
                    </a:lnTo>
                    <a:lnTo>
                      <a:pt x="196" y="68"/>
                    </a:lnTo>
                    <a:lnTo>
                      <a:pt x="198" y="68"/>
                    </a:lnTo>
                    <a:lnTo>
                      <a:pt x="198" y="68"/>
                    </a:lnTo>
                    <a:lnTo>
                      <a:pt x="202" y="68"/>
                    </a:lnTo>
                    <a:lnTo>
                      <a:pt x="202" y="68"/>
                    </a:lnTo>
                    <a:lnTo>
                      <a:pt x="202" y="66"/>
                    </a:lnTo>
                    <a:lnTo>
                      <a:pt x="202" y="66"/>
                    </a:lnTo>
                    <a:lnTo>
                      <a:pt x="202" y="66"/>
                    </a:lnTo>
                    <a:lnTo>
                      <a:pt x="202" y="66"/>
                    </a:lnTo>
                    <a:lnTo>
                      <a:pt x="202" y="64"/>
                    </a:lnTo>
                    <a:lnTo>
                      <a:pt x="200" y="64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2"/>
                    </a:lnTo>
                    <a:lnTo>
                      <a:pt x="202" y="64"/>
                    </a:lnTo>
                    <a:lnTo>
                      <a:pt x="206" y="64"/>
                    </a:lnTo>
                    <a:lnTo>
                      <a:pt x="206" y="64"/>
                    </a:lnTo>
                    <a:lnTo>
                      <a:pt x="208" y="60"/>
                    </a:lnTo>
                    <a:lnTo>
                      <a:pt x="208" y="60"/>
                    </a:lnTo>
                    <a:lnTo>
                      <a:pt x="214" y="60"/>
                    </a:lnTo>
                    <a:lnTo>
                      <a:pt x="214" y="60"/>
                    </a:lnTo>
                    <a:lnTo>
                      <a:pt x="214" y="58"/>
                    </a:lnTo>
                    <a:lnTo>
                      <a:pt x="214" y="58"/>
                    </a:lnTo>
                    <a:lnTo>
                      <a:pt x="214" y="58"/>
                    </a:lnTo>
                    <a:lnTo>
                      <a:pt x="214" y="58"/>
                    </a:lnTo>
                    <a:lnTo>
                      <a:pt x="208" y="58"/>
                    </a:lnTo>
                    <a:lnTo>
                      <a:pt x="208" y="58"/>
                    </a:lnTo>
                    <a:lnTo>
                      <a:pt x="208" y="56"/>
                    </a:lnTo>
                    <a:lnTo>
                      <a:pt x="208" y="56"/>
                    </a:lnTo>
                    <a:lnTo>
                      <a:pt x="210" y="56"/>
                    </a:lnTo>
                    <a:lnTo>
                      <a:pt x="210" y="56"/>
                    </a:lnTo>
                    <a:lnTo>
                      <a:pt x="210" y="54"/>
                    </a:lnTo>
                    <a:lnTo>
                      <a:pt x="210" y="54"/>
                    </a:lnTo>
                    <a:lnTo>
                      <a:pt x="212" y="56"/>
                    </a:lnTo>
                    <a:lnTo>
                      <a:pt x="212" y="56"/>
                    </a:lnTo>
                    <a:lnTo>
                      <a:pt x="212" y="56"/>
                    </a:lnTo>
                    <a:lnTo>
                      <a:pt x="212" y="56"/>
                    </a:lnTo>
                    <a:lnTo>
                      <a:pt x="214" y="56"/>
                    </a:lnTo>
                    <a:lnTo>
                      <a:pt x="214" y="56"/>
                    </a:lnTo>
                    <a:lnTo>
                      <a:pt x="214" y="56"/>
                    </a:lnTo>
                    <a:lnTo>
                      <a:pt x="214" y="56"/>
                    </a:lnTo>
                    <a:lnTo>
                      <a:pt x="216" y="56"/>
                    </a:lnTo>
                    <a:lnTo>
                      <a:pt x="216" y="56"/>
                    </a:lnTo>
                    <a:lnTo>
                      <a:pt x="216" y="58"/>
                    </a:lnTo>
                    <a:lnTo>
                      <a:pt x="216" y="58"/>
                    </a:lnTo>
                    <a:lnTo>
                      <a:pt x="220" y="56"/>
                    </a:lnTo>
                    <a:lnTo>
                      <a:pt x="220" y="54"/>
                    </a:lnTo>
                    <a:lnTo>
                      <a:pt x="220" y="54"/>
                    </a:lnTo>
                    <a:lnTo>
                      <a:pt x="224" y="54"/>
                    </a:lnTo>
                    <a:lnTo>
                      <a:pt x="224" y="54"/>
                    </a:lnTo>
                    <a:lnTo>
                      <a:pt x="224" y="54"/>
                    </a:lnTo>
                    <a:lnTo>
                      <a:pt x="224" y="54"/>
                    </a:lnTo>
                    <a:lnTo>
                      <a:pt x="224" y="54"/>
                    </a:lnTo>
                    <a:lnTo>
                      <a:pt x="224" y="54"/>
                    </a:lnTo>
                    <a:lnTo>
                      <a:pt x="224" y="52"/>
                    </a:lnTo>
                    <a:lnTo>
                      <a:pt x="224" y="50"/>
                    </a:lnTo>
                    <a:lnTo>
                      <a:pt x="224" y="50"/>
                    </a:lnTo>
                    <a:lnTo>
                      <a:pt x="224" y="50"/>
                    </a:lnTo>
                    <a:lnTo>
                      <a:pt x="224" y="50"/>
                    </a:lnTo>
                    <a:lnTo>
                      <a:pt x="226" y="48"/>
                    </a:lnTo>
                    <a:lnTo>
                      <a:pt x="226" y="48"/>
                    </a:lnTo>
                    <a:lnTo>
                      <a:pt x="226" y="50"/>
                    </a:lnTo>
                    <a:lnTo>
                      <a:pt x="226" y="50"/>
                    </a:lnTo>
                    <a:lnTo>
                      <a:pt x="226" y="52"/>
                    </a:lnTo>
                    <a:lnTo>
                      <a:pt x="226" y="52"/>
                    </a:lnTo>
                    <a:lnTo>
                      <a:pt x="226" y="52"/>
                    </a:lnTo>
                    <a:lnTo>
                      <a:pt x="226" y="52"/>
                    </a:lnTo>
                    <a:lnTo>
                      <a:pt x="226" y="52"/>
                    </a:lnTo>
                    <a:lnTo>
                      <a:pt x="226" y="52"/>
                    </a:lnTo>
                    <a:lnTo>
                      <a:pt x="228" y="52"/>
                    </a:lnTo>
                    <a:lnTo>
                      <a:pt x="228" y="52"/>
                    </a:lnTo>
                    <a:lnTo>
                      <a:pt x="230" y="50"/>
                    </a:lnTo>
                    <a:lnTo>
                      <a:pt x="230" y="52"/>
                    </a:lnTo>
                    <a:lnTo>
                      <a:pt x="230" y="52"/>
                    </a:lnTo>
                    <a:lnTo>
                      <a:pt x="234" y="48"/>
                    </a:lnTo>
                    <a:lnTo>
                      <a:pt x="236" y="48"/>
                    </a:lnTo>
                    <a:lnTo>
                      <a:pt x="236" y="48"/>
                    </a:lnTo>
                    <a:lnTo>
                      <a:pt x="236" y="46"/>
                    </a:lnTo>
                    <a:lnTo>
                      <a:pt x="236" y="46"/>
                    </a:lnTo>
                    <a:lnTo>
                      <a:pt x="238" y="46"/>
                    </a:lnTo>
                    <a:lnTo>
                      <a:pt x="238" y="46"/>
                    </a:lnTo>
                    <a:lnTo>
                      <a:pt x="240" y="46"/>
                    </a:lnTo>
                    <a:lnTo>
                      <a:pt x="240" y="46"/>
                    </a:lnTo>
                    <a:lnTo>
                      <a:pt x="244" y="42"/>
                    </a:lnTo>
                    <a:lnTo>
                      <a:pt x="244" y="42"/>
                    </a:lnTo>
                    <a:lnTo>
                      <a:pt x="246" y="42"/>
                    </a:lnTo>
                    <a:lnTo>
                      <a:pt x="246" y="42"/>
                    </a:lnTo>
                    <a:lnTo>
                      <a:pt x="250" y="42"/>
                    </a:lnTo>
                    <a:lnTo>
                      <a:pt x="256" y="40"/>
                    </a:lnTo>
                    <a:lnTo>
                      <a:pt x="256" y="40"/>
                    </a:lnTo>
                    <a:lnTo>
                      <a:pt x="256" y="40"/>
                    </a:lnTo>
                    <a:lnTo>
                      <a:pt x="256" y="40"/>
                    </a:lnTo>
                    <a:lnTo>
                      <a:pt x="258" y="40"/>
                    </a:lnTo>
                    <a:lnTo>
                      <a:pt x="258" y="40"/>
                    </a:lnTo>
                    <a:lnTo>
                      <a:pt x="258" y="40"/>
                    </a:lnTo>
                    <a:lnTo>
                      <a:pt x="258" y="40"/>
                    </a:lnTo>
                    <a:lnTo>
                      <a:pt x="262" y="40"/>
                    </a:lnTo>
                    <a:lnTo>
                      <a:pt x="262" y="40"/>
                    </a:lnTo>
                    <a:lnTo>
                      <a:pt x="262" y="38"/>
                    </a:lnTo>
                    <a:lnTo>
                      <a:pt x="262" y="38"/>
                    </a:lnTo>
                    <a:lnTo>
                      <a:pt x="266" y="38"/>
                    </a:lnTo>
                    <a:lnTo>
                      <a:pt x="266" y="38"/>
                    </a:lnTo>
                    <a:lnTo>
                      <a:pt x="276" y="32"/>
                    </a:lnTo>
                    <a:lnTo>
                      <a:pt x="276" y="32"/>
                    </a:lnTo>
                    <a:lnTo>
                      <a:pt x="276" y="30"/>
                    </a:lnTo>
                    <a:lnTo>
                      <a:pt x="276" y="30"/>
                    </a:lnTo>
                    <a:lnTo>
                      <a:pt x="274" y="30"/>
                    </a:lnTo>
                    <a:lnTo>
                      <a:pt x="274" y="30"/>
                    </a:lnTo>
                    <a:lnTo>
                      <a:pt x="274" y="30"/>
                    </a:lnTo>
                    <a:lnTo>
                      <a:pt x="274" y="30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60" y="34"/>
                    </a:lnTo>
                    <a:lnTo>
                      <a:pt x="258" y="34"/>
                    </a:lnTo>
                    <a:lnTo>
                      <a:pt x="258" y="34"/>
                    </a:lnTo>
                    <a:lnTo>
                      <a:pt x="254" y="34"/>
                    </a:lnTo>
                    <a:lnTo>
                      <a:pt x="254" y="34"/>
                    </a:lnTo>
                    <a:lnTo>
                      <a:pt x="254" y="34"/>
                    </a:lnTo>
                    <a:lnTo>
                      <a:pt x="254" y="34"/>
                    </a:lnTo>
                    <a:lnTo>
                      <a:pt x="256" y="34"/>
                    </a:lnTo>
                    <a:lnTo>
                      <a:pt x="256" y="34"/>
                    </a:lnTo>
                    <a:lnTo>
                      <a:pt x="256" y="32"/>
                    </a:lnTo>
                    <a:lnTo>
                      <a:pt x="256" y="32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64" y="32"/>
                    </a:lnTo>
                    <a:lnTo>
                      <a:pt x="266" y="30"/>
                    </a:lnTo>
                    <a:lnTo>
                      <a:pt x="266" y="30"/>
                    </a:lnTo>
                    <a:lnTo>
                      <a:pt x="266" y="30"/>
                    </a:lnTo>
                    <a:lnTo>
                      <a:pt x="266" y="30"/>
                    </a:lnTo>
                    <a:lnTo>
                      <a:pt x="266" y="30"/>
                    </a:lnTo>
                    <a:lnTo>
                      <a:pt x="266" y="30"/>
                    </a:lnTo>
                    <a:lnTo>
                      <a:pt x="266" y="28"/>
                    </a:lnTo>
                    <a:lnTo>
                      <a:pt x="266" y="28"/>
                    </a:lnTo>
                    <a:lnTo>
                      <a:pt x="268" y="30"/>
                    </a:lnTo>
                    <a:lnTo>
                      <a:pt x="268" y="30"/>
                    </a:lnTo>
                    <a:lnTo>
                      <a:pt x="268" y="30"/>
                    </a:lnTo>
                    <a:lnTo>
                      <a:pt x="268" y="30"/>
                    </a:lnTo>
                    <a:lnTo>
                      <a:pt x="270" y="30"/>
                    </a:lnTo>
                    <a:lnTo>
                      <a:pt x="270" y="30"/>
                    </a:lnTo>
                    <a:lnTo>
                      <a:pt x="270" y="30"/>
                    </a:lnTo>
                    <a:lnTo>
                      <a:pt x="274" y="30"/>
                    </a:lnTo>
                    <a:lnTo>
                      <a:pt x="274" y="30"/>
                    </a:lnTo>
                    <a:lnTo>
                      <a:pt x="274" y="28"/>
                    </a:lnTo>
                    <a:lnTo>
                      <a:pt x="274" y="28"/>
                    </a:lnTo>
                    <a:lnTo>
                      <a:pt x="276" y="28"/>
                    </a:lnTo>
                    <a:lnTo>
                      <a:pt x="276" y="28"/>
                    </a:lnTo>
                    <a:lnTo>
                      <a:pt x="278" y="26"/>
                    </a:lnTo>
                    <a:lnTo>
                      <a:pt x="278" y="26"/>
                    </a:lnTo>
                    <a:lnTo>
                      <a:pt x="284" y="26"/>
                    </a:lnTo>
                    <a:lnTo>
                      <a:pt x="284" y="26"/>
                    </a:lnTo>
                    <a:lnTo>
                      <a:pt x="284" y="24"/>
                    </a:lnTo>
                    <a:lnTo>
                      <a:pt x="284" y="24"/>
                    </a:lnTo>
                    <a:lnTo>
                      <a:pt x="288" y="24"/>
                    </a:lnTo>
                    <a:lnTo>
                      <a:pt x="288" y="24"/>
                    </a:lnTo>
                    <a:lnTo>
                      <a:pt x="290" y="20"/>
                    </a:lnTo>
                    <a:lnTo>
                      <a:pt x="290" y="20"/>
                    </a:lnTo>
                    <a:lnTo>
                      <a:pt x="294" y="20"/>
                    </a:lnTo>
                    <a:lnTo>
                      <a:pt x="294" y="20"/>
                    </a:lnTo>
                    <a:lnTo>
                      <a:pt x="294" y="20"/>
                    </a:lnTo>
                    <a:lnTo>
                      <a:pt x="294" y="20"/>
                    </a:lnTo>
                    <a:lnTo>
                      <a:pt x="298" y="20"/>
                    </a:lnTo>
                    <a:lnTo>
                      <a:pt x="298" y="20"/>
                    </a:lnTo>
                    <a:lnTo>
                      <a:pt x="300" y="16"/>
                    </a:lnTo>
                    <a:lnTo>
                      <a:pt x="300" y="16"/>
                    </a:lnTo>
                    <a:lnTo>
                      <a:pt x="300" y="14"/>
                    </a:lnTo>
                    <a:lnTo>
                      <a:pt x="300" y="14"/>
                    </a:lnTo>
                    <a:lnTo>
                      <a:pt x="298" y="14"/>
                    </a:lnTo>
                    <a:lnTo>
                      <a:pt x="298" y="14"/>
                    </a:lnTo>
                    <a:lnTo>
                      <a:pt x="296" y="14"/>
                    </a:lnTo>
                    <a:lnTo>
                      <a:pt x="292" y="14"/>
                    </a:lnTo>
                    <a:lnTo>
                      <a:pt x="292" y="14"/>
                    </a:lnTo>
                    <a:lnTo>
                      <a:pt x="290" y="12"/>
                    </a:lnTo>
                    <a:lnTo>
                      <a:pt x="290" y="12"/>
                    </a:lnTo>
                    <a:lnTo>
                      <a:pt x="288" y="12"/>
                    </a:lnTo>
                    <a:lnTo>
                      <a:pt x="288" y="12"/>
                    </a:lnTo>
                    <a:lnTo>
                      <a:pt x="288" y="12"/>
                    </a:lnTo>
                    <a:lnTo>
                      <a:pt x="288" y="12"/>
                    </a:lnTo>
                    <a:lnTo>
                      <a:pt x="284" y="12"/>
                    </a:lnTo>
                    <a:lnTo>
                      <a:pt x="284" y="12"/>
                    </a:lnTo>
                    <a:lnTo>
                      <a:pt x="282" y="10"/>
                    </a:lnTo>
                    <a:lnTo>
                      <a:pt x="282" y="10"/>
                    </a:lnTo>
                    <a:lnTo>
                      <a:pt x="278" y="8"/>
                    </a:lnTo>
                    <a:lnTo>
                      <a:pt x="278" y="8"/>
                    </a:lnTo>
                    <a:lnTo>
                      <a:pt x="278" y="8"/>
                    </a:lnTo>
                    <a:lnTo>
                      <a:pt x="278" y="8"/>
                    </a:lnTo>
                    <a:lnTo>
                      <a:pt x="274" y="6"/>
                    </a:lnTo>
                    <a:lnTo>
                      <a:pt x="274" y="6"/>
                    </a:lnTo>
                    <a:lnTo>
                      <a:pt x="274" y="6"/>
                    </a:lnTo>
                    <a:lnTo>
                      <a:pt x="274" y="6"/>
                    </a:lnTo>
                    <a:lnTo>
                      <a:pt x="270" y="6"/>
                    </a:lnTo>
                    <a:lnTo>
                      <a:pt x="270" y="6"/>
                    </a:lnTo>
                    <a:lnTo>
                      <a:pt x="270" y="6"/>
                    </a:lnTo>
                    <a:lnTo>
                      <a:pt x="270" y="6"/>
                    </a:lnTo>
                    <a:lnTo>
                      <a:pt x="270" y="6"/>
                    </a:lnTo>
                    <a:lnTo>
                      <a:pt x="270" y="6"/>
                    </a:lnTo>
                    <a:lnTo>
                      <a:pt x="270" y="4"/>
                    </a:lnTo>
                    <a:lnTo>
                      <a:pt x="270" y="4"/>
                    </a:lnTo>
                    <a:lnTo>
                      <a:pt x="268" y="4"/>
                    </a:lnTo>
                    <a:lnTo>
                      <a:pt x="268" y="4"/>
                    </a:lnTo>
                    <a:lnTo>
                      <a:pt x="268" y="4"/>
                    </a:lnTo>
                    <a:lnTo>
                      <a:pt x="268" y="4"/>
                    </a:lnTo>
                    <a:lnTo>
                      <a:pt x="262" y="4"/>
                    </a:lnTo>
                    <a:lnTo>
                      <a:pt x="262" y="4"/>
                    </a:lnTo>
                    <a:lnTo>
                      <a:pt x="262" y="4"/>
                    </a:lnTo>
                    <a:lnTo>
                      <a:pt x="262" y="4"/>
                    </a:lnTo>
                    <a:lnTo>
                      <a:pt x="258" y="2"/>
                    </a:lnTo>
                    <a:lnTo>
                      <a:pt x="258" y="2"/>
                    </a:lnTo>
                    <a:lnTo>
                      <a:pt x="258" y="4"/>
                    </a:lnTo>
                    <a:lnTo>
                      <a:pt x="258" y="4"/>
                    </a:lnTo>
                    <a:lnTo>
                      <a:pt x="254" y="4"/>
                    </a:lnTo>
                    <a:lnTo>
                      <a:pt x="254" y="4"/>
                    </a:lnTo>
                    <a:lnTo>
                      <a:pt x="250" y="10"/>
                    </a:lnTo>
                    <a:lnTo>
                      <a:pt x="250" y="10"/>
                    </a:lnTo>
                    <a:lnTo>
                      <a:pt x="246" y="10"/>
                    </a:lnTo>
                    <a:lnTo>
                      <a:pt x="246" y="10"/>
                    </a:lnTo>
                    <a:lnTo>
                      <a:pt x="246" y="10"/>
                    </a:lnTo>
                    <a:lnTo>
                      <a:pt x="246" y="10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4" y="12"/>
                    </a:lnTo>
                    <a:lnTo>
                      <a:pt x="244" y="12"/>
                    </a:lnTo>
                    <a:lnTo>
                      <a:pt x="242" y="12"/>
                    </a:lnTo>
                    <a:lnTo>
                      <a:pt x="242" y="12"/>
                    </a:lnTo>
                    <a:lnTo>
                      <a:pt x="242" y="14"/>
                    </a:lnTo>
                    <a:lnTo>
                      <a:pt x="242" y="14"/>
                    </a:lnTo>
                    <a:lnTo>
                      <a:pt x="240" y="14"/>
                    </a:lnTo>
                    <a:lnTo>
                      <a:pt x="238" y="12"/>
                    </a:lnTo>
                    <a:lnTo>
                      <a:pt x="238" y="12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36" y="14"/>
                    </a:lnTo>
                    <a:lnTo>
                      <a:pt x="236" y="14"/>
                    </a:lnTo>
                    <a:lnTo>
                      <a:pt x="236" y="14"/>
                    </a:lnTo>
                    <a:lnTo>
                      <a:pt x="236" y="14"/>
                    </a:lnTo>
                    <a:lnTo>
                      <a:pt x="232" y="14"/>
                    </a:lnTo>
                    <a:lnTo>
                      <a:pt x="232" y="14"/>
                    </a:lnTo>
                    <a:lnTo>
                      <a:pt x="230" y="16"/>
                    </a:lnTo>
                    <a:lnTo>
                      <a:pt x="230" y="16"/>
                    </a:lnTo>
                    <a:lnTo>
                      <a:pt x="230" y="16"/>
                    </a:lnTo>
                    <a:lnTo>
                      <a:pt x="230" y="16"/>
                    </a:lnTo>
                    <a:lnTo>
                      <a:pt x="230" y="16"/>
                    </a:lnTo>
                    <a:lnTo>
                      <a:pt x="228" y="16"/>
                    </a:lnTo>
                    <a:lnTo>
                      <a:pt x="228" y="16"/>
                    </a:lnTo>
                    <a:lnTo>
                      <a:pt x="228" y="16"/>
                    </a:lnTo>
                    <a:lnTo>
                      <a:pt x="228" y="16"/>
                    </a:lnTo>
                    <a:lnTo>
                      <a:pt x="228" y="16"/>
                    </a:lnTo>
                    <a:lnTo>
                      <a:pt x="228" y="16"/>
                    </a:lnTo>
                    <a:lnTo>
                      <a:pt x="232" y="14"/>
                    </a:lnTo>
                    <a:lnTo>
                      <a:pt x="234" y="12"/>
                    </a:lnTo>
                    <a:lnTo>
                      <a:pt x="234" y="12"/>
                    </a:lnTo>
                    <a:lnTo>
                      <a:pt x="234" y="12"/>
                    </a:lnTo>
                    <a:lnTo>
                      <a:pt x="234" y="12"/>
                    </a:lnTo>
                    <a:lnTo>
                      <a:pt x="240" y="12"/>
                    </a:lnTo>
                    <a:lnTo>
                      <a:pt x="240" y="12"/>
                    </a:lnTo>
                    <a:lnTo>
                      <a:pt x="240" y="10"/>
                    </a:lnTo>
                    <a:lnTo>
                      <a:pt x="240" y="10"/>
                    </a:lnTo>
                    <a:lnTo>
                      <a:pt x="240" y="10"/>
                    </a:lnTo>
                    <a:lnTo>
                      <a:pt x="240" y="10"/>
                    </a:lnTo>
                    <a:lnTo>
                      <a:pt x="240" y="10"/>
                    </a:lnTo>
                    <a:lnTo>
                      <a:pt x="240" y="10"/>
                    </a:lnTo>
                    <a:lnTo>
                      <a:pt x="242" y="10"/>
                    </a:lnTo>
                    <a:lnTo>
                      <a:pt x="242" y="10"/>
                    </a:lnTo>
                    <a:lnTo>
                      <a:pt x="242" y="10"/>
                    </a:lnTo>
                    <a:lnTo>
                      <a:pt x="242" y="10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4" y="8"/>
                    </a:lnTo>
                    <a:lnTo>
                      <a:pt x="244" y="8"/>
                    </a:lnTo>
                    <a:lnTo>
                      <a:pt x="248" y="6"/>
                    </a:lnTo>
                    <a:lnTo>
                      <a:pt x="250" y="4"/>
                    </a:lnTo>
                    <a:lnTo>
                      <a:pt x="250" y="4"/>
                    </a:lnTo>
                    <a:lnTo>
                      <a:pt x="244" y="2"/>
                    </a:lnTo>
                    <a:lnTo>
                      <a:pt x="244" y="2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38" y="2"/>
                    </a:lnTo>
                    <a:lnTo>
                      <a:pt x="238" y="2"/>
                    </a:lnTo>
                    <a:lnTo>
                      <a:pt x="238" y="2"/>
                    </a:lnTo>
                    <a:lnTo>
                      <a:pt x="238" y="2"/>
                    </a:lnTo>
                    <a:lnTo>
                      <a:pt x="230" y="2"/>
                    </a:lnTo>
                    <a:lnTo>
                      <a:pt x="230" y="2"/>
                    </a:lnTo>
                    <a:lnTo>
                      <a:pt x="230" y="4"/>
                    </a:lnTo>
                    <a:lnTo>
                      <a:pt x="230" y="4"/>
                    </a:lnTo>
                    <a:lnTo>
                      <a:pt x="224" y="2"/>
                    </a:lnTo>
                    <a:lnTo>
                      <a:pt x="224" y="2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0" y="2"/>
                    </a:lnTo>
                    <a:lnTo>
                      <a:pt x="220" y="2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08" y="4"/>
                    </a:lnTo>
                    <a:lnTo>
                      <a:pt x="208" y="4"/>
                    </a:lnTo>
                    <a:lnTo>
                      <a:pt x="208" y="6"/>
                    </a:lnTo>
                    <a:lnTo>
                      <a:pt x="208" y="6"/>
                    </a:lnTo>
                    <a:lnTo>
                      <a:pt x="206" y="6"/>
                    </a:lnTo>
                    <a:lnTo>
                      <a:pt x="206" y="6"/>
                    </a:lnTo>
                    <a:lnTo>
                      <a:pt x="206" y="6"/>
                    </a:lnTo>
                    <a:lnTo>
                      <a:pt x="206" y="6"/>
                    </a:lnTo>
                    <a:lnTo>
                      <a:pt x="200" y="6"/>
                    </a:lnTo>
                    <a:lnTo>
                      <a:pt x="194" y="8"/>
                    </a:lnTo>
                    <a:lnTo>
                      <a:pt x="194" y="8"/>
                    </a:lnTo>
                    <a:lnTo>
                      <a:pt x="194" y="10"/>
                    </a:lnTo>
                    <a:lnTo>
                      <a:pt x="196" y="12"/>
                    </a:lnTo>
                    <a:lnTo>
                      <a:pt x="196" y="12"/>
                    </a:lnTo>
                    <a:lnTo>
                      <a:pt x="196" y="12"/>
                    </a:lnTo>
                    <a:lnTo>
                      <a:pt x="196" y="12"/>
                    </a:lnTo>
                    <a:lnTo>
                      <a:pt x="192" y="10"/>
                    </a:lnTo>
                    <a:lnTo>
                      <a:pt x="192" y="10"/>
                    </a:lnTo>
                    <a:lnTo>
                      <a:pt x="190" y="10"/>
                    </a:lnTo>
                    <a:lnTo>
                      <a:pt x="190" y="10"/>
                    </a:lnTo>
                    <a:lnTo>
                      <a:pt x="188" y="8"/>
                    </a:lnTo>
                    <a:lnTo>
                      <a:pt x="188" y="8"/>
                    </a:lnTo>
                    <a:lnTo>
                      <a:pt x="188" y="8"/>
                    </a:lnTo>
                    <a:lnTo>
                      <a:pt x="188" y="8"/>
                    </a:lnTo>
                    <a:lnTo>
                      <a:pt x="188" y="6"/>
                    </a:lnTo>
                    <a:lnTo>
                      <a:pt x="188" y="6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68" y="6"/>
                    </a:lnTo>
                    <a:lnTo>
                      <a:pt x="164" y="8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60" y="12"/>
                    </a:lnTo>
                    <a:lnTo>
                      <a:pt x="160" y="12"/>
                    </a:lnTo>
                    <a:lnTo>
                      <a:pt x="160" y="14"/>
                    </a:lnTo>
                    <a:lnTo>
                      <a:pt x="160" y="14"/>
                    </a:lnTo>
                    <a:lnTo>
                      <a:pt x="164" y="14"/>
                    </a:lnTo>
                    <a:lnTo>
                      <a:pt x="164" y="14"/>
                    </a:lnTo>
                    <a:lnTo>
                      <a:pt x="164" y="14"/>
                    </a:lnTo>
                    <a:lnTo>
                      <a:pt x="164" y="14"/>
                    </a:lnTo>
                    <a:lnTo>
                      <a:pt x="166" y="16"/>
                    </a:lnTo>
                    <a:lnTo>
                      <a:pt x="170" y="18"/>
                    </a:lnTo>
                    <a:lnTo>
                      <a:pt x="170" y="18"/>
                    </a:lnTo>
                    <a:lnTo>
                      <a:pt x="168" y="20"/>
                    </a:lnTo>
                    <a:lnTo>
                      <a:pt x="168" y="20"/>
                    </a:lnTo>
                    <a:lnTo>
                      <a:pt x="168" y="20"/>
                    </a:lnTo>
                    <a:lnTo>
                      <a:pt x="168" y="20"/>
                    </a:lnTo>
                    <a:lnTo>
                      <a:pt x="168" y="20"/>
                    </a:lnTo>
                    <a:lnTo>
                      <a:pt x="168" y="20"/>
                    </a:lnTo>
                    <a:lnTo>
                      <a:pt x="166" y="16"/>
                    </a:lnTo>
                    <a:lnTo>
                      <a:pt x="166" y="16"/>
                    </a:lnTo>
                    <a:lnTo>
                      <a:pt x="166" y="16"/>
                    </a:lnTo>
                    <a:lnTo>
                      <a:pt x="166" y="16"/>
                    </a:lnTo>
                    <a:lnTo>
                      <a:pt x="166" y="16"/>
                    </a:lnTo>
                    <a:lnTo>
                      <a:pt x="166" y="16"/>
                    </a:lnTo>
                    <a:lnTo>
                      <a:pt x="160" y="14"/>
                    </a:lnTo>
                    <a:lnTo>
                      <a:pt x="160" y="14"/>
                    </a:lnTo>
                    <a:lnTo>
                      <a:pt x="158" y="12"/>
                    </a:lnTo>
                    <a:lnTo>
                      <a:pt x="158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4" y="12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48" y="14"/>
                    </a:lnTo>
                    <a:lnTo>
                      <a:pt x="148" y="14"/>
                    </a:lnTo>
                    <a:lnTo>
                      <a:pt x="146" y="12"/>
                    </a:lnTo>
                    <a:lnTo>
                      <a:pt x="146" y="12"/>
                    </a:lnTo>
                    <a:lnTo>
                      <a:pt x="146" y="12"/>
                    </a:lnTo>
                    <a:lnTo>
                      <a:pt x="146" y="12"/>
                    </a:lnTo>
                    <a:lnTo>
                      <a:pt x="146" y="10"/>
                    </a:lnTo>
                    <a:lnTo>
                      <a:pt x="146" y="10"/>
                    </a:lnTo>
                    <a:lnTo>
                      <a:pt x="146" y="10"/>
                    </a:lnTo>
                    <a:lnTo>
                      <a:pt x="146" y="10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4" y="14"/>
                    </a:lnTo>
                    <a:lnTo>
                      <a:pt x="144" y="14"/>
                    </a:lnTo>
                    <a:lnTo>
                      <a:pt x="142" y="18"/>
                    </a:lnTo>
                    <a:lnTo>
                      <a:pt x="142" y="18"/>
                    </a:lnTo>
                    <a:lnTo>
                      <a:pt x="138" y="18"/>
                    </a:lnTo>
                    <a:lnTo>
                      <a:pt x="138" y="18"/>
                    </a:lnTo>
                    <a:lnTo>
                      <a:pt x="138" y="14"/>
                    </a:lnTo>
                    <a:lnTo>
                      <a:pt x="138" y="14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34" y="18"/>
                    </a:lnTo>
                    <a:lnTo>
                      <a:pt x="136" y="18"/>
                    </a:lnTo>
                    <a:lnTo>
                      <a:pt x="136" y="18"/>
                    </a:lnTo>
                    <a:lnTo>
                      <a:pt x="136" y="20"/>
                    </a:lnTo>
                    <a:lnTo>
                      <a:pt x="136" y="20"/>
                    </a:lnTo>
                    <a:lnTo>
                      <a:pt x="138" y="20"/>
                    </a:lnTo>
                    <a:lnTo>
                      <a:pt x="138" y="20"/>
                    </a:lnTo>
                    <a:lnTo>
                      <a:pt x="138" y="20"/>
                    </a:lnTo>
                    <a:lnTo>
                      <a:pt x="138" y="20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42" y="22"/>
                    </a:lnTo>
                    <a:lnTo>
                      <a:pt x="142" y="22"/>
                    </a:lnTo>
                    <a:lnTo>
                      <a:pt x="146" y="22"/>
                    </a:lnTo>
                    <a:lnTo>
                      <a:pt x="146" y="22"/>
                    </a:lnTo>
                    <a:lnTo>
                      <a:pt x="146" y="22"/>
                    </a:lnTo>
                    <a:lnTo>
                      <a:pt x="146" y="22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4" y="24"/>
                    </a:lnTo>
                    <a:lnTo>
                      <a:pt x="144" y="24"/>
                    </a:lnTo>
                    <a:lnTo>
                      <a:pt x="142" y="24"/>
                    </a:lnTo>
                    <a:lnTo>
                      <a:pt x="142" y="24"/>
                    </a:lnTo>
                    <a:lnTo>
                      <a:pt x="142" y="22"/>
                    </a:lnTo>
                    <a:lnTo>
                      <a:pt x="142" y="22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32" y="18"/>
                    </a:lnTo>
                    <a:lnTo>
                      <a:pt x="132" y="18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0" y="14"/>
                    </a:lnTo>
                    <a:lnTo>
                      <a:pt x="120" y="14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22"/>
                    </a:lnTo>
                    <a:lnTo>
                      <a:pt x="124" y="24"/>
                    </a:lnTo>
                    <a:lnTo>
                      <a:pt x="124" y="24"/>
                    </a:lnTo>
                    <a:lnTo>
                      <a:pt x="124" y="26"/>
                    </a:lnTo>
                    <a:lnTo>
                      <a:pt x="124" y="26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6"/>
                    </a:lnTo>
                    <a:lnTo>
                      <a:pt x="118" y="26"/>
                    </a:lnTo>
                    <a:lnTo>
                      <a:pt x="114" y="22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06" y="18"/>
                    </a:lnTo>
                    <a:lnTo>
                      <a:pt x="106" y="18"/>
                    </a:lnTo>
                    <a:lnTo>
                      <a:pt x="106" y="16"/>
                    </a:lnTo>
                    <a:lnTo>
                      <a:pt x="106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86" y="12"/>
                    </a:lnTo>
                    <a:lnTo>
                      <a:pt x="86" y="12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82" y="18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0" y="24"/>
                    </a:lnTo>
                    <a:lnTo>
                      <a:pt x="80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90" y="24"/>
                    </a:lnTo>
                    <a:lnTo>
                      <a:pt x="92" y="24"/>
                    </a:lnTo>
                    <a:lnTo>
                      <a:pt x="94" y="22"/>
                    </a:lnTo>
                    <a:lnTo>
                      <a:pt x="94" y="22"/>
                    </a:lnTo>
                    <a:lnTo>
                      <a:pt x="98" y="24"/>
                    </a:lnTo>
                    <a:lnTo>
                      <a:pt x="98" y="24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94" y="26"/>
                    </a:lnTo>
                    <a:lnTo>
                      <a:pt x="94" y="26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2" y="26"/>
                    </a:lnTo>
                    <a:lnTo>
                      <a:pt x="92" y="26"/>
                    </a:lnTo>
                    <a:lnTo>
                      <a:pt x="86" y="26"/>
                    </a:lnTo>
                    <a:lnTo>
                      <a:pt x="86" y="26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8" y="30"/>
                    </a:lnTo>
                    <a:lnTo>
                      <a:pt x="90" y="30"/>
                    </a:lnTo>
                    <a:lnTo>
                      <a:pt x="90" y="30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0" y="26"/>
                    </a:lnTo>
                    <a:lnTo>
                      <a:pt x="80" y="26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42" y="30"/>
                    </a:lnTo>
                    <a:lnTo>
                      <a:pt x="46" y="30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6" y="32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34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4" y="36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58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4" y="44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4"/>
                    </a:lnTo>
                    <a:lnTo>
                      <a:pt x="70" y="44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72" y="46"/>
                    </a:lnTo>
                    <a:lnTo>
                      <a:pt x="76" y="46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80" y="44"/>
                    </a:lnTo>
                    <a:lnTo>
                      <a:pt x="80" y="44"/>
                    </a:lnTo>
                    <a:lnTo>
                      <a:pt x="80" y="44"/>
                    </a:lnTo>
                    <a:lnTo>
                      <a:pt x="80" y="44"/>
                    </a:lnTo>
                    <a:lnTo>
                      <a:pt x="82" y="42"/>
                    </a:lnTo>
                    <a:lnTo>
                      <a:pt x="82" y="42"/>
                    </a:lnTo>
                    <a:lnTo>
                      <a:pt x="82" y="42"/>
                    </a:lnTo>
                    <a:lnTo>
                      <a:pt x="82" y="42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4" y="48"/>
                    </a:lnTo>
                    <a:lnTo>
                      <a:pt x="84" y="48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8" y="48"/>
                    </a:lnTo>
                    <a:lnTo>
                      <a:pt x="88" y="48"/>
                    </a:lnTo>
                    <a:lnTo>
                      <a:pt x="92" y="48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6" y="46"/>
                    </a:lnTo>
                    <a:lnTo>
                      <a:pt x="96" y="46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100" y="44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102" y="46"/>
                    </a:lnTo>
                    <a:lnTo>
                      <a:pt x="102" y="46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08" y="44"/>
                    </a:lnTo>
                    <a:lnTo>
                      <a:pt x="108" y="44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6" y="44"/>
                    </a:lnTo>
                    <a:lnTo>
                      <a:pt x="116" y="44"/>
                    </a:lnTo>
                    <a:lnTo>
                      <a:pt x="116" y="44"/>
                    </a:lnTo>
                    <a:lnTo>
                      <a:pt x="116" y="44"/>
                    </a:lnTo>
                    <a:lnTo>
                      <a:pt x="120" y="44"/>
                    </a:lnTo>
                    <a:lnTo>
                      <a:pt x="120" y="44"/>
                    </a:lnTo>
                    <a:lnTo>
                      <a:pt x="120" y="42"/>
                    </a:lnTo>
                    <a:lnTo>
                      <a:pt x="120" y="42"/>
                    </a:lnTo>
                    <a:lnTo>
                      <a:pt x="124" y="42"/>
                    </a:lnTo>
                    <a:lnTo>
                      <a:pt x="124" y="42"/>
                    </a:lnTo>
                    <a:lnTo>
                      <a:pt x="124" y="42"/>
                    </a:lnTo>
                    <a:lnTo>
                      <a:pt x="124" y="42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48" y="40"/>
                    </a:lnTo>
                    <a:lnTo>
                      <a:pt x="148" y="40"/>
                    </a:lnTo>
                    <a:lnTo>
                      <a:pt x="148" y="40"/>
                    </a:lnTo>
                    <a:lnTo>
                      <a:pt x="148" y="40"/>
                    </a:lnTo>
                    <a:lnTo>
                      <a:pt x="150" y="40"/>
                    </a:lnTo>
                    <a:lnTo>
                      <a:pt x="150" y="40"/>
                    </a:lnTo>
                    <a:lnTo>
                      <a:pt x="150" y="40"/>
                    </a:lnTo>
                    <a:lnTo>
                      <a:pt x="150" y="40"/>
                    </a:lnTo>
                    <a:lnTo>
                      <a:pt x="152" y="40"/>
                    </a:lnTo>
                    <a:lnTo>
                      <a:pt x="152" y="40"/>
                    </a:lnTo>
                    <a:lnTo>
                      <a:pt x="152" y="38"/>
                    </a:lnTo>
                    <a:lnTo>
                      <a:pt x="152" y="38"/>
                    </a:lnTo>
                    <a:lnTo>
                      <a:pt x="154" y="38"/>
                    </a:lnTo>
                    <a:lnTo>
                      <a:pt x="154" y="38"/>
                    </a:lnTo>
                    <a:lnTo>
                      <a:pt x="154" y="38"/>
                    </a:lnTo>
                    <a:lnTo>
                      <a:pt x="154" y="38"/>
                    </a:lnTo>
                    <a:lnTo>
                      <a:pt x="158" y="38"/>
                    </a:lnTo>
                    <a:lnTo>
                      <a:pt x="158" y="38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62" y="36"/>
                    </a:lnTo>
                    <a:lnTo>
                      <a:pt x="162" y="36"/>
                    </a:lnTo>
                    <a:lnTo>
                      <a:pt x="162" y="36"/>
                    </a:lnTo>
                    <a:lnTo>
                      <a:pt x="162" y="36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72" y="34"/>
                    </a:lnTo>
                    <a:lnTo>
                      <a:pt x="172" y="34"/>
                    </a:lnTo>
                    <a:lnTo>
                      <a:pt x="166" y="38"/>
                    </a:lnTo>
                    <a:lnTo>
                      <a:pt x="158" y="38"/>
                    </a:lnTo>
                    <a:lnTo>
                      <a:pt x="158" y="38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68" y="40"/>
                    </a:lnTo>
                    <a:lnTo>
                      <a:pt x="168" y="40"/>
                    </a:lnTo>
                    <a:lnTo>
                      <a:pt x="168" y="42"/>
                    </a:lnTo>
                    <a:lnTo>
                      <a:pt x="168" y="42"/>
                    </a:lnTo>
                    <a:lnTo>
                      <a:pt x="160" y="42"/>
                    </a:lnTo>
                    <a:lnTo>
                      <a:pt x="160" y="42"/>
                    </a:lnTo>
                    <a:lnTo>
                      <a:pt x="160" y="42"/>
                    </a:lnTo>
                    <a:lnTo>
                      <a:pt x="160" y="42"/>
                    </a:lnTo>
                    <a:lnTo>
                      <a:pt x="160" y="42"/>
                    </a:lnTo>
                    <a:lnTo>
                      <a:pt x="158" y="42"/>
                    </a:lnTo>
                    <a:lnTo>
                      <a:pt x="158" y="42"/>
                    </a:lnTo>
                    <a:lnTo>
                      <a:pt x="158" y="42"/>
                    </a:lnTo>
                    <a:lnTo>
                      <a:pt x="158" y="42"/>
                    </a:lnTo>
                    <a:lnTo>
                      <a:pt x="156" y="44"/>
                    </a:lnTo>
                    <a:lnTo>
                      <a:pt x="156" y="44"/>
                    </a:lnTo>
                    <a:lnTo>
                      <a:pt x="156" y="44"/>
                    </a:lnTo>
                    <a:lnTo>
                      <a:pt x="156" y="44"/>
                    </a:lnTo>
                    <a:lnTo>
                      <a:pt x="152" y="44"/>
                    </a:lnTo>
                    <a:lnTo>
                      <a:pt x="152" y="44"/>
                    </a:lnTo>
                    <a:lnTo>
                      <a:pt x="146" y="46"/>
                    </a:lnTo>
                    <a:lnTo>
                      <a:pt x="146" y="46"/>
                    </a:lnTo>
                    <a:lnTo>
                      <a:pt x="146" y="46"/>
                    </a:lnTo>
                    <a:lnTo>
                      <a:pt x="146" y="46"/>
                    </a:lnTo>
                    <a:lnTo>
                      <a:pt x="146" y="46"/>
                    </a:lnTo>
                    <a:lnTo>
                      <a:pt x="146" y="46"/>
                    </a:lnTo>
                    <a:lnTo>
                      <a:pt x="146" y="48"/>
                    </a:lnTo>
                    <a:lnTo>
                      <a:pt x="146" y="48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2" y="48"/>
                    </a:lnTo>
                    <a:lnTo>
                      <a:pt x="162" y="48"/>
                    </a:lnTo>
                    <a:lnTo>
                      <a:pt x="154" y="48"/>
                    </a:lnTo>
                    <a:lnTo>
                      <a:pt x="154" y="48"/>
                    </a:lnTo>
                    <a:lnTo>
                      <a:pt x="154" y="50"/>
                    </a:lnTo>
                    <a:lnTo>
                      <a:pt x="154" y="50"/>
                    </a:lnTo>
                    <a:lnTo>
                      <a:pt x="152" y="50"/>
                    </a:lnTo>
                    <a:lnTo>
                      <a:pt x="152" y="50"/>
                    </a:lnTo>
                    <a:lnTo>
                      <a:pt x="152" y="50"/>
                    </a:lnTo>
                    <a:lnTo>
                      <a:pt x="152" y="50"/>
                    </a:lnTo>
                    <a:lnTo>
                      <a:pt x="146" y="50"/>
                    </a:lnTo>
                    <a:lnTo>
                      <a:pt x="146" y="50"/>
                    </a:lnTo>
                    <a:lnTo>
                      <a:pt x="146" y="50"/>
                    </a:lnTo>
                    <a:lnTo>
                      <a:pt x="146" y="50"/>
                    </a:lnTo>
                    <a:lnTo>
                      <a:pt x="146" y="50"/>
                    </a:lnTo>
                    <a:lnTo>
                      <a:pt x="146" y="50"/>
                    </a:lnTo>
                    <a:lnTo>
                      <a:pt x="146" y="50"/>
                    </a:lnTo>
                    <a:lnTo>
                      <a:pt x="146" y="50"/>
                    </a:lnTo>
                    <a:lnTo>
                      <a:pt x="142" y="50"/>
                    </a:lnTo>
                    <a:lnTo>
                      <a:pt x="142" y="50"/>
                    </a:lnTo>
                    <a:lnTo>
                      <a:pt x="142" y="52"/>
                    </a:lnTo>
                    <a:lnTo>
                      <a:pt x="142" y="52"/>
                    </a:lnTo>
                    <a:lnTo>
                      <a:pt x="136" y="50"/>
                    </a:lnTo>
                    <a:lnTo>
                      <a:pt x="136" y="50"/>
                    </a:lnTo>
                    <a:lnTo>
                      <a:pt x="136" y="52"/>
                    </a:lnTo>
                    <a:lnTo>
                      <a:pt x="136" y="52"/>
                    </a:lnTo>
                    <a:lnTo>
                      <a:pt x="132" y="52"/>
                    </a:lnTo>
                    <a:lnTo>
                      <a:pt x="132" y="52"/>
                    </a:lnTo>
                    <a:lnTo>
                      <a:pt x="132" y="50"/>
                    </a:lnTo>
                    <a:lnTo>
                      <a:pt x="132" y="50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0" y="54"/>
                    </a:lnTo>
                    <a:lnTo>
                      <a:pt x="120" y="54"/>
                    </a:lnTo>
                    <a:lnTo>
                      <a:pt x="120" y="54"/>
                    </a:lnTo>
                    <a:lnTo>
                      <a:pt x="120" y="54"/>
                    </a:lnTo>
                    <a:lnTo>
                      <a:pt x="120" y="56"/>
                    </a:lnTo>
                    <a:lnTo>
                      <a:pt x="122" y="58"/>
                    </a:lnTo>
                    <a:lnTo>
                      <a:pt x="122" y="58"/>
                    </a:lnTo>
                    <a:lnTo>
                      <a:pt x="120" y="58"/>
                    </a:lnTo>
                    <a:lnTo>
                      <a:pt x="120" y="58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6" y="62"/>
                    </a:lnTo>
                    <a:lnTo>
                      <a:pt x="126" y="62"/>
                    </a:lnTo>
                    <a:lnTo>
                      <a:pt x="126" y="64"/>
                    </a:lnTo>
                    <a:lnTo>
                      <a:pt x="126" y="64"/>
                    </a:lnTo>
                    <a:lnTo>
                      <a:pt x="130" y="64"/>
                    </a:lnTo>
                    <a:lnTo>
                      <a:pt x="130" y="64"/>
                    </a:lnTo>
                    <a:lnTo>
                      <a:pt x="130" y="62"/>
                    </a:lnTo>
                    <a:lnTo>
                      <a:pt x="130" y="62"/>
                    </a:lnTo>
                    <a:lnTo>
                      <a:pt x="134" y="64"/>
                    </a:lnTo>
                    <a:lnTo>
                      <a:pt x="134" y="64"/>
                    </a:lnTo>
                    <a:lnTo>
                      <a:pt x="134" y="64"/>
                    </a:lnTo>
                    <a:lnTo>
                      <a:pt x="134" y="64"/>
                    </a:lnTo>
                    <a:lnTo>
                      <a:pt x="132" y="64"/>
                    </a:lnTo>
                    <a:lnTo>
                      <a:pt x="132" y="64"/>
                    </a:lnTo>
                    <a:lnTo>
                      <a:pt x="132" y="64"/>
                    </a:lnTo>
                    <a:lnTo>
                      <a:pt x="132" y="64"/>
                    </a:lnTo>
                    <a:lnTo>
                      <a:pt x="130" y="64"/>
                    </a:lnTo>
                    <a:lnTo>
                      <a:pt x="130" y="64"/>
                    </a:lnTo>
                    <a:lnTo>
                      <a:pt x="130" y="66"/>
                    </a:lnTo>
                    <a:lnTo>
                      <a:pt x="130" y="66"/>
                    </a:lnTo>
                    <a:lnTo>
                      <a:pt x="128" y="66"/>
                    </a:lnTo>
                    <a:lnTo>
                      <a:pt x="128" y="66"/>
                    </a:lnTo>
                    <a:lnTo>
                      <a:pt x="128" y="66"/>
                    </a:lnTo>
                    <a:lnTo>
                      <a:pt x="128" y="66"/>
                    </a:lnTo>
                    <a:lnTo>
                      <a:pt x="124" y="66"/>
                    </a:lnTo>
                    <a:lnTo>
                      <a:pt x="124" y="66"/>
                    </a:lnTo>
                    <a:lnTo>
                      <a:pt x="124" y="66"/>
                    </a:lnTo>
                    <a:lnTo>
                      <a:pt x="124" y="66"/>
                    </a:lnTo>
                    <a:lnTo>
                      <a:pt x="124" y="66"/>
                    </a:lnTo>
                    <a:lnTo>
                      <a:pt x="124" y="66"/>
                    </a:lnTo>
                    <a:lnTo>
                      <a:pt x="124" y="64"/>
                    </a:lnTo>
                    <a:lnTo>
                      <a:pt x="124" y="64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18" y="62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8" y="56"/>
                    </a:lnTo>
                    <a:lnTo>
                      <a:pt x="118" y="56"/>
                    </a:lnTo>
                    <a:lnTo>
                      <a:pt x="116" y="56"/>
                    </a:lnTo>
                    <a:lnTo>
                      <a:pt x="116" y="56"/>
                    </a:lnTo>
                    <a:lnTo>
                      <a:pt x="114" y="52"/>
                    </a:lnTo>
                    <a:lnTo>
                      <a:pt x="114" y="52"/>
                    </a:lnTo>
                    <a:lnTo>
                      <a:pt x="112" y="52"/>
                    </a:lnTo>
                    <a:lnTo>
                      <a:pt x="112" y="52"/>
                    </a:lnTo>
                    <a:lnTo>
                      <a:pt x="112" y="52"/>
                    </a:lnTo>
                    <a:lnTo>
                      <a:pt x="112" y="52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10" y="50"/>
                    </a:lnTo>
                    <a:lnTo>
                      <a:pt x="110" y="50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94" y="52"/>
                    </a:lnTo>
                    <a:lnTo>
                      <a:pt x="86" y="52"/>
                    </a:lnTo>
                    <a:lnTo>
                      <a:pt x="86" y="52"/>
                    </a:lnTo>
                    <a:lnTo>
                      <a:pt x="86" y="54"/>
                    </a:lnTo>
                    <a:lnTo>
                      <a:pt x="86" y="54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84" y="60"/>
                    </a:lnTo>
                    <a:lnTo>
                      <a:pt x="84" y="60"/>
                    </a:lnTo>
                    <a:lnTo>
                      <a:pt x="82" y="60"/>
                    </a:lnTo>
                    <a:lnTo>
                      <a:pt x="82" y="62"/>
                    </a:lnTo>
                    <a:lnTo>
                      <a:pt x="82" y="62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78" y="56"/>
                    </a:lnTo>
                    <a:lnTo>
                      <a:pt x="78" y="56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76" y="50"/>
                    </a:lnTo>
                    <a:lnTo>
                      <a:pt x="76" y="50"/>
                    </a:lnTo>
                    <a:lnTo>
                      <a:pt x="76" y="50"/>
                    </a:lnTo>
                    <a:lnTo>
                      <a:pt x="76" y="50"/>
                    </a:lnTo>
                    <a:lnTo>
                      <a:pt x="74" y="54"/>
                    </a:lnTo>
                    <a:lnTo>
                      <a:pt x="74" y="54"/>
                    </a:lnTo>
                    <a:lnTo>
                      <a:pt x="70" y="54"/>
                    </a:lnTo>
                    <a:lnTo>
                      <a:pt x="70" y="54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0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38" y="42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6" y="40"/>
                    </a:lnTo>
                    <a:lnTo>
                      <a:pt x="2" y="40"/>
                    </a:lnTo>
                    <a:lnTo>
                      <a:pt x="2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4" name="Freeform 199"/>
              <p:cNvSpPr>
                <a:spLocks/>
              </p:cNvSpPr>
              <p:nvPr/>
            </p:nvSpPr>
            <p:spPr bwMode="auto">
              <a:xfrm>
                <a:off x="3339" y="4897"/>
                <a:ext cx="8" cy="2"/>
              </a:xfrm>
              <a:custGeom>
                <a:avLst/>
                <a:gdLst>
                  <a:gd name="T0" fmla="*/ 6 w 8"/>
                  <a:gd name="T1" fmla="*/ 2 h 2"/>
                  <a:gd name="T2" fmla="*/ 6 w 8"/>
                  <a:gd name="T3" fmla="*/ 2 h 2"/>
                  <a:gd name="T4" fmla="*/ 6 w 8"/>
                  <a:gd name="T5" fmla="*/ 2 h 2"/>
                  <a:gd name="T6" fmla="*/ 6 w 8"/>
                  <a:gd name="T7" fmla="*/ 2 h 2"/>
                  <a:gd name="T8" fmla="*/ 6 w 8"/>
                  <a:gd name="T9" fmla="*/ 2 h 2"/>
                  <a:gd name="T10" fmla="*/ 6 w 8"/>
                  <a:gd name="T11" fmla="*/ 2 h 2"/>
                  <a:gd name="T12" fmla="*/ 8 w 8"/>
                  <a:gd name="T13" fmla="*/ 2 h 2"/>
                  <a:gd name="T14" fmla="*/ 8 w 8"/>
                  <a:gd name="T15" fmla="*/ 2 h 2"/>
                  <a:gd name="T16" fmla="*/ 8 w 8"/>
                  <a:gd name="T17" fmla="*/ 2 h 2"/>
                  <a:gd name="T18" fmla="*/ 8 w 8"/>
                  <a:gd name="T19" fmla="*/ 2 h 2"/>
                  <a:gd name="T20" fmla="*/ 6 w 8"/>
                  <a:gd name="T21" fmla="*/ 0 h 2"/>
                  <a:gd name="T22" fmla="*/ 6 w 8"/>
                  <a:gd name="T23" fmla="*/ 0 h 2"/>
                  <a:gd name="T24" fmla="*/ 6 w 8"/>
                  <a:gd name="T25" fmla="*/ 0 h 2"/>
                  <a:gd name="T26" fmla="*/ 6 w 8"/>
                  <a:gd name="T27" fmla="*/ 0 h 2"/>
                  <a:gd name="T28" fmla="*/ 6 w 8"/>
                  <a:gd name="T29" fmla="*/ 0 h 2"/>
                  <a:gd name="T30" fmla="*/ 6 w 8"/>
                  <a:gd name="T31" fmla="*/ 0 h 2"/>
                  <a:gd name="T32" fmla="*/ 6 w 8"/>
                  <a:gd name="T33" fmla="*/ 0 h 2"/>
                  <a:gd name="T34" fmla="*/ 4 w 8"/>
                  <a:gd name="T35" fmla="*/ 0 h 2"/>
                  <a:gd name="T36" fmla="*/ 4 w 8"/>
                  <a:gd name="T37" fmla="*/ 0 h 2"/>
                  <a:gd name="T38" fmla="*/ 4 w 8"/>
                  <a:gd name="T39" fmla="*/ 0 h 2"/>
                  <a:gd name="T40" fmla="*/ 4 w 8"/>
                  <a:gd name="T41" fmla="*/ 0 h 2"/>
                  <a:gd name="T42" fmla="*/ 2 w 8"/>
                  <a:gd name="T43" fmla="*/ 0 h 2"/>
                  <a:gd name="T44" fmla="*/ 0 w 8"/>
                  <a:gd name="T45" fmla="*/ 2 h 2"/>
                  <a:gd name="T46" fmla="*/ 0 w 8"/>
                  <a:gd name="T47" fmla="*/ 2 h 2"/>
                  <a:gd name="T48" fmla="*/ 6 w 8"/>
                  <a:gd name="T49" fmla="*/ 2 h 2"/>
                  <a:gd name="T50" fmla="*/ 6 w 8"/>
                  <a:gd name="T51" fmla="*/ 2 h 2"/>
                  <a:gd name="T52" fmla="*/ 6 w 8"/>
                  <a:gd name="T53" fmla="*/ 2 h 2"/>
                  <a:gd name="T54" fmla="*/ 6 w 8"/>
                  <a:gd name="T5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2">
                    <a:moveTo>
                      <a:pt x="6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5" name="Freeform 200"/>
              <p:cNvSpPr>
                <a:spLocks/>
              </p:cNvSpPr>
              <p:nvPr/>
            </p:nvSpPr>
            <p:spPr bwMode="auto">
              <a:xfrm>
                <a:off x="2387" y="4901"/>
                <a:ext cx="22" cy="14"/>
              </a:xfrm>
              <a:custGeom>
                <a:avLst/>
                <a:gdLst>
                  <a:gd name="T0" fmla="*/ 2 w 22"/>
                  <a:gd name="T1" fmla="*/ 6 h 14"/>
                  <a:gd name="T2" fmla="*/ 2 w 22"/>
                  <a:gd name="T3" fmla="*/ 6 h 14"/>
                  <a:gd name="T4" fmla="*/ 4 w 22"/>
                  <a:gd name="T5" fmla="*/ 8 h 14"/>
                  <a:gd name="T6" fmla="*/ 10 w 22"/>
                  <a:gd name="T7" fmla="*/ 10 h 14"/>
                  <a:gd name="T8" fmla="*/ 22 w 22"/>
                  <a:gd name="T9" fmla="*/ 14 h 14"/>
                  <a:gd name="T10" fmla="*/ 22 w 22"/>
                  <a:gd name="T11" fmla="*/ 14 h 14"/>
                  <a:gd name="T12" fmla="*/ 22 w 22"/>
                  <a:gd name="T13" fmla="*/ 12 h 14"/>
                  <a:gd name="T14" fmla="*/ 22 w 22"/>
                  <a:gd name="T15" fmla="*/ 12 h 14"/>
                  <a:gd name="T16" fmla="*/ 20 w 22"/>
                  <a:gd name="T17" fmla="*/ 12 h 14"/>
                  <a:gd name="T18" fmla="*/ 20 w 22"/>
                  <a:gd name="T19" fmla="*/ 12 h 14"/>
                  <a:gd name="T20" fmla="*/ 20 w 22"/>
                  <a:gd name="T21" fmla="*/ 10 h 14"/>
                  <a:gd name="T22" fmla="*/ 20 w 22"/>
                  <a:gd name="T23" fmla="*/ 10 h 14"/>
                  <a:gd name="T24" fmla="*/ 16 w 22"/>
                  <a:gd name="T25" fmla="*/ 8 h 14"/>
                  <a:gd name="T26" fmla="*/ 16 w 22"/>
                  <a:gd name="T27" fmla="*/ 8 h 14"/>
                  <a:gd name="T28" fmla="*/ 16 w 22"/>
                  <a:gd name="T29" fmla="*/ 8 h 14"/>
                  <a:gd name="T30" fmla="*/ 16 w 22"/>
                  <a:gd name="T31" fmla="*/ 8 h 14"/>
                  <a:gd name="T32" fmla="*/ 14 w 22"/>
                  <a:gd name="T33" fmla="*/ 8 h 14"/>
                  <a:gd name="T34" fmla="*/ 14 w 22"/>
                  <a:gd name="T35" fmla="*/ 8 h 14"/>
                  <a:gd name="T36" fmla="*/ 14 w 22"/>
                  <a:gd name="T37" fmla="*/ 8 h 14"/>
                  <a:gd name="T38" fmla="*/ 14 w 22"/>
                  <a:gd name="T39" fmla="*/ 8 h 14"/>
                  <a:gd name="T40" fmla="*/ 10 w 22"/>
                  <a:gd name="T41" fmla="*/ 8 h 14"/>
                  <a:gd name="T42" fmla="*/ 10 w 22"/>
                  <a:gd name="T43" fmla="*/ 8 h 14"/>
                  <a:gd name="T44" fmla="*/ 8 w 22"/>
                  <a:gd name="T45" fmla="*/ 4 h 14"/>
                  <a:gd name="T46" fmla="*/ 8 w 22"/>
                  <a:gd name="T47" fmla="*/ 4 h 14"/>
                  <a:gd name="T48" fmla="*/ 8 w 22"/>
                  <a:gd name="T49" fmla="*/ 4 h 14"/>
                  <a:gd name="T50" fmla="*/ 8 w 22"/>
                  <a:gd name="T51" fmla="*/ 4 h 14"/>
                  <a:gd name="T52" fmla="*/ 4 w 22"/>
                  <a:gd name="T53" fmla="*/ 2 h 14"/>
                  <a:gd name="T54" fmla="*/ 2 w 22"/>
                  <a:gd name="T55" fmla="*/ 0 h 14"/>
                  <a:gd name="T56" fmla="*/ 2 w 22"/>
                  <a:gd name="T57" fmla="*/ 0 h 14"/>
                  <a:gd name="T58" fmla="*/ 0 w 22"/>
                  <a:gd name="T59" fmla="*/ 0 h 14"/>
                  <a:gd name="T60" fmla="*/ 0 w 22"/>
                  <a:gd name="T61" fmla="*/ 0 h 14"/>
                  <a:gd name="T62" fmla="*/ 2 w 22"/>
                  <a:gd name="T63" fmla="*/ 6 h 14"/>
                  <a:gd name="T64" fmla="*/ 2 w 22"/>
                  <a:gd name="T65" fmla="*/ 6 h 14"/>
                  <a:gd name="T66" fmla="*/ 2 w 22"/>
                  <a:gd name="T67" fmla="*/ 6 h 14"/>
                  <a:gd name="T68" fmla="*/ 2 w 22"/>
                  <a:gd name="T6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14">
                    <a:moveTo>
                      <a:pt x="2" y="6"/>
                    </a:moveTo>
                    <a:lnTo>
                      <a:pt x="2" y="6"/>
                    </a:lnTo>
                    <a:lnTo>
                      <a:pt x="4" y="8"/>
                    </a:lnTo>
                    <a:lnTo>
                      <a:pt x="10" y="10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6" name="Freeform 201"/>
              <p:cNvSpPr>
                <a:spLocks/>
              </p:cNvSpPr>
              <p:nvPr/>
            </p:nvSpPr>
            <p:spPr bwMode="auto">
              <a:xfrm>
                <a:off x="3331" y="4903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6 w 6"/>
                  <a:gd name="T3" fmla="*/ 4 h 4"/>
                  <a:gd name="T4" fmla="*/ 6 w 6"/>
                  <a:gd name="T5" fmla="*/ 2 h 4"/>
                  <a:gd name="T6" fmla="*/ 6 w 6"/>
                  <a:gd name="T7" fmla="*/ 2 h 4"/>
                  <a:gd name="T8" fmla="*/ 2 w 6"/>
                  <a:gd name="T9" fmla="*/ 0 h 4"/>
                  <a:gd name="T10" fmla="*/ 2 w 6"/>
                  <a:gd name="T11" fmla="*/ 0 h 4"/>
                  <a:gd name="T12" fmla="*/ 2 w 6"/>
                  <a:gd name="T13" fmla="*/ 0 h 4"/>
                  <a:gd name="T14" fmla="*/ 2 w 6"/>
                  <a:gd name="T15" fmla="*/ 0 h 4"/>
                  <a:gd name="T16" fmla="*/ 0 w 6"/>
                  <a:gd name="T17" fmla="*/ 0 h 4"/>
                  <a:gd name="T18" fmla="*/ 0 w 6"/>
                  <a:gd name="T19" fmla="*/ 0 h 4"/>
                  <a:gd name="T20" fmla="*/ 2 w 6"/>
                  <a:gd name="T21" fmla="*/ 4 h 4"/>
                  <a:gd name="T22" fmla="*/ 2 w 6"/>
                  <a:gd name="T23" fmla="*/ 4 h 4"/>
                  <a:gd name="T24" fmla="*/ 6 w 6"/>
                  <a:gd name="T25" fmla="*/ 4 h 4"/>
                  <a:gd name="T26" fmla="*/ 6 w 6"/>
                  <a:gd name="T2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7" name="Freeform 202"/>
              <p:cNvSpPr>
                <a:spLocks/>
              </p:cNvSpPr>
              <p:nvPr/>
            </p:nvSpPr>
            <p:spPr bwMode="auto">
              <a:xfrm>
                <a:off x="3315" y="4907"/>
                <a:ext cx="14" cy="6"/>
              </a:xfrm>
              <a:custGeom>
                <a:avLst/>
                <a:gdLst>
                  <a:gd name="T0" fmla="*/ 2 w 14"/>
                  <a:gd name="T1" fmla="*/ 4 h 6"/>
                  <a:gd name="T2" fmla="*/ 2 w 14"/>
                  <a:gd name="T3" fmla="*/ 4 h 6"/>
                  <a:gd name="T4" fmla="*/ 2 w 14"/>
                  <a:gd name="T5" fmla="*/ 6 h 6"/>
                  <a:gd name="T6" fmla="*/ 2 w 14"/>
                  <a:gd name="T7" fmla="*/ 6 h 6"/>
                  <a:gd name="T8" fmla="*/ 10 w 14"/>
                  <a:gd name="T9" fmla="*/ 4 h 6"/>
                  <a:gd name="T10" fmla="*/ 10 w 14"/>
                  <a:gd name="T11" fmla="*/ 4 h 6"/>
                  <a:gd name="T12" fmla="*/ 10 w 14"/>
                  <a:gd name="T13" fmla="*/ 4 h 6"/>
                  <a:gd name="T14" fmla="*/ 10 w 14"/>
                  <a:gd name="T15" fmla="*/ 4 h 6"/>
                  <a:gd name="T16" fmla="*/ 14 w 14"/>
                  <a:gd name="T17" fmla="*/ 2 h 6"/>
                  <a:gd name="T18" fmla="*/ 14 w 14"/>
                  <a:gd name="T19" fmla="*/ 2 h 6"/>
                  <a:gd name="T20" fmla="*/ 14 w 14"/>
                  <a:gd name="T21" fmla="*/ 0 h 6"/>
                  <a:gd name="T22" fmla="*/ 14 w 14"/>
                  <a:gd name="T23" fmla="*/ 0 h 6"/>
                  <a:gd name="T24" fmla="*/ 8 w 14"/>
                  <a:gd name="T25" fmla="*/ 0 h 6"/>
                  <a:gd name="T26" fmla="*/ 8 w 14"/>
                  <a:gd name="T27" fmla="*/ 0 h 6"/>
                  <a:gd name="T28" fmla="*/ 8 w 14"/>
                  <a:gd name="T29" fmla="*/ 0 h 6"/>
                  <a:gd name="T30" fmla="*/ 8 w 14"/>
                  <a:gd name="T31" fmla="*/ 0 h 6"/>
                  <a:gd name="T32" fmla="*/ 8 w 14"/>
                  <a:gd name="T33" fmla="*/ 0 h 6"/>
                  <a:gd name="T34" fmla="*/ 8 w 14"/>
                  <a:gd name="T35" fmla="*/ 0 h 6"/>
                  <a:gd name="T36" fmla="*/ 8 w 14"/>
                  <a:gd name="T37" fmla="*/ 2 h 6"/>
                  <a:gd name="T38" fmla="*/ 8 w 14"/>
                  <a:gd name="T39" fmla="*/ 2 h 6"/>
                  <a:gd name="T40" fmla="*/ 6 w 14"/>
                  <a:gd name="T41" fmla="*/ 2 h 6"/>
                  <a:gd name="T42" fmla="*/ 6 w 14"/>
                  <a:gd name="T43" fmla="*/ 2 h 6"/>
                  <a:gd name="T44" fmla="*/ 6 w 14"/>
                  <a:gd name="T45" fmla="*/ 2 h 6"/>
                  <a:gd name="T46" fmla="*/ 6 w 14"/>
                  <a:gd name="T47" fmla="*/ 2 h 6"/>
                  <a:gd name="T48" fmla="*/ 2 w 14"/>
                  <a:gd name="T49" fmla="*/ 2 h 6"/>
                  <a:gd name="T50" fmla="*/ 2 w 14"/>
                  <a:gd name="T51" fmla="*/ 2 h 6"/>
                  <a:gd name="T52" fmla="*/ 2 w 14"/>
                  <a:gd name="T53" fmla="*/ 4 h 6"/>
                  <a:gd name="T54" fmla="*/ 2 w 14"/>
                  <a:gd name="T55" fmla="*/ 4 h 6"/>
                  <a:gd name="T56" fmla="*/ 0 w 14"/>
                  <a:gd name="T57" fmla="*/ 4 h 6"/>
                  <a:gd name="T58" fmla="*/ 0 w 14"/>
                  <a:gd name="T59" fmla="*/ 4 h 6"/>
                  <a:gd name="T60" fmla="*/ 2 w 14"/>
                  <a:gd name="T61" fmla="*/ 4 h 6"/>
                  <a:gd name="T62" fmla="*/ 2 w 14"/>
                  <a:gd name="T6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" h="6">
                    <a:moveTo>
                      <a:pt x="2" y="4"/>
                    </a:move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8" name="Freeform 203"/>
              <p:cNvSpPr>
                <a:spLocks/>
              </p:cNvSpPr>
              <p:nvPr/>
            </p:nvSpPr>
            <p:spPr bwMode="auto">
              <a:xfrm>
                <a:off x="2673" y="4909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0 h 4"/>
                  <a:gd name="T6" fmla="*/ 2 w 2"/>
                  <a:gd name="T7" fmla="*/ 0 h 4"/>
                  <a:gd name="T8" fmla="*/ 2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0 w 2"/>
                  <a:gd name="T17" fmla="*/ 0 h 4"/>
                  <a:gd name="T18" fmla="*/ 0 w 2"/>
                  <a:gd name="T19" fmla="*/ 0 h 4"/>
                  <a:gd name="T20" fmla="*/ 0 w 2"/>
                  <a:gd name="T21" fmla="*/ 4 h 4"/>
                  <a:gd name="T22" fmla="*/ 0 w 2"/>
                  <a:gd name="T23" fmla="*/ 4 h 4"/>
                  <a:gd name="T24" fmla="*/ 2 w 2"/>
                  <a:gd name="T25" fmla="*/ 4 h 4"/>
                  <a:gd name="T26" fmla="*/ 2 w 2"/>
                  <a:gd name="T2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9" name="Freeform 204"/>
              <p:cNvSpPr>
                <a:spLocks/>
              </p:cNvSpPr>
              <p:nvPr/>
            </p:nvSpPr>
            <p:spPr bwMode="auto">
              <a:xfrm>
                <a:off x="3339" y="490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2 w 2"/>
                  <a:gd name="T17" fmla="*/ 0 h 2"/>
                  <a:gd name="T18" fmla="*/ 2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  <a:gd name="T24" fmla="*/ 0 w 2"/>
                  <a:gd name="T25" fmla="*/ 2 h 2"/>
                  <a:gd name="T26" fmla="*/ 0 w 2"/>
                  <a:gd name="T27" fmla="*/ 2 h 2"/>
                  <a:gd name="T28" fmla="*/ 0 w 2"/>
                  <a:gd name="T29" fmla="*/ 2 h 2"/>
                  <a:gd name="T30" fmla="*/ 0 w 2"/>
                  <a:gd name="T31" fmla="*/ 2 h 2"/>
                  <a:gd name="T32" fmla="*/ 0 w 2"/>
                  <a:gd name="T33" fmla="*/ 0 h 2"/>
                  <a:gd name="T34" fmla="*/ 0 w 2"/>
                  <a:gd name="T3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0" name="Freeform 205"/>
              <p:cNvSpPr>
                <a:spLocks/>
              </p:cNvSpPr>
              <p:nvPr/>
            </p:nvSpPr>
            <p:spPr bwMode="auto">
              <a:xfrm>
                <a:off x="2681" y="4909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0 h 2"/>
                  <a:gd name="T5" fmla="*/ 0 h 2"/>
                  <a:gd name="T6" fmla="*/ 2 h 2"/>
                  <a:gd name="T7" fmla="*/ 2 h 2"/>
                  <a:gd name="T8" fmla="*/ 2 h 2"/>
                  <a:gd name="T9" fmla="*/ 2 h 2"/>
                  <a:gd name="T10" fmla="*/ 0 h 2"/>
                  <a:gd name="T11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1" name="Freeform 206"/>
              <p:cNvSpPr>
                <a:spLocks/>
              </p:cNvSpPr>
              <p:nvPr/>
            </p:nvSpPr>
            <p:spPr bwMode="auto">
              <a:xfrm>
                <a:off x="3329" y="491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2 w 2"/>
                  <a:gd name="T19" fmla="*/ 2 h 2"/>
                  <a:gd name="T20" fmla="*/ 2 w 2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2" name="Freeform 207"/>
              <p:cNvSpPr>
                <a:spLocks/>
              </p:cNvSpPr>
              <p:nvPr/>
            </p:nvSpPr>
            <p:spPr bwMode="auto">
              <a:xfrm>
                <a:off x="3337" y="491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0 h 2"/>
                  <a:gd name="T18" fmla="*/ 2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  <a:gd name="T24" fmla="*/ 0 w 2"/>
                  <a:gd name="T25" fmla="*/ 2 h 2"/>
                  <a:gd name="T26" fmla="*/ 0 w 2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3" name="Freeform 208"/>
              <p:cNvSpPr>
                <a:spLocks/>
              </p:cNvSpPr>
              <p:nvPr/>
            </p:nvSpPr>
            <p:spPr bwMode="auto">
              <a:xfrm>
                <a:off x="3311" y="4915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6 w 6"/>
                  <a:gd name="T3" fmla="*/ 4 h 4"/>
                  <a:gd name="T4" fmla="*/ 6 w 6"/>
                  <a:gd name="T5" fmla="*/ 4 h 4"/>
                  <a:gd name="T6" fmla="*/ 6 w 6"/>
                  <a:gd name="T7" fmla="*/ 4 h 4"/>
                  <a:gd name="T8" fmla="*/ 6 w 6"/>
                  <a:gd name="T9" fmla="*/ 2 h 4"/>
                  <a:gd name="T10" fmla="*/ 6 w 6"/>
                  <a:gd name="T11" fmla="*/ 2 h 4"/>
                  <a:gd name="T12" fmla="*/ 0 w 6"/>
                  <a:gd name="T13" fmla="*/ 0 h 4"/>
                  <a:gd name="T14" fmla="*/ 0 w 6"/>
                  <a:gd name="T15" fmla="*/ 0 h 4"/>
                  <a:gd name="T16" fmla="*/ 0 w 6"/>
                  <a:gd name="T17" fmla="*/ 2 h 4"/>
                  <a:gd name="T18" fmla="*/ 0 w 6"/>
                  <a:gd name="T19" fmla="*/ 2 h 4"/>
                  <a:gd name="T20" fmla="*/ 2 w 6"/>
                  <a:gd name="T21" fmla="*/ 4 h 4"/>
                  <a:gd name="T22" fmla="*/ 2 w 6"/>
                  <a:gd name="T23" fmla="*/ 4 h 4"/>
                  <a:gd name="T24" fmla="*/ 6 w 6"/>
                  <a:gd name="T25" fmla="*/ 4 h 4"/>
                  <a:gd name="T26" fmla="*/ 6 w 6"/>
                  <a:gd name="T2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4" name="Freeform 209"/>
              <p:cNvSpPr>
                <a:spLocks/>
              </p:cNvSpPr>
              <p:nvPr/>
            </p:nvSpPr>
            <p:spPr bwMode="auto">
              <a:xfrm>
                <a:off x="3325" y="4915"/>
                <a:ext cx="10" cy="6"/>
              </a:xfrm>
              <a:custGeom>
                <a:avLst/>
                <a:gdLst>
                  <a:gd name="T0" fmla="*/ 10 w 10"/>
                  <a:gd name="T1" fmla="*/ 4 h 6"/>
                  <a:gd name="T2" fmla="*/ 10 w 10"/>
                  <a:gd name="T3" fmla="*/ 4 h 6"/>
                  <a:gd name="T4" fmla="*/ 6 w 10"/>
                  <a:gd name="T5" fmla="*/ 2 h 6"/>
                  <a:gd name="T6" fmla="*/ 0 w 10"/>
                  <a:gd name="T7" fmla="*/ 0 h 6"/>
                  <a:gd name="T8" fmla="*/ 0 w 10"/>
                  <a:gd name="T9" fmla="*/ 0 h 6"/>
                  <a:gd name="T10" fmla="*/ 0 w 10"/>
                  <a:gd name="T11" fmla="*/ 2 h 6"/>
                  <a:gd name="T12" fmla="*/ 0 w 10"/>
                  <a:gd name="T13" fmla="*/ 2 h 6"/>
                  <a:gd name="T14" fmla="*/ 0 w 10"/>
                  <a:gd name="T15" fmla="*/ 4 h 6"/>
                  <a:gd name="T16" fmla="*/ 0 w 10"/>
                  <a:gd name="T17" fmla="*/ 4 h 6"/>
                  <a:gd name="T18" fmla="*/ 2 w 10"/>
                  <a:gd name="T19" fmla="*/ 4 h 6"/>
                  <a:gd name="T20" fmla="*/ 2 w 10"/>
                  <a:gd name="T21" fmla="*/ 4 h 6"/>
                  <a:gd name="T22" fmla="*/ 8 w 10"/>
                  <a:gd name="T23" fmla="*/ 6 h 6"/>
                  <a:gd name="T24" fmla="*/ 8 w 10"/>
                  <a:gd name="T25" fmla="*/ 6 h 6"/>
                  <a:gd name="T26" fmla="*/ 10 w 10"/>
                  <a:gd name="T27" fmla="*/ 6 h 6"/>
                  <a:gd name="T28" fmla="*/ 10 w 10"/>
                  <a:gd name="T29" fmla="*/ 6 h 6"/>
                  <a:gd name="T30" fmla="*/ 10 w 10"/>
                  <a:gd name="T31" fmla="*/ 4 h 6"/>
                  <a:gd name="T32" fmla="*/ 10 w 10"/>
                  <a:gd name="T3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6">
                    <a:moveTo>
                      <a:pt x="10" y="4"/>
                    </a:moveTo>
                    <a:lnTo>
                      <a:pt x="10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5" name="Freeform 210"/>
              <p:cNvSpPr>
                <a:spLocks/>
              </p:cNvSpPr>
              <p:nvPr/>
            </p:nvSpPr>
            <p:spPr bwMode="auto">
              <a:xfrm>
                <a:off x="3317" y="4917"/>
                <a:ext cx="16" cy="8"/>
              </a:xfrm>
              <a:custGeom>
                <a:avLst/>
                <a:gdLst>
                  <a:gd name="T0" fmla="*/ 16 w 16"/>
                  <a:gd name="T1" fmla="*/ 6 h 8"/>
                  <a:gd name="T2" fmla="*/ 16 w 16"/>
                  <a:gd name="T3" fmla="*/ 6 h 8"/>
                  <a:gd name="T4" fmla="*/ 14 w 16"/>
                  <a:gd name="T5" fmla="*/ 6 h 8"/>
                  <a:gd name="T6" fmla="*/ 14 w 16"/>
                  <a:gd name="T7" fmla="*/ 6 h 8"/>
                  <a:gd name="T8" fmla="*/ 14 w 16"/>
                  <a:gd name="T9" fmla="*/ 6 h 8"/>
                  <a:gd name="T10" fmla="*/ 14 w 16"/>
                  <a:gd name="T11" fmla="*/ 6 h 8"/>
                  <a:gd name="T12" fmla="*/ 14 w 16"/>
                  <a:gd name="T13" fmla="*/ 6 h 8"/>
                  <a:gd name="T14" fmla="*/ 14 w 16"/>
                  <a:gd name="T15" fmla="*/ 6 h 8"/>
                  <a:gd name="T16" fmla="*/ 14 w 16"/>
                  <a:gd name="T17" fmla="*/ 4 h 8"/>
                  <a:gd name="T18" fmla="*/ 14 w 16"/>
                  <a:gd name="T19" fmla="*/ 4 h 8"/>
                  <a:gd name="T20" fmla="*/ 10 w 16"/>
                  <a:gd name="T21" fmla="*/ 4 h 8"/>
                  <a:gd name="T22" fmla="*/ 10 w 16"/>
                  <a:gd name="T23" fmla="*/ 4 h 8"/>
                  <a:gd name="T24" fmla="*/ 8 w 16"/>
                  <a:gd name="T25" fmla="*/ 2 h 8"/>
                  <a:gd name="T26" fmla="*/ 8 w 16"/>
                  <a:gd name="T27" fmla="*/ 2 h 8"/>
                  <a:gd name="T28" fmla="*/ 6 w 16"/>
                  <a:gd name="T29" fmla="*/ 2 h 8"/>
                  <a:gd name="T30" fmla="*/ 6 w 16"/>
                  <a:gd name="T31" fmla="*/ 2 h 8"/>
                  <a:gd name="T32" fmla="*/ 4 w 16"/>
                  <a:gd name="T33" fmla="*/ 0 h 8"/>
                  <a:gd name="T34" fmla="*/ 4 w 16"/>
                  <a:gd name="T35" fmla="*/ 0 h 8"/>
                  <a:gd name="T36" fmla="*/ 0 w 16"/>
                  <a:gd name="T37" fmla="*/ 0 h 8"/>
                  <a:gd name="T38" fmla="*/ 0 w 16"/>
                  <a:gd name="T39" fmla="*/ 0 h 8"/>
                  <a:gd name="T40" fmla="*/ 2 w 16"/>
                  <a:gd name="T41" fmla="*/ 4 h 8"/>
                  <a:gd name="T42" fmla="*/ 2 w 16"/>
                  <a:gd name="T43" fmla="*/ 4 h 8"/>
                  <a:gd name="T44" fmla="*/ 2 w 16"/>
                  <a:gd name="T45" fmla="*/ 4 h 8"/>
                  <a:gd name="T46" fmla="*/ 2 w 16"/>
                  <a:gd name="T47" fmla="*/ 4 h 8"/>
                  <a:gd name="T48" fmla="*/ 4 w 16"/>
                  <a:gd name="T49" fmla="*/ 4 h 8"/>
                  <a:gd name="T50" fmla="*/ 4 w 16"/>
                  <a:gd name="T51" fmla="*/ 4 h 8"/>
                  <a:gd name="T52" fmla="*/ 6 w 16"/>
                  <a:gd name="T53" fmla="*/ 6 h 8"/>
                  <a:gd name="T54" fmla="*/ 6 w 16"/>
                  <a:gd name="T55" fmla="*/ 6 h 8"/>
                  <a:gd name="T56" fmla="*/ 6 w 16"/>
                  <a:gd name="T57" fmla="*/ 6 h 8"/>
                  <a:gd name="T58" fmla="*/ 8 w 16"/>
                  <a:gd name="T59" fmla="*/ 6 h 8"/>
                  <a:gd name="T60" fmla="*/ 8 w 16"/>
                  <a:gd name="T61" fmla="*/ 6 h 8"/>
                  <a:gd name="T62" fmla="*/ 8 w 16"/>
                  <a:gd name="T63" fmla="*/ 6 h 8"/>
                  <a:gd name="T64" fmla="*/ 8 w 16"/>
                  <a:gd name="T65" fmla="*/ 6 h 8"/>
                  <a:gd name="T66" fmla="*/ 10 w 16"/>
                  <a:gd name="T67" fmla="*/ 6 h 8"/>
                  <a:gd name="T68" fmla="*/ 12 w 16"/>
                  <a:gd name="T69" fmla="*/ 8 h 8"/>
                  <a:gd name="T70" fmla="*/ 12 w 16"/>
                  <a:gd name="T71" fmla="*/ 8 h 8"/>
                  <a:gd name="T72" fmla="*/ 16 w 16"/>
                  <a:gd name="T73" fmla="*/ 8 h 8"/>
                  <a:gd name="T74" fmla="*/ 16 w 16"/>
                  <a:gd name="T75" fmla="*/ 8 h 8"/>
                  <a:gd name="T76" fmla="*/ 16 w 16"/>
                  <a:gd name="T77" fmla="*/ 8 h 8"/>
                  <a:gd name="T78" fmla="*/ 16 w 16"/>
                  <a:gd name="T79" fmla="*/ 8 h 8"/>
                  <a:gd name="T80" fmla="*/ 16 w 16"/>
                  <a:gd name="T81" fmla="*/ 8 h 8"/>
                  <a:gd name="T82" fmla="*/ 16 w 16"/>
                  <a:gd name="T83" fmla="*/ 8 h 8"/>
                  <a:gd name="T84" fmla="*/ 16 w 16"/>
                  <a:gd name="T85" fmla="*/ 6 h 8"/>
                  <a:gd name="T86" fmla="*/ 16 w 16"/>
                  <a:gd name="T8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" h="8">
                    <a:moveTo>
                      <a:pt x="16" y="6"/>
                    </a:moveTo>
                    <a:lnTo>
                      <a:pt x="16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6" name="Freeform 211"/>
              <p:cNvSpPr>
                <a:spLocks/>
              </p:cNvSpPr>
              <p:nvPr/>
            </p:nvSpPr>
            <p:spPr bwMode="auto">
              <a:xfrm>
                <a:off x="3335" y="4919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2 w 6"/>
                  <a:gd name="T3" fmla="*/ 4 h 4"/>
                  <a:gd name="T4" fmla="*/ 4 w 6"/>
                  <a:gd name="T5" fmla="*/ 4 h 4"/>
                  <a:gd name="T6" fmla="*/ 4 w 6"/>
                  <a:gd name="T7" fmla="*/ 4 h 4"/>
                  <a:gd name="T8" fmla="*/ 6 w 6"/>
                  <a:gd name="T9" fmla="*/ 4 h 4"/>
                  <a:gd name="T10" fmla="*/ 6 w 6"/>
                  <a:gd name="T11" fmla="*/ 4 h 4"/>
                  <a:gd name="T12" fmla="*/ 6 w 6"/>
                  <a:gd name="T13" fmla="*/ 0 h 4"/>
                  <a:gd name="T14" fmla="*/ 6 w 6"/>
                  <a:gd name="T15" fmla="*/ 0 h 4"/>
                  <a:gd name="T16" fmla="*/ 0 w 6"/>
                  <a:gd name="T17" fmla="*/ 2 h 4"/>
                  <a:gd name="T18" fmla="*/ 0 w 6"/>
                  <a:gd name="T19" fmla="*/ 2 h 4"/>
                  <a:gd name="T20" fmla="*/ 2 w 6"/>
                  <a:gd name="T21" fmla="*/ 4 h 4"/>
                  <a:gd name="T22" fmla="*/ 2 w 6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7" name="Freeform 212"/>
              <p:cNvSpPr>
                <a:spLocks/>
              </p:cNvSpPr>
              <p:nvPr/>
            </p:nvSpPr>
            <p:spPr bwMode="auto">
              <a:xfrm>
                <a:off x="3309" y="4923"/>
                <a:ext cx="10" cy="4"/>
              </a:xfrm>
              <a:custGeom>
                <a:avLst/>
                <a:gdLst>
                  <a:gd name="T0" fmla="*/ 0 w 10"/>
                  <a:gd name="T1" fmla="*/ 2 h 4"/>
                  <a:gd name="T2" fmla="*/ 0 w 10"/>
                  <a:gd name="T3" fmla="*/ 2 h 4"/>
                  <a:gd name="T4" fmla="*/ 4 w 10"/>
                  <a:gd name="T5" fmla="*/ 2 h 4"/>
                  <a:gd name="T6" fmla="*/ 4 w 10"/>
                  <a:gd name="T7" fmla="*/ 2 h 4"/>
                  <a:gd name="T8" fmla="*/ 4 w 10"/>
                  <a:gd name="T9" fmla="*/ 4 h 4"/>
                  <a:gd name="T10" fmla="*/ 4 w 10"/>
                  <a:gd name="T11" fmla="*/ 4 h 4"/>
                  <a:gd name="T12" fmla="*/ 10 w 10"/>
                  <a:gd name="T13" fmla="*/ 2 h 4"/>
                  <a:gd name="T14" fmla="*/ 10 w 10"/>
                  <a:gd name="T15" fmla="*/ 2 h 4"/>
                  <a:gd name="T16" fmla="*/ 10 w 10"/>
                  <a:gd name="T17" fmla="*/ 2 h 4"/>
                  <a:gd name="T18" fmla="*/ 10 w 10"/>
                  <a:gd name="T19" fmla="*/ 2 h 4"/>
                  <a:gd name="T20" fmla="*/ 8 w 10"/>
                  <a:gd name="T21" fmla="*/ 2 h 4"/>
                  <a:gd name="T22" fmla="*/ 8 w 10"/>
                  <a:gd name="T23" fmla="*/ 2 h 4"/>
                  <a:gd name="T24" fmla="*/ 8 w 10"/>
                  <a:gd name="T25" fmla="*/ 0 h 4"/>
                  <a:gd name="T26" fmla="*/ 8 w 10"/>
                  <a:gd name="T27" fmla="*/ 0 h 4"/>
                  <a:gd name="T28" fmla="*/ 6 w 10"/>
                  <a:gd name="T29" fmla="*/ 0 h 4"/>
                  <a:gd name="T30" fmla="*/ 6 w 10"/>
                  <a:gd name="T31" fmla="*/ 0 h 4"/>
                  <a:gd name="T32" fmla="*/ 6 w 10"/>
                  <a:gd name="T33" fmla="*/ 0 h 4"/>
                  <a:gd name="T34" fmla="*/ 6 w 10"/>
                  <a:gd name="T35" fmla="*/ 0 h 4"/>
                  <a:gd name="T36" fmla="*/ 4 w 10"/>
                  <a:gd name="T37" fmla="*/ 0 h 4"/>
                  <a:gd name="T38" fmla="*/ 2 w 10"/>
                  <a:gd name="T39" fmla="*/ 0 h 4"/>
                  <a:gd name="T40" fmla="*/ 2 w 10"/>
                  <a:gd name="T41" fmla="*/ 0 h 4"/>
                  <a:gd name="T42" fmla="*/ 2 w 10"/>
                  <a:gd name="T43" fmla="*/ 0 h 4"/>
                  <a:gd name="T44" fmla="*/ 2 w 10"/>
                  <a:gd name="T45" fmla="*/ 0 h 4"/>
                  <a:gd name="T46" fmla="*/ 0 w 10"/>
                  <a:gd name="T47" fmla="*/ 0 h 4"/>
                  <a:gd name="T48" fmla="*/ 0 w 10"/>
                  <a:gd name="T49" fmla="*/ 0 h 4"/>
                  <a:gd name="T50" fmla="*/ 0 w 10"/>
                  <a:gd name="T51" fmla="*/ 2 h 4"/>
                  <a:gd name="T52" fmla="*/ 0 w 10"/>
                  <a:gd name="T53" fmla="*/ 2 h 4"/>
                  <a:gd name="T54" fmla="*/ 0 w 10"/>
                  <a:gd name="T55" fmla="*/ 2 h 4"/>
                  <a:gd name="T56" fmla="*/ 0 w 10"/>
                  <a:gd name="T57" fmla="*/ 2 h 4"/>
                  <a:gd name="T58" fmla="*/ 0 w 10"/>
                  <a:gd name="T5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" h="4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8" name="Freeform 213"/>
              <p:cNvSpPr>
                <a:spLocks/>
              </p:cNvSpPr>
              <p:nvPr/>
            </p:nvSpPr>
            <p:spPr bwMode="auto">
              <a:xfrm>
                <a:off x="3383" y="4923"/>
                <a:ext cx="20" cy="14"/>
              </a:xfrm>
              <a:custGeom>
                <a:avLst/>
                <a:gdLst>
                  <a:gd name="T0" fmla="*/ 2 w 20"/>
                  <a:gd name="T1" fmla="*/ 12 h 14"/>
                  <a:gd name="T2" fmla="*/ 2 w 20"/>
                  <a:gd name="T3" fmla="*/ 12 h 14"/>
                  <a:gd name="T4" fmla="*/ 2 w 20"/>
                  <a:gd name="T5" fmla="*/ 12 h 14"/>
                  <a:gd name="T6" fmla="*/ 2 w 20"/>
                  <a:gd name="T7" fmla="*/ 12 h 14"/>
                  <a:gd name="T8" fmla="*/ 6 w 20"/>
                  <a:gd name="T9" fmla="*/ 12 h 14"/>
                  <a:gd name="T10" fmla="*/ 6 w 20"/>
                  <a:gd name="T11" fmla="*/ 12 h 14"/>
                  <a:gd name="T12" fmla="*/ 6 w 20"/>
                  <a:gd name="T13" fmla="*/ 14 h 14"/>
                  <a:gd name="T14" fmla="*/ 6 w 20"/>
                  <a:gd name="T15" fmla="*/ 14 h 14"/>
                  <a:gd name="T16" fmla="*/ 6 w 20"/>
                  <a:gd name="T17" fmla="*/ 12 h 14"/>
                  <a:gd name="T18" fmla="*/ 8 w 20"/>
                  <a:gd name="T19" fmla="*/ 12 h 14"/>
                  <a:gd name="T20" fmla="*/ 8 w 20"/>
                  <a:gd name="T21" fmla="*/ 12 h 14"/>
                  <a:gd name="T22" fmla="*/ 8 w 20"/>
                  <a:gd name="T23" fmla="*/ 12 h 14"/>
                  <a:gd name="T24" fmla="*/ 8 w 20"/>
                  <a:gd name="T25" fmla="*/ 12 h 14"/>
                  <a:gd name="T26" fmla="*/ 10 w 20"/>
                  <a:gd name="T27" fmla="*/ 10 h 14"/>
                  <a:gd name="T28" fmla="*/ 10 w 20"/>
                  <a:gd name="T29" fmla="*/ 10 h 14"/>
                  <a:gd name="T30" fmla="*/ 10 w 20"/>
                  <a:gd name="T31" fmla="*/ 10 h 14"/>
                  <a:gd name="T32" fmla="*/ 10 w 20"/>
                  <a:gd name="T33" fmla="*/ 10 h 14"/>
                  <a:gd name="T34" fmla="*/ 12 w 20"/>
                  <a:gd name="T35" fmla="*/ 8 h 14"/>
                  <a:gd name="T36" fmla="*/ 12 w 20"/>
                  <a:gd name="T37" fmla="*/ 8 h 14"/>
                  <a:gd name="T38" fmla="*/ 16 w 20"/>
                  <a:gd name="T39" fmla="*/ 8 h 14"/>
                  <a:gd name="T40" fmla="*/ 16 w 20"/>
                  <a:gd name="T41" fmla="*/ 8 h 14"/>
                  <a:gd name="T42" fmla="*/ 18 w 20"/>
                  <a:gd name="T43" fmla="*/ 4 h 14"/>
                  <a:gd name="T44" fmla="*/ 18 w 20"/>
                  <a:gd name="T45" fmla="*/ 4 h 14"/>
                  <a:gd name="T46" fmla="*/ 20 w 20"/>
                  <a:gd name="T47" fmla="*/ 4 h 14"/>
                  <a:gd name="T48" fmla="*/ 20 w 20"/>
                  <a:gd name="T49" fmla="*/ 4 h 14"/>
                  <a:gd name="T50" fmla="*/ 20 w 20"/>
                  <a:gd name="T51" fmla="*/ 2 h 14"/>
                  <a:gd name="T52" fmla="*/ 20 w 20"/>
                  <a:gd name="T53" fmla="*/ 2 h 14"/>
                  <a:gd name="T54" fmla="*/ 18 w 20"/>
                  <a:gd name="T55" fmla="*/ 0 h 14"/>
                  <a:gd name="T56" fmla="*/ 18 w 20"/>
                  <a:gd name="T57" fmla="*/ 0 h 14"/>
                  <a:gd name="T58" fmla="*/ 18 w 20"/>
                  <a:gd name="T59" fmla="*/ 0 h 14"/>
                  <a:gd name="T60" fmla="*/ 18 w 20"/>
                  <a:gd name="T61" fmla="*/ 0 h 14"/>
                  <a:gd name="T62" fmla="*/ 16 w 20"/>
                  <a:gd name="T63" fmla="*/ 0 h 14"/>
                  <a:gd name="T64" fmla="*/ 16 w 20"/>
                  <a:gd name="T65" fmla="*/ 0 h 14"/>
                  <a:gd name="T66" fmla="*/ 16 w 20"/>
                  <a:gd name="T67" fmla="*/ 0 h 14"/>
                  <a:gd name="T68" fmla="*/ 16 w 20"/>
                  <a:gd name="T69" fmla="*/ 0 h 14"/>
                  <a:gd name="T70" fmla="*/ 10 w 20"/>
                  <a:gd name="T71" fmla="*/ 0 h 14"/>
                  <a:gd name="T72" fmla="*/ 10 w 20"/>
                  <a:gd name="T73" fmla="*/ 0 h 14"/>
                  <a:gd name="T74" fmla="*/ 10 w 20"/>
                  <a:gd name="T75" fmla="*/ 2 h 14"/>
                  <a:gd name="T76" fmla="*/ 10 w 20"/>
                  <a:gd name="T77" fmla="*/ 2 h 14"/>
                  <a:gd name="T78" fmla="*/ 8 w 20"/>
                  <a:gd name="T79" fmla="*/ 2 h 14"/>
                  <a:gd name="T80" fmla="*/ 8 w 20"/>
                  <a:gd name="T81" fmla="*/ 2 h 14"/>
                  <a:gd name="T82" fmla="*/ 8 w 20"/>
                  <a:gd name="T83" fmla="*/ 4 h 14"/>
                  <a:gd name="T84" fmla="*/ 8 w 20"/>
                  <a:gd name="T85" fmla="*/ 4 h 14"/>
                  <a:gd name="T86" fmla="*/ 6 w 20"/>
                  <a:gd name="T87" fmla="*/ 4 h 14"/>
                  <a:gd name="T88" fmla="*/ 6 w 20"/>
                  <a:gd name="T89" fmla="*/ 4 h 14"/>
                  <a:gd name="T90" fmla="*/ 6 w 20"/>
                  <a:gd name="T91" fmla="*/ 4 h 14"/>
                  <a:gd name="T92" fmla="*/ 6 w 20"/>
                  <a:gd name="T93" fmla="*/ 4 h 14"/>
                  <a:gd name="T94" fmla="*/ 0 w 20"/>
                  <a:gd name="T95" fmla="*/ 4 h 14"/>
                  <a:gd name="T96" fmla="*/ 0 w 20"/>
                  <a:gd name="T97" fmla="*/ 4 h 14"/>
                  <a:gd name="T98" fmla="*/ 2 w 20"/>
                  <a:gd name="T99" fmla="*/ 6 h 14"/>
                  <a:gd name="T100" fmla="*/ 2 w 20"/>
                  <a:gd name="T101" fmla="*/ 6 h 14"/>
                  <a:gd name="T102" fmla="*/ 2 w 20"/>
                  <a:gd name="T103" fmla="*/ 6 h 14"/>
                  <a:gd name="T104" fmla="*/ 2 w 20"/>
                  <a:gd name="T105" fmla="*/ 6 h 14"/>
                  <a:gd name="T106" fmla="*/ 0 w 20"/>
                  <a:gd name="T107" fmla="*/ 6 h 14"/>
                  <a:gd name="T108" fmla="*/ 0 w 20"/>
                  <a:gd name="T109" fmla="*/ 6 h 14"/>
                  <a:gd name="T110" fmla="*/ 0 w 20"/>
                  <a:gd name="T111" fmla="*/ 8 h 14"/>
                  <a:gd name="T112" fmla="*/ 0 w 20"/>
                  <a:gd name="T113" fmla="*/ 8 h 14"/>
                  <a:gd name="T114" fmla="*/ 2 w 20"/>
                  <a:gd name="T115" fmla="*/ 10 h 14"/>
                  <a:gd name="T116" fmla="*/ 2 w 20"/>
                  <a:gd name="T117" fmla="*/ 10 h 14"/>
                  <a:gd name="T118" fmla="*/ 2 w 20"/>
                  <a:gd name="T119" fmla="*/ 12 h 14"/>
                  <a:gd name="T120" fmla="*/ 2 w 20"/>
                  <a:gd name="T121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" h="14">
                    <a:moveTo>
                      <a:pt x="2" y="12"/>
                    </a:move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9" name="Freeform 214"/>
              <p:cNvSpPr>
                <a:spLocks/>
              </p:cNvSpPr>
              <p:nvPr/>
            </p:nvSpPr>
            <p:spPr bwMode="auto">
              <a:xfrm>
                <a:off x="3319" y="4925"/>
                <a:ext cx="10" cy="4"/>
              </a:xfrm>
              <a:custGeom>
                <a:avLst/>
                <a:gdLst>
                  <a:gd name="T0" fmla="*/ 6 w 10"/>
                  <a:gd name="T1" fmla="*/ 4 h 4"/>
                  <a:gd name="T2" fmla="*/ 6 w 10"/>
                  <a:gd name="T3" fmla="*/ 4 h 4"/>
                  <a:gd name="T4" fmla="*/ 8 w 10"/>
                  <a:gd name="T5" fmla="*/ 4 h 4"/>
                  <a:gd name="T6" fmla="*/ 10 w 10"/>
                  <a:gd name="T7" fmla="*/ 4 h 4"/>
                  <a:gd name="T8" fmla="*/ 10 w 10"/>
                  <a:gd name="T9" fmla="*/ 4 h 4"/>
                  <a:gd name="T10" fmla="*/ 10 w 10"/>
                  <a:gd name="T11" fmla="*/ 0 h 4"/>
                  <a:gd name="T12" fmla="*/ 10 w 10"/>
                  <a:gd name="T13" fmla="*/ 0 h 4"/>
                  <a:gd name="T14" fmla="*/ 6 w 10"/>
                  <a:gd name="T15" fmla="*/ 0 h 4"/>
                  <a:gd name="T16" fmla="*/ 6 w 10"/>
                  <a:gd name="T17" fmla="*/ 0 h 4"/>
                  <a:gd name="T18" fmla="*/ 4 w 10"/>
                  <a:gd name="T19" fmla="*/ 0 h 4"/>
                  <a:gd name="T20" fmla="*/ 4 w 10"/>
                  <a:gd name="T21" fmla="*/ 0 h 4"/>
                  <a:gd name="T22" fmla="*/ 4 w 10"/>
                  <a:gd name="T23" fmla="*/ 0 h 4"/>
                  <a:gd name="T24" fmla="*/ 4 w 10"/>
                  <a:gd name="T25" fmla="*/ 0 h 4"/>
                  <a:gd name="T26" fmla="*/ 0 w 10"/>
                  <a:gd name="T27" fmla="*/ 0 h 4"/>
                  <a:gd name="T28" fmla="*/ 0 w 10"/>
                  <a:gd name="T29" fmla="*/ 0 h 4"/>
                  <a:gd name="T30" fmla="*/ 0 w 10"/>
                  <a:gd name="T31" fmla="*/ 4 h 4"/>
                  <a:gd name="T32" fmla="*/ 0 w 10"/>
                  <a:gd name="T33" fmla="*/ 4 h 4"/>
                  <a:gd name="T34" fmla="*/ 6 w 10"/>
                  <a:gd name="T35" fmla="*/ 2 h 4"/>
                  <a:gd name="T36" fmla="*/ 6 w 10"/>
                  <a:gd name="T37" fmla="*/ 2 h 4"/>
                  <a:gd name="T38" fmla="*/ 6 w 10"/>
                  <a:gd name="T39" fmla="*/ 4 h 4"/>
                  <a:gd name="T40" fmla="*/ 6 w 10"/>
                  <a:gd name="T4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4">
                    <a:moveTo>
                      <a:pt x="6" y="4"/>
                    </a:move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0" name="Freeform 215"/>
              <p:cNvSpPr>
                <a:spLocks/>
              </p:cNvSpPr>
              <p:nvPr/>
            </p:nvSpPr>
            <p:spPr bwMode="auto">
              <a:xfrm>
                <a:off x="3617" y="4925"/>
                <a:ext cx="10" cy="4"/>
              </a:xfrm>
              <a:custGeom>
                <a:avLst/>
                <a:gdLst>
                  <a:gd name="T0" fmla="*/ 4 w 10"/>
                  <a:gd name="T1" fmla="*/ 4 h 4"/>
                  <a:gd name="T2" fmla="*/ 4 w 10"/>
                  <a:gd name="T3" fmla="*/ 4 h 4"/>
                  <a:gd name="T4" fmla="*/ 6 w 10"/>
                  <a:gd name="T5" fmla="*/ 4 h 4"/>
                  <a:gd name="T6" fmla="*/ 6 w 10"/>
                  <a:gd name="T7" fmla="*/ 4 h 4"/>
                  <a:gd name="T8" fmla="*/ 6 w 10"/>
                  <a:gd name="T9" fmla="*/ 4 h 4"/>
                  <a:gd name="T10" fmla="*/ 6 w 10"/>
                  <a:gd name="T11" fmla="*/ 4 h 4"/>
                  <a:gd name="T12" fmla="*/ 8 w 10"/>
                  <a:gd name="T13" fmla="*/ 4 h 4"/>
                  <a:gd name="T14" fmla="*/ 10 w 10"/>
                  <a:gd name="T15" fmla="*/ 2 h 4"/>
                  <a:gd name="T16" fmla="*/ 10 w 10"/>
                  <a:gd name="T17" fmla="*/ 2 h 4"/>
                  <a:gd name="T18" fmla="*/ 10 w 10"/>
                  <a:gd name="T19" fmla="*/ 2 h 4"/>
                  <a:gd name="T20" fmla="*/ 10 w 10"/>
                  <a:gd name="T21" fmla="*/ 2 h 4"/>
                  <a:gd name="T22" fmla="*/ 10 w 10"/>
                  <a:gd name="T23" fmla="*/ 2 h 4"/>
                  <a:gd name="T24" fmla="*/ 10 w 10"/>
                  <a:gd name="T25" fmla="*/ 0 h 4"/>
                  <a:gd name="T26" fmla="*/ 10 w 10"/>
                  <a:gd name="T27" fmla="*/ 0 h 4"/>
                  <a:gd name="T28" fmla="*/ 6 w 10"/>
                  <a:gd name="T29" fmla="*/ 0 h 4"/>
                  <a:gd name="T30" fmla="*/ 6 w 10"/>
                  <a:gd name="T31" fmla="*/ 0 h 4"/>
                  <a:gd name="T32" fmla="*/ 6 w 10"/>
                  <a:gd name="T33" fmla="*/ 0 h 4"/>
                  <a:gd name="T34" fmla="*/ 6 w 10"/>
                  <a:gd name="T35" fmla="*/ 0 h 4"/>
                  <a:gd name="T36" fmla="*/ 4 w 10"/>
                  <a:gd name="T37" fmla="*/ 0 h 4"/>
                  <a:gd name="T38" fmla="*/ 4 w 10"/>
                  <a:gd name="T39" fmla="*/ 0 h 4"/>
                  <a:gd name="T40" fmla="*/ 0 w 10"/>
                  <a:gd name="T41" fmla="*/ 2 h 4"/>
                  <a:gd name="T42" fmla="*/ 0 w 10"/>
                  <a:gd name="T43" fmla="*/ 2 h 4"/>
                  <a:gd name="T44" fmla="*/ 2 w 10"/>
                  <a:gd name="T45" fmla="*/ 4 h 4"/>
                  <a:gd name="T46" fmla="*/ 4 w 10"/>
                  <a:gd name="T47" fmla="*/ 4 h 4"/>
                  <a:gd name="T48" fmla="*/ 4 w 10"/>
                  <a:gd name="T4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4">
                    <a:moveTo>
                      <a:pt x="4" y="4"/>
                    </a:move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1" name="Freeform 216"/>
              <p:cNvSpPr>
                <a:spLocks/>
              </p:cNvSpPr>
              <p:nvPr/>
            </p:nvSpPr>
            <p:spPr bwMode="auto">
              <a:xfrm>
                <a:off x="3637" y="4927"/>
                <a:ext cx="60" cy="42"/>
              </a:xfrm>
              <a:custGeom>
                <a:avLst/>
                <a:gdLst>
                  <a:gd name="T0" fmla="*/ 18 w 60"/>
                  <a:gd name="T1" fmla="*/ 24 h 42"/>
                  <a:gd name="T2" fmla="*/ 20 w 60"/>
                  <a:gd name="T3" fmla="*/ 22 h 42"/>
                  <a:gd name="T4" fmla="*/ 24 w 60"/>
                  <a:gd name="T5" fmla="*/ 20 h 42"/>
                  <a:gd name="T6" fmla="*/ 32 w 60"/>
                  <a:gd name="T7" fmla="*/ 22 h 42"/>
                  <a:gd name="T8" fmla="*/ 28 w 60"/>
                  <a:gd name="T9" fmla="*/ 22 h 42"/>
                  <a:gd name="T10" fmla="*/ 26 w 60"/>
                  <a:gd name="T11" fmla="*/ 24 h 42"/>
                  <a:gd name="T12" fmla="*/ 22 w 60"/>
                  <a:gd name="T13" fmla="*/ 24 h 42"/>
                  <a:gd name="T14" fmla="*/ 18 w 60"/>
                  <a:gd name="T15" fmla="*/ 28 h 42"/>
                  <a:gd name="T16" fmla="*/ 16 w 60"/>
                  <a:gd name="T17" fmla="*/ 30 h 42"/>
                  <a:gd name="T18" fmla="*/ 10 w 60"/>
                  <a:gd name="T19" fmla="*/ 32 h 42"/>
                  <a:gd name="T20" fmla="*/ 10 w 60"/>
                  <a:gd name="T21" fmla="*/ 32 h 42"/>
                  <a:gd name="T22" fmla="*/ 8 w 60"/>
                  <a:gd name="T23" fmla="*/ 34 h 42"/>
                  <a:gd name="T24" fmla="*/ 12 w 60"/>
                  <a:gd name="T25" fmla="*/ 34 h 42"/>
                  <a:gd name="T26" fmla="*/ 14 w 60"/>
                  <a:gd name="T27" fmla="*/ 34 h 42"/>
                  <a:gd name="T28" fmla="*/ 16 w 60"/>
                  <a:gd name="T29" fmla="*/ 36 h 42"/>
                  <a:gd name="T30" fmla="*/ 16 w 60"/>
                  <a:gd name="T31" fmla="*/ 36 h 42"/>
                  <a:gd name="T32" fmla="*/ 18 w 60"/>
                  <a:gd name="T33" fmla="*/ 36 h 42"/>
                  <a:gd name="T34" fmla="*/ 26 w 60"/>
                  <a:gd name="T35" fmla="*/ 38 h 42"/>
                  <a:gd name="T36" fmla="*/ 32 w 60"/>
                  <a:gd name="T37" fmla="*/ 38 h 42"/>
                  <a:gd name="T38" fmla="*/ 34 w 60"/>
                  <a:gd name="T39" fmla="*/ 38 h 42"/>
                  <a:gd name="T40" fmla="*/ 42 w 60"/>
                  <a:gd name="T41" fmla="*/ 40 h 42"/>
                  <a:gd name="T42" fmla="*/ 42 w 60"/>
                  <a:gd name="T43" fmla="*/ 38 h 42"/>
                  <a:gd name="T44" fmla="*/ 52 w 60"/>
                  <a:gd name="T45" fmla="*/ 40 h 42"/>
                  <a:gd name="T46" fmla="*/ 56 w 60"/>
                  <a:gd name="T47" fmla="*/ 36 h 42"/>
                  <a:gd name="T48" fmla="*/ 56 w 60"/>
                  <a:gd name="T49" fmla="*/ 34 h 42"/>
                  <a:gd name="T50" fmla="*/ 60 w 60"/>
                  <a:gd name="T51" fmla="*/ 32 h 42"/>
                  <a:gd name="T52" fmla="*/ 58 w 60"/>
                  <a:gd name="T53" fmla="*/ 26 h 42"/>
                  <a:gd name="T54" fmla="*/ 56 w 60"/>
                  <a:gd name="T55" fmla="*/ 24 h 42"/>
                  <a:gd name="T56" fmla="*/ 52 w 60"/>
                  <a:gd name="T57" fmla="*/ 30 h 42"/>
                  <a:gd name="T58" fmla="*/ 48 w 60"/>
                  <a:gd name="T59" fmla="*/ 30 h 42"/>
                  <a:gd name="T60" fmla="*/ 50 w 60"/>
                  <a:gd name="T61" fmla="*/ 26 h 42"/>
                  <a:gd name="T62" fmla="*/ 48 w 60"/>
                  <a:gd name="T63" fmla="*/ 20 h 42"/>
                  <a:gd name="T64" fmla="*/ 44 w 60"/>
                  <a:gd name="T65" fmla="*/ 22 h 42"/>
                  <a:gd name="T66" fmla="*/ 42 w 60"/>
                  <a:gd name="T67" fmla="*/ 22 h 42"/>
                  <a:gd name="T68" fmla="*/ 44 w 60"/>
                  <a:gd name="T69" fmla="*/ 14 h 42"/>
                  <a:gd name="T70" fmla="*/ 40 w 60"/>
                  <a:gd name="T71" fmla="*/ 10 h 42"/>
                  <a:gd name="T72" fmla="*/ 36 w 60"/>
                  <a:gd name="T73" fmla="*/ 8 h 42"/>
                  <a:gd name="T74" fmla="*/ 36 w 60"/>
                  <a:gd name="T75" fmla="*/ 6 h 42"/>
                  <a:gd name="T76" fmla="*/ 34 w 60"/>
                  <a:gd name="T77" fmla="*/ 4 h 42"/>
                  <a:gd name="T78" fmla="*/ 32 w 60"/>
                  <a:gd name="T79" fmla="*/ 4 h 42"/>
                  <a:gd name="T80" fmla="*/ 30 w 60"/>
                  <a:gd name="T81" fmla="*/ 2 h 42"/>
                  <a:gd name="T82" fmla="*/ 28 w 60"/>
                  <a:gd name="T83" fmla="*/ 0 h 42"/>
                  <a:gd name="T84" fmla="*/ 26 w 60"/>
                  <a:gd name="T85" fmla="*/ 0 h 42"/>
                  <a:gd name="T86" fmla="*/ 24 w 60"/>
                  <a:gd name="T87" fmla="*/ 2 h 42"/>
                  <a:gd name="T88" fmla="*/ 16 w 60"/>
                  <a:gd name="T89" fmla="*/ 6 h 42"/>
                  <a:gd name="T90" fmla="*/ 14 w 60"/>
                  <a:gd name="T91" fmla="*/ 8 h 42"/>
                  <a:gd name="T92" fmla="*/ 10 w 60"/>
                  <a:gd name="T93" fmla="*/ 12 h 42"/>
                  <a:gd name="T94" fmla="*/ 12 w 60"/>
                  <a:gd name="T95" fmla="*/ 14 h 42"/>
                  <a:gd name="T96" fmla="*/ 10 w 60"/>
                  <a:gd name="T97" fmla="*/ 14 h 42"/>
                  <a:gd name="T98" fmla="*/ 6 w 60"/>
                  <a:gd name="T99" fmla="*/ 16 h 42"/>
                  <a:gd name="T100" fmla="*/ 2 w 60"/>
                  <a:gd name="T101" fmla="*/ 18 h 42"/>
                  <a:gd name="T102" fmla="*/ 0 w 60"/>
                  <a:gd name="T103" fmla="*/ 18 h 42"/>
                  <a:gd name="T104" fmla="*/ 0 w 60"/>
                  <a:gd name="T105" fmla="*/ 18 h 42"/>
                  <a:gd name="T106" fmla="*/ 6 w 60"/>
                  <a:gd name="T107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" h="42">
                    <a:moveTo>
                      <a:pt x="6" y="20"/>
                    </a:moveTo>
                    <a:lnTo>
                      <a:pt x="6" y="20"/>
                    </a:lnTo>
                    <a:lnTo>
                      <a:pt x="14" y="2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4" y="30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2" y="40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0" y="30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2" name="Freeform 217"/>
              <p:cNvSpPr>
                <a:spLocks/>
              </p:cNvSpPr>
              <p:nvPr/>
            </p:nvSpPr>
            <p:spPr bwMode="auto">
              <a:xfrm>
                <a:off x="3351" y="4927"/>
                <a:ext cx="22" cy="18"/>
              </a:xfrm>
              <a:custGeom>
                <a:avLst/>
                <a:gdLst>
                  <a:gd name="T0" fmla="*/ 2 w 22"/>
                  <a:gd name="T1" fmla="*/ 16 h 18"/>
                  <a:gd name="T2" fmla="*/ 2 w 22"/>
                  <a:gd name="T3" fmla="*/ 16 h 18"/>
                  <a:gd name="T4" fmla="*/ 8 w 22"/>
                  <a:gd name="T5" fmla="*/ 16 h 18"/>
                  <a:gd name="T6" fmla="*/ 8 w 22"/>
                  <a:gd name="T7" fmla="*/ 16 h 18"/>
                  <a:gd name="T8" fmla="*/ 8 w 22"/>
                  <a:gd name="T9" fmla="*/ 16 h 18"/>
                  <a:gd name="T10" fmla="*/ 8 w 22"/>
                  <a:gd name="T11" fmla="*/ 16 h 18"/>
                  <a:gd name="T12" fmla="*/ 10 w 22"/>
                  <a:gd name="T13" fmla="*/ 18 h 18"/>
                  <a:gd name="T14" fmla="*/ 10 w 22"/>
                  <a:gd name="T15" fmla="*/ 18 h 18"/>
                  <a:gd name="T16" fmla="*/ 14 w 22"/>
                  <a:gd name="T17" fmla="*/ 16 h 18"/>
                  <a:gd name="T18" fmla="*/ 14 w 22"/>
                  <a:gd name="T19" fmla="*/ 16 h 18"/>
                  <a:gd name="T20" fmla="*/ 12 w 22"/>
                  <a:gd name="T21" fmla="*/ 10 h 18"/>
                  <a:gd name="T22" fmla="*/ 12 w 22"/>
                  <a:gd name="T23" fmla="*/ 10 h 18"/>
                  <a:gd name="T24" fmla="*/ 16 w 22"/>
                  <a:gd name="T25" fmla="*/ 10 h 18"/>
                  <a:gd name="T26" fmla="*/ 18 w 22"/>
                  <a:gd name="T27" fmla="*/ 10 h 18"/>
                  <a:gd name="T28" fmla="*/ 18 w 22"/>
                  <a:gd name="T29" fmla="*/ 10 h 18"/>
                  <a:gd name="T30" fmla="*/ 18 w 22"/>
                  <a:gd name="T31" fmla="*/ 10 h 18"/>
                  <a:gd name="T32" fmla="*/ 18 w 22"/>
                  <a:gd name="T33" fmla="*/ 10 h 18"/>
                  <a:gd name="T34" fmla="*/ 20 w 22"/>
                  <a:gd name="T35" fmla="*/ 10 h 18"/>
                  <a:gd name="T36" fmla="*/ 20 w 22"/>
                  <a:gd name="T37" fmla="*/ 10 h 18"/>
                  <a:gd name="T38" fmla="*/ 20 w 22"/>
                  <a:gd name="T39" fmla="*/ 8 h 18"/>
                  <a:gd name="T40" fmla="*/ 20 w 22"/>
                  <a:gd name="T41" fmla="*/ 8 h 18"/>
                  <a:gd name="T42" fmla="*/ 22 w 22"/>
                  <a:gd name="T43" fmla="*/ 10 h 18"/>
                  <a:gd name="T44" fmla="*/ 22 w 22"/>
                  <a:gd name="T45" fmla="*/ 10 h 18"/>
                  <a:gd name="T46" fmla="*/ 22 w 22"/>
                  <a:gd name="T47" fmla="*/ 6 h 18"/>
                  <a:gd name="T48" fmla="*/ 22 w 22"/>
                  <a:gd name="T49" fmla="*/ 6 h 18"/>
                  <a:gd name="T50" fmla="*/ 22 w 22"/>
                  <a:gd name="T51" fmla="*/ 6 h 18"/>
                  <a:gd name="T52" fmla="*/ 22 w 22"/>
                  <a:gd name="T53" fmla="*/ 6 h 18"/>
                  <a:gd name="T54" fmla="*/ 20 w 22"/>
                  <a:gd name="T55" fmla="*/ 4 h 18"/>
                  <a:gd name="T56" fmla="*/ 20 w 22"/>
                  <a:gd name="T57" fmla="*/ 4 h 18"/>
                  <a:gd name="T58" fmla="*/ 20 w 22"/>
                  <a:gd name="T59" fmla="*/ 2 h 18"/>
                  <a:gd name="T60" fmla="*/ 20 w 22"/>
                  <a:gd name="T61" fmla="*/ 2 h 18"/>
                  <a:gd name="T62" fmla="*/ 16 w 22"/>
                  <a:gd name="T63" fmla="*/ 4 h 18"/>
                  <a:gd name="T64" fmla="*/ 16 w 22"/>
                  <a:gd name="T65" fmla="*/ 4 h 18"/>
                  <a:gd name="T66" fmla="*/ 16 w 22"/>
                  <a:gd name="T67" fmla="*/ 0 h 18"/>
                  <a:gd name="T68" fmla="*/ 16 w 22"/>
                  <a:gd name="T69" fmla="*/ 0 h 18"/>
                  <a:gd name="T70" fmla="*/ 8 w 22"/>
                  <a:gd name="T71" fmla="*/ 2 h 18"/>
                  <a:gd name="T72" fmla="*/ 8 w 22"/>
                  <a:gd name="T73" fmla="*/ 2 h 18"/>
                  <a:gd name="T74" fmla="*/ 8 w 22"/>
                  <a:gd name="T75" fmla="*/ 0 h 18"/>
                  <a:gd name="T76" fmla="*/ 8 w 22"/>
                  <a:gd name="T77" fmla="*/ 0 h 18"/>
                  <a:gd name="T78" fmla="*/ 6 w 22"/>
                  <a:gd name="T79" fmla="*/ 2 h 18"/>
                  <a:gd name="T80" fmla="*/ 4 w 22"/>
                  <a:gd name="T81" fmla="*/ 6 h 18"/>
                  <a:gd name="T82" fmla="*/ 4 w 22"/>
                  <a:gd name="T83" fmla="*/ 6 h 18"/>
                  <a:gd name="T84" fmla="*/ 2 w 22"/>
                  <a:gd name="T85" fmla="*/ 8 h 18"/>
                  <a:gd name="T86" fmla="*/ 2 w 22"/>
                  <a:gd name="T87" fmla="*/ 8 h 18"/>
                  <a:gd name="T88" fmla="*/ 2 w 22"/>
                  <a:gd name="T89" fmla="*/ 10 h 18"/>
                  <a:gd name="T90" fmla="*/ 2 w 22"/>
                  <a:gd name="T91" fmla="*/ 10 h 18"/>
                  <a:gd name="T92" fmla="*/ 0 w 22"/>
                  <a:gd name="T93" fmla="*/ 10 h 18"/>
                  <a:gd name="T94" fmla="*/ 0 w 22"/>
                  <a:gd name="T95" fmla="*/ 10 h 18"/>
                  <a:gd name="T96" fmla="*/ 0 w 22"/>
                  <a:gd name="T97" fmla="*/ 14 h 18"/>
                  <a:gd name="T98" fmla="*/ 0 w 22"/>
                  <a:gd name="T99" fmla="*/ 14 h 18"/>
                  <a:gd name="T100" fmla="*/ 2 w 22"/>
                  <a:gd name="T101" fmla="*/ 14 h 18"/>
                  <a:gd name="T102" fmla="*/ 2 w 22"/>
                  <a:gd name="T103" fmla="*/ 14 h 18"/>
                  <a:gd name="T104" fmla="*/ 2 w 22"/>
                  <a:gd name="T105" fmla="*/ 16 h 18"/>
                  <a:gd name="T106" fmla="*/ 2 w 22"/>
                  <a:gd name="T10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" h="18">
                    <a:moveTo>
                      <a:pt x="2" y="16"/>
                    </a:moveTo>
                    <a:lnTo>
                      <a:pt x="2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3" name="Freeform 218"/>
              <p:cNvSpPr>
                <a:spLocks/>
              </p:cNvSpPr>
              <p:nvPr/>
            </p:nvSpPr>
            <p:spPr bwMode="auto">
              <a:xfrm>
                <a:off x="3205" y="4931"/>
                <a:ext cx="56" cy="12"/>
              </a:xfrm>
              <a:custGeom>
                <a:avLst/>
                <a:gdLst>
                  <a:gd name="T0" fmla="*/ 6 w 56"/>
                  <a:gd name="T1" fmla="*/ 10 h 12"/>
                  <a:gd name="T2" fmla="*/ 8 w 56"/>
                  <a:gd name="T3" fmla="*/ 10 h 12"/>
                  <a:gd name="T4" fmla="*/ 8 w 56"/>
                  <a:gd name="T5" fmla="*/ 12 h 12"/>
                  <a:gd name="T6" fmla="*/ 12 w 56"/>
                  <a:gd name="T7" fmla="*/ 12 h 12"/>
                  <a:gd name="T8" fmla="*/ 12 w 56"/>
                  <a:gd name="T9" fmla="*/ 12 h 12"/>
                  <a:gd name="T10" fmla="*/ 16 w 56"/>
                  <a:gd name="T11" fmla="*/ 10 h 12"/>
                  <a:gd name="T12" fmla="*/ 20 w 56"/>
                  <a:gd name="T13" fmla="*/ 10 h 12"/>
                  <a:gd name="T14" fmla="*/ 20 w 56"/>
                  <a:gd name="T15" fmla="*/ 8 h 12"/>
                  <a:gd name="T16" fmla="*/ 24 w 56"/>
                  <a:gd name="T17" fmla="*/ 10 h 12"/>
                  <a:gd name="T18" fmla="*/ 24 w 56"/>
                  <a:gd name="T19" fmla="*/ 12 h 12"/>
                  <a:gd name="T20" fmla="*/ 26 w 56"/>
                  <a:gd name="T21" fmla="*/ 12 h 12"/>
                  <a:gd name="T22" fmla="*/ 26 w 56"/>
                  <a:gd name="T23" fmla="*/ 10 h 12"/>
                  <a:gd name="T24" fmla="*/ 30 w 56"/>
                  <a:gd name="T25" fmla="*/ 10 h 12"/>
                  <a:gd name="T26" fmla="*/ 32 w 56"/>
                  <a:gd name="T27" fmla="*/ 6 h 12"/>
                  <a:gd name="T28" fmla="*/ 40 w 56"/>
                  <a:gd name="T29" fmla="*/ 6 h 12"/>
                  <a:gd name="T30" fmla="*/ 40 w 56"/>
                  <a:gd name="T31" fmla="*/ 6 h 12"/>
                  <a:gd name="T32" fmla="*/ 44 w 56"/>
                  <a:gd name="T33" fmla="*/ 4 h 12"/>
                  <a:gd name="T34" fmla="*/ 44 w 56"/>
                  <a:gd name="T35" fmla="*/ 6 h 12"/>
                  <a:gd name="T36" fmla="*/ 52 w 56"/>
                  <a:gd name="T37" fmla="*/ 6 h 12"/>
                  <a:gd name="T38" fmla="*/ 52 w 56"/>
                  <a:gd name="T39" fmla="*/ 6 h 12"/>
                  <a:gd name="T40" fmla="*/ 52 w 56"/>
                  <a:gd name="T41" fmla="*/ 6 h 12"/>
                  <a:gd name="T42" fmla="*/ 52 w 56"/>
                  <a:gd name="T43" fmla="*/ 6 h 12"/>
                  <a:gd name="T44" fmla="*/ 56 w 56"/>
                  <a:gd name="T45" fmla="*/ 6 h 12"/>
                  <a:gd name="T46" fmla="*/ 56 w 56"/>
                  <a:gd name="T47" fmla="*/ 6 h 12"/>
                  <a:gd name="T48" fmla="*/ 52 w 56"/>
                  <a:gd name="T49" fmla="*/ 2 h 12"/>
                  <a:gd name="T50" fmla="*/ 50 w 56"/>
                  <a:gd name="T51" fmla="*/ 2 h 12"/>
                  <a:gd name="T52" fmla="*/ 50 w 56"/>
                  <a:gd name="T53" fmla="*/ 2 h 12"/>
                  <a:gd name="T54" fmla="*/ 44 w 56"/>
                  <a:gd name="T55" fmla="*/ 2 h 12"/>
                  <a:gd name="T56" fmla="*/ 44 w 56"/>
                  <a:gd name="T57" fmla="*/ 0 h 12"/>
                  <a:gd name="T58" fmla="*/ 44 w 56"/>
                  <a:gd name="T59" fmla="*/ 0 h 12"/>
                  <a:gd name="T60" fmla="*/ 44 w 56"/>
                  <a:gd name="T61" fmla="*/ 0 h 12"/>
                  <a:gd name="T62" fmla="*/ 34 w 56"/>
                  <a:gd name="T63" fmla="*/ 0 h 12"/>
                  <a:gd name="T64" fmla="*/ 34 w 56"/>
                  <a:gd name="T65" fmla="*/ 0 h 12"/>
                  <a:gd name="T66" fmla="*/ 26 w 56"/>
                  <a:gd name="T67" fmla="*/ 0 h 12"/>
                  <a:gd name="T68" fmla="*/ 22 w 56"/>
                  <a:gd name="T69" fmla="*/ 0 h 12"/>
                  <a:gd name="T70" fmla="*/ 22 w 56"/>
                  <a:gd name="T71" fmla="*/ 0 h 12"/>
                  <a:gd name="T72" fmla="*/ 20 w 56"/>
                  <a:gd name="T73" fmla="*/ 0 h 12"/>
                  <a:gd name="T74" fmla="*/ 20 w 56"/>
                  <a:gd name="T75" fmla="*/ 2 h 12"/>
                  <a:gd name="T76" fmla="*/ 12 w 56"/>
                  <a:gd name="T77" fmla="*/ 2 h 12"/>
                  <a:gd name="T78" fmla="*/ 12 w 56"/>
                  <a:gd name="T79" fmla="*/ 4 h 12"/>
                  <a:gd name="T80" fmla="*/ 10 w 56"/>
                  <a:gd name="T81" fmla="*/ 4 h 12"/>
                  <a:gd name="T82" fmla="*/ 10 w 56"/>
                  <a:gd name="T83" fmla="*/ 4 h 12"/>
                  <a:gd name="T84" fmla="*/ 6 w 56"/>
                  <a:gd name="T85" fmla="*/ 4 h 12"/>
                  <a:gd name="T86" fmla="*/ 6 w 56"/>
                  <a:gd name="T87" fmla="*/ 4 h 12"/>
                  <a:gd name="T88" fmla="*/ 4 w 56"/>
                  <a:gd name="T89" fmla="*/ 4 h 12"/>
                  <a:gd name="T90" fmla="*/ 4 w 56"/>
                  <a:gd name="T91" fmla="*/ 6 h 12"/>
                  <a:gd name="T92" fmla="*/ 2 w 56"/>
                  <a:gd name="T93" fmla="*/ 6 h 12"/>
                  <a:gd name="T94" fmla="*/ 0 w 56"/>
                  <a:gd name="T95" fmla="*/ 8 h 12"/>
                  <a:gd name="T96" fmla="*/ 0 w 56"/>
                  <a:gd name="T97" fmla="*/ 10 h 12"/>
                  <a:gd name="T98" fmla="*/ 6 w 56"/>
                  <a:gd name="T99" fmla="*/ 10 h 12"/>
                  <a:gd name="T100" fmla="*/ 6 w 56"/>
                  <a:gd name="T10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6" h="12">
                    <a:moveTo>
                      <a:pt x="6" y="10"/>
                    </a:move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4" name="Freeform 219"/>
              <p:cNvSpPr>
                <a:spLocks/>
              </p:cNvSpPr>
              <p:nvPr/>
            </p:nvSpPr>
            <p:spPr bwMode="auto">
              <a:xfrm>
                <a:off x="3243" y="4933"/>
                <a:ext cx="38" cy="16"/>
              </a:xfrm>
              <a:custGeom>
                <a:avLst/>
                <a:gdLst>
                  <a:gd name="T0" fmla="*/ 26 w 38"/>
                  <a:gd name="T1" fmla="*/ 2 h 16"/>
                  <a:gd name="T2" fmla="*/ 26 w 38"/>
                  <a:gd name="T3" fmla="*/ 4 h 16"/>
                  <a:gd name="T4" fmla="*/ 18 w 38"/>
                  <a:gd name="T5" fmla="*/ 8 h 16"/>
                  <a:gd name="T6" fmla="*/ 10 w 38"/>
                  <a:gd name="T7" fmla="*/ 6 h 16"/>
                  <a:gd name="T8" fmla="*/ 8 w 38"/>
                  <a:gd name="T9" fmla="*/ 6 h 16"/>
                  <a:gd name="T10" fmla="*/ 8 w 38"/>
                  <a:gd name="T11" fmla="*/ 6 h 16"/>
                  <a:gd name="T12" fmla="*/ 0 w 38"/>
                  <a:gd name="T13" fmla="*/ 6 h 16"/>
                  <a:gd name="T14" fmla="*/ 0 w 38"/>
                  <a:gd name="T15" fmla="*/ 8 h 16"/>
                  <a:gd name="T16" fmla="*/ 2 w 38"/>
                  <a:gd name="T17" fmla="*/ 8 h 16"/>
                  <a:gd name="T18" fmla="*/ 4 w 38"/>
                  <a:gd name="T19" fmla="*/ 8 h 16"/>
                  <a:gd name="T20" fmla="*/ 2 w 38"/>
                  <a:gd name="T21" fmla="*/ 10 h 16"/>
                  <a:gd name="T22" fmla="*/ 2 w 38"/>
                  <a:gd name="T23" fmla="*/ 12 h 16"/>
                  <a:gd name="T24" fmla="*/ 2 w 38"/>
                  <a:gd name="T25" fmla="*/ 12 h 16"/>
                  <a:gd name="T26" fmla="*/ 2 w 38"/>
                  <a:gd name="T27" fmla="*/ 14 h 16"/>
                  <a:gd name="T28" fmla="*/ 8 w 38"/>
                  <a:gd name="T29" fmla="*/ 14 h 16"/>
                  <a:gd name="T30" fmla="*/ 8 w 38"/>
                  <a:gd name="T31" fmla="*/ 14 h 16"/>
                  <a:gd name="T32" fmla="*/ 8 w 38"/>
                  <a:gd name="T33" fmla="*/ 14 h 16"/>
                  <a:gd name="T34" fmla="*/ 8 w 38"/>
                  <a:gd name="T35" fmla="*/ 16 h 16"/>
                  <a:gd name="T36" fmla="*/ 10 w 38"/>
                  <a:gd name="T37" fmla="*/ 16 h 16"/>
                  <a:gd name="T38" fmla="*/ 12 w 38"/>
                  <a:gd name="T39" fmla="*/ 14 h 16"/>
                  <a:gd name="T40" fmla="*/ 14 w 38"/>
                  <a:gd name="T41" fmla="*/ 14 h 16"/>
                  <a:gd name="T42" fmla="*/ 14 w 38"/>
                  <a:gd name="T43" fmla="*/ 14 h 16"/>
                  <a:gd name="T44" fmla="*/ 16 w 38"/>
                  <a:gd name="T45" fmla="*/ 14 h 16"/>
                  <a:gd name="T46" fmla="*/ 16 w 38"/>
                  <a:gd name="T47" fmla="*/ 10 h 16"/>
                  <a:gd name="T48" fmla="*/ 28 w 38"/>
                  <a:gd name="T49" fmla="*/ 12 h 16"/>
                  <a:gd name="T50" fmla="*/ 26 w 38"/>
                  <a:gd name="T51" fmla="*/ 8 h 16"/>
                  <a:gd name="T52" fmla="*/ 26 w 38"/>
                  <a:gd name="T53" fmla="*/ 8 h 16"/>
                  <a:gd name="T54" fmla="*/ 32 w 38"/>
                  <a:gd name="T55" fmla="*/ 8 h 16"/>
                  <a:gd name="T56" fmla="*/ 36 w 38"/>
                  <a:gd name="T57" fmla="*/ 8 h 16"/>
                  <a:gd name="T58" fmla="*/ 36 w 38"/>
                  <a:gd name="T59" fmla="*/ 6 h 16"/>
                  <a:gd name="T60" fmla="*/ 38 w 38"/>
                  <a:gd name="T61" fmla="*/ 6 h 16"/>
                  <a:gd name="T62" fmla="*/ 38 w 38"/>
                  <a:gd name="T63" fmla="*/ 2 h 16"/>
                  <a:gd name="T64" fmla="*/ 32 w 38"/>
                  <a:gd name="T65" fmla="*/ 4 h 16"/>
                  <a:gd name="T66" fmla="*/ 34 w 38"/>
                  <a:gd name="T67" fmla="*/ 0 h 16"/>
                  <a:gd name="T68" fmla="*/ 28 w 38"/>
                  <a:gd name="T69" fmla="*/ 2 h 16"/>
                  <a:gd name="T70" fmla="*/ 28 w 38"/>
                  <a:gd name="T71" fmla="*/ 0 h 16"/>
                  <a:gd name="T72" fmla="*/ 26 w 38"/>
                  <a:gd name="T73" fmla="*/ 0 h 16"/>
                  <a:gd name="T74" fmla="*/ 26 w 38"/>
                  <a:gd name="T75" fmla="*/ 0 h 16"/>
                  <a:gd name="T76" fmla="*/ 24 w 38"/>
                  <a:gd name="T77" fmla="*/ 0 h 16"/>
                  <a:gd name="T78" fmla="*/ 26 w 38"/>
                  <a:gd name="T7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6">
                    <a:moveTo>
                      <a:pt x="26" y="2"/>
                    </a:moveTo>
                    <a:lnTo>
                      <a:pt x="26" y="2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32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5" name="Freeform 220"/>
              <p:cNvSpPr>
                <a:spLocks/>
              </p:cNvSpPr>
              <p:nvPr/>
            </p:nvSpPr>
            <p:spPr bwMode="auto">
              <a:xfrm>
                <a:off x="3335" y="49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6" name="Freeform 221"/>
              <p:cNvSpPr>
                <a:spLocks/>
              </p:cNvSpPr>
              <p:nvPr/>
            </p:nvSpPr>
            <p:spPr bwMode="auto">
              <a:xfrm>
                <a:off x="3299" y="4935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  <a:gd name="T7" fmla="*/ 2 w 2"/>
                  <a:gd name="T8" fmla="*/ 0 w 2"/>
                  <a:gd name="T9" fmla="*/ 0 w 2"/>
                  <a:gd name="T10" fmla="*/ 0 w 2"/>
                  <a:gd name="T11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7" name="Freeform 222"/>
              <p:cNvSpPr>
                <a:spLocks/>
              </p:cNvSpPr>
              <p:nvPr/>
            </p:nvSpPr>
            <p:spPr bwMode="auto">
              <a:xfrm>
                <a:off x="2999" y="4935"/>
                <a:ext cx="80" cy="32"/>
              </a:xfrm>
              <a:custGeom>
                <a:avLst/>
                <a:gdLst>
                  <a:gd name="T0" fmla="*/ 4 w 80"/>
                  <a:gd name="T1" fmla="*/ 10 h 32"/>
                  <a:gd name="T2" fmla="*/ 4 w 80"/>
                  <a:gd name="T3" fmla="*/ 12 h 32"/>
                  <a:gd name="T4" fmla="*/ 8 w 80"/>
                  <a:gd name="T5" fmla="*/ 12 h 32"/>
                  <a:gd name="T6" fmla="*/ 4 w 80"/>
                  <a:gd name="T7" fmla="*/ 16 h 32"/>
                  <a:gd name="T8" fmla="*/ 6 w 80"/>
                  <a:gd name="T9" fmla="*/ 20 h 32"/>
                  <a:gd name="T10" fmla="*/ 8 w 80"/>
                  <a:gd name="T11" fmla="*/ 20 h 32"/>
                  <a:gd name="T12" fmla="*/ 16 w 80"/>
                  <a:gd name="T13" fmla="*/ 20 h 32"/>
                  <a:gd name="T14" fmla="*/ 26 w 80"/>
                  <a:gd name="T15" fmla="*/ 20 h 32"/>
                  <a:gd name="T16" fmla="*/ 26 w 80"/>
                  <a:gd name="T17" fmla="*/ 22 h 32"/>
                  <a:gd name="T18" fmla="*/ 22 w 80"/>
                  <a:gd name="T19" fmla="*/ 22 h 32"/>
                  <a:gd name="T20" fmla="*/ 18 w 80"/>
                  <a:gd name="T21" fmla="*/ 24 h 32"/>
                  <a:gd name="T22" fmla="*/ 10 w 80"/>
                  <a:gd name="T23" fmla="*/ 24 h 32"/>
                  <a:gd name="T24" fmla="*/ 12 w 80"/>
                  <a:gd name="T25" fmla="*/ 28 h 32"/>
                  <a:gd name="T26" fmla="*/ 16 w 80"/>
                  <a:gd name="T27" fmla="*/ 28 h 32"/>
                  <a:gd name="T28" fmla="*/ 18 w 80"/>
                  <a:gd name="T29" fmla="*/ 28 h 32"/>
                  <a:gd name="T30" fmla="*/ 24 w 80"/>
                  <a:gd name="T31" fmla="*/ 28 h 32"/>
                  <a:gd name="T32" fmla="*/ 24 w 80"/>
                  <a:gd name="T33" fmla="*/ 28 h 32"/>
                  <a:gd name="T34" fmla="*/ 32 w 80"/>
                  <a:gd name="T35" fmla="*/ 30 h 32"/>
                  <a:gd name="T36" fmla="*/ 32 w 80"/>
                  <a:gd name="T37" fmla="*/ 30 h 32"/>
                  <a:gd name="T38" fmla="*/ 38 w 80"/>
                  <a:gd name="T39" fmla="*/ 32 h 32"/>
                  <a:gd name="T40" fmla="*/ 40 w 80"/>
                  <a:gd name="T41" fmla="*/ 32 h 32"/>
                  <a:gd name="T42" fmla="*/ 56 w 80"/>
                  <a:gd name="T43" fmla="*/ 32 h 32"/>
                  <a:gd name="T44" fmla="*/ 60 w 80"/>
                  <a:gd name="T45" fmla="*/ 30 h 32"/>
                  <a:gd name="T46" fmla="*/ 70 w 80"/>
                  <a:gd name="T47" fmla="*/ 26 h 32"/>
                  <a:gd name="T48" fmla="*/ 68 w 80"/>
                  <a:gd name="T49" fmla="*/ 24 h 32"/>
                  <a:gd name="T50" fmla="*/ 74 w 80"/>
                  <a:gd name="T51" fmla="*/ 22 h 32"/>
                  <a:gd name="T52" fmla="*/ 76 w 80"/>
                  <a:gd name="T53" fmla="*/ 18 h 32"/>
                  <a:gd name="T54" fmla="*/ 78 w 80"/>
                  <a:gd name="T55" fmla="*/ 14 h 32"/>
                  <a:gd name="T56" fmla="*/ 76 w 80"/>
                  <a:gd name="T57" fmla="*/ 12 h 32"/>
                  <a:gd name="T58" fmla="*/ 74 w 80"/>
                  <a:gd name="T59" fmla="*/ 12 h 32"/>
                  <a:gd name="T60" fmla="*/ 68 w 80"/>
                  <a:gd name="T61" fmla="*/ 8 h 32"/>
                  <a:gd name="T62" fmla="*/ 64 w 80"/>
                  <a:gd name="T63" fmla="*/ 10 h 32"/>
                  <a:gd name="T64" fmla="*/ 62 w 80"/>
                  <a:gd name="T65" fmla="*/ 8 h 32"/>
                  <a:gd name="T66" fmla="*/ 58 w 80"/>
                  <a:gd name="T67" fmla="*/ 8 h 32"/>
                  <a:gd name="T68" fmla="*/ 52 w 80"/>
                  <a:gd name="T69" fmla="*/ 12 h 32"/>
                  <a:gd name="T70" fmla="*/ 54 w 80"/>
                  <a:gd name="T71" fmla="*/ 10 h 32"/>
                  <a:gd name="T72" fmla="*/ 50 w 80"/>
                  <a:gd name="T73" fmla="*/ 4 h 32"/>
                  <a:gd name="T74" fmla="*/ 48 w 80"/>
                  <a:gd name="T75" fmla="*/ 10 h 32"/>
                  <a:gd name="T76" fmla="*/ 48 w 80"/>
                  <a:gd name="T77" fmla="*/ 10 h 32"/>
                  <a:gd name="T78" fmla="*/ 48 w 80"/>
                  <a:gd name="T79" fmla="*/ 8 h 32"/>
                  <a:gd name="T80" fmla="*/ 46 w 80"/>
                  <a:gd name="T81" fmla="*/ 8 h 32"/>
                  <a:gd name="T82" fmla="*/ 44 w 80"/>
                  <a:gd name="T83" fmla="*/ 12 h 32"/>
                  <a:gd name="T84" fmla="*/ 42 w 80"/>
                  <a:gd name="T85" fmla="*/ 14 h 32"/>
                  <a:gd name="T86" fmla="*/ 40 w 80"/>
                  <a:gd name="T87" fmla="*/ 12 h 32"/>
                  <a:gd name="T88" fmla="*/ 38 w 80"/>
                  <a:gd name="T89" fmla="*/ 12 h 32"/>
                  <a:gd name="T90" fmla="*/ 36 w 80"/>
                  <a:gd name="T91" fmla="*/ 10 h 32"/>
                  <a:gd name="T92" fmla="*/ 28 w 80"/>
                  <a:gd name="T93" fmla="*/ 8 h 32"/>
                  <a:gd name="T94" fmla="*/ 24 w 80"/>
                  <a:gd name="T95" fmla="*/ 6 h 32"/>
                  <a:gd name="T96" fmla="*/ 22 w 80"/>
                  <a:gd name="T97" fmla="*/ 4 h 32"/>
                  <a:gd name="T98" fmla="*/ 20 w 80"/>
                  <a:gd name="T99" fmla="*/ 2 h 32"/>
                  <a:gd name="T100" fmla="*/ 18 w 80"/>
                  <a:gd name="T101" fmla="*/ 2 h 32"/>
                  <a:gd name="T102" fmla="*/ 14 w 80"/>
                  <a:gd name="T103" fmla="*/ 0 h 32"/>
                  <a:gd name="T104" fmla="*/ 16 w 80"/>
                  <a:gd name="T105" fmla="*/ 4 h 32"/>
                  <a:gd name="T106" fmla="*/ 16 w 80"/>
                  <a:gd name="T107" fmla="*/ 6 h 32"/>
                  <a:gd name="T108" fmla="*/ 12 w 80"/>
                  <a:gd name="T109" fmla="*/ 12 h 32"/>
                  <a:gd name="T110" fmla="*/ 8 w 80"/>
                  <a:gd name="T111" fmla="*/ 10 h 32"/>
                  <a:gd name="T112" fmla="*/ 0 w 80"/>
                  <a:gd name="T113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" h="32">
                    <a:moveTo>
                      <a:pt x="2" y="12"/>
                    </a:moveTo>
                    <a:lnTo>
                      <a:pt x="2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22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4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8" y="32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6" y="3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6" y="18"/>
                    </a:lnTo>
                    <a:lnTo>
                      <a:pt x="76" y="18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4" y="12"/>
                    </a:lnTo>
                    <a:lnTo>
                      <a:pt x="74" y="12"/>
                    </a:lnTo>
                    <a:lnTo>
                      <a:pt x="74" y="12"/>
                    </a:lnTo>
                    <a:lnTo>
                      <a:pt x="74" y="12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2" y="8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8" name="Freeform 223"/>
              <p:cNvSpPr>
                <a:spLocks/>
              </p:cNvSpPr>
              <p:nvPr/>
            </p:nvSpPr>
            <p:spPr bwMode="auto">
              <a:xfrm>
                <a:off x="3301" y="493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4 w 4"/>
                  <a:gd name="T5" fmla="*/ 2 h 4"/>
                  <a:gd name="T6" fmla="*/ 4 w 4"/>
                  <a:gd name="T7" fmla="*/ 2 h 4"/>
                  <a:gd name="T8" fmla="*/ 2 w 4"/>
                  <a:gd name="T9" fmla="*/ 0 h 4"/>
                  <a:gd name="T10" fmla="*/ 0 w 4"/>
                  <a:gd name="T11" fmla="*/ 2 h 4"/>
                  <a:gd name="T12" fmla="*/ 0 w 4"/>
                  <a:gd name="T13" fmla="*/ 2 h 4"/>
                  <a:gd name="T14" fmla="*/ 2 w 4"/>
                  <a:gd name="T15" fmla="*/ 4 h 4"/>
                  <a:gd name="T16" fmla="*/ 2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9" name="Freeform 224"/>
              <p:cNvSpPr>
                <a:spLocks/>
              </p:cNvSpPr>
              <p:nvPr/>
            </p:nvSpPr>
            <p:spPr bwMode="auto">
              <a:xfrm>
                <a:off x="3335" y="4937"/>
                <a:ext cx="12" cy="10"/>
              </a:xfrm>
              <a:custGeom>
                <a:avLst/>
                <a:gdLst>
                  <a:gd name="T0" fmla="*/ 4 w 12"/>
                  <a:gd name="T1" fmla="*/ 10 h 10"/>
                  <a:gd name="T2" fmla="*/ 4 w 12"/>
                  <a:gd name="T3" fmla="*/ 10 h 10"/>
                  <a:gd name="T4" fmla="*/ 6 w 12"/>
                  <a:gd name="T5" fmla="*/ 6 h 10"/>
                  <a:gd name="T6" fmla="*/ 12 w 12"/>
                  <a:gd name="T7" fmla="*/ 4 h 10"/>
                  <a:gd name="T8" fmla="*/ 12 w 12"/>
                  <a:gd name="T9" fmla="*/ 4 h 10"/>
                  <a:gd name="T10" fmla="*/ 12 w 12"/>
                  <a:gd name="T11" fmla="*/ 2 h 10"/>
                  <a:gd name="T12" fmla="*/ 12 w 12"/>
                  <a:gd name="T13" fmla="*/ 2 h 10"/>
                  <a:gd name="T14" fmla="*/ 2 w 12"/>
                  <a:gd name="T15" fmla="*/ 0 h 10"/>
                  <a:gd name="T16" fmla="*/ 2 w 12"/>
                  <a:gd name="T17" fmla="*/ 0 h 10"/>
                  <a:gd name="T18" fmla="*/ 2 w 12"/>
                  <a:gd name="T19" fmla="*/ 0 h 10"/>
                  <a:gd name="T20" fmla="*/ 2 w 12"/>
                  <a:gd name="T21" fmla="*/ 0 h 10"/>
                  <a:gd name="T22" fmla="*/ 0 w 12"/>
                  <a:gd name="T23" fmla="*/ 0 h 10"/>
                  <a:gd name="T24" fmla="*/ 0 w 12"/>
                  <a:gd name="T25" fmla="*/ 0 h 10"/>
                  <a:gd name="T26" fmla="*/ 0 w 12"/>
                  <a:gd name="T27" fmla="*/ 8 h 10"/>
                  <a:gd name="T28" fmla="*/ 0 w 12"/>
                  <a:gd name="T29" fmla="*/ 8 h 10"/>
                  <a:gd name="T30" fmla="*/ 2 w 12"/>
                  <a:gd name="T31" fmla="*/ 8 h 10"/>
                  <a:gd name="T32" fmla="*/ 4 w 12"/>
                  <a:gd name="T33" fmla="*/ 10 h 10"/>
                  <a:gd name="T34" fmla="*/ 4 w 12"/>
                  <a:gd name="T3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0">
                    <a:moveTo>
                      <a:pt x="4" y="10"/>
                    </a:moveTo>
                    <a:lnTo>
                      <a:pt x="4" y="10"/>
                    </a:lnTo>
                    <a:lnTo>
                      <a:pt x="6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0" name="Freeform 225"/>
              <p:cNvSpPr>
                <a:spLocks/>
              </p:cNvSpPr>
              <p:nvPr/>
            </p:nvSpPr>
            <p:spPr bwMode="auto">
              <a:xfrm>
                <a:off x="3035" y="493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2 w 2"/>
                  <a:gd name="T17" fmla="*/ 2 h 2"/>
                  <a:gd name="T18" fmla="*/ 2 w 2"/>
                  <a:gd name="T19" fmla="*/ 2 h 2"/>
                  <a:gd name="T20" fmla="*/ 2 w 2"/>
                  <a:gd name="T21" fmla="*/ 2 h 2"/>
                  <a:gd name="T22" fmla="*/ 2 w 2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1" name="Freeform 226"/>
              <p:cNvSpPr>
                <a:spLocks/>
              </p:cNvSpPr>
              <p:nvPr/>
            </p:nvSpPr>
            <p:spPr bwMode="auto">
              <a:xfrm>
                <a:off x="3289" y="4939"/>
                <a:ext cx="12" cy="6"/>
              </a:xfrm>
              <a:custGeom>
                <a:avLst/>
                <a:gdLst>
                  <a:gd name="T0" fmla="*/ 8 w 12"/>
                  <a:gd name="T1" fmla="*/ 6 h 6"/>
                  <a:gd name="T2" fmla="*/ 8 w 12"/>
                  <a:gd name="T3" fmla="*/ 6 h 6"/>
                  <a:gd name="T4" fmla="*/ 12 w 12"/>
                  <a:gd name="T5" fmla="*/ 6 h 6"/>
                  <a:gd name="T6" fmla="*/ 12 w 12"/>
                  <a:gd name="T7" fmla="*/ 6 h 6"/>
                  <a:gd name="T8" fmla="*/ 12 w 12"/>
                  <a:gd name="T9" fmla="*/ 2 h 6"/>
                  <a:gd name="T10" fmla="*/ 12 w 12"/>
                  <a:gd name="T11" fmla="*/ 2 h 6"/>
                  <a:gd name="T12" fmla="*/ 10 w 12"/>
                  <a:gd name="T13" fmla="*/ 2 h 6"/>
                  <a:gd name="T14" fmla="*/ 8 w 12"/>
                  <a:gd name="T15" fmla="*/ 0 h 6"/>
                  <a:gd name="T16" fmla="*/ 8 w 12"/>
                  <a:gd name="T17" fmla="*/ 0 h 6"/>
                  <a:gd name="T18" fmla="*/ 4 w 12"/>
                  <a:gd name="T19" fmla="*/ 2 h 6"/>
                  <a:gd name="T20" fmla="*/ 4 w 12"/>
                  <a:gd name="T21" fmla="*/ 2 h 6"/>
                  <a:gd name="T22" fmla="*/ 4 w 12"/>
                  <a:gd name="T23" fmla="*/ 2 h 6"/>
                  <a:gd name="T24" fmla="*/ 4 w 12"/>
                  <a:gd name="T25" fmla="*/ 2 h 6"/>
                  <a:gd name="T26" fmla="*/ 0 w 12"/>
                  <a:gd name="T27" fmla="*/ 2 h 6"/>
                  <a:gd name="T28" fmla="*/ 0 w 12"/>
                  <a:gd name="T29" fmla="*/ 2 h 6"/>
                  <a:gd name="T30" fmla="*/ 0 w 12"/>
                  <a:gd name="T31" fmla="*/ 2 h 6"/>
                  <a:gd name="T32" fmla="*/ 0 w 12"/>
                  <a:gd name="T33" fmla="*/ 4 h 6"/>
                  <a:gd name="T34" fmla="*/ 0 w 12"/>
                  <a:gd name="T35" fmla="*/ 4 h 6"/>
                  <a:gd name="T36" fmla="*/ 4 w 12"/>
                  <a:gd name="T37" fmla="*/ 4 h 6"/>
                  <a:gd name="T38" fmla="*/ 8 w 12"/>
                  <a:gd name="T39" fmla="*/ 6 h 6"/>
                  <a:gd name="T40" fmla="*/ 8 w 12"/>
                  <a:gd name="T4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6">
                    <a:moveTo>
                      <a:pt x="8" y="6"/>
                    </a:moveTo>
                    <a:lnTo>
                      <a:pt x="8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2" name="Freeform 227"/>
              <p:cNvSpPr>
                <a:spLocks/>
              </p:cNvSpPr>
              <p:nvPr/>
            </p:nvSpPr>
            <p:spPr bwMode="auto">
              <a:xfrm>
                <a:off x="3323" y="4941"/>
                <a:ext cx="10" cy="6"/>
              </a:xfrm>
              <a:custGeom>
                <a:avLst/>
                <a:gdLst>
                  <a:gd name="T0" fmla="*/ 10 w 10"/>
                  <a:gd name="T1" fmla="*/ 0 h 6"/>
                  <a:gd name="T2" fmla="*/ 10 w 10"/>
                  <a:gd name="T3" fmla="*/ 0 h 6"/>
                  <a:gd name="T4" fmla="*/ 6 w 10"/>
                  <a:gd name="T5" fmla="*/ 0 h 6"/>
                  <a:gd name="T6" fmla="*/ 6 w 10"/>
                  <a:gd name="T7" fmla="*/ 0 h 6"/>
                  <a:gd name="T8" fmla="*/ 6 w 10"/>
                  <a:gd name="T9" fmla="*/ 0 h 6"/>
                  <a:gd name="T10" fmla="*/ 4 w 10"/>
                  <a:gd name="T11" fmla="*/ 0 h 6"/>
                  <a:gd name="T12" fmla="*/ 4 w 10"/>
                  <a:gd name="T13" fmla="*/ 0 h 6"/>
                  <a:gd name="T14" fmla="*/ 4 w 10"/>
                  <a:gd name="T15" fmla="*/ 0 h 6"/>
                  <a:gd name="T16" fmla="*/ 4 w 10"/>
                  <a:gd name="T17" fmla="*/ 0 h 6"/>
                  <a:gd name="T18" fmla="*/ 0 w 10"/>
                  <a:gd name="T19" fmla="*/ 2 h 6"/>
                  <a:gd name="T20" fmla="*/ 0 w 10"/>
                  <a:gd name="T21" fmla="*/ 2 h 6"/>
                  <a:gd name="T22" fmla="*/ 0 w 10"/>
                  <a:gd name="T23" fmla="*/ 2 h 6"/>
                  <a:gd name="T24" fmla="*/ 0 w 10"/>
                  <a:gd name="T25" fmla="*/ 2 h 6"/>
                  <a:gd name="T26" fmla="*/ 0 w 10"/>
                  <a:gd name="T27" fmla="*/ 2 h 6"/>
                  <a:gd name="T28" fmla="*/ 0 w 10"/>
                  <a:gd name="T29" fmla="*/ 2 h 6"/>
                  <a:gd name="T30" fmla="*/ 0 w 10"/>
                  <a:gd name="T31" fmla="*/ 6 h 6"/>
                  <a:gd name="T32" fmla="*/ 0 w 10"/>
                  <a:gd name="T33" fmla="*/ 6 h 6"/>
                  <a:gd name="T34" fmla="*/ 6 w 10"/>
                  <a:gd name="T35" fmla="*/ 6 h 6"/>
                  <a:gd name="T36" fmla="*/ 6 w 10"/>
                  <a:gd name="T37" fmla="*/ 6 h 6"/>
                  <a:gd name="T38" fmla="*/ 6 w 10"/>
                  <a:gd name="T39" fmla="*/ 6 h 6"/>
                  <a:gd name="T40" fmla="*/ 6 w 10"/>
                  <a:gd name="T41" fmla="*/ 6 h 6"/>
                  <a:gd name="T42" fmla="*/ 8 w 10"/>
                  <a:gd name="T43" fmla="*/ 6 h 6"/>
                  <a:gd name="T44" fmla="*/ 8 w 10"/>
                  <a:gd name="T45" fmla="*/ 6 h 6"/>
                  <a:gd name="T46" fmla="*/ 8 w 10"/>
                  <a:gd name="T47" fmla="*/ 6 h 6"/>
                  <a:gd name="T48" fmla="*/ 8 w 10"/>
                  <a:gd name="T49" fmla="*/ 6 h 6"/>
                  <a:gd name="T50" fmla="*/ 10 w 10"/>
                  <a:gd name="T51" fmla="*/ 6 h 6"/>
                  <a:gd name="T52" fmla="*/ 10 w 10"/>
                  <a:gd name="T53" fmla="*/ 6 h 6"/>
                  <a:gd name="T54" fmla="*/ 8 w 10"/>
                  <a:gd name="T55" fmla="*/ 4 h 6"/>
                  <a:gd name="T56" fmla="*/ 8 w 10"/>
                  <a:gd name="T57" fmla="*/ 4 h 6"/>
                  <a:gd name="T58" fmla="*/ 10 w 10"/>
                  <a:gd name="T59" fmla="*/ 2 h 6"/>
                  <a:gd name="T60" fmla="*/ 10 w 10"/>
                  <a:gd name="T61" fmla="*/ 2 h 6"/>
                  <a:gd name="T62" fmla="*/ 10 w 10"/>
                  <a:gd name="T63" fmla="*/ 0 h 6"/>
                  <a:gd name="T64" fmla="*/ 10 w 10"/>
                  <a:gd name="T6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6">
                    <a:moveTo>
                      <a:pt x="10" y="0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3" name="Freeform 228"/>
              <p:cNvSpPr>
                <a:spLocks/>
              </p:cNvSpPr>
              <p:nvPr/>
            </p:nvSpPr>
            <p:spPr bwMode="auto">
              <a:xfrm>
                <a:off x="2675" y="494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  <a:gd name="T18" fmla="*/ 2 w 2"/>
                  <a:gd name="T19" fmla="*/ 2 h 2"/>
                  <a:gd name="T20" fmla="*/ 2 w 2"/>
                  <a:gd name="T21" fmla="*/ 2 h 2"/>
                  <a:gd name="T22" fmla="*/ 2 w 2"/>
                  <a:gd name="T23" fmla="*/ 2 h 2"/>
                  <a:gd name="T24" fmla="*/ 2 w 2"/>
                  <a:gd name="T25" fmla="*/ 2 h 2"/>
                  <a:gd name="T26" fmla="*/ 2 w 2"/>
                  <a:gd name="T27" fmla="*/ 2 h 2"/>
                  <a:gd name="T28" fmla="*/ 2 w 2"/>
                  <a:gd name="T29" fmla="*/ 0 h 2"/>
                  <a:gd name="T30" fmla="*/ 2 w 2"/>
                  <a:gd name="T31" fmla="*/ 0 h 2"/>
                  <a:gd name="T32" fmla="*/ 0 w 2"/>
                  <a:gd name="T33" fmla="*/ 0 h 2"/>
                  <a:gd name="T34" fmla="*/ 0 w 2"/>
                  <a:gd name="T3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4" name="Freeform 229"/>
              <p:cNvSpPr>
                <a:spLocks/>
              </p:cNvSpPr>
              <p:nvPr/>
            </p:nvSpPr>
            <p:spPr bwMode="auto">
              <a:xfrm>
                <a:off x="1991" y="4941"/>
                <a:ext cx="8" cy="12"/>
              </a:xfrm>
              <a:custGeom>
                <a:avLst/>
                <a:gdLst>
                  <a:gd name="T0" fmla="*/ 2 w 8"/>
                  <a:gd name="T1" fmla="*/ 8 h 12"/>
                  <a:gd name="T2" fmla="*/ 2 w 8"/>
                  <a:gd name="T3" fmla="*/ 8 h 12"/>
                  <a:gd name="T4" fmla="*/ 2 w 8"/>
                  <a:gd name="T5" fmla="*/ 8 h 12"/>
                  <a:gd name="T6" fmla="*/ 4 w 8"/>
                  <a:gd name="T7" fmla="*/ 8 h 12"/>
                  <a:gd name="T8" fmla="*/ 4 w 8"/>
                  <a:gd name="T9" fmla="*/ 8 h 12"/>
                  <a:gd name="T10" fmla="*/ 4 w 8"/>
                  <a:gd name="T11" fmla="*/ 10 h 12"/>
                  <a:gd name="T12" fmla="*/ 8 w 8"/>
                  <a:gd name="T13" fmla="*/ 12 h 12"/>
                  <a:gd name="T14" fmla="*/ 8 w 8"/>
                  <a:gd name="T15" fmla="*/ 12 h 12"/>
                  <a:gd name="T16" fmla="*/ 6 w 8"/>
                  <a:gd name="T17" fmla="*/ 8 h 12"/>
                  <a:gd name="T18" fmla="*/ 6 w 8"/>
                  <a:gd name="T19" fmla="*/ 6 h 12"/>
                  <a:gd name="T20" fmla="*/ 4 w 8"/>
                  <a:gd name="T21" fmla="*/ 4 h 12"/>
                  <a:gd name="T22" fmla="*/ 4 w 8"/>
                  <a:gd name="T23" fmla="*/ 0 h 12"/>
                  <a:gd name="T24" fmla="*/ 4 w 8"/>
                  <a:gd name="T25" fmla="*/ 0 h 12"/>
                  <a:gd name="T26" fmla="*/ 0 w 8"/>
                  <a:gd name="T27" fmla="*/ 0 h 12"/>
                  <a:gd name="T28" fmla="*/ 0 w 8"/>
                  <a:gd name="T29" fmla="*/ 0 h 12"/>
                  <a:gd name="T30" fmla="*/ 0 w 8"/>
                  <a:gd name="T31" fmla="*/ 4 h 12"/>
                  <a:gd name="T32" fmla="*/ 0 w 8"/>
                  <a:gd name="T33" fmla="*/ 4 h 12"/>
                  <a:gd name="T34" fmla="*/ 0 w 8"/>
                  <a:gd name="T35" fmla="*/ 4 h 12"/>
                  <a:gd name="T36" fmla="*/ 0 w 8"/>
                  <a:gd name="T37" fmla="*/ 4 h 12"/>
                  <a:gd name="T38" fmla="*/ 2 w 8"/>
                  <a:gd name="T39" fmla="*/ 8 h 12"/>
                  <a:gd name="T40" fmla="*/ 2 w 8"/>
                  <a:gd name="T4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" h="12">
                    <a:moveTo>
                      <a:pt x="2" y="8"/>
                    </a:move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5" name="Freeform 230"/>
              <p:cNvSpPr>
                <a:spLocks/>
              </p:cNvSpPr>
              <p:nvPr/>
            </p:nvSpPr>
            <p:spPr bwMode="auto">
              <a:xfrm>
                <a:off x="3311" y="4941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2 h 4"/>
                  <a:gd name="T4" fmla="*/ 2 w 2"/>
                  <a:gd name="T5" fmla="*/ 4 h 4"/>
                  <a:gd name="T6" fmla="*/ 2 w 2"/>
                  <a:gd name="T7" fmla="*/ 4 h 4"/>
                  <a:gd name="T8" fmla="*/ 2 w 2"/>
                  <a:gd name="T9" fmla="*/ 0 h 4"/>
                  <a:gd name="T10" fmla="*/ 2 w 2"/>
                  <a:gd name="T11" fmla="*/ 0 h 4"/>
                  <a:gd name="T12" fmla="*/ 0 w 2"/>
                  <a:gd name="T13" fmla="*/ 0 h 4"/>
                  <a:gd name="T14" fmla="*/ 0 w 2"/>
                  <a:gd name="T15" fmla="*/ 0 h 4"/>
                  <a:gd name="T16" fmla="*/ 0 w 2"/>
                  <a:gd name="T17" fmla="*/ 2 h 4"/>
                  <a:gd name="T18" fmla="*/ 0 w 2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6" name="Freeform 231"/>
              <p:cNvSpPr>
                <a:spLocks/>
              </p:cNvSpPr>
              <p:nvPr/>
            </p:nvSpPr>
            <p:spPr bwMode="auto">
              <a:xfrm>
                <a:off x="3303" y="494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2 h 2"/>
                  <a:gd name="T4" fmla="*/ 0 h 2"/>
                  <a:gd name="T5" fmla="*/ 0 h 2"/>
                  <a:gd name="T6" fmla="*/ 2 h 2"/>
                  <a:gd name="T7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7" name="Freeform 232"/>
              <p:cNvSpPr>
                <a:spLocks/>
              </p:cNvSpPr>
              <p:nvPr/>
            </p:nvSpPr>
            <p:spPr bwMode="auto">
              <a:xfrm>
                <a:off x="2943" y="4945"/>
                <a:ext cx="74" cy="68"/>
              </a:xfrm>
              <a:custGeom>
                <a:avLst/>
                <a:gdLst>
                  <a:gd name="T0" fmla="*/ 6 w 74"/>
                  <a:gd name="T1" fmla="*/ 16 h 68"/>
                  <a:gd name="T2" fmla="*/ 4 w 74"/>
                  <a:gd name="T3" fmla="*/ 18 h 68"/>
                  <a:gd name="T4" fmla="*/ 8 w 74"/>
                  <a:gd name="T5" fmla="*/ 24 h 68"/>
                  <a:gd name="T6" fmla="*/ 8 w 74"/>
                  <a:gd name="T7" fmla="*/ 28 h 68"/>
                  <a:gd name="T8" fmla="*/ 14 w 74"/>
                  <a:gd name="T9" fmla="*/ 34 h 68"/>
                  <a:gd name="T10" fmla="*/ 16 w 74"/>
                  <a:gd name="T11" fmla="*/ 30 h 68"/>
                  <a:gd name="T12" fmla="*/ 24 w 74"/>
                  <a:gd name="T13" fmla="*/ 26 h 68"/>
                  <a:gd name="T14" fmla="*/ 28 w 74"/>
                  <a:gd name="T15" fmla="*/ 30 h 68"/>
                  <a:gd name="T16" fmla="*/ 34 w 74"/>
                  <a:gd name="T17" fmla="*/ 30 h 68"/>
                  <a:gd name="T18" fmla="*/ 36 w 74"/>
                  <a:gd name="T19" fmla="*/ 32 h 68"/>
                  <a:gd name="T20" fmla="*/ 40 w 74"/>
                  <a:gd name="T21" fmla="*/ 34 h 68"/>
                  <a:gd name="T22" fmla="*/ 42 w 74"/>
                  <a:gd name="T23" fmla="*/ 36 h 68"/>
                  <a:gd name="T24" fmla="*/ 26 w 74"/>
                  <a:gd name="T25" fmla="*/ 36 h 68"/>
                  <a:gd name="T26" fmla="*/ 20 w 74"/>
                  <a:gd name="T27" fmla="*/ 36 h 68"/>
                  <a:gd name="T28" fmla="*/ 14 w 74"/>
                  <a:gd name="T29" fmla="*/ 36 h 68"/>
                  <a:gd name="T30" fmla="*/ 16 w 74"/>
                  <a:gd name="T31" fmla="*/ 44 h 68"/>
                  <a:gd name="T32" fmla="*/ 20 w 74"/>
                  <a:gd name="T33" fmla="*/ 44 h 68"/>
                  <a:gd name="T34" fmla="*/ 32 w 74"/>
                  <a:gd name="T35" fmla="*/ 42 h 68"/>
                  <a:gd name="T36" fmla="*/ 28 w 74"/>
                  <a:gd name="T37" fmla="*/ 44 h 68"/>
                  <a:gd name="T38" fmla="*/ 26 w 74"/>
                  <a:gd name="T39" fmla="*/ 46 h 68"/>
                  <a:gd name="T40" fmla="*/ 24 w 74"/>
                  <a:gd name="T41" fmla="*/ 50 h 68"/>
                  <a:gd name="T42" fmla="*/ 20 w 74"/>
                  <a:gd name="T43" fmla="*/ 50 h 68"/>
                  <a:gd name="T44" fmla="*/ 18 w 74"/>
                  <a:gd name="T45" fmla="*/ 56 h 68"/>
                  <a:gd name="T46" fmla="*/ 26 w 74"/>
                  <a:gd name="T47" fmla="*/ 58 h 68"/>
                  <a:gd name="T48" fmla="*/ 30 w 74"/>
                  <a:gd name="T49" fmla="*/ 62 h 68"/>
                  <a:gd name="T50" fmla="*/ 38 w 74"/>
                  <a:gd name="T51" fmla="*/ 68 h 68"/>
                  <a:gd name="T52" fmla="*/ 38 w 74"/>
                  <a:gd name="T53" fmla="*/ 66 h 68"/>
                  <a:gd name="T54" fmla="*/ 42 w 74"/>
                  <a:gd name="T55" fmla="*/ 66 h 68"/>
                  <a:gd name="T56" fmla="*/ 44 w 74"/>
                  <a:gd name="T57" fmla="*/ 60 h 68"/>
                  <a:gd name="T58" fmla="*/ 52 w 74"/>
                  <a:gd name="T59" fmla="*/ 56 h 68"/>
                  <a:gd name="T60" fmla="*/ 60 w 74"/>
                  <a:gd name="T61" fmla="*/ 46 h 68"/>
                  <a:gd name="T62" fmla="*/ 62 w 74"/>
                  <a:gd name="T63" fmla="*/ 46 h 68"/>
                  <a:gd name="T64" fmla="*/ 62 w 74"/>
                  <a:gd name="T65" fmla="*/ 40 h 68"/>
                  <a:gd name="T66" fmla="*/ 74 w 74"/>
                  <a:gd name="T67" fmla="*/ 32 h 68"/>
                  <a:gd name="T68" fmla="*/ 68 w 74"/>
                  <a:gd name="T69" fmla="*/ 28 h 68"/>
                  <a:gd name="T70" fmla="*/ 66 w 74"/>
                  <a:gd name="T71" fmla="*/ 26 h 68"/>
                  <a:gd name="T72" fmla="*/ 60 w 74"/>
                  <a:gd name="T73" fmla="*/ 20 h 68"/>
                  <a:gd name="T74" fmla="*/ 56 w 74"/>
                  <a:gd name="T75" fmla="*/ 16 h 68"/>
                  <a:gd name="T76" fmla="*/ 54 w 74"/>
                  <a:gd name="T77" fmla="*/ 16 h 68"/>
                  <a:gd name="T78" fmla="*/ 54 w 74"/>
                  <a:gd name="T79" fmla="*/ 10 h 68"/>
                  <a:gd name="T80" fmla="*/ 52 w 74"/>
                  <a:gd name="T81" fmla="*/ 10 h 68"/>
                  <a:gd name="T82" fmla="*/ 48 w 74"/>
                  <a:gd name="T83" fmla="*/ 4 h 68"/>
                  <a:gd name="T84" fmla="*/ 42 w 74"/>
                  <a:gd name="T85" fmla="*/ 6 h 68"/>
                  <a:gd name="T86" fmla="*/ 38 w 74"/>
                  <a:gd name="T87" fmla="*/ 2 h 68"/>
                  <a:gd name="T88" fmla="*/ 30 w 74"/>
                  <a:gd name="T89" fmla="*/ 8 h 68"/>
                  <a:gd name="T90" fmla="*/ 32 w 74"/>
                  <a:gd name="T91" fmla="*/ 18 h 68"/>
                  <a:gd name="T92" fmla="*/ 34 w 74"/>
                  <a:gd name="T93" fmla="*/ 22 h 68"/>
                  <a:gd name="T94" fmla="*/ 34 w 74"/>
                  <a:gd name="T95" fmla="*/ 22 h 68"/>
                  <a:gd name="T96" fmla="*/ 32 w 74"/>
                  <a:gd name="T97" fmla="*/ 20 h 68"/>
                  <a:gd name="T98" fmla="*/ 30 w 74"/>
                  <a:gd name="T99" fmla="*/ 16 h 68"/>
                  <a:gd name="T100" fmla="*/ 24 w 74"/>
                  <a:gd name="T101" fmla="*/ 6 h 68"/>
                  <a:gd name="T102" fmla="*/ 18 w 74"/>
                  <a:gd name="T103" fmla="*/ 14 h 68"/>
                  <a:gd name="T104" fmla="*/ 16 w 74"/>
                  <a:gd name="T105" fmla="*/ 12 h 68"/>
                  <a:gd name="T106" fmla="*/ 12 w 74"/>
                  <a:gd name="T107" fmla="*/ 10 h 68"/>
                  <a:gd name="T108" fmla="*/ 18 w 74"/>
                  <a:gd name="T109" fmla="*/ 6 h 68"/>
                  <a:gd name="T110" fmla="*/ 14 w 74"/>
                  <a:gd name="T111" fmla="*/ 4 h 68"/>
                  <a:gd name="T112" fmla="*/ 12 w 74"/>
                  <a:gd name="T113" fmla="*/ 6 h 68"/>
                  <a:gd name="T114" fmla="*/ 6 w 74"/>
                  <a:gd name="T115" fmla="*/ 6 h 68"/>
                  <a:gd name="T116" fmla="*/ 2 w 74"/>
                  <a:gd name="T117" fmla="*/ 6 h 68"/>
                  <a:gd name="T118" fmla="*/ 2 w 74"/>
                  <a:gd name="T119" fmla="*/ 1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4" h="68">
                    <a:moveTo>
                      <a:pt x="2" y="12"/>
                    </a:move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4" y="30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6" y="52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2" y="50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32" y="62"/>
                    </a:lnTo>
                    <a:lnTo>
                      <a:pt x="34" y="62"/>
                    </a:lnTo>
                    <a:lnTo>
                      <a:pt x="34" y="62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50" y="60"/>
                    </a:lnTo>
                    <a:lnTo>
                      <a:pt x="50" y="60"/>
                    </a:lnTo>
                    <a:lnTo>
                      <a:pt x="52" y="56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2" y="40"/>
                    </a:lnTo>
                    <a:lnTo>
                      <a:pt x="62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6" y="32"/>
                    </a:lnTo>
                    <a:lnTo>
                      <a:pt x="74" y="32"/>
                    </a:lnTo>
                    <a:lnTo>
                      <a:pt x="74" y="32"/>
                    </a:lnTo>
                    <a:lnTo>
                      <a:pt x="74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2" y="24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8" name="Freeform 233"/>
              <p:cNvSpPr>
                <a:spLocks/>
              </p:cNvSpPr>
              <p:nvPr/>
            </p:nvSpPr>
            <p:spPr bwMode="auto">
              <a:xfrm>
                <a:off x="3267" y="4945"/>
                <a:ext cx="8" cy="4"/>
              </a:xfrm>
              <a:custGeom>
                <a:avLst/>
                <a:gdLst>
                  <a:gd name="T0" fmla="*/ 6 w 8"/>
                  <a:gd name="T1" fmla="*/ 4 h 4"/>
                  <a:gd name="T2" fmla="*/ 6 w 8"/>
                  <a:gd name="T3" fmla="*/ 4 h 4"/>
                  <a:gd name="T4" fmla="*/ 6 w 8"/>
                  <a:gd name="T5" fmla="*/ 4 h 4"/>
                  <a:gd name="T6" fmla="*/ 6 w 8"/>
                  <a:gd name="T7" fmla="*/ 4 h 4"/>
                  <a:gd name="T8" fmla="*/ 8 w 8"/>
                  <a:gd name="T9" fmla="*/ 4 h 4"/>
                  <a:gd name="T10" fmla="*/ 8 w 8"/>
                  <a:gd name="T11" fmla="*/ 4 h 4"/>
                  <a:gd name="T12" fmla="*/ 6 w 8"/>
                  <a:gd name="T13" fmla="*/ 0 h 4"/>
                  <a:gd name="T14" fmla="*/ 6 w 8"/>
                  <a:gd name="T15" fmla="*/ 0 h 4"/>
                  <a:gd name="T16" fmla="*/ 0 w 8"/>
                  <a:gd name="T17" fmla="*/ 2 h 4"/>
                  <a:gd name="T18" fmla="*/ 0 w 8"/>
                  <a:gd name="T19" fmla="*/ 2 h 4"/>
                  <a:gd name="T20" fmla="*/ 2 w 8"/>
                  <a:gd name="T21" fmla="*/ 4 h 4"/>
                  <a:gd name="T22" fmla="*/ 2 w 8"/>
                  <a:gd name="T23" fmla="*/ 4 h 4"/>
                  <a:gd name="T24" fmla="*/ 2 w 8"/>
                  <a:gd name="T25" fmla="*/ 4 h 4"/>
                  <a:gd name="T26" fmla="*/ 2 w 8"/>
                  <a:gd name="T27" fmla="*/ 4 h 4"/>
                  <a:gd name="T28" fmla="*/ 4 w 8"/>
                  <a:gd name="T29" fmla="*/ 4 h 4"/>
                  <a:gd name="T30" fmla="*/ 4 w 8"/>
                  <a:gd name="T31" fmla="*/ 4 h 4"/>
                  <a:gd name="T32" fmla="*/ 4 w 8"/>
                  <a:gd name="T33" fmla="*/ 4 h 4"/>
                  <a:gd name="T34" fmla="*/ 4 w 8"/>
                  <a:gd name="T35" fmla="*/ 4 h 4"/>
                  <a:gd name="T36" fmla="*/ 6 w 8"/>
                  <a:gd name="T37" fmla="*/ 4 h 4"/>
                  <a:gd name="T38" fmla="*/ 6 w 8"/>
                  <a:gd name="T3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9" name="Freeform 234"/>
              <p:cNvSpPr>
                <a:spLocks/>
              </p:cNvSpPr>
              <p:nvPr/>
            </p:nvSpPr>
            <p:spPr bwMode="auto">
              <a:xfrm>
                <a:off x="3345" y="4947"/>
                <a:ext cx="8" cy="6"/>
              </a:xfrm>
              <a:custGeom>
                <a:avLst/>
                <a:gdLst>
                  <a:gd name="T0" fmla="*/ 0 w 8"/>
                  <a:gd name="T1" fmla="*/ 4 h 6"/>
                  <a:gd name="T2" fmla="*/ 0 w 8"/>
                  <a:gd name="T3" fmla="*/ 4 h 6"/>
                  <a:gd name="T4" fmla="*/ 2 w 8"/>
                  <a:gd name="T5" fmla="*/ 6 h 6"/>
                  <a:gd name="T6" fmla="*/ 8 w 8"/>
                  <a:gd name="T7" fmla="*/ 6 h 6"/>
                  <a:gd name="T8" fmla="*/ 8 w 8"/>
                  <a:gd name="T9" fmla="*/ 6 h 6"/>
                  <a:gd name="T10" fmla="*/ 8 w 8"/>
                  <a:gd name="T11" fmla="*/ 6 h 6"/>
                  <a:gd name="T12" fmla="*/ 8 w 8"/>
                  <a:gd name="T13" fmla="*/ 6 h 6"/>
                  <a:gd name="T14" fmla="*/ 6 w 8"/>
                  <a:gd name="T15" fmla="*/ 2 h 6"/>
                  <a:gd name="T16" fmla="*/ 6 w 8"/>
                  <a:gd name="T17" fmla="*/ 0 h 6"/>
                  <a:gd name="T18" fmla="*/ 6 w 8"/>
                  <a:gd name="T19" fmla="*/ 0 h 6"/>
                  <a:gd name="T20" fmla="*/ 0 w 8"/>
                  <a:gd name="T21" fmla="*/ 2 h 6"/>
                  <a:gd name="T22" fmla="*/ 0 w 8"/>
                  <a:gd name="T23" fmla="*/ 2 h 6"/>
                  <a:gd name="T24" fmla="*/ 0 w 8"/>
                  <a:gd name="T25" fmla="*/ 4 h 6"/>
                  <a:gd name="T26" fmla="*/ 0 w 8"/>
                  <a:gd name="T2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6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0" name="Freeform 235"/>
              <p:cNvSpPr>
                <a:spLocks/>
              </p:cNvSpPr>
              <p:nvPr/>
            </p:nvSpPr>
            <p:spPr bwMode="auto">
              <a:xfrm>
                <a:off x="3275" y="4949"/>
                <a:ext cx="8" cy="4"/>
              </a:xfrm>
              <a:custGeom>
                <a:avLst/>
                <a:gdLst>
                  <a:gd name="T0" fmla="*/ 6 w 8"/>
                  <a:gd name="T1" fmla="*/ 0 h 4"/>
                  <a:gd name="T2" fmla="*/ 6 w 8"/>
                  <a:gd name="T3" fmla="*/ 0 h 4"/>
                  <a:gd name="T4" fmla="*/ 0 w 8"/>
                  <a:gd name="T5" fmla="*/ 4 h 4"/>
                  <a:gd name="T6" fmla="*/ 0 w 8"/>
                  <a:gd name="T7" fmla="*/ 4 h 4"/>
                  <a:gd name="T8" fmla="*/ 0 w 8"/>
                  <a:gd name="T9" fmla="*/ 4 h 4"/>
                  <a:gd name="T10" fmla="*/ 0 w 8"/>
                  <a:gd name="T11" fmla="*/ 4 h 4"/>
                  <a:gd name="T12" fmla="*/ 0 w 8"/>
                  <a:gd name="T13" fmla="*/ 4 h 4"/>
                  <a:gd name="T14" fmla="*/ 0 w 8"/>
                  <a:gd name="T15" fmla="*/ 4 h 4"/>
                  <a:gd name="T16" fmla="*/ 8 w 8"/>
                  <a:gd name="T17" fmla="*/ 4 h 4"/>
                  <a:gd name="T18" fmla="*/ 8 w 8"/>
                  <a:gd name="T19" fmla="*/ 4 h 4"/>
                  <a:gd name="T20" fmla="*/ 8 w 8"/>
                  <a:gd name="T21" fmla="*/ 0 h 4"/>
                  <a:gd name="T22" fmla="*/ 8 w 8"/>
                  <a:gd name="T23" fmla="*/ 0 h 4"/>
                  <a:gd name="T24" fmla="*/ 6 w 8"/>
                  <a:gd name="T25" fmla="*/ 0 h 4"/>
                  <a:gd name="T26" fmla="*/ 6 w 8"/>
                  <a:gd name="T27" fmla="*/ 0 h 4"/>
                  <a:gd name="T28" fmla="*/ 6 w 8"/>
                  <a:gd name="T29" fmla="*/ 0 h 4"/>
                  <a:gd name="T30" fmla="*/ 6 w 8"/>
                  <a:gd name="T3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1" name="Freeform 236"/>
              <p:cNvSpPr>
                <a:spLocks/>
              </p:cNvSpPr>
              <p:nvPr/>
            </p:nvSpPr>
            <p:spPr bwMode="auto">
              <a:xfrm>
                <a:off x="3625" y="4949"/>
                <a:ext cx="20" cy="12"/>
              </a:xfrm>
              <a:custGeom>
                <a:avLst/>
                <a:gdLst>
                  <a:gd name="T0" fmla="*/ 2 w 20"/>
                  <a:gd name="T1" fmla="*/ 2 h 12"/>
                  <a:gd name="T2" fmla="*/ 2 w 20"/>
                  <a:gd name="T3" fmla="*/ 2 h 12"/>
                  <a:gd name="T4" fmla="*/ 4 w 20"/>
                  <a:gd name="T5" fmla="*/ 2 h 12"/>
                  <a:gd name="T6" fmla="*/ 4 w 20"/>
                  <a:gd name="T7" fmla="*/ 2 h 12"/>
                  <a:gd name="T8" fmla="*/ 2 w 20"/>
                  <a:gd name="T9" fmla="*/ 4 h 12"/>
                  <a:gd name="T10" fmla="*/ 0 w 20"/>
                  <a:gd name="T11" fmla="*/ 4 h 12"/>
                  <a:gd name="T12" fmla="*/ 0 w 20"/>
                  <a:gd name="T13" fmla="*/ 4 h 12"/>
                  <a:gd name="T14" fmla="*/ 2 w 20"/>
                  <a:gd name="T15" fmla="*/ 8 h 12"/>
                  <a:gd name="T16" fmla="*/ 2 w 20"/>
                  <a:gd name="T17" fmla="*/ 8 h 12"/>
                  <a:gd name="T18" fmla="*/ 2 w 20"/>
                  <a:gd name="T19" fmla="*/ 10 h 12"/>
                  <a:gd name="T20" fmla="*/ 2 w 20"/>
                  <a:gd name="T21" fmla="*/ 10 h 12"/>
                  <a:gd name="T22" fmla="*/ 2 w 20"/>
                  <a:gd name="T23" fmla="*/ 10 h 12"/>
                  <a:gd name="T24" fmla="*/ 2 w 20"/>
                  <a:gd name="T25" fmla="*/ 10 h 12"/>
                  <a:gd name="T26" fmla="*/ 2 w 20"/>
                  <a:gd name="T27" fmla="*/ 10 h 12"/>
                  <a:gd name="T28" fmla="*/ 2 w 20"/>
                  <a:gd name="T29" fmla="*/ 10 h 12"/>
                  <a:gd name="T30" fmla="*/ 2 w 20"/>
                  <a:gd name="T31" fmla="*/ 12 h 12"/>
                  <a:gd name="T32" fmla="*/ 2 w 20"/>
                  <a:gd name="T33" fmla="*/ 12 h 12"/>
                  <a:gd name="T34" fmla="*/ 8 w 20"/>
                  <a:gd name="T35" fmla="*/ 12 h 12"/>
                  <a:gd name="T36" fmla="*/ 8 w 20"/>
                  <a:gd name="T37" fmla="*/ 12 h 12"/>
                  <a:gd name="T38" fmla="*/ 8 w 20"/>
                  <a:gd name="T39" fmla="*/ 10 h 12"/>
                  <a:gd name="T40" fmla="*/ 8 w 20"/>
                  <a:gd name="T41" fmla="*/ 10 h 12"/>
                  <a:gd name="T42" fmla="*/ 16 w 20"/>
                  <a:gd name="T43" fmla="*/ 10 h 12"/>
                  <a:gd name="T44" fmla="*/ 16 w 20"/>
                  <a:gd name="T45" fmla="*/ 10 h 12"/>
                  <a:gd name="T46" fmla="*/ 16 w 20"/>
                  <a:gd name="T47" fmla="*/ 10 h 12"/>
                  <a:gd name="T48" fmla="*/ 16 w 20"/>
                  <a:gd name="T49" fmla="*/ 10 h 12"/>
                  <a:gd name="T50" fmla="*/ 20 w 20"/>
                  <a:gd name="T51" fmla="*/ 10 h 12"/>
                  <a:gd name="T52" fmla="*/ 20 w 20"/>
                  <a:gd name="T53" fmla="*/ 10 h 12"/>
                  <a:gd name="T54" fmla="*/ 18 w 20"/>
                  <a:gd name="T55" fmla="*/ 6 h 12"/>
                  <a:gd name="T56" fmla="*/ 16 w 20"/>
                  <a:gd name="T57" fmla="*/ 4 h 12"/>
                  <a:gd name="T58" fmla="*/ 10 w 20"/>
                  <a:gd name="T59" fmla="*/ 2 h 12"/>
                  <a:gd name="T60" fmla="*/ 10 w 20"/>
                  <a:gd name="T61" fmla="*/ 2 h 12"/>
                  <a:gd name="T62" fmla="*/ 10 w 20"/>
                  <a:gd name="T63" fmla="*/ 0 h 12"/>
                  <a:gd name="T64" fmla="*/ 10 w 20"/>
                  <a:gd name="T65" fmla="*/ 0 h 12"/>
                  <a:gd name="T66" fmla="*/ 6 w 20"/>
                  <a:gd name="T67" fmla="*/ 0 h 12"/>
                  <a:gd name="T68" fmla="*/ 2 w 20"/>
                  <a:gd name="T69" fmla="*/ 0 h 12"/>
                  <a:gd name="T70" fmla="*/ 2 w 20"/>
                  <a:gd name="T71" fmla="*/ 0 h 12"/>
                  <a:gd name="T72" fmla="*/ 2 w 20"/>
                  <a:gd name="T73" fmla="*/ 2 h 12"/>
                  <a:gd name="T74" fmla="*/ 2 w 20"/>
                  <a:gd name="T7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" h="12">
                    <a:moveTo>
                      <a:pt x="2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2" name="Freeform 237"/>
              <p:cNvSpPr>
                <a:spLocks/>
              </p:cNvSpPr>
              <p:nvPr/>
            </p:nvSpPr>
            <p:spPr bwMode="auto">
              <a:xfrm>
                <a:off x="3693" y="4955"/>
                <a:ext cx="42" cy="28"/>
              </a:xfrm>
              <a:custGeom>
                <a:avLst/>
                <a:gdLst>
                  <a:gd name="T0" fmla="*/ 0 w 42"/>
                  <a:gd name="T1" fmla="*/ 28 h 28"/>
                  <a:gd name="T2" fmla="*/ 4 w 42"/>
                  <a:gd name="T3" fmla="*/ 28 h 28"/>
                  <a:gd name="T4" fmla="*/ 4 w 42"/>
                  <a:gd name="T5" fmla="*/ 28 h 28"/>
                  <a:gd name="T6" fmla="*/ 4 w 42"/>
                  <a:gd name="T7" fmla="*/ 28 h 28"/>
                  <a:gd name="T8" fmla="*/ 6 w 42"/>
                  <a:gd name="T9" fmla="*/ 28 h 28"/>
                  <a:gd name="T10" fmla="*/ 10 w 42"/>
                  <a:gd name="T11" fmla="*/ 26 h 28"/>
                  <a:gd name="T12" fmla="*/ 14 w 42"/>
                  <a:gd name="T13" fmla="*/ 22 h 28"/>
                  <a:gd name="T14" fmla="*/ 14 w 42"/>
                  <a:gd name="T15" fmla="*/ 22 h 28"/>
                  <a:gd name="T16" fmla="*/ 14 w 42"/>
                  <a:gd name="T17" fmla="*/ 22 h 28"/>
                  <a:gd name="T18" fmla="*/ 16 w 42"/>
                  <a:gd name="T19" fmla="*/ 22 h 28"/>
                  <a:gd name="T20" fmla="*/ 20 w 42"/>
                  <a:gd name="T21" fmla="*/ 22 h 28"/>
                  <a:gd name="T22" fmla="*/ 20 w 42"/>
                  <a:gd name="T23" fmla="*/ 24 h 28"/>
                  <a:gd name="T24" fmla="*/ 24 w 42"/>
                  <a:gd name="T25" fmla="*/ 24 h 28"/>
                  <a:gd name="T26" fmla="*/ 24 w 42"/>
                  <a:gd name="T27" fmla="*/ 24 h 28"/>
                  <a:gd name="T28" fmla="*/ 26 w 42"/>
                  <a:gd name="T29" fmla="*/ 24 h 28"/>
                  <a:gd name="T30" fmla="*/ 28 w 42"/>
                  <a:gd name="T31" fmla="*/ 24 h 28"/>
                  <a:gd name="T32" fmla="*/ 34 w 42"/>
                  <a:gd name="T33" fmla="*/ 22 h 28"/>
                  <a:gd name="T34" fmla="*/ 34 w 42"/>
                  <a:gd name="T35" fmla="*/ 20 h 28"/>
                  <a:gd name="T36" fmla="*/ 36 w 42"/>
                  <a:gd name="T37" fmla="*/ 20 h 28"/>
                  <a:gd name="T38" fmla="*/ 40 w 42"/>
                  <a:gd name="T39" fmla="*/ 20 h 28"/>
                  <a:gd name="T40" fmla="*/ 42 w 42"/>
                  <a:gd name="T41" fmla="*/ 18 h 28"/>
                  <a:gd name="T42" fmla="*/ 42 w 42"/>
                  <a:gd name="T43" fmla="*/ 16 h 28"/>
                  <a:gd name="T44" fmla="*/ 42 w 42"/>
                  <a:gd name="T45" fmla="*/ 16 h 28"/>
                  <a:gd name="T46" fmla="*/ 42 w 42"/>
                  <a:gd name="T47" fmla="*/ 14 h 28"/>
                  <a:gd name="T48" fmla="*/ 34 w 42"/>
                  <a:gd name="T49" fmla="*/ 10 h 28"/>
                  <a:gd name="T50" fmla="*/ 34 w 42"/>
                  <a:gd name="T51" fmla="*/ 10 h 28"/>
                  <a:gd name="T52" fmla="*/ 32 w 42"/>
                  <a:gd name="T53" fmla="*/ 8 h 28"/>
                  <a:gd name="T54" fmla="*/ 30 w 42"/>
                  <a:gd name="T55" fmla="*/ 8 h 28"/>
                  <a:gd name="T56" fmla="*/ 28 w 42"/>
                  <a:gd name="T57" fmla="*/ 6 h 28"/>
                  <a:gd name="T58" fmla="*/ 26 w 42"/>
                  <a:gd name="T59" fmla="*/ 6 h 28"/>
                  <a:gd name="T60" fmla="*/ 24 w 42"/>
                  <a:gd name="T61" fmla="*/ 4 h 28"/>
                  <a:gd name="T62" fmla="*/ 20 w 42"/>
                  <a:gd name="T63" fmla="*/ 6 h 28"/>
                  <a:gd name="T64" fmla="*/ 22 w 42"/>
                  <a:gd name="T65" fmla="*/ 4 h 28"/>
                  <a:gd name="T66" fmla="*/ 18 w 42"/>
                  <a:gd name="T67" fmla="*/ 0 h 28"/>
                  <a:gd name="T68" fmla="*/ 18 w 42"/>
                  <a:gd name="T69" fmla="*/ 0 h 28"/>
                  <a:gd name="T70" fmla="*/ 18 w 42"/>
                  <a:gd name="T71" fmla="*/ 2 h 28"/>
                  <a:gd name="T72" fmla="*/ 16 w 42"/>
                  <a:gd name="T73" fmla="*/ 2 h 28"/>
                  <a:gd name="T74" fmla="*/ 14 w 42"/>
                  <a:gd name="T75" fmla="*/ 2 h 28"/>
                  <a:gd name="T76" fmla="*/ 14 w 42"/>
                  <a:gd name="T77" fmla="*/ 4 h 28"/>
                  <a:gd name="T78" fmla="*/ 14 w 42"/>
                  <a:gd name="T79" fmla="*/ 6 h 28"/>
                  <a:gd name="T80" fmla="*/ 14 w 42"/>
                  <a:gd name="T81" fmla="*/ 8 h 28"/>
                  <a:gd name="T82" fmla="*/ 10 w 42"/>
                  <a:gd name="T83" fmla="*/ 10 h 28"/>
                  <a:gd name="T84" fmla="*/ 10 w 42"/>
                  <a:gd name="T85" fmla="*/ 12 h 28"/>
                  <a:gd name="T86" fmla="*/ 10 w 42"/>
                  <a:gd name="T87" fmla="*/ 16 h 28"/>
                  <a:gd name="T88" fmla="*/ 6 w 42"/>
                  <a:gd name="T89" fmla="*/ 20 h 28"/>
                  <a:gd name="T90" fmla="*/ 6 w 42"/>
                  <a:gd name="T91" fmla="*/ 22 h 28"/>
                  <a:gd name="T92" fmla="*/ 0 w 42"/>
                  <a:gd name="T93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" h="28">
                    <a:moveTo>
                      <a:pt x="0" y="26"/>
                    </a:move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8" y="20"/>
                    </a:lnTo>
                    <a:lnTo>
                      <a:pt x="40" y="20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3" name="Freeform 238"/>
              <p:cNvSpPr>
                <a:spLocks/>
              </p:cNvSpPr>
              <p:nvPr/>
            </p:nvSpPr>
            <p:spPr bwMode="auto">
              <a:xfrm>
                <a:off x="2201" y="4957"/>
                <a:ext cx="12" cy="6"/>
              </a:xfrm>
              <a:custGeom>
                <a:avLst/>
                <a:gdLst>
                  <a:gd name="T0" fmla="*/ 10 w 12"/>
                  <a:gd name="T1" fmla="*/ 6 h 6"/>
                  <a:gd name="T2" fmla="*/ 10 w 12"/>
                  <a:gd name="T3" fmla="*/ 6 h 6"/>
                  <a:gd name="T4" fmla="*/ 10 w 12"/>
                  <a:gd name="T5" fmla="*/ 2 h 6"/>
                  <a:gd name="T6" fmla="*/ 10 w 12"/>
                  <a:gd name="T7" fmla="*/ 2 h 6"/>
                  <a:gd name="T8" fmla="*/ 12 w 12"/>
                  <a:gd name="T9" fmla="*/ 2 h 6"/>
                  <a:gd name="T10" fmla="*/ 12 w 12"/>
                  <a:gd name="T11" fmla="*/ 2 h 6"/>
                  <a:gd name="T12" fmla="*/ 12 w 12"/>
                  <a:gd name="T13" fmla="*/ 0 h 6"/>
                  <a:gd name="T14" fmla="*/ 12 w 12"/>
                  <a:gd name="T15" fmla="*/ 0 h 6"/>
                  <a:gd name="T16" fmla="*/ 8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2 w 12"/>
                  <a:gd name="T23" fmla="*/ 0 h 6"/>
                  <a:gd name="T24" fmla="*/ 2 w 12"/>
                  <a:gd name="T25" fmla="*/ 0 h 6"/>
                  <a:gd name="T26" fmla="*/ 2 w 12"/>
                  <a:gd name="T27" fmla="*/ 0 h 6"/>
                  <a:gd name="T28" fmla="*/ 2 w 12"/>
                  <a:gd name="T29" fmla="*/ 0 h 6"/>
                  <a:gd name="T30" fmla="*/ 0 w 12"/>
                  <a:gd name="T31" fmla="*/ 0 h 6"/>
                  <a:gd name="T32" fmla="*/ 0 w 12"/>
                  <a:gd name="T33" fmla="*/ 0 h 6"/>
                  <a:gd name="T34" fmla="*/ 0 w 12"/>
                  <a:gd name="T35" fmla="*/ 2 h 6"/>
                  <a:gd name="T36" fmla="*/ 0 w 12"/>
                  <a:gd name="T37" fmla="*/ 2 h 6"/>
                  <a:gd name="T38" fmla="*/ 0 w 12"/>
                  <a:gd name="T39" fmla="*/ 2 h 6"/>
                  <a:gd name="T40" fmla="*/ 0 w 12"/>
                  <a:gd name="T41" fmla="*/ 2 h 6"/>
                  <a:gd name="T42" fmla="*/ 0 w 12"/>
                  <a:gd name="T43" fmla="*/ 4 h 6"/>
                  <a:gd name="T44" fmla="*/ 0 w 12"/>
                  <a:gd name="T45" fmla="*/ 4 h 6"/>
                  <a:gd name="T46" fmla="*/ 0 w 12"/>
                  <a:gd name="T47" fmla="*/ 4 h 6"/>
                  <a:gd name="T48" fmla="*/ 0 w 12"/>
                  <a:gd name="T49" fmla="*/ 4 h 6"/>
                  <a:gd name="T50" fmla="*/ 4 w 12"/>
                  <a:gd name="T51" fmla="*/ 4 h 6"/>
                  <a:gd name="T52" fmla="*/ 4 w 12"/>
                  <a:gd name="T53" fmla="*/ 4 h 6"/>
                  <a:gd name="T54" fmla="*/ 4 w 12"/>
                  <a:gd name="T55" fmla="*/ 4 h 6"/>
                  <a:gd name="T56" fmla="*/ 4 w 12"/>
                  <a:gd name="T57" fmla="*/ 4 h 6"/>
                  <a:gd name="T58" fmla="*/ 4 w 12"/>
                  <a:gd name="T59" fmla="*/ 4 h 6"/>
                  <a:gd name="T60" fmla="*/ 4 w 12"/>
                  <a:gd name="T61" fmla="*/ 4 h 6"/>
                  <a:gd name="T62" fmla="*/ 4 w 12"/>
                  <a:gd name="T63" fmla="*/ 4 h 6"/>
                  <a:gd name="T64" fmla="*/ 4 w 12"/>
                  <a:gd name="T65" fmla="*/ 4 h 6"/>
                  <a:gd name="T66" fmla="*/ 8 w 12"/>
                  <a:gd name="T67" fmla="*/ 4 h 6"/>
                  <a:gd name="T68" fmla="*/ 8 w 12"/>
                  <a:gd name="T69" fmla="*/ 4 h 6"/>
                  <a:gd name="T70" fmla="*/ 8 w 12"/>
                  <a:gd name="T71" fmla="*/ 6 h 6"/>
                  <a:gd name="T72" fmla="*/ 8 w 12"/>
                  <a:gd name="T73" fmla="*/ 6 h 6"/>
                  <a:gd name="T74" fmla="*/ 10 w 12"/>
                  <a:gd name="T75" fmla="*/ 6 h 6"/>
                  <a:gd name="T76" fmla="*/ 10 w 12"/>
                  <a:gd name="T7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" h="6">
                    <a:moveTo>
                      <a:pt x="10" y="6"/>
                    </a:moveTo>
                    <a:lnTo>
                      <a:pt x="10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4" name="Freeform 239"/>
              <p:cNvSpPr>
                <a:spLocks/>
              </p:cNvSpPr>
              <p:nvPr/>
            </p:nvSpPr>
            <p:spPr bwMode="auto">
              <a:xfrm>
                <a:off x="1935" y="4957"/>
                <a:ext cx="60" cy="30"/>
              </a:xfrm>
              <a:custGeom>
                <a:avLst/>
                <a:gdLst>
                  <a:gd name="T0" fmla="*/ 2 w 60"/>
                  <a:gd name="T1" fmla="*/ 8 h 30"/>
                  <a:gd name="T2" fmla="*/ 4 w 60"/>
                  <a:gd name="T3" fmla="*/ 6 h 30"/>
                  <a:gd name="T4" fmla="*/ 4 w 60"/>
                  <a:gd name="T5" fmla="*/ 10 h 30"/>
                  <a:gd name="T6" fmla="*/ 6 w 60"/>
                  <a:gd name="T7" fmla="*/ 10 h 30"/>
                  <a:gd name="T8" fmla="*/ 8 w 60"/>
                  <a:gd name="T9" fmla="*/ 8 h 30"/>
                  <a:gd name="T10" fmla="*/ 8 w 60"/>
                  <a:gd name="T11" fmla="*/ 10 h 30"/>
                  <a:gd name="T12" fmla="*/ 8 w 60"/>
                  <a:gd name="T13" fmla="*/ 14 h 30"/>
                  <a:gd name="T14" fmla="*/ 10 w 60"/>
                  <a:gd name="T15" fmla="*/ 12 h 30"/>
                  <a:gd name="T16" fmla="*/ 12 w 60"/>
                  <a:gd name="T17" fmla="*/ 12 h 30"/>
                  <a:gd name="T18" fmla="*/ 14 w 60"/>
                  <a:gd name="T19" fmla="*/ 12 h 30"/>
                  <a:gd name="T20" fmla="*/ 14 w 60"/>
                  <a:gd name="T21" fmla="*/ 14 h 30"/>
                  <a:gd name="T22" fmla="*/ 12 w 60"/>
                  <a:gd name="T23" fmla="*/ 16 h 30"/>
                  <a:gd name="T24" fmla="*/ 14 w 60"/>
                  <a:gd name="T25" fmla="*/ 16 h 30"/>
                  <a:gd name="T26" fmla="*/ 14 w 60"/>
                  <a:gd name="T27" fmla="*/ 16 h 30"/>
                  <a:gd name="T28" fmla="*/ 14 w 60"/>
                  <a:gd name="T29" fmla="*/ 18 h 30"/>
                  <a:gd name="T30" fmla="*/ 10 w 60"/>
                  <a:gd name="T31" fmla="*/ 20 h 30"/>
                  <a:gd name="T32" fmla="*/ 14 w 60"/>
                  <a:gd name="T33" fmla="*/ 20 h 30"/>
                  <a:gd name="T34" fmla="*/ 24 w 60"/>
                  <a:gd name="T35" fmla="*/ 16 h 30"/>
                  <a:gd name="T36" fmla="*/ 24 w 60"/>
                  <a:gd name="T37" fmla="*/ 16 h 30"/>
                  <a:gd name="T38" fmla="*/ 26 w 60"/>
                  <a:gd name="T39" fmla="*/ 18 h 30"/>
                  <a:gd name="T40" fmla="*/ 26 w 60"/>
                  <a:gd name="T41" fmla="*/ 14 h 30"/>
                  <a:gd name="T42" fmla="*/ 28 w 60"/>
                  <a:gd name="T43" fmla="*/ 16 h 30"/>
                  <a:gd name="T44" fmla="*/ 34 w 60"/>
                  <a:gd name="T45" fmla="*/ 16 h 30"/>
                  <a:gd name="T46" fmla="*/ 36 w 60"/>
                  <a:gd name="T47" fmla="*/ 16 h 30"/>
                  <a:gd name="T48" fmla="*/ 36 w 60"/>
                  <a:gd name="T49" fmla="*/ 18 h 30"/>
                  <a:gd name="T50" fmla="*/ 38 w 60"/>
                  <a:gd name="T51" fmla="*/ 20 h 30"/>
                  <a:gd name="T52" fmla="*/ 40 w 60"/>
                  <a:gd name="T53" fmla="*/ 20 h 30"/>
                  <a:gd name="T54" fmla="*/ 42 w 60"/>
                  <a:gd name="T55" fmla="*/ 20 h 30"/>
                  <a:gd name="T56" fmla="*/ 42 w 60"/>
                  <a:gd name="T57" fmla="*/ 22 h 30"/>
                  <a:gd name="T58" fmla="*/ 46 w 60"/>
                  <a:gd name="T59" fmla="*/ 24 h 30"/>
                  <a:gd name="T60" fmla="*/ 50 w 60"/>
                  <a:gd name="T61" fmla="*/ 26 h 30"/>
                  <a:gd name="T62" fmla="*/ 58 w 60"/>
                  <a:gd name="T63" fmla="*/ 30 h 30"/>
                  <a:gd name="T64" fmla="*/ 58 w 60"/>
                  <a:gd name="T65" fmla="*/ 30 h 30"/>
                  <a:gd name="T66" fmla="*/ 60 w 60"/>
                  <a:gd name="T67" fmla="*/ 26 h 30"/>
                  <a:gd name="T68" fmla="*/ 60 w 60"/>
                  <a:gd name="T69" fmla="*/ 22 h 30"/>
                  <a:gd name="T70" fmla="*/ 60 w 60"/>
                  <a:gd name="T71" fmla="*/ 20 h 30"/>
                  <a:gd name="T72" fmla="*/ 58 w 60"/>
                  <a:gd name="T73" fmla="*/ 18 h 30"/>
                  <a:gd name="T74" fmla="*/ 56 w 60"/>
                  <a:gd name="T75" fmla="*/ 14 h 30"/>
                  <a:gd name="T76" fmla="*/ 48 w 60"/>
                  <a:gd name="T77" fmla="*/ 14 h 30"/>
                  <a:gd name="T78" fmla="*/ 46 w 60"/>
                  <a:gd name="T79" fmla="*/ 14 h 30"/>
                  <a:gd name="T80" fmla="*/ 40 w 60"/>
                  <a:gd name="T81" fmla="*/ 8 h 30"/>
                  <a:gd name="T82" fmla="*/ 36 w 60"/>
                  <a:gd name="T83" fmla="*/ 8 h 30"/>
                  <a:gd name="T84" fmla="*/ 34 w 60"/>
                  <a:gd name="T85" fmla="*/ 6 h 30"/>
                  <a:gd name="T86" fmla="*/ 30 w 60"/>
                  <a:gd name="T87" fmla="*/ 6 h 30"/>
                  <a:gd name="T88" fmla="*/ 26 w 60"/>
                  <a:gd name="T89" fmla="*/ 8 h 30"/>
                  <a:gd name="T90" fmla="*/ 26 w 60"/>
                  <a:gd name="T91" fmla="*/ 6 h 30"/>
                  <a:gd name="T92" fmla="*/ 22 w 60"/>
                  <a:gd name="T93" fmla="*/ 4 h 30"/>
                  <a:gd name="T94" fmla="*/ 18 w 60"/>
                  <a:gd name="T95" fmla="*/ 8 h 30"/>
                  <a:gd name="T96" fmla="*/ 18 w 60"/>
                  <a:gd name="T97" fmla="*/ 8 h 30"/>
                  <a:gd name="T98" fmla="*/ 16 w 60"/>
                  <a:gd name="T99" fmla="*/ 6 h 30"/>
                  <a:gd name="T100" fmla="*/ 14 w 60"/>
                  <a:gd name="T101" fmla="*/ 4 h 30"/>
                  <a:gd name="T102" fmla="*/ 14 w 60"/>
                  <a:gd name="T103" fmla="*/ 4 h 30"/>
                  <a:gd name="T104" fmla="*/ 12 w 60"/>
                  <a:gd name="T105" fmla="*/ 2 h 30"/>
                  <a:gd name="T106" fmla="*/ 8 w 60"/>
                  <a:gd name="T107" fmla="*/ 2 h 30"/>
                  <a:gd name="T108" fmla="*/ 6 w 60"/>
                  <a:gd name="T109" fmla="*/ 2 h 30"/>
                  <a:gd name="T110" fmla="*/ 4 w 60"/>
                  <a:gd name="T111" fmla="*/ 0 h 30"/>
                  <a:gd name="T112" fmla="*/ 2 w 60"/>
                  <a:gd name="T113" fmla="*/ 2 h 30"/>
                  <a:gd name="T114" fmla="*/ 0 w 60"/>
                  <a:gd name="T115" fmla="*/ 4 h 30"/>
                  <a:gd name="T116" fmla="*/ 2 w 60"/>
                  <a:gd name="T117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0" h="30">
                    <a:moveTo>
                      <a:pt x="2" y="8"/>
                    </a:moveTo>
                    <a:lnTo>
                      <a:pt x="2" y="8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0" y="26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8" y="18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5" name="Freeform 240"/>
              <p:cNvSpPr>
                <a:spLocks/>
              </p:cNvSpPr>
              <p:nvPr/>
            </p:nvSpPr>
            <p:spPr bwMode="auto">
              <a:xfrm>
                <a:off x="2003" y="4963"/>
                <a:ext cx="28" cy="24"/>
              </a:xfrm>
              <a:custGeom>
                <a:avLst/>
                <a:gdLst>
                  <a:gd name="T0" fmla="*/ 2 w 28"/>
                  <a:gd name="T1" fmla="*/ 12 h 24"/>
                  <a:gd name="T2" fmla="*/ 2 w 28"/>
                  <a:gd name="T3" fmla="*/ 12 h 24"/>
                  <a:gd name="T4" fmla="*/ 2 w 28"/>
                  <a:gd name="T5" fmla="*/ 12 h 24"/>
                  <a:gd name="T6" fmla="*/ 8 w 28"/>
                  <a:gd name="T7" fmla="*/ 12 h 24"/>
                  <a:gd name="T8" fmla="*/ 10 w 28"/>
                  <a:gd name="T9" fmla="*/ 14 h 24"/>
                  <a:gd name="T10" fmla="*/ 10 w 28"/>
                  <a:gd name="T11" fmla="*/ 14 h 24"/>
                  <a:gd name="T12" fmla="*/ 6 w 28"/>
                  <a:gd name="T13" fmla="*/ 14 h 24"/>
                  <a:gd name="T14" fmla="*/ 6 w 28"/>
                  <a:gd name="T15" fmla="*/ 16 h 24"/>
                  <a:gd name="T16" fmla="*/ 6 w 28"/>
                  <a:gd name="T17" fmla="*/ 16 h 24"/>
                  <a:gd name="T18" fmla="*/ 6 w 28"/>
                  <a:gd name="T19" fmla="*/ 16 h 24"/>
                  <a:gd name="T20" fmla="*/ 6 w 28"/>
                  <a:gd name="T21" fmla="*/ 16 h 24"/>
                  <a:gd name="T22" fmla="*/ 10 w 28"/>
                  <a:gd name="T23" fmla="*/ 22 h 24"/>
                  <a:gd name="T24" fmla="*/ 12 w 28"/>
                  <a:gd name="T25" fmla="*/ 22 h 24"/>
                  <a:gd name="T26" fmla="*/ 12 w 28"/>
                  <a:gd name="T27" fmla="*/ 22 h 24"/>
                  <a:gd name="T28" fmla="*/ 12 w 28"/>
                  <a:gd name="T29" fmla="*/ 24 h 24"/>
                  <a:gd name="T30" fmla="*/ 12 w 28"/>
                  <a:gd name="T31" fmla="*/ 24 h 24"/>
                  <a:gd name="T32" fmla="*/ 16 w 28"/>
                  <a:gd name="T33" fmla="*/ 24 h 24"/>
                  <a:gd name="T34" fmla="*/ 16 w 28"/>
                  <a:gd name="T35" fmla="*/ 22 h 24"/>
                  <a:gd name="T36" fmla="*/ 20 w 28"/>
                  <a:gd name="T37" fmla="*/ 22 h 24"/>
                  <a:gd name="T38" fmla="*/ 20 w 28"/>
                  <a:gd name="T39" fmla="*/ 20 h 24"/>
                  <a:gd name="T40" fmla="*/ 22 w 28"/>
                  <a:gd name="T41" fmla="*/ 20 h 24"/>
                  <a:gd name="T42" fmla="*/ 22 w 28"/>
                  <a:gd name="T43" fmla="*/ 20 h 24"/>
                  <a:gd name="T44" fmla="*/ 28 w 28"/>
                  <a:gd name="T45" fmla="*/ 20 h 24"/>
                  <a:gd name="T46" fmla="*/ 28 w 28"/>
                  <a:gd name="T47" fmla="*/ 20 h 24"/>
                  <a:gd name="T48" fmla="*/ 28 w 28"/>
                  <a:gd name="T49" fmla="*/ 20 h 24"/>
                  <a:gd name="T50" fmla="*/ 28 w 28"/>
                  <a:gd name="T51" fmla="*/ 18 h 24"/>
                  <a:gd name="T52" fmla="*/ 28 w 28"/>
                  <a:gd name="T53" fmla="*/ 18 h 24"/>
                  <a:gd name="T54" fmla="*/ 28 w 28"/>
                  <a:gd name="T55" fmla="*/ 16 h 24"/>
                  <a:gd name="T56" fmla="*/ 26 w 28"/>
                  <a:gd name="T57" fmla="*/ 16 h 24"/>
                  <a:gd name="T58" fmla="*/ 26 w 28"/>
                  <a:gd name="T59" fmla="*/ 14 h 24"/>
                  <a:gd name="T60" fmla="*/ 26 w 28"/>
                  <a:gd name="T61" fmla="*/ 14 h 24"/>
                  <a:gd name="T62" fmla="*/ 24 w 28"/>
                  <a:gd name="T63" fmla="*/ 10 h 24"/>
                  <a:gd name="T64" fmla="*/ 22 w 28"/>
                  <a:gd name="T65" fmla="*/ 8 h 24"/>
                  <a:gd name="T66" fmla="*/ 18 w 28"/>
                  <a:gd name="T67" fmla="*/ 10 h 24"/>
                  <a:gd name="T68" fmla="*/ 18 w 28"/>
                  <a:gd name="T69" fmla="*/ 8 h 24"/>
                  <a:gd name="T70" fmla="*/ 12 w 28"/>
                  <a:gd name="T71" fmla="*/ 6 h 24"/>
                  <a:gd name="T72" fmla="*/ 10 w 28"/>
                  <a:gd name="T73" fmla="*/ 6 h 24"/>
                  <a:gd name="T74" fmla="*/ 2 w 28"/>
                  <a:gd name="T75" fmla="*/ 0 h 24"/>
                  <a:gd name="T76" fmla="*/ 0 w 28"/>
                  <a:gd name="T77" fmla="*/ 2 h 24"/>
                  <a:gd name="T78" fmla="*/ 0 w 28"/>
                  <a:gd name="T79" fmla="*/ 8 h 24"/>
                  <a:gd name="T80" fmla="*/ 0 w 28"/>
                  <a:gd name="T81" fmla="*/ 8 h 24"/>
                  <a:gd name="T82" fmla="*/ 0 w 28"/>
                  <a:gd name="T83" fmla="*/ 8 h 24"/>
                  <a:gd name="T84" fmla="*/ 0 w 28"/>
                  <a:gd name="T85" fmla="*/ 10 h 24"/>
                  <a:gd name="T86" fmla="*/ 2 w 28"/>
                  <a:gd name="T87" fmla="*/ 12 h 24"/>
                  <a:gd name="T88" fmla="*/ 2 w 28"/>
                  <a:gd name="T8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" h="24">
                    <a:moveTo>
                      <a:pt x="2" y="12"/>
                    </a:move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6" name="Freeform 241"/>
              <p:cNvSpPr>
                <a:spLocks/>
              </p:cNvSpPr>
              <p:nvPr/>
            </p:nvSpPr>
            <p:spPr bwMode="auto">
              <a:xfrm>
                <a:off x="2105" y="496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2 h 2"/>
                  <a:gd name="T14" fmla="*/ 0 w 2"/>
                  <a:gd name="T15" fmla="*/ 2 h 2"/>
                  <a:gd name="T16" fmla="*/ 0 w 2"/>
                  <a:gd name="T17" fmla="*/ 2 h 2"/>
                  <a:gd name="T18" fmla="*/ 2 w 2"/>
                  <a:gd name="T19" fmla="*/ 2 h 2"/>
                  <a:gd name="T20" fmla="*/ 2 w 2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7" name="Freeform 242"/>
              <p:cNvSpPr>
                <a:spLocks/>
              </p:cNvSpPr>
              <p:nvPr/>
            </p:nvSpPr>
            <p:spPr bwMode="auto">
              <a:xfrm>
                <a:off x="1891" y="4963"/>
                <a:ext cx="18" cy="12"/>
              </a:xfrm>
              <a:custGeom>
                <a:avLst/>
                <a:gdLst>
                  <a:gd name="T0" fmla="*/ 2 w 18"/>
                  <a:gd name="T1" fmla="*/ 10 h 12"/>
                  <a:gd name="T2" fmla="*/ 2 w 18"/>
                  <a:gd name="T3" fmla="*/ 10 h 12"/>
                  <a:gd name="T4" fmla="*/ 2 w 18"/>
                  <a:gd name="T5" fmla="*/ 10 h 12"/>
                  <a:gd name="T6" fmla="*/ 2 w 18"/>
                  <a:gd name="T7" fmla="*/ 10 h 12"/>
                  <a:gd name="T8" fmla="*/ 2 w 18"/>
                  <a:gd name="T9" fmla="*/ 10 h 12"/>
                  <a:gd name="T10" fmla="*/ 2 w 18"/>
                  <a:gd name="T11" fmla="*/ 10 h 12"/>
                  <a:gd name="T12" fmla="*/ 6 w 18"/>
                  <a:gd name="T13" fmla="*/ 10 h 12"/>
                  <a:gd name="T14" fmla="*/ 6 w 18"/>
                  <a:gd name="T15" fmla="*/ 10 h 12"/>
                  <a:gd name="T16" fmla="*/ 6 w 18"/>
                  <a:gd name="T17" fmla="*/ 12 h 12"/>
                  <a:gd name="T18" fmla="*/ 6 w 18"/>
                  <a:gd name="T19" fmla="*/ 12 h 12"/>
                  <a:gd name="T20" fmla="*/ 10 w 18"/>
                  <a:gd name="T21" fmla="*/ 12 h 12"/>
                  <a:gd name="T22" fmla="*/ 10 w 18"/>
                  <a:gd name="T23" fmla="*/ 12 h 12"/>
                  <a:gd name="T24" fmla="*/ 10 w 18"/>
                  <a:gd name="T25" fmla="*/ 12 h 12"/>
                  <a:gd name="T26" fmla="*/ 12 w 18"/>
                  <a:gd name="T27" fmla="*/ 12 h 12"/>
                  <a:gd name="T28" fmla="*/ 12 w 18"/>
                  <a:gd name="T29" fmla="*/ 12 h 12"/>
                  <a:gd name="T30" fmla="*/ 12 w 18"/>
                  <a:gd name="T31" fmla="*/ 12 h 12"/>
                  <a:gd name="T32" fmla="*/ 12 w 18"/>
                  <a:gd name="T33" fmla="*/ 12 h 12"/>
                  <a:gd name="T34" fmla="*/ 12 w 18"/>
                  <a:gd name="T35" fmla="*/ 12 h 12"/>
                  <a:gd name="T36" fmla="*/ 12 w 18"/>
                  <a:gd name="T37" fmla="*/ 12 h 12"/>
                  <a:gd name="T38" fmla="*/ 12 w 18"/>
                  <a:gd name="T39" fmla="*/ 10 h 12"/>
                  <a:gd name="T40" fmla="*/ 12 w 18"/>
                  <a:gd name="T41" fmla="*/ 10 h 12"/>
                  <a:gd name="T42" fmla="*/ 18 w 18"/>
                  <a:gd name="T43" fmla="*/ 10 h 12"/>
                  <a:gd name="T44" fmla="*/ 18 w 18"/>
                  <a:gd name="T45" fmla="*/ 10 h 12"/>
                  <a:gd name="T46" fmla="*/ 18 w 18"/>
                  <a:gd name="T47" fmla="*/ 10 h 12"/>
                  <a:gd name="T48" fmla="*/ 18 w 18"/>
                  <a:gd name="T49" fmla="*/ 10 h 12"/>
                  <a:gd name="T50" fmla="*/ 18 w 18"/>
                  <a:gd name="T51" fmla="*/ 10 h 12"/>
                  <a:gd name="T52" fmla="*/ 18 w 18"/>
                  <a:gd name="T53" fmla="*/ 10 h 12"/>
                  <a:gd name="T54" fmla="*/ 18 w 18"/>
                  <a:gd name="T55" fmla="*/ 8 h 12"/>
                  <a:gd name="T56" fmla="*/ 18 w 18"/>
                  <a:gd name="T57" fmla="*/ 8 h 12"/>
                  <a:gd name="T58" fmla="*/ 18 w 18"/>
                  <a:gd name="T59" fmla="*/ 8 h 12"/>
                  <a:gd name="T60" fmla="*/ 18 w 18"/>
                  <a:gd name="T61" fmla="*/ 8 h 12"/>
                  <a:gd name="T62" fmla="*/ 18 w 18"/>
                  <a:gd name="T63" fmla="*/ 4 h 12"/>
                  <a:gd name="T64" fmla="*/ 18 w 18"/>
                  <a:gd name="T65" fmla="*/ 2 h 12"/>
                  <a:gd name="T66" fmla="*/ 18 w 18"/>
                  <a:gd name="T67" fmla="*/ 2 h 12"/>
                  <a:gd name="T68" fmla="*/ 14 w 18"/>
                  <a:gd name="T69" fmla="*/ 2 h 12"/>
                  <a:gd name="T70" fmla="*/ 14 w 18"/>
                  <a:gd name="T71" fmla="*/ 2 h 12"/>
                  <a:gd name="T72" fmla="*/ 14 w 18"/>
                  <a:gd name="T73" fmla="*/ 2 h 12"/>
                  <a:gd name="T74" fmla="*/ 14 w 18"/>
                  <a:gd name="T75" fmla="*/ 2 h 12"/>
                  <a:gd name="T76" fmla="*/ 10 w 18"/>
                  <a:gd name="T77" fmla="*/ 0 h 12"/>
                  <a:gd name="T78" fmla="*/ 10 w 18"/>
                  <a:gd name="T79" fmla="*/ 0 h 12"/>
                  <a:gd name="T80" fmla="*/ 8 w 18"/>
                  <a:gd name="T81" fmla="*/ 2 h 12"/>
                  <a:gd name="T82" fmla="*/ 6 w 18"/>
                  <a:gd name="T83" fmla="*/ 2 h 12"/>
                  <a:gd name="T84" fmla="*/ 6 w 18"/>
                  <a:gd name="T85" fmla="*/ 2 h 12"/>
                  <a:gd name="T86" fmla="*/ 4 w 18"/>
                  <a:gd name="T87" fmla="*/ 4 h 12"/>
                  <a:gd name="T88" fmla="*/ 4 w 18"/>
                  <a:gd name="T89" fmla="*/ 4 h 12"/>
                  <a:gd name="T90" fmla="*/ 0 w 18"/>
                  <a:gd name="T91" fmla="*/ 6 h 12"/>
                  <a:gd name="T92" fmla="*/ 0 w 18"/>
                  <a:gd name="T93" fmla="*/ 6 h 12"/>
                  <a:gd name="T94" fmla="*/ 0 w 18"/>
                  <a:gd name="T95" fmla="*/ 8 h 12"/>
                  <a:gd name="T96" fmla="*/ 0 w 18"/>
                  <a:gd name="T97" fmla="*/ 8 h 12"/>
                  <a:gd name="T98" fmla="*/ 0 w 18"/>
                  <a:gd name="T99" fmla="*/ 8 h 12"/>
                  <a:gd name="T100" fmla="*/ 0 w 18"/>
                  <a:gd name="T101" fmla="*/ 10 h 12"/>
                  <a:gd name="T102" fmla="*/ 0 w 18"/>
                  <a:gd name="T103" fmla="*/ 10 h 12"/>
                  <a:gd name="T104" fmla="*/ 2 w 18"/>
                  <a:gd name="T105" fmla="*/ 10 h 12"/>
                  <a:gd name="T106" fmla="*/ 2 w 18"/>
                  <a:gd name="T107" fmla="*/ 10 h 12"/>
                  <a:gd name="T108" fmla="*/ 2 w 18"/>
                  <a:gd name="T109" fmla="*/ 10 h 12"/>
                  <a:gd name="T110" fmla="*/ 2 w 18"/>
                  <a:gd name="T11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" h="12">
                    <a:moveTo>
                      <a:pt x="2" y="10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8" name="Freeform 243"/>
              <p:cNvSpPr>
                <a:spLocks/>
              </p:cNvSpPr>
              <p:nvPr/>
            </p:nvSpPr>
            <p:spPr bwMode="auto">
              <a:xfrm>
                <a:off x="2941" y="4963"/>
                <a:ext cx="6" cy="12"/>
              </a:xfrm>
              <a:custGeom>
                <a:avLst/>
                <a:gdLst>
                  <a:gd name="T0" fmla="*/ 2 w 6"/>
                  <a:gd name="T1" fmla="*/ 8 h 12"/>
                  <a:gd name="T2" fmla="*/ 2 w 6"/>
                  <a:gd name="T3" fmla="*/ 8 h 12"/>
                  <a:gd name="T4" fmla="*/ 2 w 6"/>
                  <a:gd name="T5" fmla="*/ 10 h 12"/>
                  <a:gd name="T6" fmla="*/ 2 w 6"/>
                  <a:gd name="T7" fmla="*/ 10 h 12"/>
                  <a:gd name="T8" fmla="*/ 2 w 6"/>
                  <a:gd name="T9" fmla="*/ 10 h 12"/>
                  <a:gd name="T10" fmla="*/ 2 w 6"/>
                  <a:gd name="T11" fmla="*/ 10 h 12"/>
                  <a:gd name="T12" fmla="*/ 2 w 6"/>
                  <a:gd name="T13" fmla="*/ 12 h 12"/>
                  <a:gd name="T14" fmla="*/ 2 w 6"/>
                  <a:gd name="T15" fmla="*/ 12 h 12"/>
                  <a:gd name="T16" fmla="*/ 4 w 6"/>
                  <a:gd name="T17" fmla="*/ 12 h 12"/>
                  <a:gd name="T18" fmla="*/ 4 w 6"/>
                  <a:gd name="T19" fmla="*/ 12 h 12"/>
                  <a:gd name="T20" fmla="*/ 4 w 6"/>
                  <a:gd name="T21" fmla="*/ 12 h 12"/>
                  <a:gd name="T22" fmla="*/ 4 w 6"/>
                  <a:gd name="T23" fmla="*/ 12 h 12"/>
                  <a:gd name="T24" fmla="*/ 6 w 6"/>
                  <a:gd name="T25" fmla="*/ 12 h 12"/>
                  <a:gd name="T26" fmla="*/ 6 w 6"/>
                  <a:gd name="T27" fmla="*/ 12 h 12"/>
                  <a:gd name="T28" fmla="*/ 4 w 6"/>
                  <a:gd name="T29" fmla="*/ 10 h 12"/>
                  <a:gd name="T30" fmla="*/ 2 w 6"/>
                  <a:gd name="T31" fmla="*/ 6 h 12"/>
                  <a:gd name="T32" fmla="*/ 2 w 6"/>
                  <a:gd name="T33" fmla="*/ 6 h 12"/>
                  <a:gd name="T34" fmla="*/ 2 w 6"/>
                  <a:gd name="T35" fmla="*/ 6 h 12"/>
                  <a:gd name="T36" fmla="*/ 2 w 6"/>
                  <a:gd name="T37" fmla="*/ 6 h 12"/>
                  <a:gd name="T38" fmla="*/ 0 w 6"/>
                  <a:gd name="T39" fmla="*/ 0 h 12"/>
                  <a:gd name="T40" fmla="*/ 0 w 6"/>
                  <a:gd name="T41" fmla="*/ 0 h 12"/>
                  <a:gd name="T42" fmla="*/ 0 w 6"/>
                  <a:gd name="T43" fmla="*/ 0 h 12"/>
                  <a:gd name="T44" fmla="*/ 0 w 6"/>
                  <a:gd name="T45" fmla="*/ 0 h 12"/>
                  <a:gd name="T46" fmla="*/ 0 w 6"/>
                  <a:gd name="T47" fmla="*/ 8 h 12"/>
                  <a:gd name="T48" fmla="*/ 0 w 6"/>
                  <a:gd name="T49" fmla="*/ 8 h 12"/>
                  <a:gd name="T50" fmla="*/ 2 w 6"/>
                  <a:gd name="T51" fmla="*/ 8 h 12"/>
                  <a:gd name="T52" fmla="*/ 2 w 6"/>
                  <a:gd name="T5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" h="12">
                    <a:moveTo>
                      <a:pt x="2" y="8"/>
                    </a:move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9" name="Freeform 244"/>
              <p:cNvSpPr>
                <a:spLocks/>
              </p:cNvSpPr>
              <p:nvPr/>
            </p:nvSpPr>
            <p:spPr bwMode="auto">
              <a:xfrm>
                <a:off x="1869" y="4967"/>
                <a:ext cx="20" cy="10"/>
              </a:xfrm>
              <a:custGeom>
                <a:avLst/>
                <a:gdLst>
                  <a:gd name="T0" fmla="*/ 2 w 20"/>
                  <a:gd name="T1" fmla="*/ 8 h 10"/>
                  <a:gd name="T2" fmla="*/ 2 w 20"/>
                  <a:gd name="T3" fmla="*/ 8 h 10"/>
                  <a:gd name="T4" fmla="*/ 6 w 20"/>
                  <a:gd name="T5" fmla="*/ 6 h 10"/>
                  <a:gd name="T6" fmla="*/ 6 w 20"/>
                  <a:gd name="T7" fmla="*/ 6 h 10"/>
                  <a:gd name="T8" fmla="*/ 6 w 20"/>
                  <a:gd name="T9" fmla="*/ 6 h 10"/>
                  <a:gd name="T10" fmla="*/ 6 w 20"/>
                  <a:gd name="T11" fmla="*/ 6 h 10"/>
                  <a:gd name="T12" fmla="*/ 6 w 20"/>
                  <a:gd name="T13" fmla="*/ 6 h 10"/>
                  <a:gd name="T14" fmla="*/ 8 w 20"/>
                  <a:gd name="T15" fmla="*/ 6 h 10"/>
                  <a:gd name="T16" fmla="*/ 8 w 20"/>
                  <a:gd name="T17" fmla="*/ 6 h 10"/>
                  <a:gd name="T18" fmla="*/ 8 w 20"/>
                  <a:gd name="T19" fmla="*/ 6 h 10"/>
                  <a:gd name="T20" fmla="*/ 8 w 20"/>
                  <a:gd name="T21" fmla="*/ 6 h 10"/>
                  <a:gd name="T22" fmla="*/ 12 w 20"/>
                  <a:gd name="T23" fmla="*/ 6 h 10"/>
                  <a:gd name="T24" fmla="*/ 12 w 20"/>
                  <a:gd name="T25" fmla="*/ 6 h 10"/>
                  <a:gd name="T26" fmla="*/ 14 w 20"/>
                  <a:gd name="T27" fmla="*/ 8 h 10"/>
                  <a:gd name="T28" fmla="*/ 14 w 20"/>
                  <a:gd name="T29" fmla="*/ 8 h 10"/>
                  <a:gd name="T30" fmla="*/ 18 w 20"/>
                  <a:gd name="T31" fmla="*/ 10 h 10"/>
                  <a:gd name="T32" fmla="*/ 18 w 20"/>
                  <a:gd name="T33" fmla="*/ 10 h 10"/>
                  <a:gd name="T34" fmla="*/ 18 w 20"/>
                  <a:gd name="T35" fmla="*/ 6 h 10"/>
                  <a:gd name="T36" fmla="*/ 20 w 20"/>
                  <a:gd name="T37" fmla="*/ 6 h 10"/>
                  <a:gd name="T38" fmla="*/ 20 w 20"/>
                  <a:gd name="T39" fmla="*/ 6 h 10"/>
                  <a:gd name="T40" fmla="*/ 20 w 20"/>
                  <a:gd name="T41" fmla="*/ 6 h 10"/>
                  <a:gd name="T42" fmla="*/ 20 w 20"/>
                  <a:gd name="T43" fmla="*/ 6 h 10"/>
                  <a:gd name="T44" fmla="*/ 20 w 20"/>
                  <a:gd name="T45" fmla="*/ 2 h 10"/>
                  <a:gd name="T46" fmla="*/ 20 w 20"/>
                  <a:gd name="T47" fmla="*/ 2 h 10"/>
                  <a:gd name="T48" fmla="*/ 16 w 20"/>
                  <a:gd name="T49" fmla="*/ 2 h 10"/>
                  <a:gd name="T50" fmla="*/ 16 w 20"/>
                  <a:gd name="T51" fmla="*/ 2 h 10"/>
                  <a:gd name="T52" fmla="*/ 16 w 20"/>
                  <a:gd name="T53" fmla="*/ 2 h 10"/>
                  <a:gd name="T54" fmla="*/ 16 w 20"/>
                  <a:gd name="T55" fmla="*/ 2 h 10"/>
                  <a:gd name="T56" fmla="*/ 12 w 20"/>
                  <a:gd name="T57" fmla="*/ 0 h 10"/>
                  <a:gd name="T58" fmla="*/ 10 w 20"/>
                  <a:gd name="T59" fmla="*/ 2 h 10"/>
                  <a:gd name="T60" fmla="*/ 10 w 20"/>
                  <a:gd name="T61" fmla="*/ 2 h 10"/>
                  <a:gd name="T62" fmla="*/ 4 w 20"/>
                  <a:gd name="T63" fmla="*/ 2 h 10"/>
                  <a:gd name="T64" fmla="*/ 2 w 20"/>
                  <a:gd name="T65" fmla="*/ 4 h 10"/>
                  <a:gd name="T66" fmla="*/ 2 w 20"/>
                  <a:gd name="T67" fmla="*/ 4 h 10"/>
                  <a:gd name="T68" fmla="*/ 0 w 20"/>
                  <a:gd name="T69" fmla="*/ 6 h 10"/>
                  <a:gd name="T70" fmla="*/ 0 w 20"/>
                  <a:gd name="T71" fmla="*/ 6 h 10"/>
                  <a:gd name="T72" fmla="*/ 2 w 20"/>
                  <a:gd name="T73" fmla="*/ 8 h 10"/>
                  <a:gd name="T74" fmla="*/ 2 w 20"/>
                  <a:gd name="T7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" h="10">
                    <a:moveTo>
                      <a:pt x="2" y="8"/>
                    </a:moveTo>
                    <a:lnTo>
                      <a:pt x="2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0" name="Freeform 245"/>
              <p:cNvSpPr>
                <a:spLocks/>
              </p:cNvSpPr>
              <p:nvPr/>
            </p:nvSpPr>
            <p:spPr bwMode="auto">
              <a:xfrm>
                <a:off x="3087" y="4967"/>
                <a:ext cx="12" cy="4"/>
              </a:xfrm>
              <a:custGeom>
                <a:avLst/>
                <a:gdLst>
                  <a:gd name="T0" fmla="*/ 8 w 12"/>
                  <a:gd name="T1" fmla="*/ 4 h 4"/>
                  <a:gd name="T2" fmla="*/ 8 w 12"/>
                  <a:gd name="T3" fmla="*/ 4 h 4"/>
                  <a:gd name="T4" fmla="*/ 8 w 12"/>
                  <a:gd name="T5" fmla="*/ 4 h 4"/>
                  <a:gd name="T6" fmla="*/ 8 w 12"/>
                  <a:gd name="T7" fmla="*/ 4 h 4"/>
                  <a:gd name="T8" fmla="*/ 8 w 12"/>
                  <a:gd name="T9" fmla="*/ 4 h 4"/>
                  <a:gd name="T10" fmla="*/ 8 w 12"/>
                  <a:gd name="T11" fmla="*/ 4 h 4"/>
                  <a:gd name="T12" fmla="*/ 8 w 12"/>
                  <a:gd name="T13" fmla="*/ 4 h 4"/>
                  <a:gd name="T14" fmla="*/ 8 w 12"/>
                  <a:gd name="T15" fmla="*/ 4 h 4"/>
                  <a:gd name="T16" fmla="*/ 12 w 12"/>
                  <a:gd name="T17" fmla="*/ 4 h 4"/>
                  <a:gd name="T18" fmla="*/ 12 w 12"/>
                  <a:gd name="T19" fmla="*/ 4 h 4"/>
                  <a:gd name="T20" fmla="*/ 12 w 12"/>
                  <a:gd name="T21" fmla="*/ 2 h 4"/>
                  <a:gd name="T22" fmla="*/ 12 w 12"/>
                  <a:gd name="T23" fmla="*/ 2 h 4"/>
                  <a:gd name="T24" fmla="*/ 10 w 12"/>
                  <a:gd name="T25" fmla="*/ 2 h 4"/>
                  <a:gd name="T26" fmla="*/ 10 w 12"/>
                  <a:gd name="T27" fmla="*/ 2 h 4"/>
                  <a:gd name="T28" fmla="*/ 8 w 12"/>
                  <a:gd name="T29" fmla="*/ 2 h 4"/>
                  <a:gd name="T30" fmla="*/ 8 w 12"/>
                  <a:gd name="T31" fmla="*/ 2 h 4"/>
                  <a:gd name="T32" fmla="*/ 6 w 12"/>
                  <a:gd name="T33" fmla="*/ 0 h 4"/>
                  <a:gd name="T34" fmla="*/ 2 w 12"/>
                  <a:gd name="T35" fmla="*/ 2 h 4"/>
                  <a:gd name="T36" fmla="*/ 2 w 12"/>
                  <a:gd name="T37" fmla="*/ 2 h 4"/>
                  <a:gd name="T38" fmla="*/ 0 w 12"/>
                  <a:gd name="T39" fmla="*/ 2 h 4"/>
                  <a:gd name="T40" fmla="*/ 0 w 12"/>
                  <a:gd name="T41" fmla="*/ 2 h 4"/>
                  <a:gd name="T42" fmla="*/ 0 w 12"/>
                  <a:gd name="T43" fmla="*/ 2 h 4"/>
                  <a:gd name="T44" fmla="*/ 0 w 12"/>
                  <a:gd name="T45" fmla="*/ 2 h 4"/>
                  <a:gd name="T46" fmla="*/ 0 w 12"/>
                  <a:gd name="T47" fmla="*/ 4 h 4"/>
                  <a:gd name="T48" fmla="*/ 0 w 12"/>
                  <a:gd name="T49" fmla="*/ 4 h 4"/>
                  <a:gd name="T50" fmla="*/ 4 w 12"/>
                  <a:gd name="T51" fmla="*/ 4 h 4"/>
                  <a:gd name="T52" fmla="*/ 8 w 12"/>
                  <a:gd name="T53" fmla="*/ 4 h 4"/>
                  <a:gd name="T54" fmla="*/ 8 w 12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" h="4">
                    <a:moveTo>
                      <a:pt x="8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1" name="Freeform 246"/>
              <p:cNvSpPr>
                <a:spLocks/>
              </p:cNvSpPr>
              <p:nvPr/>
            </p:nvSpPr>
            <p:spPr bwMode="auto">
              <a:xfrm>
                <a:off x="3073" y="4973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2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2 w 4"/>
                  <a:gd name="T19" fmla="*/ 0 h 4"/>
                  <a:gd name="T20" fmla="*/ 2 w 4"/>
                  <a:gd name="T21" fmla="*/ 0 h 4"/>
                  <a:gd name="T22" fmla="*/ 0 w 4"/>
                  <a:gd name="T23" fmla="*/ 0 h 4"/>
                  <a:gd name="T24" fmla="*/ 0 w 4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2" name="Freeform 247"/>
              <p:cNvSpPr>
                <a:spLocks/>
              </p:cNvSpPr>
              <p:nvPr/>
            </p:nvSpPr>
            <p:spPr bwMode="auto">
              <a:xfrm>
                <a:off x="1855" y="4975"/>
                <a:ext cx="10" cy="10"/>
              </a:xfrm>
              <a:custGeom>
                <a:avLst/>
                <a:gdLst>
                  <a:gd name="T0" fmla="*/ 6 w 10"/>
                  <a:gd name="T1" fmla="*/ 8 h 10"/>
                  <a:gd name="T2" fmla="*/ 6 w 10"/>
                  <a:gd name="T3" fmla="*/ 8 h 10"/>
                  <a:gd name="T4" fmla="*/ 6 w 10"/>
                  <a:gd name="T5" fmla="*/ 10 h 10"/>
                  <a:gd name="T6" fmla="*/ 6 w 10"/>
                  <a:gd name="T7" fmla="*/ 10 h 10"/>
                  <a:gd name="T8" fmla="*/ 8 w 10"/>
                  <a:gd name="T9" fmla="*/ 8 h 10"/>
                  <a:gd name="T10" fmla="*/ 8 w 10"/>
                  <a:gd name="T11" fmla="*/ 8 h 10"/>
                  <a:gd name="T12" fmla="*/ 8 w 10"/>
                  <a:gd name="T13" fmla="*/ 8 h 10"/>
                  <a:gd name="T14" fmla="*/ 8 w 10"/>
                  <a:gd name="T15" fmla="*/ 8 h 10"/>
                  <a:gd name="T16" fmla="*/ 10 w 10"/>
                  <a:gd name="T17" fmla="*/ 8 h 10"/>
                  <a:gd name="T18" fmla="*/ 10 w 10"/>
                  <a:gd name="T19" fmla="*/ 8 h 10"/>
                  <a:gd name="T20" fmla="*/ 10 w 10"/>
                  <a:gd name="T21" fmla="*/ 4 h 10"/>
                  <a:gd name="T22" fmla="*/ 10 w 10"/>
                  <a:gd name="T23" fmla="*/ 4 h 10"/>
                  <a:gd name="T24" fmla="*/ 8 w 10"/>
                  <a:gd name="T25" fmla="*/ 0 h 10"/>
                  <a:gd name="T26" fmla="*/ 8 w 10"/>
                  <a:gd name="T27" fmla="*/ 0 h 10"/>
                  <a:gd name="T28" fmla="*/ 6 w 10"/>
                  <a:gd name="T29" fmla="*/ 0 h 10"/>
                  <a:gd name="T30" fmla="*/ 6 w 10"/>
                  <a:gd name="T31" fmla="*/ 0 h 10"/>
                  <a:gd name="T32" fmla="*/ 6 w 10"/>
                  <a:gd name="T33" fmla="*/ 0 h 10"/>
                  <a:gd name="T34" fmla="*/ 6 w 10"/>
                  <a:gd name="T35" fmla="*/ 0 h 10"/>
                  <a:gd name="T36" fmla="*/ 2 w 10"/>
                  <a:gd name="T37" fmla="*/ 0 h 10"/>
                  <a:gd name="T38" fmla="*/ 2 w 10"/>
                  <a:gd name="T39" fmla="*/ 0 h 10"/>
                  <a:gd name="T40" fmla="*/ 0 w 10"/>
                  <a:gd name="T41" fmla="*/ 2 h 10"/>
                  <a:gd name="T42" fmla="*/ 0 w 10"/>
                  <a:gd name="T43" fmla="*/ 2 h 10"/>
                  <a:gd name="T44" fmla="*/ 0 w 10"/>
                  <a:gd name="T45" fmla="*/ 6 h 10"/>
                  <a:gd name="T46" fmla="*/ 2 w 10"/>
                  <a:gd name="T47" fmla="*/ 8 h 10"/>
                  <a:gd name="T48" fmla="*/ 2 w 10"/>
                  <a:gd name="T49" fmla="*/ 8 h 10"/>
                  <a:gd name="T50" fmla="*/ 6 w 10"/>
                  <a:gd name="T51" fmla="*/ 8 h 10"/>
                  <a:gd name="T52" fmla="*/ 6 w 10"/>
                  <a:gd name="T5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" h="10">
                    <a:moveTo>
                      <a:pt x="6" y="8"/>
                    </a:moveTo>
                    <a:lnTo>
                      <a:pt x="6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3" name="Freeform 248"/>
              <p:cNvSpPr>
                <a:spLocks/>
              </p:cNvSpPr>
              <p:nvPr/>
            </p:nvSpPr>
            <p:spPr bwMode="auto">
              <a:xfrm>
                <a:off x="1873" y="4977"/>
                <a:ext cx="32" cy="22"/>
              </a:xfrm>
              <a:custGeom>
                <a:avLst/>
                <a:gdLst>
                  <a:gd name="T0" fmla="*/ 16 w 32"/>
                  <a:gd name="T1" fmla="*/ 2 h 22"/>
                  <a:gd name="T2" fmla="*/ 12 w 32"/>
                  <a:gd name="T3" fmla="*/ 2 h 22"/>
                  <a:gd name="T4" fmla="*/ 12 w 32"/>
                  <a:gd name="T5" fmla="*/ 4 h 22"/>
                  <a:gd name="T6" fmla="*/ 10 w 32"/>
                  <a:gd name="T7" fmla="*/ 4 h 22"/>
                  <a:gd name="T8" fmla="*/ 10 w 32"/>
                  <a:gd name="T9" fmla="*/ 4 h 22"/>
                  <a:gd name="T10" fmla="*/ 8 w 32"/>
                  <a:gd name="T11" fmla="*/ 4 h 22"/>
                  <a:gd name="T12" fmla="*/ 0 w 32"/>
                  <a:gd name="T13" fmla="*/ 6 h 22"/>
                  <a:gd name="T14" fmla="*/ 0 w 32"/>
                  <a:gd name="T15" fmla="*/ 18 h 22"/>
                  <a:gd name="T16" fmla="*/ 4 w 32"/>
                  <a:gd name="T17" fmla="*/ 18 h 22"/>
                  <a:gd name="T18" fmla="*/ 4 w 32"/>
                  <a:gd name="T19" fmla="*/ 20 h 22"/>
                  <a:gd name="T20" fmla="*/ 8 w 32"/>
                  <a:gd name="T21" fmla="*/ 20 h 22"/>
                  <a:gd name="T22" fmla="*/ 8 w 32"/>
                  <a:gd name="T23" fmla="*/ 20 h 22"/>
                  <a:gd name="T24" fmla="*/ 10 w 32"/>
                  <a:gd name="T25" fmla="*/ 20 h 22"/>
                  <a:gd name="T26" fmla="*/ 10 w 32"/>
                  <a:gd name="T27" fmla="*/ 22 h 22"/>
                  <a:gd name="T28" fmla="*/ 16 w 32"/>
                  <a:gd name="T29" fmla="*/ 20 h 22"/>
                  <a:gd name="T30" fmla="*/ 18 w 32"/>
                  <a:gd name="T31" fmla="*/ 18 h 22"/>
                  <a:gd name="T32" fmla="*/ 24 w 32"/>
                  <a:gd name="T33" fmla="*/ 18 h 22"/>
                  <a:gd name="T34" fmla="*/ 24 w 32"/>
                  <a:gd name="T35" fmla="*/ 16 h 22"/>
                  <a:gd name="T36" fmla="*/ 26 w 32"/>
                  <a:gd name="T37" fmla="*/ 14 h 22"/>
                  <a:gd name="T38" fmla="*/ 26 w 32"/>
                  <a:gd name="T39" fmla="*/ 10 h 22"/>
                  <a:gd name="T40" fmla="*/ 24 w 32"/>
                  <a:gd name="T41" fmla="*/ 8 h 22"/>
                  <a:gd name="T42" fmla="*/ 24 w 32"/>
                  <a:gd name="T43" fmla="*/ 8 h 22"/>
                  <a:gd name="T44" fmla="*/ 30 w 32"/>
                  <a:gd name="T45" fmla="*/ 6 h 22"/>
                  <a:gd name="T46" fmla="*/ 32 w 32"/>
                  <a:gd name="T47" fmla="*/ 0 h 22"/>
                  <a:gd name="T48" fmla="*/ 28 w 32"/>
                  <a:gd name="T49" fmla="*/ 0 h 22"/>
                  <a:gd name="T50" fmla="*/ 26 w 32"/>
                  <a:gd name="T51" fmla="*/ 0 h 22"/>
                  <a:gd name="T52" fmla="*/ 24 w 32"/>
                  <a:gd name="T53" fmla="*/ 0 h 22"/>
                  <a:gd name="T54" fmla="*/ 24 w 32"/>
                  <a:gd name="T55" fmla="*/ 0 h 22"/>
                  <a:gd name="T56" fmla="*/ 22 w 32"/>
                  <a:gd name="T57" fmla="*/ 0 h 22"/>
                  <a:gd name="T58" fmla="*/ 22 w 32"/>
                  <a:gd name="T59" fmla="*/ 2 h 22"/>
                  <a:gd name="T60" fmla="*/ 18 w 32"/>
                  <a:gd name="T61" fmla="*/ 0 h 22"/>
                  <a:gd name="T62" fmla="*/ 18 w 32"/>
                  <a:gd name="T63" fmla="*/ 2 h 22"/>
                  <a:gd name="T64" fmla="*/ 16 w 32"/>
                  <a:gd name="T65" fmla="*/ 2 h 22"/>
                  <a:gd name="T66" fmla="*/ 16 w 32"/>
                  <a:gd name="T6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" h="22">
                    <a:moveTo>
                      <a:pt x="16" y="2"/>
                    </a:moveTo>
                    <a:lnTo>
                      <a:pt x="16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4" name="Freeform 249"/>
              <p:cNvSpPr>
                <a:spLocks/>
              </p:cNvSpPr>
              <p:nvPr/>
            </p:nvSpPr>
            <p:spPr bwMode="auto">
              <a:xfrm>
                <a:off x="1781" y="4979"/>
                <a:ext cx="72" cy="38"/>
              </a:xfrm>
              <a:custGeom>
                <a:avLst/>
                <a:gdLst>
                  <a:gd name="T0" fmla="*/ 2 w 72"/>
                  <a:gd name="T1" fmla="*/ 30 h 38"/>
                  <a:gd name="T2" fmla="*/ 6 w 72"/>
                  <a:gd name="T3" fmla="*/ 32 h 38"/>
                  <a:gd name="T4" fmla="*/ 8 w 72"/>
                  <a:gd name="T5" fmla="*/ 34 h 38"/>
                  <a:gd name="T6" fmla="*/ 14 w 72"/>
                  <a:gd name="T7" fmla="*/ 36 h 38"/>
                  <a:gd name="T8" fmla="*/ 18 w 72"/>
                  <a:gd name="T9" fmla="*/ 36 h 38"/>
                  <a:gd name="T10" fmla="*/ 22 w 72"/>
                  <a:gd name="T11" fmla="*/ 36 h 38"/>
                  <a:gd name="T12" fmla="*/ 24 w 72"/>
                  <a:gd name="T13" fmla="*/ 36 h 38"/>
                  <a:gd name="T14" fmla="*/ 24 w 72"/>
                  <a:gd name="T15" fmla="*/ 34 h 38"/>
                  <a:gd name="T16" fmla="*/ 26 w 72"/>
                  <a:gd name="T17" fmla="*/ 36 h 38"/>
                  <a:gd name="T18" fmla="*/ 26 w 72"/>
                  <a:gd name="T19" fmla="*/ 30 h 38"/>
                  <a:gd name="T20" fmla="*/ 28 w 72"/>
                  <a:gd name="T21" fmla="*/ 34 h 38"/>
                  <a:gd name="T22" fmla="*/ 30 w 72"/>
                  <a:gd name="T23" fmla="*/ 38 h 38"/>
                  <a:gd name="T24" fmla="*/ 30 w 72"/>
                  <a:gd name="T25" fmla="*/ 38 h 38"/>
                  <a:gd name="T26" fmla="*/ 36 w 72"/>
                  <a:gd name="T27" fmla="*/ 32 h 38"/>
                  <a:gd name="T28" fmla="*/ 36 w 72"/>
                  <a:gd name="T29" fmla="*/ 28 h 38"/>
                  <a:gd name="T30" fmla="*/ 36 w 72"/>
                  <a:gd name="T31" fmla="*/ 28 h 38"/>
                  <a:gd name="T32" fmla="*/ 38 w 72"/>
                  <a:gd name="T33" fmla="*/ 30 h 38"/>
                  <a:gd name="T34" fmla="*/ 40 w 72"/>
                  <a:gd name="T35" fmla="*/ 28 h 38"/>
                  <a:gd name="T36" fmla="*/ 44 w 72"/>
                  <a:gd name="T37" fmla="*/ 28 h 38"/>
                  <a:gd name="T38" fmla="*/ 42 w 72"/>
                  <a:gd name="T39" fmla="*/ 24 h 38"/>
                  <a:gd name="T40" fmla="*/ 44 w 72"/>
                  <a:gd name="T41" fmla="*/ 20 h 38"/>
                  <a:gd name="T42" fmla="*/ 48 w 72"/>
                  <a:gd name="T43" fmla="*/ 18 h 38"/>
                  <a:gd name="T44" fmla="*/ 50 w 72"/>
                  <a:gd name="T45" fmla="*/ 20 h 38"/>
                  <a:gd name="T46" fmla="*/ 48 w 72"/>
                  <a:gd name="T47" fmla="*/ 26 h 38"/>
                  <a:gd name="T48" fmla="*/ 52 w 72"/>
                  <a:gd name="T49" fmla="*/ 28 h 38"/>
                  <a:gd name="T50" fmla="*/ 58 w 72"/>
                  <a:gd name="T51" fmla="*/ 24 h 38"/>
                  <a:gd name="T52" fmla="*/ 62 w 72"/>
                  <a:gd name="T53" fmla="*/ 20 h 38"/>
                  <a:gd name="T54" fmla="*/ 62 w 72"/>
                  <a:gd name="T55" fmla="*/ 20 h 38"/>
                  <a:gd name="T56" fmla="*/ 62 w 72"/>
                  <a:gd name="T57" fmla="*/ 18 h 38"/>
                  <a:gd name="T58" fmla="*/ 70 w 72"/>
                  <a:gd name="T59" fmla="*/ 16 h 38"/>
                  <a:gd name="T60" fmla="*/ 70 w 72"/>
                  <a:gd name="T61" fmla="*/ 12 h 38"/>
                  <a:gd name="T62" fmla="*/ 68 w 72"/>
                  <a:gd name="T63" fmla="*/ 2 h 38"/>
                  <a:gd name="T64" fmla="*/ 60 w 72"/>
                  <a:gd name="T65" fmla="*/ 0 h 38"/>
                  <a:gd name="T66" fmla="*/ 56 w 72"/>
                  <a:gd name="T67" fmla="*/ 2 h 38"/>
                  <a:gd name="T68" fmla="*/ 58 w 72"/>
                  <a:gd name="T69" fmla="*/ 4 h 38"/>
                  <a:gd name="T70" fmla="*/ 52 w 72"/>
                  <a:gd name="T71" fmla="*/ 6 h 38"/>
                  <a:gd name="T72" fmla="*/ 36 w 72"/>
                  <a:gd name="T73" fmla="*/ 6 h 38"/>
                  <a:gd name="T74" fmla="*/ 34 w 72"/>
                  <a:gd name="T75" fmla="*/ 8 h 38"/>
                  <a:gd name="T76" fmla="*/ 30 w 72"/>
                  <a:gd name="T77" fmla="*/ 12 h 38"/>
                  <a:gd name="T78" fmla="*/ 28 w 72"/>
                  <a:gd name="T79" fmla="*/ 12 h 38"/>
                  <a:gd name="T80" fmla="*/ 24 w 72"/>
                  <a:gd name="T81" fmla="*/ 14 h 38"/>
                  <a:gd name="T82" fmla="*/ 22 w 72"/>
                  <a:gd name="T83" fmla="*/ 16 h 38"/>
                  <a:gd name="T84" fmla="*/ 20 w 72"/>
                  <a:gd name="T85" fmla="*/ 16 h 38"/>
                  <a:gd name="T86" fmla="*/ 18 w 72"/>
                  <a:gd name="T87" fmla="*/ 18 h 38"/>
                  <a:gd name="T88" fmla="*/ 16 w 72"/>
                  <a:gd name="T89" fmla="*/ 20 h 38"/>
                  <a:gd name="T90" fmla="*/ 14 w 72"/>
                  <a:gd name="T91" fmla="*/ 20 h 38"/>
                  <a:gd name="T92" fmla="*/ 14 w 72"/>
                  <a:gd name="T93" fmla="*/ 24 h 38"/>
                  <a:gd name="T94" fmla="*/ 10 w 72"/>
                  <a:gd name="T95" fmla="*/ 26 h 38"/>
                  <a:gd name="T96" fmla="*/ 6 w 72"/>
                  <a:gd name="T97" fmla="*/ 26 h 38"/>
                  <a:gd name="T98" fmla="*/ 6 w 72"/>
                  <a:gd name="T99" fmla="*/ 28 h 38"/>
                  <a:gd name="T100" fmla="*/ 2 w 72"/>
                  <a:gd name="T101" fmla="*/ 28 h 38"/>
                  <a:gd name="T102" fmla="*/ 2 w 72"/>
                  <a:gd name="T103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" h="38">
                    <a:moveTo>
                      <a:pt x="2" y="30"/>
                    </a:move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0" y="20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8" y="24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4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2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5" name="Freeform 250"/>
              <p:cNvSpPr>
                <a:spLocks/>
              </p:cNvSpPr>
              <p:nvPr/>
            </p:nvSpPr>
            <p:spPr bwMode="auto">
              <a:xfrm>
                <a:off x="3011" y="4979"/>
                <a:ext cx="18" cy="10"/>
              </a:xfrm>
              <a:custGeom>
                <a:avLst/>
                <a:gdLst>
                  <a:gd name="T0" fmla="*/ 12 w 18"/>
                  <a:gd name="T1" fmla="*/ 10 h 10"/>
                  <a:gd name="T2" fmla="*/ 12 w 18"/>
                  <a:gd name="T3" fmla="*/ 10 h 10"/>
                  <a:gd name="T4" fmla="*/ 14 w 18"/>
                  <a:gd name="T5" fmla="*/ 10 h 10"/>
                  <a:gd name="T6" fmla="*/ 14 w 18"/>
                  <a:gd name="T7" fmla="*/ 10 h 10"/>
                  <a:gd name="T8" fmla="*/ 14 w 18"/>
                  <a:gd name="T9" fmla="*/ 8 h 10"/>
                  <a:gd name="T10" fmla="*/ 14 w 18"/>
                  <a:gd name="T11" fmla="*/ 8 h 10"/>
                  <a:gd name="T12" fmla="*/ 16 w 18"/>
                  <a:gd name="T13" fmla="*/ 8 h 10"/>
                  <a:gd name="T14" fmla="*/ 16 w 18"/>
                  <a:gd name="T15" fmla="*/ 8 h 10"/>
                  <a:gd name="T16" fmla="*/ 16 w 18"/>
                  <a:gd name="T17" fmla="*/ 6 h 10"/>
                  <a:gd name="T18" fmla="*/ 16 w 18"/>
                  <a:gd name="T19" fmla="*/ 6 h 10"/>
                  <a:gd name="T20" fmla="*/ 18 w 18"/>
                  <a:gd name="T21" fmla="*/ 4 h 10"/>
                  <a:gd name="T22" fmla="*/ 18 w 18"/>
                  <a:gd name="T23" fmla="*/ 4 h 10"/>
                  <a:gd name="T24" fmla="*/ 16 w 18"/>
                  <a:gd name="T25" fmla="*/ 2 h 10"/>
                  <a:gd name="T26" fmla="*/ 16 w 18"/>
                  <a:gd name="T27" fmla="*/ 0 h 10"/>
                  <a:gd name="T28" fmla="*/ 16 w 18"/>
                  <a:gd name="T29" fmla="*/ 0 h 10"/>
                  <a:gd name="T30" fmla="*/ 10 w 18"/>
                  <a:gd name="T31" fmla="*/ 0 h 10"/>
                  <a:gd name="T32" fmla="*/ 4 w 18"/>
                  <a:gd name="T33" fmla="*/ 0 h 10"/>
                  <a:gd name="T34" fmla="*/ 4 w 18"/>
                  <a:gd name="T35" fmla="*/ 0 h 10"/>
                  <a:gd name="T36" fmla="*/ 4 w 18"/>
                  <a:gd name="T37" fmla="*/ 2 h 10"/>
                  <a:gd name="T38" fmla="*/ 4 w 18"/>
                  <a:gd name="T39" fmla="*/ 2 h 10"/>
                  <a:gd name="T40" fmla="*/ 2 w 18"/>
                  <a:gd name="T41" fmla="*/ 2 h 10"/>
                  <a:gd name="T42" fmla="*/ 2 w 18"/>
                  <a:gd name="T43" fmla="*/ 2 h 10"/>
                  <a:gd name="T44" fmla="*/ 2 w 18"/>
                  <a:gd name="T45" fmla="*/ 2 h 10"/>
                  <a:gd name="T46" fmla="*/ 2 w 18"/>
                  <a:gd name="T47" fmla="*/ 2 h 10"/>
                  <a:gd name="T48" fmla="*/ 0 w 18"/>
                  <a:gd name="T49" fmla="*/ 2 h 10"/>
                  <a:gd name="T50" fmla="*/ 0 w 18"/>
                  <a:gd name="T51" fmla="*/ 2 h 10"/>
                  <a:gd name="T52" fmla="*/ 0 w 18"/>
                  <a:gd name="T53" fmla="*/ 2 h 10"/>
                  <a:gd name="T54" fmla="*/ 0 w 18"/>
                  <a:gd name="T55" fmla="*/ 2 h 10"/>
                  <a:gd name="T56" fmla="*/ 0 w 18"/>
                  <a:gd name="T57" fmla="*/ 2 h 10"/>
                  <a:gd name="T58" fmla="*/ 0 w 18"/>
                  <a:gd name="T59" fmla="*/ 2 h 10"/>
                  <a:gd name="T60" fmla="*/ 6 w 18"/>
                  <a:gd name="T61" fmla="*/ 6 h 10"/>
                  <a:gd name="T62" fmla="*/ 6 w 18"/>
                  <a:gd name="T63" fmla="*/ 6 h 10"/>
                  <a:gd name="T64" fmla="*/ 6 w 18"/>
                  <a:gd name="T65" fmla="*/ 8 h 10"/>
                  <a:gd name="T66" fmla="*/ 6 w 18"/>
                  <a:gd name="T67" fmla="*/ 8 h 10"/>
                  <a:gd name="T68" fmla="*/ 6 w 18"/>
                  <a:gd name="T69" fmla="*/ 8 h 10"/>
                  <a:gd name="T70" fmla="*/ 6 w 18"/>
                  <a:gd name="T71" fmla="*/ 8 h 10"/>
                  <a:gd name="T72" fmla="*/ 6 w 18"/>
                  <a:gd name="T73" fmla="*/ 10 h 10"/>
                  <a:gd name="T74" fmla="*/ 6 w 18"/>
                  <a:gd name="T75" fmla="*/ 10 h 10"/>
                  <a:gd name="T76" fmla="*/ 6 w 18"/>
                  <a:gd name="T77" fmla="*/ 10 h 10"/>
                  <a:gd name="T78" fmla="*/ 6 w 18"/>
                  <a:gd name="T79" fmla="*/ 8 h 10"/>
                  <a:gd name="T80" fmla="*/ 6 w 18"/>
                  <a:gd name="T81" fmla="*/ 8 h 10"/>
                  <a:gd name="T82" fmla="*/ 12 w 18"/>
                  <a:gd name="T83" fmla="*/ 8 h 10"/>
                  <a:gd name="T84" fmla="*/ 12 w 18"/>
                  <a:gd name="T85" fmla="*/ 8 h 10"/>
                  <a:gd name="T86" fmla="*/ 12 w 18"/>
                  <a:gd name="T87" fmla="*/ 10 h 10"/>
                  <a:gd name="T88" fmla="*/ 12 w 18"/>
                  <a:gd name="T8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" h="10">
                    <a:moveTo>
                      <a:pt x="12" y="10"/>
                    </a:moveTo>
                    <a:lnTo>
                      <a:pt x="12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6" name="Freeform 251"/>
              <p:cNvSpPr>
                <a:spLocks/>
              </p:cNvSpPr>
              <p:nvPr/>
            </p:nvSpPr>
            <p:spPr bwMode="auto">
              <a:xfrm>
                <a:off x="2065" y="4981"/>
                <a:ext cx="8" cy="10"/>
              </a:xfrm>
              <a:custGeom>
                <a:avLst/>
                <a:gdLst>
                  <a:gd name="T0" fmla="*/ 4 w 8"/>
                  <a:gd name="T1" fmla="*/ 0 h 10"/>
                  <a:gd name="T2" fmla="*/ 4 w 8"/>
                  <a:gd name="T3" fmla="*/ 0 h 10"/>
                  <a:gd name="T4" fmla="*/ 2 w 8"/>
                  <a:gd name="T5" fmla="*/ 2 h 10"/>
                  <a:gd name="T6" fmla="*/ 0 w 8"/>
                  <a:gd name="T7" fmla="*/ 4 h 10"/>
                  <a:gd name="T8" fmla="*/ 0 w 8"/>
                  <a:gd name="T9" fmla="*/ 4 h 10"/>
                  <a:gd name="T10" fmla="*/ 0 w 8"/>
                  <a:gd name="T11" fmla="*/ 6 h 10"/>
                  <a:gd name="T12" fmla="*/ 0 w 8"/>
                  <a:gd name="T13" fmla="*/ 6 h 10"/>
                  <a:gd name="T14" fmla="*/ 0 w 8"/>
                  <a:gd name="T15" fmla="*/ 6 h 10"/>
                  <a:gd name="T16" fmla="*/ 0 w 8"/>
                  <a:gd name="T17" fmla="*/ 6 h 10"/>
                  <a:gd name="T18" fmla="*/ 2 w 8"/>
                  <a:gd name="T19" fmla="*/ 8 h 10"/>
                  <a:gd name="T20" fmla="*/ 2 w 8"/>
                  <a:gd name="T21" fmla="*/ 10 h 10"/>
                  <a:gd name="T22" fmla="*/ 2 w 8"/>
                  <a:gd name="T23" fmla="*/ 10 h 10"/>
                  <a:gd name="T24" fmla="*/ 2 w 8"/>
                  <a:gd name="T25" fmla="*/ 10 h 10"/>
                  <a:gd name="T26" fmla="*/ 2 w 8"/>
                  <a:gd name="T27" fmla="*/ 10 h 10"/>
                  <a:gd name="T28" fmla="*/ 2 w 8"/>
                  <a:gd name="T29" fmla="*/ 10 h 10"/>
                  <a:gd name="T30" fmla="*/ 2 w 8"/>
                  <a:gd name="T31" fmla="*/ 10 h 10"/>
                  <a:gd name="T32" fmla="*/ 8 w 8"/>
                  <a:gd name="T33" fmla="*/ 8 h 10"/>
                  <a:gd name="T34" fmla="*/ 8 w 8"/>
                  <a:gd name="T35" fmla="*/ 8 h 10"/>
                  <a:gd name="T36" fmla="*/ 8 w 8"/>
                  <a:gd name="T37" fmla="*/ 4 h 10"/>
                  <a:gd name="T38" fmla="*/ 8 w 8"/>
                  <a:gd name="T39" fmla="*/ 4 h 10"/>
                  <a:gd name="T40" fmla="*/ 8 w 8"/>
                  <a:gd name="T41" fmla="*/ 4 h 10"/>
                  <a:gd name="T42" fmla="*/ 8 w 8"/>
                  <a:gd name="T43" fmla="*/ 4 h 10"/>
                  <a:gd name="T44" fmla="*/ 8 w 8"/>
                  <a:gd name="T45" fmla="*/ 2 h 10"/>
                  <a:gd name="T46" fmla="*/ 8 w 8"/>
                  <a:gd name="T47" fmla="*/ 2 h 10"/>
                  <a:gd name="T48" fmla="*/ 8 w 8"/>
                  <a:gd name="T49" fmla="*/ 2 h 10"/>
                  <a:gd name="T50" fmla="*/ 8 w 8"/>
                  <a:gd name="T51" fmla="*/ 0 h 10"/>
                  <a:gd name="T52" fmla="*/ 8 w 8"/>
                  <a:gd name="T53" fmla="*/ 0 h 10"/>
                  <a:gd name="T54" fmla="*/ 6 w 8"/>
                  <a:gd name="T55" fmla="*/ 0 h 10"/>
                  <a:gd name="T56" fmla="*/ 6 w 8"/>
                  <a:gd name="T57" fmla="*/ 0 h 10"/>
                  <a:gd name="T58" fmla="*/ 6 w 8"/>
                  <a:gd name="T59" fmla="*/ 0 h 10"/>
                  <a:gd name="T60" fmla="*/ 6 w 8"/>
                  <a:gd name="T61" fmla="*/ 0 h 10"/>
                  <a:gd name="T62" fmla="*/ 4 w 8"/>
                  <a:gd name="T63" fmla="*/ 0 h 10"/>
                  <a:gd name="T64" fmla="*/ 4 w 8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7" name="Freeform 252"/>
              <p:cNvSpPr>
                <a:spLocks/>
              </p:cNvSpPr>
              <p:nvPr/>
            </p:nvSpPr>
            <p:spPr bwMode="auto">
              <a:xfrm>
                <a:off x="1943" y="4981"/>
                <a:ext cx="6" cy="10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4 h 10"/>
                  <a:gd name="T6" fmla="*/ 2 w 6"/>
                  <a:gd name="T7" fmla="*/ 6 h 10"/>
                  <a:gd name="T8" fmla="*/ 2 w 6"/>
                  <a:gd name="T9" fmla="*/ 6 h 10"/>
                  <a:gd name="T10" fmla="*/ 4 w 6"/>
                  <a:gd name="T11" fmla="*/ 10 h 10"/>
                  <a:gd name="T12" fmla="*/ 4 w 6"/>
                  <a:gd name="T13" fmla="*/ 10 h 10"/>
                  <a:gd name="T14" fmla="*/ 4 w 6"/>
                  <a:gd name="T15" fmla="*/ 10 h 10"/>
                  <a:gd name="T16" fmla="*/ 4 w 6"/>
                  <a:gd name="T17" fmla="*/ 10 h 10"/>
                  <a:gd name="T18" fmla="*/ 4 w 6"/>
                  <a:gd name="T19" fmla="*/ 10 h 10"/>
                  <a:gd name="T20" fmla="*/ 4 w 6"/>
                  <a:gd name="T21" fmla="*/ 10 h 10"/>
                  <a:gd name="T22" fmla="*/ 6 w 6"/>
                  <a:gd name="T23" fmla="*/ 8 h 10"/>
                  <a:gd name="T24" fmla="*/ 6 w 6"/>
                  <a:gd name="T25" fmla="*/ 8 h 10"/>
                  <a:gd name="T26" fmla="*/ 4 w 6"/>
                  <a:gd name="T27" fmla="*/ 4 h 10"/>
                  <a:gd name="T28" fmla="*/ 2 w 6"/>
                  <a:gd name="T29" fmla="*/ 0 h 10"/>
                  <a:gd name="T30" fmla="*/ 2 w 6"/>
                  <a:gd name="T31" fmla="*/ 0 h 10"/>
                  <a:gd name="T32" fmla="*/ 2 w 6"/>
                  <a:gd name="T33" fmla="*/ 0 h 10"/>
                  <a:gd name="T34" fmla="*/ 2 w 6"/>
                  <a:gd name="T35" fmla="*/ 0 h 10"/>
                  <a:gd name="T36" fmla="*/ 0 w 6"/>
                  <a:gd name="T37" fmla="*/ 0 h 10"/>
                  <a:gd name="T38" fmla="*/ 0 w 6"/>
                  <a:gd name="T3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8" name="Freeform 253"/>
              <p:cNvSpPr>
                <a:spLocks/>
              </p:cNvSpPr>
              <p:nvPr/>
            </p:nvSpPr>
            <p:spPr bwMode="auto">
              <a:xfrm>
                <a:off x="1971" y="4981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2 h 6"/>
                  <a:gd name="T6" fmla="*/ 0 w 8"/>
                  <a:gd name="T7" fmla="*/ 2 h 6"/>
                  <a:gd name="T8" fmla="*/ 0 w 8"/>
                  <a:gd name="T9" fmla="*/ 2 h 6"/>
                  <a:gd name="T10" fmla="*/ 0 w 8"/>
                  <a:gd name="T11" fmla="*/ 2 h 6"/>
                  <a:gd name="T12" fmla="*/ 2 w 8"/>
                  <a:gd name="T13" fmla="*/ 6 h 6"/>
                  <a:gd name="T14" fmla="*/ 2 w 8"/>
                  <a:gd name="T15" fmla="*/ 6 h 6"/>
                  <a:gd name="T16" fmla="*/ 8 w 8"/>
                  <a:gd name="T17" fmla="*/ 4 h 6"/>
                  <a:gd name="T18" fmla="*/ 8 w 8"/>
                  <a:gd name="T19" fmla="*/ 4 h 6"/>
                  <a:gd name="T20" fmla="*/ 6 w 8"/>
                  <a:gd name="T21" fmla="*/ 2 h 6"/>
                  <a:gd name="T22" fmla="*/ 6 w 8"/>
                  <a:gd name="T23" fmla="*/ 2 h 6"/>
                  <a:gd name="T24" fmla="*/ 6 w 8"/>
                  <a:gd name="T25" fmla="*/ 2 h 6"/>
                  <a:gd name="T26" fmla="*/ 6 w 8"/>
                  <a:gd name="T27" fmla="*/ 2 h 6"/>
                  <a:gd name="T28" fmla="*/ 4 w 8"/>
                  <a:gd name="T29" fmla="*/ 2 h 6"/>
                  <a:gd name="T30" fmla="*/ 4 w 8"/>
                  <a:gd name="T31" fmla="*/ 2 h 6"/>
                  <a:gd name="T32" fmla="*/ 4 w 8"/>
                  <a:gd name="T33" fmla="*/ 0 h 6"/>
                  <a:gd name="T34" fmla="*/ 4 w 8"/>
                  <a:gd name="T35" fmla="*/ 0 h 6"/>
                  <a:gd name="T36" fmla="*/ 2 w 8"/>
                  <a:gd name="T37" fmla="*/ 0 h 6"/>
                  <a:gd name="T38" fmla="*/ 0 w 8"/>
                  <a:gd name="T39" fmla="*/ 0 h 6"/>
                  <a:gd name="T40" fmla="*/ 0 w 8"/>
                  <a:gd name="T4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9" name="Freeform 254"/>
              <p:cNvSpPr>
                <a:spLocks/>
              </p:cNvSpPr>
              <p:nvPr/>
            </p:nvSpPr>
            <p:spPr bwMode="auto">
              <a:xfrm>
                <a:off x="2021" y="4983"/>
                <a:ext cx="30" cy="10"/>
              </a:xfrm>
              <a:custGeom>
                <a:avLst/>
                <a:gdLst>
                  <a:gd name="T0" fmla="*/ 18 w 30"/>
                  <a:gd name="T1" fmla="*/ 0 h 10"/>
                  <a:gd name="T2" fmla="*/ 16 w 30"/>
                  <a:gd name="T3" fmla="*/ 2 h 10"/>
                  <a:gd name="T4" fmla="*/ 14 w 30"/>
                  <a:gd name="T5" fmla="*/ 2 h 10"/>
                  <a:gd name="T6" fmla="*/ 14 w 30"/>
                  <a:gd name="T7" fmla="*/ 2 h 10"/>
                  <a:gd name="T8" fmla="*/ 10 w 30"/>
                  <a:gd name="T9" fmla="*/ 2 h 10"/>
                  <a:gd name="T10" fmla="*/ 10 w 30"/>
                  <a:gd name="T11" fmla="*/ 4 h 10"/>
                  <a:gd name="T12" fmla="*/ 2 w 30"/>
                  <a:gd name="T13" fmla="*/ 2 h 10"/>
                  <a:gd name="T14" fmla="*/ 2 w 30"/>
                  <a:gd name="T15" fmla="*/ 4 h 10"/>
                  <a:gd name="T16" fmla="*/ 0 w 30"/>
                  <a:gd name="T17" fmla="*/ 6 h 10"/>
                  <a:gd name="T18" fmla="*/ 0 w 30"/>
                  <a:gd name="T19" fmla="*/ 6 h 10"/>
                  <a:gd name="T20" fmla="*/ 6 w 30"/>
                  <a:gd name="T21" fmla="*/ 6 h 10"/>
                  <a:gd name="T22" fmla="*/ 6 w 30"/>
                  <a:gd name="T23" fmla="*/ 6 h 10"/>
                  <a:gd name="T24" fmla="*/ 8 w 30"/>
                  <a:gd name="T25" fmla="*/ 6 h 10"/>
                  <a:gd name="T26" fmla="*/ 8 w 30"/>
                  <a:gd name="T27" fmla="*/ 8 h 10"/>
                  <a:gd name="T28" fmla="*/ 10 w 30"/>
                  <a:gd name="T29" fmla="*/ 8 h 10"/>
                  <a:gd name="T30" fmla="*/ 10 w 30"/>
                  <a:gd name="T31" fmla="*/ 8 h 10"/>
                  <a:gd name="T32" fmla="*/ 16 w 30"/>
                  <a:gd name="T33" fmla="*/ 8 h 10"/>
                  <a:gd name="T34" fmla="*/ 16 w 30"/>
                  <a:gd name="T35" fmla="*/ 8 h 10"/>
                  <a:gd name="T36" fmla="*/ 18 w 30"/>
                  <a:gd name="T37" fmla="*/ 10 h 10"/>
                  <a:gd name="T38" fmla="*/ 18 w 30"/>
                  <a:gd name="T39" fmla="*/ 8 h 10"/>
                  <a:gd name="T40" fmla="*/ 18 w 30"/>
                  <a:gd name="T41" fmla="*/ 8 h 10"/>
                  <a:gd name="T42" fmla="*/ 18 w 30"/>
                  <a:gd name="T43" fmla="*/ 8 h 10"/>
                  <a:gd name="T44" fmla="*/ 24 w 30"/>
                  <a:gd name="T45" fmla="*/ 8 h 10"/>
                  <a:gd name="T46" fmla="*/ 26 w 30"/>
                  <a:gd name="T47" fmla="*/ 8 h 10"/>
                  <a:gd name="T48" fmla="*/ 30 w 30"/>
                  <a:gd name="T49" fmla="*/ 6 h 10"/>
                  <a:gd name="T50" fmla="*/ 30 w 30"/>
                  <a:gd name="T51" fmla="*/ 2 h 10"/>
                  <a:gd name="T52" fmla="*/ 26 w 30"/>
                  <a:gd name="T53" fmla="*/ 2 h 10"/>
                  <a:gd name="T54" fmla="*/ 26 w 30"/>
                  <a:gd name="T55" fmla="*/ 0 h 10"/>
                  <a:gd name="T56" fmla="*/ 24 w 30"/>
                  <a:gd name="T57" fmla="*/ 2 h 10"/>
                  <a:gd name="T58" fmla="*/ 20 w 30"/>
                  <a:gd name="T59" fmla="*/ 2 h 10"/>
                  <a:gd name="T60" fmla="*/ 20 w 30"/>
                  <a:gd name="T61" fmla="*/ 0 h 10"/>
                  <a:gd name="T62" fmla="*/ 18 w 30"/>
                  <a:gd name="T6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" h="10">
                    <a:moveTo>
                      <a:pt x="18" y="0"/>
                    </a:move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0" name="Freeform 255"/>
              <p:cNvSpPr>
                <a:spLocks/>
              </p:cNvSpPr>
              <p:nvPr/>
            </p:nvSpPr>
            <p:spPr bwMode="auto">
              <a:xfrm>
                <a:off x="2223" y="4989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2 w 4"/>
                  <a:gd name="T5" fmla="*/ 2 h 2"/>
                  <a:gd name="T6" fmla="*/ 2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  <a:gd name="T12" fmla="*/ 4 w 4"/>
                  <a:gd name="T13" fmla="*/ 0 h 2"/>
                  <a:gd name="T14" fmla="*/ 4 w 4"/>
                  <a:gd name="T15" fmla="*/ 0 h 2"/>
                  <a:gd name="T16" fmla="*/ 2 w 4"/>
                  <a:gd name="T17" fmla="*/ 0 h 2"/>
                  <a:gd name="T18" fmla="*/ 2 w 4"/>
                  <a:gd name="T19" fmla="*/ 0 h 2"/>
                  <a:gd name="T20" fmla="*/ 0 w 4"/>
                  <a:gd name="T21" fmla="*/ 0 h 2"/>
                  <a:gd name="T22" fmla="*/ 0 w 4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1" name="Freeform 256"/>
              <p:cNvSpPr>
                <a:spLocks/>
              </p:cNvSpPr>
              <p:nvPr/>
            </p:nvSpPr>
            <p:spPr bwMode="auto">
              <a:xfrm>
                <a:off x="3019" y="4989"/>
                <a:ext cx="32" cy="14"/>
              </a:xfrm>
              <a:custGeom>
                <a:avLst/>
                <a:gdLst>
                  <a:gd name="T0" fmla="*/ 30 w 32"/>
                  <a:gd name="T1" fmla="*/ 8 h 14"/>
                  <a:gd name="T2" fmla="*/ 32 w 32"/>
                  <a:gd name="T3" fmla="*/ 8 h 14"/>
                  <a:gd name="T4" fmla="*/ 32 w 32"/>
                  <a:gd name="T5" fmla="*/ 6 h 14"/>
                  <a:gd name="T6" fmla="*/ 30 w 32"/>
                  <a:gd name="T7" fmla="*/ 6 h 14"/>
                  <a:gd name="T8" fmla="*/ 26 w 32"/>
                  <a:gd name="T9" fmla="*/ 6 h 14"/>
                  <a:gd name="T10" fmla="*/ 26 w 32"/>
                  <a:gd name="T11" fmla="*/ 6 h 14"/>
                  <a:gd name="T12" fmla="*/ 24 w 32"/>
                  <a:gd name="T13" fmla="*/ 6 h 14"/>
                  <a:gd name="T14" fmla="*/ 24 w 32"/>
                  <a:gd name="T15" fmla="*/ 6 h 14"/>
                  <a:gd name="T16" fmla="*/ 22 w 32"/>
                  <a:gd name="T17" fmla="*/ 6 h 14"/>
                  <a:gd name="T18" fmla="*/ 22 w 32"/>
                  <a:gd name="T19" fmla="*/ 4 h 14"/>
                  <a:gd name="T20" fmla="*/ 20 w 32"/>
                  <a:gd name="T21" fmla="*/ 4 h 14"/>
                  <a:gd name="T22" fmla="*/ 20 w 32"/>
                  <a:gd name="T23" fmla="*/ 4 h 14"/>
                  <a:gd name="T24" fmla="*/ 18 w 32"/>
                  <a:gd name="T25" fmla="*/ 2 h 14"/>
                  <a:gd name="T26" fmla="*/ 18 w 32"/>
                  <a:gd name="T27" fmla="*/ 0 h 14"/>
                  <a:gd name="T28" fmla="*/ 12 w 32"/>
                  <a:gd name="T29" fmla="*/ 0 h 14"/>
                  <a:gd name="T30" fmla="*/ 12 w 32"/>
                  <a:gd name="T31" fmla="*/ 2 h 14"/>
                  <a:gd name="T32" fmla="*/ 4 w 32"/>
                  <a:gd name="T33" fmla="*/ 0 h 14"/>
                  <a:gd name="T34" fmla="*/ 0 w 32"/>
                  <a:gd name="T35" fmla="*/ 2 h 14"/>
                  <a:gd name="T36" fmla="*/ 0 w 32"/>
                  <a:gd name="T37" fmla="*/ 6 h 14"/>
                  <a:gd name="T38" fmla="*/ 2 w 32"/>
                  <a:gd name="T39" fmla="*/ 6 h 14"/>
                  <a:gd name="T40" fmla="*/ 0 w 32"/>
                  <a:gd name="T41" fmla="*/ 10 h 14"/>
                  <a:gd name="T42" fmla="*/ 0 w 32"/>
                  <a:gd name="T43" fmla="*/ 14 h 14"/>
                  <a:gd name="T44" fmla="*/ 10 w 32"/>
                  <a:gd name="T45" fmla="*/ 10 h 14"/>
                  <a:gd name="T46" fmla="*/ 10 w 32"/>
                  <a:gd name="T47" fmla="*/ 14 h 14"/>
                  <a:gd name="T48" fmla="*/ 14 w 32"/>
                  <a:gd name="T49" fmla="*/ 14 h 14"/>
                  <a:gd name="T50" fmla="*/ 14 w 32"/>
                  <a:gd name="T51" fmla="*/ 14 h 14"/>
                  <a:gd name="T52" fmla="*/ 14 w 32"/>
                  <a:gd name="T53" fmla="*/ 14 h 14"/>
                  <a:gd name="T54" fmla="*/ 14 w 32"/>
                  <a:gd name="T55" fmla="*/ 14 h 14"/>
                  <a:gd name="T56" fmla="*/ 16 w 32"/>
                  <a:gd name="T57" fmla="*/ 14 h 14"/>
                  <a:gd name="T58" fmla="*/ 16 w 32"/>
                  <a:gd name="T59" fmla="*/ 12 h 14"/>
                  <a:gd name="T60" fmla="*/ 20 w 32"/>
                  <a:gd name="T61" fmla="*/ 12 h 14"/>
                  <a:gd name="T62" fmla="*/ 20 w 32"/>
                  <a:gd name="T63" fmla="*/ 12 h 14"/>
                  <a:gd name="T64" fmla="*/ 22 w 32"/>
                  <a:gd name="T65" fmla="*/ 12 h 14"/>
                  <a:gd name="T66" fmla="*/ 22 w 32"/>
                  <a:gd name="T67" fmla="*/ 10 h 14"/>
                  <a:gd name="T68" fmla="*/ 30 w 32"/>
                  <a:gd name="T69" fmla="*/ 10 h 14"/>
                  <a:gd name="T70" fmla="*/ 30 w 32"/>
                  <a:gd name="T71" fmla="*/ 10 h 14"/>
                  <a:gd name="T72" fmla="*/ 30 w 32"/>
                  <a:gd name="T73" fmla="*/ 10 h 14"/>
                  <a:gd name="T74" fmla="*/ 30 w 32"/>
                  <a:gd name="T7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" h="14">
                    <a:moveTo>
                      <a:pt x="30" y="8"/>
                    </a:moveTo>
                    <a:lnTo>
                      <a:pt x="30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2" name="Freeform 257"/>
              <p:cNvSpPr>
                <a:spLocks/>
              </p:cNvSpPr>
              <p:nvPr/>
            </p:nvSpPr>
            <p:spPr bwMode="auto">
              <a:xfrm>
                <a:off x="2691" y="4989"/>
                <a:ext cx="1770" cy="1356"/>
              </a:xfrm>
              <a:custGeom>
                <a:avLst/>
                <a:gdLst>
                  <a:gd name="T0" fmla="*/ 1586 w 1770"/>
                  <a:gd name="T1" fmla="*/ 134 h 1356"/>
                  <a:gd name="T2" fmla="*/ 1424 w 1770"/>
                  <a:gd name="T3" fmla="*/ 104 h 1356"/>
                  <a:gd name="T4" fmla="*/ 1334 w 1770"/>
                  <a:gd name="T5" fmla="*/ 104 h 1356"/>
                  <a:gd name="T6" fmla="*/ 1186 w 1770"/>
                  <a:gd name="T7" fmla="*/ 84 h 1356"/>
                  <a:gd name="T8" fmla="*/ 1048 w 1770"/>
                  <a:gd name="T9" fmla="*/ 90 h 1356"/>
                  <a:gd name="T10" fmla="*/ 1022 w 1770"/>
                  <a:gd name="T11" fmla="*/ 6 h 1356"/>
                  <a:gd name="T12" fmla="*/ 898 w 1770"/>
                  <a:gd name="T13" fmla="*/ 38 h 1356"/>
                  <a:gd name="T14" fmla="*/ 884 w 1770"/>
                  <a:gd name="T15" fmla="*/ 142 h 1356"/>
                  <a:gd name="T16" fmla="*/ 792 w 1770"/>
                  <a:gd name="T17" fmla="*/ 96 h 1356"/>
                  <a:gd name="T18" fmla="*/ 786 w 1770"/>
                  <a:gd name="T19" fmla="*/ 168 h 1356"/>
                  <a:gd name="T20" fmla="*/ 764 w 1770"/>
                  <a:gd name="T21" fmla="*/ 80 h 1356"/>
                  <a:gd name="T22" fmla="*/ 670 w 1770"/>
                  <a:gd name="T23" fmla="*/ 142 h 1356"/>
                  <a:gd name="T24" fmla="*/ 534 w 1770"/>
                  <a:gd name="T25" fmla="*/ 152 h 1356"/>
                  <a:gd name="T26" fmla="*/ 454 w 1770"/>
                  <a:gd name="T27" fmla="*/ 196 h 1356"/>
                  <a:gd name="T28" fmla="*/ 448 w 1770"/>
                  <a:gd name="T29" fmla="*/ 140 h 1356"/>
                  <a:gd name="T30" fmla="*/ 370 w 1770"/>
                  <a:gd name="T31" fmla="*/ 114 h 1356"/>
                  <a:gd name="T32" fmla="*/ 292 w 1770"/>
                  <a:gd name="T33" fmla="*/ 164 h 1356"/>
                  <a:gd name="T34" fmla="*/ 212 w 1770"/>
                  <a:gd name="T35" fmla="*/ 246 h 1356"/>
                  <a:gd name="T36" fmla="*/ 204 w 1770"/>
                  <a:gd name="T37" fmla="*/ 290 h 1356"/>
                  <a:gd name="T38" fmla="*/ 302 w 1770"/>
                  <a:gd name="T39" fmla="*/ 296 h 1356"/>
                  <a:gd name="T40" fmla="*/ 348 w 1770"/>
                  <a:gd name="T41" fmla="*/ 192 h 1356"/>
                  <a:gd name="T42" fmla="*/ 410 w 1770"/>
                  <a:gd name="T43" fmla="*/ 276 h 1356"/>
                  <a:gd name="T44" fmla="*/ 306 w 1770"/>
                  <a:gd name="T45" fmla="*/ 354 h 1356"/>
                  <a:gd name="T46" fmla="*/ 230 w 1770"/>
                  <a:gd name="T47" fmla="*/ 324 h 1356"/>
                  <a:gd name="T48" fmla="*/ 112 w 1770"/>
                  <a:gd name="T49" fmla="*/ 438 h 1356"/>
                  <a:gd name="T50" fmla="*/ 70 w 1770"/>
                  <a:gd name="T51" fmla="*/ 552 h 1356"/>
                  <a:gd name="T52" fmla="*/ 214 w 1770"/>
                  <a:gd name="T53" fmla="*/ 494 h 1356"/>
                  <a:gd name="T54" fmla="*/ 262 w 1770"/>
                  <a:gd name="T55" fmla="*/ 498 h 1356"/>
                  <a:gd name="T56" fmla="*/ 330 w 1770"/>
                  <a:gd name="T57" fmla="*/ 558 h 1356"/>
                  <a:gd name="T58" fmla="*/ 354 w 1770"/>
                  <a:gd name="T59" fmla="*/ 532 h 1356"/>
                  <a:gd name="T60" fmla="*/ 432 w 1770"/>
                  <a:gd name="T61" fmla="*/ 478 h 1356"/>
                  <a:gd name="T62" fmla="*/ 490 w 1770"/>
                  <a:gd name="T63" fmla="*/ 498 h 1356"/>
                  <a:gd name="T64" fmla="*/ 390 w 1770"/>
                  <a:gd name="T65" fmla="*/ 578 h 1356"/>
                  <a:gd name="T66" fmla="*/ 358 w 1770"/>
                  <a:gd name="T67" fmla="*/ 632 h 1356"/>
                  <a:gd name="T68" fmla="*/ 206 w 1770"/>
                  <a:gd name="T69" fmla="*/ 572 h 1356"/>
                  <a:gd name="T70" fmla="*/ 36 w 1770"/>
                  <a:gd name="T71" fmla="*/ 688 h 1356"/>
                  <a:gd name="T72" fmla="*/ 20 w 1770"/>
                  <a:gd name="T73" fmla="*/ 860 h 1356"/>
                  <a:gd name="T74" fmla="*/ 188 w 1770"/>
                  <a:gd name="T75" fmla="*/ 912 h 1356"/>
                  <a:gd name="T76" fmla="*/ 258 w 1770"/>
                  <a:gd name="T77" fmla="*/ 1046 h 1356"/>
                  <a:gd name="T78" fmla="*/ 276 w 1770"/>
                  <a:gd name="T79" fmla="*/ 1248 h 1356"/>
                  <a:gd name="T80" fmla="*/ 414 w 1770"/>
                  <a:gd name="T81" fmla="*/ 1300 h 1356"/>
                  <a:gd name="T82" fmla="*/ 496 w 1770"/>
                  <a:gd name="T83" fmla="*/ 1124 h 1356"/>
                  <a:gd name="T84" fmla="*/ 566 w 1770"/>
                  <a:gd name="T85" fmla="*/ 922 h 1356"/>
                  <a:gd name="T86" fmla="*/ 482 w 1770"/>
                  <a:gd name="T87" fmla="*/ 790 h 1356"/>
                  <a:gd name="T88" fmla="*/ 482 w 1770"/>
                  <a:gd name="T89" fmla="*/ 726 h 1356"/>
                  <a:gd name="T90" fmla="*/ 596 w 1770"/>
                  <a:gd name="T91" fmla="*/ 808 h 1356"/>
                  <a:gd name="T92" fmla="*/ 580 w 1770"/>
                  <a:gd name="T93" fmla="*/ 706 h 1356"/>
                  <a:gd name="T94" fmla="*/ 698 w 1770"/>
                  <a:gd name="T95" fmla="*/ 708 h 1356"/>
                  <a:gd name="T96" fmla="*/ 776 w 1770"/>
                  <a:gd name="T97" fmla="*/ 810 h 1356"/>
                  <a:gd name="T98" fmla="*/ 850 w 1770"/>
                  <a:gd name="T99" fmla="*/ 798 h 1356"/>
                  <a:gd name="T100" fmla="*/ 958 w 1770"/>
                  <a:gd name="T101" fmla="*/ 812 h 1356"/>
                  <a:gd name="T102" fmla="*/ 1032 w 1770"/>
                  <a:gd name="T103" fmla="*/ 934 h 1356"/>
                  <a:gd name="T104" fmla="*/ 1066 w 1770"/>
                  <a:gd name="T105" fmla="*/ 872 h 1356"/>
                  <a:gd name="T106" fmla="*/ 1104 w 1770"/>
                  <a:gd name="T107" fmla="*/ 748 h 1356"/>
                  <a:gd name="T108" fmla="*/ 1174 w 1770"/>
                  <a:gd name="T109" fmla="*/ 636 h 1356"/>
                  <a:gd name="T110" fmla="*/ 1210 w 1770"/>
                  <a:gd name="T111" fmla="*/ 544 h 1356"/>
                  <a:gd name="T112" fmla="*/ 1262 w 1770"/>
                  <a:gd name="T113" fmla="*/ 510 h 1356"/>
                  <a:gd name="T114" fmla="*/ 1352 w 1770"/>
                  <a:gd name="T115" fmla="*/ 388 h 1356"/>
                  <a:gd name="T116" fmla="*/ 1402 w 1770"/>
                  <a:gd name="T117" fmla="*/ 290 h 1356"/>
                  <a:gd name="T118" fmla="*/ 1532 w 1770"/>
                  <a:gd name="T119" fmla="*/ 258 h 1356"/>
                  <a:gd name="T120" fmla="*/ 1486 w 1770"/>
                  <a:gd name="T121" fmla="*/ 390 h 1356"/>
                  <a:gd name="T122" fmla="*/ 1600 w 1770"/>
                  <a:gd name="T123" fmla="*/ 280 h 1356"/>
                  <a:gd name="T124" fmla="*/ 1684 w 1770"/>
                  <a:gd name="T125" fmla="*/ 214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70" h="1356">
                    <a:moveTo>
                      <a:pt x="1766" y="196"/>
                    </a:moveTo>
                    <a:lnTo>
                      <a:pt x="1766" y="196"/>
                    </a:lnTo>
                    <a:lnTo>
                      <a:pt x="1766" y="196"/>
                    </a:lnTo>
                    <a:lnTo>
                      <a:pt x="1766" y="196"/>
                    </a:lnTo>
                    <a:lnTo>
                      <a:pt x="1764" y="196"/>
                    </a:lnTo>
                    <a:lnTo>
                      <a:pt x="1764" y="196"/>
                    </a:lnTo>
                    <a:lnTo>
                      <a:pt x="1762" y="194"/>
                    </a:lnTo>
                    <a:lnTo>
                      <a:pt x="1762" y="194"/>
                    </a:lnTo>
                    <a:lnTo>
                      <a:pt x="1760" y="194"/>
                    </a:lnTo>
                    <a:lnTo>
                      <a:pt x="1760" y="194"/>
                    </a:lnTo>
                    <a:lnTo>
                      <a:pt x="1760" y="192"/>
                    </a:lnTo>
                    <a:lnTo>
                      <a:pt x="1760" y="192"/>
                    </a:lnTo>
                    <a:lnTo>
                      <a:pt x="1758" y="192"/>
                    </a:lnTo>
                    <a:lnTo>
                      <a:pt x="1758" y="192"/>
                    </a:lnTo>
                    <a:lnTo>
                      <a:pt x="1756" y="188"/>
                    </a:lnTo>
                    <a:lnTo>
                      <a:pt x="1754" y="188"/>
                    </a:lnTo>
                    <a:lnTo>
                      <a:pt x="1754" y="188"/>
                    </a:lnTo>
                    <a:lnTo>
                      <a:pt x="1752" y="184"/>
                    </a:lnTo>
                    <a:lnTo>
                      <a:pt x="1752" y="184"/>
                    </a:lnTo>
                    <a:lnTo>
                      <a:pt x="1750" y="184"/>
                    </a:lnTo>
                    <a:lnTo>
                      <a:pt x="1750" y="184"/>
                    </a:lnTo>
                    <a:lnTo>
                      <a:pt x="1750" y="184"/>
                    </a:lnTo>
                    <a:lnTo>
                      <a:pt x="1750" y="184"/>
                    </a:lnTo>
                    <a:lnTo>
                      <a:pt x="1750" y="184"/>
                    </a:lnTo>
                    <a:lnTo>
                      <a:pt x="1750" y="184"/>
                    </a:lnTo>
                    <a:lnTo>
                      <a:pt x="1750" y="182"/>
                    </a:lnTo>
                    <a:lnTo>
                      <a:pt x="1750" y="182"/>
                    </a:lnTo>
                    <a:lnTo>
                      <a:pt x="1746" y="182"/>
                    </a:lnTo>
                    <a:lnTo>
                      <a:pt x="1746" y="182"/>
                    </a:lnTo>
                    <a:lnTo>
                      <a:pt x="1746" y="182"/>
                    </a:lnTo>
                    <a:lnTo>
                      <a:pt x="1746" y="182"/>
                    </a:lnTo>
                    <a:lnTo>
                      <a:pt x="1732" y="182"/>
                    </a:lnTo>
                    <a:lnTo>
                      <a:pt x="1732" y="182"/>
                    </a:lnTo>
                    <a:lnTo>
                      <a:pt x="1732" y="190"/>
                    </a:lnTo>
                    <a:lnTo>
                      <a:pt x="1732" y="190"/>
                    </a:lnTo>
                    <a:lnTo>
                      <a:pt x="1728" y="188"/>
                    </a:lnTo>
                    <a:lnTo>
                      <a:pt x="1728" y="188"/>
                    </a:lnTo>
                    <a:lnTo>
                      <a:pt x="1730" y="186"/>
                    </a:lnTo>
                    <a:lnTo>
                      <a:pt x="1730" y="186"/>
                    </a:lnTo>
                    <a:lnTo>
                      <a:pt x="1728" y="182"/>
                    </a:lnTo>
                    <a:lnTo>
                      <a:pt x="1728" y="182"/>
                    </a:lnTo>
                    <a:lnTo>
                      <a:pt x="1730" y="182"/>
                    </a:lnTo>
                    <a:lnTo>
                      <a:pt x="1730" y="182"/>
                    </a:lnTo>
                    <a:lnTo>
                      <a:pt x="1728" y="178"/>
                    </a:lnTo>
                    <a:lnTo>
                      <a:pt x="1726" y="176"/>
                    </a:lnTo>
                    <a:lnTo>
                      <a:pt x="1726" y="176"/>
                    </a:lnTo>
                    <a:lnTo>
                      <a:pt x="1726" y="176"/>
                    </a:lnTo>
                    <a:lnTo>
                      <a:pt x="1726" y="176"/>
                    </a:lnTo>
                    <a:lnTo>
                      <a:pt x="1726" y="174"/>
                    </a:lnTo>
                    <a:lnTo>
                      <a:pt x="1726" y="174"/>
                    </a:lnTo>
                    <a:lnTo>
                      <a:pt x="1724" y="174"/>
                    </a:lnTo>
                    <a:lnTo>
                      <a:pt x="1724" y="174"/>
                    </a:lnTo>
                    <a:lnTo>
                      <a:pt x="1720" y="172"/>
                    </a:lnTo>
                    <a:lnTo>
                      <a:pt x="1720" y="172"/>
                    </a:lnTo>
                    <a:lnTo>
                      <a:pt x="1718" y="170"/>
                    </a:lnTo>
                    <a:lnTo>
                      <a:pt x="1718" y="170"/>
                    </a:lnTo>
                    <a:lnTo>
                      <a:pt x="1716" y="170"/>
                    </a:lnTo>
                    <a:lnTo>
                      <a:pt x="1716" y="170"/>
                    </a:lnTo>
                    <a:lnTo>
                      <a:pt x="1716" y="170"/>
                    </a:lnTo>
                    <a:lnTo>
                      <a:pt x="1716" y="170"/>
                    </a:lnTo>
                    <a:lnTo>
                      <a:pt x="1716" y="170"/>
                    </a:lnTo>
                    <a:lnTo>
                      <a:pt x="1716" y="170"/>
                    </a:lnTo>
                    <a:lnTo>
                      <a:pt x="1716" y="168"/>
                    </a:lnTo>
                    <a:lnTo>
                      <a:pt x="1716" y="168"/>
                    </a:lnTo>
                    <a:lnTo>
                      <a:pt x="1714" y="168"/>
                    </a:lnTo>
                    <a:lnTo>
                      <a:pt x="1714" y="168"/>
                    </a:lnTo>
                    <a:lnTo>
                      <a:pt x="1712" y="166"/>
                    </a:lnTo>
                    <a:lnTo>
                      <a:pt x="1712" y="166"/>
                    </a:lnTo>
                    <a:lnTo>
                      <a:pt x="1710" y="166"/>
                    </a:lnTo>
                    <a:lnTo>
                      <a:pt x="1710" y="166"/>
                    </a:lnTo>
                    <a:lnTo>
                      <a:pt x="1708" y="164"/>
                    </a:lnTo>
                    <a:lnTo>
                      <a:pt x="1708" y="164"/>
                    </a:lnTo>
                    <a:lnTo>
                      <a:pt x="1708" y="164"/>
                    </a:lnTo>
                    <a:lnTo>
                      <a:pt x="1708" y="164"/>
                    </a:lnTo>
                    <a:lnTo>
                      <a:pt x="1706" y="162"/>
                    </a:lnTo>
                    <a:lnTo>
                      <a:pt x="1706" y="162"/>
                    </a:lnTo>
                    <a:lnTo>
                      <a:pt x="1700" y="160"/>
                    </a:lnTo>
                    <a:lnTo>
                      <a:pt x="1700" y="160"/>
                    </a:lnTo>
                    <a:lnTo>
                      <a:pt x="1700" y="160"/>
                    </a:lnTo>
                    <a:lnTo>
                      <a:pt x="1700" y="160"/>
                    </a:lnTo>
                    <a:lnTo>
                      <a:pt x="1702" y="160"/>
                    </a:lnTo>
                    <a:lnTo>
                      <a:pt x="1702" y="160"/>
                    </a:lnTo>
                    <a:lnTo>
                      <a:pt x="1700" y="156"/>
                    </a:lnTo>
                    <a:lnTo>
                      <a:pt x="1700" y="156"/>
                    </a:lnTo>
                    <a:lnTo>
                      <a:pt x="1700" y="156"/>
                    </a:lnTo>
                    <a:lnTo>
                      <a:pt x="1700" y="156"/>
                    </a:lnTo>
                    <a:lnTo>
                      <a:pt x="1696" y="156"/>
                    </a:lnTo>
                    <a:lnTo>
                      <a:pt x="1696" y="156"/>
                    </a:lnTo>
                    <a:lnTo>
                      <a:pt x="1694" y="154"/>
                    </a:lnTo>
                    <a:lnTo>
                      <a:pt x="1694" y="154"/>
                    </a:lnTo>
                    <a:lnTo>
                      <a:pt x="1692" y="154"/>
                    </a:lnTo>
                    <a:lnTo>
                      <a:pt x="1688" y="152"/>
                    </a:lnTo>
                    <a:lnTo>
                      <a:pt x="1688" y="152"/>
                    </a:lnTo>
                    <a:lnTo>
                      <a:pt x="1688" y="150"/>
                    </a:lnTo>
                    <a:lnTo>
                      <a:pt x="1686" y="148"/>
                    </a:lnTo>
                    <a:lnTo>
                      <a:pt x="1686" y="148"/>
                    </a:lnTo>
                    <a:lnTo>
                      <a:pt x="1686" y="146"/>
                    </a:lnTo>
                    <a:lnTo>
                      <a:pt x="1686" y="146"/>
                    </a:lnTo>
                    <a:lnTo>
                      <a:pt x="1682" y="146"/>
                    </a:lnTo>
                    <a:lnTo>
                      <a:pt x="1682" y="146"/>
                    </a:lnTo>
                    <a:lnTo>
                      <a:pt x="1682" y="144"/>
                    </a:lnTo>
                    <a:lnTo>
                      <a:pt x="1682" y="144"/>
                    </a:lnTo>
                    <a:lnTo>
                      <a:pt x="1680" y="144"/>
                    </a:lnTo>
                    <a:lnTo>
                      <a:pt x="1680" y="144"/>
                    </a:lnTo>
                    <a:lnTo>
                      <a:pt x="1680" y="142"/>
                    </a:lnTo>
                    <a:lnTo>
                      <a:pt x="1680" y="142"/>
                    </a:lnTo>
                    <a:lnTo>
                      <a:pt x="1680" y="140"/>
                    </a:lnTo>
                    <a:lnTo>
                      <a:pt x="1680" y="140"/>
                    </a:lnTo>
                    <a:lnTo>
                      <a:pt x="1680" y="140"/>
                    </a:lnTo>
                    <a:lnTo>
                      <a:pt x="1680" y="140"/>
                    </a:lnTo>
                    <a:lnTo>
                      <a:pt x="1678" y="140"/>
                    </a:lnTo>
                    <a:lnTo>
                      <a:pt x="1678" y="140"/>
                    </a:lnTo>
                    <a:lnTo>
                      <a:pt x="1676" y="138"/>
                    </a:lnTo>
                    <a:lnTo>
                      <a:pt x="1672" y="138"/>
                    </a:lnTo>
                    <a:lnTo>
                      <a:pt x="1672" y="138"/>
                    </a:lnTo>
                    <a:lnTo>
                      <a:pt x="1672" y="138"/>
                    </a:lnTo>
                    <a:lnTo>
                      <a:pt x="1672" y="138"/>
                    </a:lnTo>
                    <a:lnTo>
                      <a:pt x="1670" y="138"/>
                    </a:lnTo>
                    <a:lnTo>
                      <a:pt x="1670" y="138"/>
                    </a:lnTo>
                    <a:lnTo>
                      <a:pt x="1670" y="136"/>
                    </a:lnTo>
                    <a:lnTo>
                      <a:pt x="1670" y="136"/>
                    </a:lnTo>
                    <a:lnTo>
                      <a:pt x="1668" y="136"/>
                    </a:lnTo>
                    <a:lnTo>
                      <a:pt x="1668" y="136"/>
                    </a:lnTo>
                    <a:lnTo>
                      <a:pt x="1668" y="136"/>
                    </a:lnTo>
                    <a:lnTo>
                      <a:pt x="1668" y="136"/>
                    </a:lnTo>
                    <a:lnTo>
                      <a:pt x="1666" y="136"/>
                    </a:lnTo>
                    <a:lnTo>
                      <a:pt x="1664" y="138"/>
                    </a:lnTo>
                    <a:lnTo>
                      <a:pt x="1664" y="138"/>
                    </a:lnTo>
                    <a:lnTo>
                      <a:pt x="1660" y="138"/>
                    </a:lnTo>
                    <a:lnTo>
                      <a:pt x="1658" y="136"/>
                    </a:lnTo>
                    <a:lnTo>
                      <a:pt x="1658" y="136"/>
                    </a:lnTo>
                    <a:lnTo>
                      <a:pt x="1658" y="136"/>
                    </a:lnTo>
                    <a:lnTo>
                      <a:pt x="1658" y="136"/>
                    </a:lnTo>
                    <a:lnTo>
                      <a:pt x="1656" y="132"/>
                    </a:lnTo>
                    <a:lnTo>
                      <a:pt x="1656" y="132"/>
                    </a:lnTo>
                    <a:lnTo>
                      <a:pt x="1654" y="132"/>
                    </a:lnTo>
                    <a:lnTo>
                      <a:pt x="1654" y="132"/>
                    </a:lnTo>
                    <a:lnTo>
                      <a:pt x="1654" y="132"/>
                    </a:lnTo>
                    <a:lnTo>
                      <a:pt x="1654" y="132"/>
                    </a:lnTo>
                    <a:lnTo>
                      <a:pt x="1648" y="130"/>
                    </a:lnTo>
                    <a:lnTo>
                      <a:pt x="1648" y="130"/>
                    </a:lnTo>
                    <a:lnTo>
                      <a:pt x="1646" y="128"/>
                    </a:lnTo>
                    <a:lnTo>
                      <a:pt x="1646" y="128"/>
                    </a:lnTo>
                    <a:lnTo>
                      <a:pt x="1646" y="128"/>
                    </a:lnTo>
                    <a:lnTo>
                      <a:pt x="1646" y="128"/>
                    </a:lnTo>
                    <a:lnTo>
                      <a:pt x="1646" y="128"/>
                    </a:lnTo>
                    <a:lnTo>
                      <a:pt x="1646" y="128"/>
                    </a:lnTo>
                    <a:lnTo>
                      <a:pt x="1646" y="128"/>
                    </a:lnTo>
                    <a:lnTo>
                      <a:pt x="1646" y="128"/>
                    </a:lnTo>
                    <a:lnTo>
                      <a:pt x="1644" y="128"/>
                    </a:lnTo>
                    <a:lnTo>
                      <a:pt x="1644" y="128"/>
                    </a:lnTo>
                    <a:lnTo>
                      <a:pt x="1644" y="126"/>
                    </a:lnTo>
                    <a:lnTo>
                      <a:pt x="1644" y="126"/>
                    </a:lnTo>
                    <a:lnTo>
                      <a:pt x="1644" y="126"/>
                    </a:lnTo>
                    <a:lnTo>
                      <a:pt x="1644" y="126"/>
                    </a:lnTo>
                    <a:lnTo>
                      <a:pt x="1642" y="128"/>
                    </a:lnTo>
                    <a:lnTo>
                      <a:pt x="1642" y="128"/>
                    </a:lnTo>
                    <a:lnTo>
                      <a:pt x="1630" y="128"/>
                    </a:lnTo>
                    <a:lnTo>
                      <a:pt x="1630" y="128"/>
                    </a:lnTo>
                    <a:lnTo>
                      <a:pt x="1630" y="126"/>
                    </a:lnTo>
                    <a:lnTo>
                      <a:pt x="1630" y="126"/>
                    </a:lnTo>
                    <a:lnTo>
                      <a:pt x="1626" y="128"/>
                    </a:lnTo>
                    <a:lnTo>
                      <a:pt x="1624" y="128"/>
                    </a:lnTo>
                    <a:lnTo>
                      <a:pt x="1624" y="128"/>
                    </a:lnTo>
                    <a:lnTo>
                      <a:pt x="1624" y="128"/>
                    </a:lnTo>
                    <a:lnTo>
                      <a:pt x="1624" y="128"/>
                    </a:lnTo>
                    <a:lnTo>
                      <a:pt x="1622" y="128"/>
                    </a:lnTo>
                    <a:lnTo>
                      <a:pt x="1622" y="128"/>
                    </a:lnTo>
                    <a:lnTo>
                      <a:pt x="1622" y="126"/>
                    </a:lnTo>
                    <a:lnTo>
                      <a:pt x="1622" y="126"/>
                    </a:lnTo>
                    <a:lnTo>
                      <a:pt x="1620" y="126"/>
                    </a:lnTo>
                    <a:lnTo>
                      <a:pt x="1620" y="126"/>
                    </a:lnTo>
                    <a:lnTo>
                      <a:pt x="1620" y="126"/>
                    </a:lnTo>
                    <a:lnTo>
                      <a:pt x="1620" y="126"/>
                    </a:lnTo>
                    <a:lnTo>
                      <a:pt x="1610" y="126"/>
                    </a:lnTo>
                    <a:lnTo>
                      <a:pt x="1610" y="126"/>
                    </a:lnTo>
                    <a:lnTo>
                      <a:pt x="1610" y="126"/>
                    </a:lnTo>
                    <a:lnTo>
                      <a:pt x="1610" y="126"/>
                    </a:lnTo>
                    <a:lnTo>
                      <a:pt x="1606" y="124"/>
                    </a:lnTo>
                    <a:lnTo>
                      <a:pt x="1606" y="124"/>
                    </a:lnTo>
                    <a:lnTo>
                      <a:pt x="1606" y="130"/>
                    </a:lnTo>
                    <a:lnTo>
                      <a:pt x="1606" y="130"/>
                    </a:lnTo>
                    <a:lnTo>
                      <a:pt x="1606" y="130"/>
                    </a:lnTo>
                    <a:lnTo>
                      <a:pt x="1606" y="130"/>
                    </a:lnTo>
                    <a:lnTo>
                      <a:pt x="1606" y="134"/>
                    </a:lnTo>
                    <a:lnTo>
                      <a:pt x="1606" y="134"/>
                    </a:lnTo>
                    <a:lnTo>
                      <a:pt x="1608" y="134"/>
                    </a:lnTo>
                    <a:lnTo>
                      <a:pt x="1610" y="136"/>
                    </a:lnTo>
                    <a:lnTo>
                      <a:pt x="1610" y="136"/>
                    </a:lnTo>
                    <a:lnTo>
                      <a:pt x="1610" y="142"/>
                    </a:lnTo>
                    <a:lnTo>
                      <a:pt x="1610" y="142"/>
                    </a:lnTo>
                    <a:lnTo>
                      <a:pt x="1608" y="142"/>
                    </a:lnTo>
                    <a:lnTo>
                      <a:pt x="1608" y="142"/>
                    </a:lnTo>
                    <a:lnTo>
                      <a:pt x="1606" y="146"/>
                    </a:lnTo>
                    <a:lnTo>
                      <a:pt x="1606" y="146"/>
                    </a:lnTo>
                    <a:lnTo>
                      <a:pt x="1604" y="146"/>
                    </a:lnTo>
                    <a:lnTo>
                      <a:pt x="1604" y="146"/>
                    </a:lnTo>
                    <a:lnTo>
                      <a:pt x="1604" y="148"/>
                    </a:lnTo>
                    <a:lnTo>
                      <a:pt x="1604" y="148"/>
                    </a:lnTo>
                    <a:lnTo>
                      <a:pt x="1598" y="150"/>
                    </a:lnTo>
                    <a:lnTo>
                      <a:pt x="1592" y="150"/>
                    </a:lnTo>
                    <a:lnTo>
                      <a:pt x="1592" y="150"/>
                    </a:lnTo>
                    <a:lnTo>
                      <a:pt x="1590" y="142"/>
                    </a:lnTo>
                    <a:lnTo>
                      <a:pt x="1590" y="142"/>
                    </a:lnTo>
                    <a:lnTo>
                      <a:pt x="1588" y="142"/>
                    </a:lnTo>
                    <a:lnTo>
                      <a:pt x="1588" y="142"/>
                    </a:lnTo>
                    <a:lnTo>
                      <a:pt x="1588" y="140"/>
                    </a:lnTo>
                    <a:lnTo>
                      <a:pt x="1588" y="140"/>
                    </a:lnTo>
                    <a:lnTo>
                      <a:pt x="1586" y="140"/>
                    </a:lnTo>
                    <a:lnTo>
                      <a:pt x="1586" y="140"/>
                    </a:lnTo>
                    <a:lnTo>
                      <a:pt x="1586" y="136"/>
                    </a:lnTo>
                    <a:lnTo>
                      <a:pt x="1586" y="136"/>
                    </a:lnTo>
                    <a:lnTo>
                      <a:pt x="1586" y="134"/>
                    </a:lnTo>
                    <a:lnTo>
                      <a:pt x="1586" y="134"/>
                    </a:lnTo>
                    <a:lnTo>
                      <a:pt x="1586" y="134"/>
                    </a:lnTo>
                    <a:lnTo>
                      <a:pt x="1586" y="134"/>
                    </a:lnTo>
                    <a:lnTo>
                      <a:pt x="1586" y="134"/>
                    </a:lnTo>
                    <a:lnTo>
                      <a:pt x="1586" y="134"/>
                    </a:lnTo>
                    <a:lnTo>
                      <a:pt x="1586" y="132"/>
                    </a:lnTo>
                    <a:lnTo>
                      <a:pt x="1586" y="132"/>
                    </a:lnTo>
                    <a:lnTo>
                      <a:pt x="1582" y="136"/>
                    </a:lnTo>
                    <a:lnTo>
                      <a:pt x="1582" y="136"/>
                    </a:lnTo>
                    <a:lnTo>
                      <a:pt x="1582" y="136"/>
                    </a:lnTo>
                    <a:lnTo>
                      <a:pt x="1582" y="136"/>
                    </a:lnTo>
                    <a:lnTo>
                      <a:pt x="1582" y="136"/>
                    </a:lnTo>
                    <a:lnTo>
                      <a:pt x="1582" y="136"/>
                    </a:lnTo>
                    <a:lnTo>
                      <a:pt x="1582" y="136"/>
                    </a:lnTo>
                    <a:lnTo>
                      <a:pt x="1582" y="136"/>
                    </a:lnTo>
                    <a:lnTo>
                      <a:pt x="1580" y="136"/>
                    </a:lnTo>
                    <a:lnTo>
                      <a:pt x="1580" y="136"/>
                    </a:lnTo>
                    <a:lnTo>
                      <a:pt x="1580" y="136"/>
                    </a:lnTo>
                    <a:lnTo>
                      <a:pt x="1580" y="136"/>
                    </a:lnTo>
                    <a:lnTo>
                      <a:pt x="1578" y="136"/>
                    </a:lnTo>
                    <a:lnTo>
                      <a:pt x="1578" y="136"/>
                    </a:lnTo>
                    <a:lnTo>
                      <a:pt x="1572" y="138"/>
                    </a:lnTo>
                    <a:lnTo>
                      <a:pt x="1572" y="138"/>
                    </a:lnTo>
                    <a:lnTo>
                      <a:pt x="1574" y="136"/>
                    </a:lnTo>
                    <a:lnTo>
                      <a:pt x="1574" y="136"/>
                    </a:lnTo>
                    <a:lnTo>
                      <a:pt x="1570" y="136"/>
                    </a:lnTo>
                    <a:lnTo>
                      <a:pt x="1570" y="136"/>
                    </a:lnTo>
                    <a:lnTo>
                      <a:pt x="1564" y="134"/>
                    </a:lnTo>
                    <a:lnTo>
                      <a:pt x="1564" y="134"/>
                    </a:lnTo>
                    <a:lnTo>
                      <a:pt x="1564" y="134"/>
                    </a:lnTo>
                    <a:lnTo>
                      <a:pt x="1564" y="134"/>
                    </a:lnTo>
                    <a:lnTo>
                      <a:pt x="1560" y="134"/>
                    </a:lnTo>
                    <a:lnTo>
                      <a:pt x="1560" y="134"/>
                    </a:lnTo>
                    <a:lnTo>
                      <a:pt x="1558" y="136"/>
                    </a:lnTo>
                    <a:lnTo>
                      <a:pt x="1556" y="136"/>
                    </a:lnTo>
                    <a:lnTo>
                      <a:pt x="1556" y="136"/>
                    </a:lnTo>
                    <a:lnTo>
                      <a:pt x="1556" y="136"/>
                    </a:lnTo>
                    <a:lnTo>
                      <a:pt x="1556" y="136"/>
                    </a:lnTo>
                    <a:lnTo>
                      <a:pt x="1554" y="134"/>
                    </a:lnTo>
                    <a:lnTo>
                      <a:pt x="1554" y="134"/>
                    </a:lnTo>
                    <a:lnTo>
                      <a:pt x="1554" y="132"/>
                    </a:lnTo>
                    <a:lnTo>
                      <a:pt x="1554" y="132"/>
                    </a:lnTo>
                    <a:lnTo>
                      <a:pt x="1542" y="132"/>
                    </a:lnTo>
                    <a:lnTo>
                      <a:pt x="1542" y="132"/>
                    </a:lnTo>
                    <a:lnTo>
                      <a:pt x="1536" y="132"/>
                    </a:lnTo>
                    <a:lnTo>
                      <a:pt x="1536" y="132"/>
                    </a:lnTo>
                    <a:lnTo>
                      <a:pt x="1536" y="134"/>
                    </a:lnTo>
                    <a:lnTo>
                      <a:pt x="1536" y="134"/>
                    </a:lnTo>
                    <a:lnTo>
                      <a:pt x="1534" y="134"/>
                    </a:lnTo>
                    <a:lnTo>
                      <a:pt x="1534" y="134"/>
                    </a:lnTo>
                    <a:lnTo>
                      <a:pt x="1534" y="134"/>
                    </a:lnTo>
                    <a:lnTo>
                      <a:pt x="1534" y="134"/>
                    </a:lnTo>
                    <a:lnTo>
                      <a:pt x="1532" y="134"/>
                    </a:lnTo>
                    <a:lnTo>
                      <a:pt x="1532" y="134"/>
                    </a:lnTo>
                    <a:lnTo>
                      <a:pt x="1532" y="136"/>
                    </a:lnTo>
                    <a:lnTo>
                      <a:pt x="1532" y="136"/>
                    </a:lnTo>
                    <a:lnTo>
                      <a:pt x="1528" y="136"/>
                    </a:lnTo>
                    <a:lnTo>
                      <a:pt x="1528" y="136"/>
                    </a:lnTo>
                    <a:lnTo>
                      <a:pt x="1528" y="136"/>
                    </a:lnTo>
                    <a:lnTo>
                      <a:pt x="1528" y="136"/>
                    </a:lnTo>
                    <a:lnTo>
                      <a:pt x="1526" y="138"/>
                    </a:lnTo>
                    <a:lnTo>
                      <a:pt x="1526" y="138"/>
                    </a:lnTo>
                    <a:lnTo>
                      <a:pt x="1526" y="142"/>
                    </a:lnTo>
                    <a:lnTo>
                      <a:pt x="1526" y="142"/>
                    </a:lnTo>
                    <a:lnTo>
                      <a:pt x="1526" y="142"/>
                    </a:lnTo>
                    <a:lnTo>
                      <a:pt x="1526" y="142"/>
                    </a:lnTo>
                    <a:lnTo>
                      <a:pt x="1526" y="142"/>
                    </a:lnTo>
                    <a:lnTo>
                      <a:pt x="1526" y="142"/>
                    </a:lnTo>
                    <a:lnTo>
                      <a:pt x="1526" y="144"/>
                    </a:lnTo>
                    <a:lnTo>
                      <a:pt x="1524" y="146"/>
                    </a:lnTo>
                    <a:lnTo>
                      <a:pt x="1524" y="146"/>
                    </a:lnTo>
                    <a:lnTo>
                      <a:pt x="1524" y="148"/>
                    </a:lnTo>
                    <a:lnTo>
                      <a:pt x="1524" y="148"/>
                    </a:lnTo>
                    <a:lnTo>
                      <a:pt x="1524" y="148"/>
                    </a:lnTo>
                    <a:lnTo>
                      <a:pt x="1524" y="148"/>
                    </a:lnTo>
                    <a:lnTo>
                      <a:pt x="1524" y="144"/>
                    </a:lnTo>
                    <a:lnTo>
                      <a:pt x="1524" y="144"/>
                    </a:lnTo>
                    <a:lnTo>
                      <a:pt x="1522" y="144"/>
                    </a:lnTo>
                    <a:lnTo>
                      <a:pt x="1522" y="144"/>
                    </a:lnTo>
                    <a:lnTo>
                      <a:pt x="1522" y="140"/>
                    </a:lnTo>
                    <a:lnTo>
                      <a:pt x="1522" y="140"/>
                    </a:lnTo>
                    <a:lnTo>
                      <a:pt x="1522" y="138"/>
                    </a:lnTo>
                    <a:lnTo>
                      <a:pt x="1520" y="136"/>
                    </a:lnTo>
                    <a:lnTo>
                      <a:pt x="1520" y="136"/>
                    </a:lnTo>
                    <a:lnTo>
                      <a:pt x="1516" y="134"/>
                    </a:lnTo>
                    <a:lnTo>
                      <a:pt x="1516" y="134"/>
                    </a:lnTo>
                    <a:lnTo>
                      <a:pt x="1516" y="130"/>
                    </a:lnTo>
                    <a:lnTo>
                      <a:pt x="1516" y="130"/>
                    </a:lnTo>
                    <a:lnTo>
                      <a:pt x="1516" y="130"/>
                    </a:lnTo>
                    <a:lnTo>
                      <a:pt x="1516" y="130"/>
                    </a:lnTo>
                    <a:lnTo>
                      <a:pt x="1516" y="128"/>
                    </a:lnTo>
                    <a:lnTo>
                      <a:pt x="1518" y="126"/>
                    </a:lnTo>
                    <a:lnTo>
                      <a:pt x="1518" y="126"/>
                    </a:lnTo>
                    <a:lnTo>
                      <a:pt x="1518" y="126"/>
                    </a:lnTo>
                    <a:lnTo>
                      <a:pt x="1518" y="126"/>
                    </a:lnTo>
                    <a:lnTo>
                      <a:pt x="1516" y="126"/>
                    </a:lnTo>
                    <a:lnTo>
                      <a:pt x="1516" y="124"/>
                    </a:lnTo>
                    <a:lnTo>
                      <a:pt x="1516" y="124"/>
                    </a:lnTo>
                    <a:lnTo>
                      <a:pt x="1514" y="122"/>
                    </a:lnTo>
                    <a:lnTo>
                      <a:pt x="1514" y="122"/>
                    </a:lnTo>
                    <a:lnTo>
                      <a:pt x="1514" y="122"/>
                    </a:lnTo>
                    <a:lnTo>
                      <a:pt x="1514" y="122"/>
                    </a:lnTo>
                    <a:lnTo>
                      <a:pt x="1510" y="120"/>
                    </a:lnTo>
                    <a:lnTo>
                      <a:pt x="1510" y="120"/>
                    </a:lnTo>
                    <a:lnTo>
                      <a:pt x="1508" y="116"/>
                    </a:lnTo>
                    <a:lnTo>
                      <a:pt x="1508" y="116"/>
                    </a:lnTo>
                    <a:lnTo>
                      <a:pt x="1506" y="116"/>
                    </a:lnTo>
                    <a:lnTo>
                      <a:pt x="1506" y="116"/>
                    </a:lnTo>
                    <a:lnTo>
                      <a:pt x="1506" y="116"/>
                    </a:lnTo>
                    <a:lnTo>
                      <a:pt x="1506" y="116"/>
                    </a:lnTo>
                    <a:lnTo>
                      <a:pt x="1506" y="116"/>
                    </a:lnTo>
                    <a:lnTo>
                      <a:pt x="1506" y="116"/>
                    </a:lnTo>
                    <a:lnTo>
                      <a:pt x="1506" y="116"/>
                    </a:lnTo>
                    <a:lnTo>
                      <a:pt x="1506" y="116"/>
                    </a:lnTo>
                    <a:lnTo>
                      <a:pt x="1502" y="116"/>
                    </a:lnTo>
                    <a:lnTo>
                      <a:pt x="1502" y="116"/>
                    </a:lnTo>
                    <a:lnTo>
                      <a:pt x="1502" y="116"/>
                    </a:lnTo>
                    <a:lnTo>
                      <a:pt x="1502" y="116"/>
                    </a:lnTo>
                    <a:lnTo>
                      <a:pt x="1500" y="116"/>
                    </a:lnTo>
                    <a:lnTo>
                      <a:pt x="1500" y="116"/>
                    </a:lnTo>
                    <a:lnTo>
                      <a:pt x="1500" y="114"/>
                    </a:lnTo>
                    <a:lnTo>
                      <a:pt x="1500" y="114"/>
                    </a:lnTo>
                    <a:lnTo>
                      <a:pt x="1496" y="114"/>
                    </a:lnTo>
                    <a:lnTo>
                      <a:pt x="1496" y="114"/>
                    </a:lnTo>
                    <a:lnTo>
                      <a:pt x="1496" y="116"/>
                    </a:lnTo>
                    <a:lnTo>
                      <a:pt x="1496" y="116"/>
                    </a:lnTo>
                    <a:lnTo>
                      <a:pt x="1496" y="116"/>
                    </a:lnTo>
                    <a:lnTo>
                      <a:pt x="1496" y="116"/>
                    </a:lnTo>
                    <a:lnTo>
                      <a:pt x="1494" y="114"/>
                    </a:lnTo>
                    <a:lnTo>
                      <a:pt x="1492" y="114"/>
                    </a:lnTo>
                    <a:lnTo>
                      <a:pt x="1492" y="114"/>
                    </a:lnTo>
                    <a:lnTo>
                      <a:pt x="1492" y="116"/>
                    </a:lnTo>
                    <a:lnTo>
                      <a:pt x="1492" y="116"/>
                    </a:lnTo>
                    <a:lnTo>
                      <a:pt x="1490" y="116"/>
                    </a:lnTo>
                    <a:lnTo>
                      <a:pt x="1490" y="116"/>
                    </a:lnTo>
                    <a:lnTo>
                      <a:pt x="1490" y="116"/>
                    </a:lnTo>
                    <a:lnTo>
                      <a:pt x="1490" y="116"/>
                    </a:lnTo>
                    <a:lnTo>
                      <a:pt x="1486" y="116"/>
                    </a:lnTo>
                    <a:lnTo>
                      <a:pt x="1486" y="116"/>
                    </a:lnTo>
                    <a:lnTo>
                      <a:pt x="1484" y="116"/>
                    </a:lnTo>
                    <a:lnTo>
                      <a:pt x="1484" y="116"/>
                    </a:lnTo>
                    <a:lnTo>
                      <a:pt x="1478" y="116"/>
                    </a:lnTo>
                    <a:lnTo>
                      <a:pt x="1478" y="116"/>
                    </a:lnTo>
                    <a:lnTo>
                      <a:pt x="1478" y="114"/>
                    </a:lnTo>
                    <a:lnTo>
                      <a:pt x="1478" y="114"/>
                    </a:lnTo>
                    <a:lnTo>
                      <a:pt x="1478" y="114"/>
                    </a:lnTo>
                    <a:lnTo>
                      <a:pt x="1478" y="114"/>
                    </a:lnTo>
                    <a:lnTo>
                      <a:pt x="1478" y="114"/>
                    </a:lnTo>
                    <a:lnTo>
                      <a:pt x="1478" y="114"/>
                    </a:lnTo>
                    <a:lnTo>
                      <a:pt x="1472" y="114"/>
                    </a:lnTo>
                    <a:lnTo>
                      <a:pt x="1468" y="116"/>
                    </a:lnTo>
                    <a:lnTo>
                      <a:pt x="1468" y="116"/>
                    </a:lnTo>
                    <a:lnTo>
                      <a:pt x="1464" y="116"/>
                    </a:lnTo>
                    <a:lnTo>
                      <a:pt x="1462" y="116"/>
                    </a:lnTo>
                    <a:lnTo>
                      <a:pt x="1460" y="114"/>
                    </a:lnTo>
                    <a:lnTo>
                      <a:pt x="1458" y="116"/>
                    </a:lnTo>
                    <a:lnTo>
                      <a:pt x="1458" y="116"/>
                    </a:lnTo>
                    <a:lnTo>
                      <a:pt x="1458" y="116"/>
                    </a:lnTo>
                    <a:lnTo>
                      <a:pt x="1458" y="116"/>
                    </a:lnTo>
                    <a:lnTo>
                      <a:pt x="1456" y="116"/>
                    </a:lnTo>
                    <a:lnTo>
                      <a:pt x="1456" y="116"/>
                    </a:lnTo>
                    <a:lnTo>
                      <a:pt x="1456" y="116"/>
                    </a:lnTo>
                    <a:lnTo>
                      <a:pt x="1456" y="116"/>
                    </a:lnTo>
                    <a:lnTo>
                      <a:pt x="1452" y="118"/>
                    </a:lnTo>
                    <a:lnTo>
                      <a:pt x="1452" y="118"/>
                    </a:lnTo>
                    <a:lnTo>
                      <a:pt x="1452" y="118"/>
                    </a:lnTo>
                    <a:lnTo>
                      <a:pt x="1452" y="118"/>
                    </a:lnTo>
                    <a:lnTo>
                      <a:pt x="1446" y="118"/>
                    </a:lnTo>
                    <a:lnTo>
                      <a:pt x="1446" y="118"/>
                    </a:lnTo>
                    <a:lnTo>
                      <a:pt x="1446" y="118"/>
                    </a:lnTo>
                    <a:lnTo>
                      <a:pt x="1446" y="118"/>
                    </a:lnTo>
                    <a:lnTo>
                      <a:pt x="1438" y="118"/>
                    </a:lnTo>
                    <a:lnTo>
                      <a:pt x="1438" y="118"/>
                    </a:lnTo>
                    <a:lnTo>
                      <a:pt x="1438" y="118"/>
                    </a:lnTo>
                    <a:lnTo>
                      <a:pt x="1438" y="118"/>
                    </a:lnTo>
                    <a:lnTo>
                      <a:pt x="1434" y="118"/>
                    </a:lnTo>
                    <a:lnTo>
                      <a:pt x="1434" y="118"/>
                    </a:lnTo>
                    <a:lnTo>
                      <a:pt x="1434" y="120"/>
                    </a:lnTo>
                    <a:lnTo>
                      <a:pt x="1434" y="120"/>
                    </a:lnTo>
                    <a:lnTo>
                      <a:pt x="1430" y="120"/>
                    </a:lnTo>
                    <a:lnTo>
                      <a:pt x="1430" y="120"/>
                    </a:lnTo>
                    <a:lnTo>
                      <a:pt x="1430" y="118"/>
                    </a:lnTo>
                    <a:lnTo>
                      <a:pt x="1430" y="118"/>
                    </a:lnTo>
                    <a:lnTo>
                      <a:pt x="1426" y="120"/>
                    </a:lnTo>
                    <a:lnTo>
                      <a:pt x="1426" y="120"/>
                    </a:lnTo>
                    <a:lnTo>
                      <a:pt x="1426" y="118"/>
                    </a:lnTo>
                    <a:lnTo>
                      <a:pt x="1426" y="118"/>
                    </a:lnTo>
                    <a:lnTo>
                      <a:pt x="1422" y="118"/>
                    </a:lnTo>
                    <a:lnTo>
                      <a:pt x="1422" y="118"/>
                    </a:lnTo>
                    <a:lnTo>
                      <a:pt x="1422" y="118"/>
                    </a:lnTo>
                    <a:lnTo>
                      <a:pt x="1422" y="118"/>
                    </a:lnTo>
                    <a:lnTo>
                      <a:pt x="1422" y="118"/>
                    </a:lnTo>
                    <a:lnTo>
                      <a:pt x="1422" y="118"/>
                    </a:lnTo>
                    <a:lnTo>
                      <a:pt x="1422" y="118"/>
                    </a:lnTo>
                    <a:lnTo>
                      <a:pt x="1422" y="118"/>
                    </a:lnTo>
                    <a:lnTo>
                      <a:pt x="1420" y="118"/>
                    </a:lnTo>
                    <a:lnTo>
                      <a:pt x="1420" y="118"/>
                    </a:lnTo>
                    <a:lnTo>
                      <a:pt x="1420" y="120"/>
                    </a:lnTo>
                    <a:lnTo>
                      <a:pt x="1420" y="120"/>
                    </a:lnTo>
                    <a:lnTo>
                      <a:pt x="1418" y="120"/>
                    </a:lnTo>
                    <a:lnTo>
                      <a:pt x="1418" y="120"/>
                    </a:lnTo>
                    <a:lnTo>
                      <a:pt x="1422" y="114"/>
                    </a:lnTo>
                    <a:lnTo>
                      <a:pt x="1426" y="112"/>
                    </a:lnTo>
                    <a:lnTo>
                      <a:pt x="1426" y="112"/>
                    </a:lnTo>
                    <a:lnTo>
                      <a:pt x="1426" y="108"/>
                    </a:lnTo>
                    <a:lnTo>
                      <a:pt x="1426" y="108"/>
                    </a:lnTo>
                    <a:lnTo>
                      <a:pt x="1422" y="108"/>
                    </a:lnTo>
                    <a:lnTo>
                      <a:pt x="1422" y="108"/>
                    </a:lnTo>
                    <a:lnTo>
                      <a:pt x="1422" y="104"/>
                    </a:lnTo>
                    <a:lnTo>
                      <a:pt x="1422" y="104"/>
                    </a:lnTo>
                    <a:lnTo>
                      <a:pt x="1424" y="104"/>
                    </a:lnTo>
                    <a:lnTo>
                      <a:pt x="1424" y="104"/>
                    </a:lnTo>
                    <a:lnTo>
                      <a:pt x="1424" y="104"/>
                    </a:lnTo>
                    <a:lnTo>
                      <a:pt x="1424" y="104"/>
                    </a:lnTo>
                    <a:lnTo>
                      <a:pt x="1424" y="104"/>
                    </a:lnTo>
                    <a:lnTo>
                      <a:pt x="1424" y="104"/>
                    </a:lnTo>
                    <a:lnTo>
                      <a:pt x="1426" y="106"/>
                    </a:lnTo>
                    <a:lnTo>
                      <a:pt x="1426" y="106"/>
                    </a:lnTo>
                    <a:lnTo>
                      <a:pt x="1428" y="106"/>
                    </a:lnTo>
                    <a:lnTo>
                      <a:pt x="1430" y="104"/>
                    </a:lnTo>
                    <a:lnTo>
                      <a:pt x="1430" y="104"/>
                    </a:lnTo>
                    <a:lnTo>
                      <a:pt x="1430" y="100"/>
                    </a:lnTo>
                    <a:lnTo>
                      <a:pt x="1426" y="98"/>
                    </a:lnTo>
                    <a:lnTo>
                      <a:pt x="1426" y="98"/>
                    </a:lnTo>
                    <a:lnTo>
                      <a:pt x="1426" y="98"/>
                    </a:lnTo>
                    <a:lnTo>
                      <a:pt x="1426" y="98"/>
                    </a:lnTo>
                    <a:lnTo>
                      <a:pt x="1426" y="98"/>
                    </a:lnTo>
                    <a:lnTo>
                      <a:pt x="1426" y="98"/>
                    </a:lnTo>
                    <a:lnTo>
                      <a:pt x="1426" y="96"/>
                    </a:lnTo>
                    <a:lnTo>
                      <a:pt x="1426" y="96"/>
                    </a:lnTo>
                    <a:lnTo>
                      <a:pt x="1424" y="96"/>
                    </a:lnTo>
                    <a:lnTo>
                      <a:pt x="1424" y="96"/>
                    </a:lnTo>
                    <a:lnTo>
                      <a:pt x="1424" y="96"/>
                    </a:lnTo>
                    <a:lnTo>
                      <a:pt x="1424" y="96"/>
                    </a:lnTo>
                    <a:lnTo>
                      <a:pt x="1420" y="96"/>
                    </a:lnTo>
                    <a:lnTo>
                      <a:pt x="1420" y="96"/>
                    </a:lnTo>
                    <a:lnTo>
                      <a:pt x="1418" y="94"/>
                    </a:lnTo>
                    <a:lnTo>
                      <a:pt x="1418" y="94"/>
                    </a:lnTo>
                    <a:lnTo>
                      <a:pt x="1412" y="94"/>
                    </a:lnTo>
                    <a:lnTo>
                      <a:pt x="1412" y="94"/>
                    </a:lnTo>
                    <a:lnTo>
                      <a:pt x="1412" y="94"/>
                    </a:lnTo>
                    <a:lnTo>
                      <a:pt x="1412" y="94"/>
                    </a:lnTo>
                    <a:lnTo>
                      <a:pt x="1408" y="94"/>
                    </a:lnTo>
                    <a:lnTo>
                      <a:pt x="1406" y="94"/>
                    </a:lnTo>
                    <a:lnTo>
                      <a:pt x="1406" y="94"/>
                    </a:lnTo>
                    <a:lnTo>
                      <a:pt x="1404" y="96"/>
                    </a:lnTo>
                    <a:lnTo>
                      <a:pt x="1404" y="98"/>
                    </a:lnTo>
                    <a:lnTo>
                      <a:pt x="1404" y="98"/>
                    </a:lnTo>
                    <a:lnTo>
                      <a:pt x="1402" y="100"/>
                    </a:lnTo>
                    <a:lnTo>
                      <a:pt x="1402" y="100"/>
                    </a:lnTo>
                    <a:lnTo>
                      <a:pt x="1402" y="102"/>
                    </a:lnTo>
                    <a:lnTo>
                      <a:pt x="1402" y="102"/>
                    </a:lnTo>
                    <a:lnTo>
                      <a:pt x="1398" y="104"/>
                    </a:lnTo>
                    <a:lnTo>
                      <a:pt x="1398" y="104"/>
                    </a:lnTo>
                    <a:lnTo>
                      <a:pt x="1398" y="106"/>
                    </a:lnTo>
                    <a:lnTo>
                      <a:pt x="1398" y="106"/>
                    </a:lnTo>
                    <a:lnTo>
                      <a:pt x="1398" y="106"/>
                    </a:lnTo>
                    <a:lnTo>
                      <a:pt x="1398" y="106"/>
                    </a:lnTo>
                    <a:lnTo>
                      <a:pt x="1398" y="108"/>
                    </a:lnTo>
                    <a:lnTo>
                      <a:pt x="1398" y="108"/>
                    </a:lnTo>
                    <a:lnTo>
                      <a:pt x="1396" y="108"/>
                    </a:lnTo>
                    <a:lnTo>
                      <a:pt x="1396" y="108"/>
                    </a:lnTo>
                    <a:lnTo>
                      <a:pt x="1396" y="110"/>
                    </a:lnTo>
                    <a:lnTo>
                      <a:pt x="1396" y="110"/>
                    </a:lnTo>
                    <a:lnTo>
                      <a:pt x="1394" y="110"/>
                    </a:lnTo>
                    <a:lnTo>
                      <a:pt x="1394" y="110"/>
                    </a:lnTo>
                    <a:lnTo>
                      <a:pt x="1392" y="110"/>
                    </a:lnTo>
                    <a:lnTo>
                      <a:pt x="1392" y="110"/>
                    </a:lnTo>
                    <a:lnTo>
                      <a:pt x="1390" y="110"/>
                    </a:lnTo>
                    <a:lnTo>
                      <a:pt x="1388" y="110"/>
                    </a:lnTo>
                    <a:lnTo>
                      <a:pt x="1388" y="110"/>
                    </a:lnTo>
                    <a:lnTo>
                      <a:pt x="1386" y="110"/>
                    </a:lnTo>
                    <a:lnTo>
                      <a:pt x="1386" y="110"/>
                    </a:lnTo>
                    <a:lnTo>
                      <a:pt x="1388" y="108"/>
                    </a:lnTo>
                    <a:lnTo>
                      <a:pt x="1388" y="108"/>
                    </a:lnTo>
                    <a:lnTo>
                      <a:pt x="1390" y="108"/>
                    </a:lnTo>
                    <a:lnTo>
                      <a:pt x="1390" y="106"/>
                    </a:lnTo>
                    <a:lnTo>
                      <a:pt x="1390" y="106"/>
                    </a:lnTo>
                    <a:lnTo>
                      <a:pt x="1390" y="106"/>
                    </a:lnTo>
                    <a:lnTo>
                      <a:pt x="1390" y="106"/>
                    </a:lnTo>
                    <a:lnTo>
                      <a:pt x="1388" y="106"/>
                    </a:lnTo>
                    <a:lnTo>
                      <a:pt x="1388" y="106"/>
                    </a:lnTo>
                    <a:lnTo>
                      <a:pt x="1388" y="104"/>
                    </a:lnTo>
                    <a:lnTo>
                      <a:pt x="1388" y="104"/>
                    </a:lnTo>
                    <a:lnTo>
                      <a:pt x="1392" y="102"/>
                    </a:lnTo>
                    <a:lnTo>
                      <a:pt x="1392" y="102"/>
                    </a:lnTo>
                    <a:lnTo>
                      <a:pt x="1394" y="98"/>
                    </a:lnTo>
                    <a:lnTo>
                      <a:pt x="1394" y="98"/>
                    </a:lnTo>
                    <a:lnTo>
                      <a:pt x="1396" y="98"/>
                    </a:lnTo>
                    <a:lnTo>
                      <a:pt x="1396" y="98"/>
                    </a:lnTo>
                    <a:lnTo>
                      <a:pt x="1396" y="98"/>
                    </a:lnTo>
                    <a:lnTo>
                      <a:pt x="1396" y="98"/>
                    </a:lnTo>
                    <a:lnTo>
                      <a:pt x="1396" y="98"/>
                    </a:lnTo>
                    <a:lnTo>
                      <a:pt x="1396" y="98"/>
                    </a:lnTo>
                    <a:lnTo>
                      <a:pt x="1396" y="100"/>
                    </a:lnTo>
                    <a:lnTo>
                      <a:pt x="1396" y="100"/>
                    </a:lnTo>
                    <a:lnTo>
                      <a:pt x="1396" y="100"/>
                    </a:lnTo>
                    <a:lnTo>
                      <a:pt x="1396" y="100"/>
                    </a:lnTo>
                    <a:lnTo>
                      <a:pt x="1396" y="102"/>
                    </a:lnTo>
                    <a:lnTo>
                      <a:pt x="1396" y="102"/>
                    </a:lnTo>
                    <a:lnTo>
                      <a:pt x="1398" y="102"/>
                    </a:lnTo>
                    <a:lnTo>
                      <a:pt x="1398" y="102"/>
                    </a:lnTo>
                    <a:lnTo>
                      <a:pt x="1400" y="96"/>
                    </a:lnTo>
                    <a:lnTo>
                      <a:pt x="1400" y="96"/>
                    </a:lnTo>
                    <a:lnTo>
                      <a:pt x="1396" y="96"/>
                    </a:lnTo>
                    <a:lnTo>
                      <a:pt x="1396" y="96"/>
                    </a:lnTo>
                    <a:lnTo>
                      <a:pt x="1396" y="96"/>
                    </a:lnTo>
                    <a:lnTo>
                      <a:pt x="1396" y="96"/>
                    </a:lnTo>
                    <a:lnTo>
                      <a:pt x="1392" y="96"/>
                    </a:lnTo>
                    <a:lnTo>
                      <a:pt x="1392" y="96"/>
                    </a:lnTo>
                    <a:lnTo>
                      <a:pt x="1392" y="96"/>
                    </a:lnTo>
                    <a:lnTo>
                      <a:pt x="1392" y="96"/>
                    </a:lnTo>
                    <a:lnTo>
                      <a:pt x="1388" y="96"/>
                    </a:lnTo>
                    <a:lnTo>
                      <a:pt x="1384" y="98"/>
                    </a:lnTo>
                    <a:lnTo>
                      <a:pt x="1384" y="98"/>
                    </a:lnTo>
                    <a:lnTo>
                      <a:pt x="1382" y="96"/>
                    </a:lnTo>
                    <a:lnTo>
                      <a:pt x="1382" y="96"/>
                    </a:lnTo>
                    <a:lnTo>
                      <a:pt x="1380" y="92"/>
                    </a:lnTo>
                    <a:lnTo>
                      <a:pt x="1380" y="92"/>
                    </a:lnTo>
                    <a:lnTo>
                      <a:pt x="1382" y="92"/>
                    </a:lnTo>
                    <a:lnTo>
                      <a:pt x="1382" y="92"/>
                    </a:lnTo>
                    <a:lnTo>
                      <a:pt x="1382" y="92"/>
                    </a:lnTo>
                    <a:lnTo>
                      <a:pt x="1382" y="92"/>
                    </a:lnTo>
                    <a:lnTo>
                      <a:pt x="1382" y="92"/>
                    </a:lnTo>
                    <a:lnTo>
                      <a:pt x="1382" y="92"/>
                    </a:lnTo>
                    <a:lnTo>
                      <a:pt x="1384" y="92"/>
                    </a:lnTo>
                    <a:lnTo>
                      <a:pt x="1384" y="92"/>
                    </a:lnTo>
                    <a:lnTo>
                      <a:pt x="1384" y="92"/>
                    </a:lnTo>
                    <a:lnTo>
                      <a:pt x="1384" y="92"/>
                    </a:lnTo>
                    <a:lnTo>
                      <a:pt x="1390" y="92"/>
                    </a:lnTo>
                    <a:lnTo>
                      <a:pt x="1390" y="92"/>
                    </a:lnTo>
                    <a:lnTo>
                      <a:pt x="1388" y="92"/>
                    </a:lnTo>
                    <a:lnTo>
                      <a:pt x="1388" y="92"/>
                    </a:lnTo>
                    <a:lnTo>
                      <a:pt x="1388" y="90"/>
                    </a:lnTo>
                    <a:lnTo>
                      <a:pt x="1388" y="90"/>
                    </a:lnTo>
                    <a:lnTo>
                      <a:pt x="1384" y="90"/>
                    </a:lnTo>
                    <a:lnTo>
                      <a:pt x="1384" y="90"/>
                    </a:lnTo>
                    <a:lnTo>
                      <a:pt x="1384" y="90"/>
                    </a:lnTo>
                    <a:lnTo>
                      <a:pt x="1384" y="90"/>
                    </a:lnTo>
                    <a:lnTo>
                      <a:pt x="1380" y="90"/>
                    </a:lnTo>
                    <a:lnTo>
                      <a:pt x="1380" y="90"/>
                    </a:lnTo>
                    <a:lnTo>
                      <a:pt x="1380" y="88"/>
                    </a:lnTo>
                    <a:lnTo>
                      <a:pt x="1380" y="88"/>
                    </a:lnTo>
                    <a:lnTo>
                      <a:pt x="1378" y="88"/>
                    </a:lnTo>
                    <a:lnTo>
                      <a:pt x="1378" y="88"/>
                    </a:lnTo>
                    <a:lnTo>
                      <a:pt x="1378" y="88"/>
                    </a:lnTo>
                    <a:lnTo>
                      <a:pt x="1378" y="88"/>
                    </a:lnTo>
                    <a:lnTo>
                      <a:pt x="1372" y="88"/>
                    </a:lnTo>
                    <a:lnTo>
                      <a:pt x="1372" y="88"/>
                    </a:lnTo>
                    <a:lnTo>
                      <a:pt x="1372" y="88"/>
                    </a:lnTo>
                    <a:lnTo>
                      <a:pt x="1372" y="88"/>
                    </a:lnTo>
                    <a:lnTo>
                      <a:pt x="1368" y="88"/>
                    </a:lnTo>
                    <a:lnTo>
                      <a:pt x="1368" y="88"/>
                    </a:lnTo>
                    <a:lnTo>
                      <a:pt x="1368" y="88"/>
                    </a:lnTo>
                    <a:lnTo>
                      <a:pt x="1368" y="88"/>
                    </a:lnTo>
                    <a:lnTo>
                      <a:pt x="1366" y="88"/>
                    </a:lnTo>
                    <a:lnTo>
                      <a:pt x="1366" y="88"/>
                    </a:lnTo>
                    <a:lnTo>
                      <a:pt x="1366" y="86"/>
                    </a:lnTo>
                    <a:lnTo>
                      <a:pt x="1366" y="86"/>
                    </a:lnTo>
                    <a:lnTo>
                      <a:pt x="1362" y="86"/>
                    </a:lnTo>
                    <a:lnTo>
                      <a:pt x="1362" y="86"/>
                    </a:lnTo>
                    <a:lnTo>
                      <a:pt x="1362" y="86"/>
                    </a:lnTo>
                    <a:lnTo>
                      <a:pt x="1362" y="86"/>
                    </a:lnTo>
                    <a:lnTo>
                      <a:pt x="1360" y="86"/>
                    </a:lnTo>
                    <a:lnTo>
                      <a:pt x="1360" y="86"/>
                    </a:lnTo>
                    <a:lnTo>
                      <a:pt x="1360" y="86"/>
                    </a:lnTo>
                    <a:lnTo>
                      <a:pt x="1360" y="86"/>
                    </a:lnTo>
                    <a:lnTo>
                      <a:pt x="1356" y="86"/>
                    </a:lnTo>
                    <a:lnTo>
                      <a:pt x="1356" y="86"/>
                    </a:lnTo>
                    <a:lnTo>
                      <a:pt x="1356" y="84"/>
                    </a:lnTo>
                    <a:lnTo>
                      <a:pt x="1356" y="84"/>
                    </a:lnTo>
                    <a:lnTo>
                      <a:pt x="1356" y="84"/>
                    </a:lnTo>
                    <a:lnTo>
                      <a:pt x="1356" y="84"/>
                    </a:lnTo>
                    <a:lnTo>
                      <a:pt x="1354" y="82"/>
                    </a:lnTo>
                    <a:lnTo>
                      <a:pt x="1354" y="82"/>
                    </a:lnTo>
                    <a:lnTo>
                      <a:pt x="1348" y="82"/>
                    </a:lnTo>
                    <a:lnTo>
                      <a:pt x="1348" y="82"/>
                    </a:lnTo>
                    <a:lnTo>
                      <a:pt x="1348" y="84"/>
                    </a:lnTo>
                    <a:lnTo>
                      <a:pt x="1350" y="84"/>
                    </a:lnTo>
                    <a:lnTo>
                      <a:pt x="1350" y="84"/>
                    </a:lnTo>
                    <a:lnTo>
                      <a:pt x="1352" y="86"/>
                    </a:lnTo>
                    <a:lnTo>
                      <a:pt x="1352" y="86"/>
                    </a:lnTo>
                    <a:lnTo>
                      <a:pt x="1350" y="88"/>
                    </a:lnTo>
                    <a:lnTo>
                      <a:pt x="1350" y="88"/>
                    </a:lnTo>
                    <a:lnTo>
                      <a:pt x="1342" y="88"/>
                    </a:lnTo>
                    <a:lnTo>
                      <a:pt x="1342" y="88"/>
                    </a:lnTo>
                    <a:lnTo>
                      <a:pt x="1342" y="88"/>
                    </a:lnTo>
                    <a:lnTo>
                      <a:pt x="1342" y="88"/>
                    </a:lnTo>
                    <a:lnTo>
                      <a:pt x="1342" y="88"/>
                    </a:lnTo>
                    <a:lnTo>
                      <a:pt x="1342" y="88"/>
                    </a:lnTo>
                    <a:lnTo>
                      <a:pt x="1342" y="92"/>
                    </a:lnTo>
                    <a:lnTo>
                      <a:pt x="1342" y="92"/>
                    </a:lnTo>
                    <a:lnTo>
                      <a:pt x="1344" y="92"/>
                    </a:lnTo>
                    <a:lnTo>
                      <a:pt x="1344" y="92"/>
                    </a:lnTo>
                    <a:lnTo>
                      <a:pt x="1344" y="94"/>
                    </a:lnTo>
                    <a:lnTo>
                      <a:pt x="1344" y="94"/>
                    </a:lnTo>
                    <a:lnTo>
                      <a:pt x="1346" y="92"/>
                    </a:lnTo>
                    <a:lnTo>
                      <a:pt x="1350" y="94"/>
                    </a:lnTo>
                    <a:lnTo>
                      <a:pt x="1350" y="94"/>
                    </a:lnTo>
                    <a:lnTo>
                      <a:pt x="1350" y="94"/>
                    </a:lnTo>
                    <a:lnTo>
                      <a:pt x="1350" y="94"/>
                    </a:lnTo>
                    <a:lnTo>
                      <a:pt x="1350" y="96"/>
                    </a:lnTo>
                    <a:lnTo>
                      <a:pt x="1350" y="96"/>
                    </a:lnTo>
                    <a:lnTo>
                      <a:pt x="1346" y="94"/>
                    </a:lnTo>
                    <a:lnTo>
                      <a:pt x="1346" y="94"/>
                    </a:lnTo>
                    <a:lnTo>
                      <a:pt x="1346" y="94"/>
                    </a:lnTo>
                    <a:lnTo>
                      <a:pt x="1346" y="94"/>
                    </a:lnTo>
                    <a:lnTo>
                      <a:pt x="1342" y="94"/>
                    </a:lnTo>
                    <a:lnTo>
                      <a:pt x="1342" y="94"/>
                    </a:lnTo>
                    <a:lnTo>
                      <a:pt x="1340" y="96"/>
                    </a:lnTo>
                    <a:lnTo>
                      <a:pt x="1340" y="96"/>
                    </a:lnTo>
                    <a:lnTo>
                      <a:pt x="1340" y="102"/>
                    </a:lnTo>
                    <a:lnTo>
                      <a:pt x="1342" y="104"/>
                    </a:lnTo>
                    <a:lnTo>
                      <a:pt x="1342" y="104"/>
                    </a:lnTo>
                    <a:lnTo>
                      <a:pt x="1342" y="110"/>
                    </a:lnTo>
                    <a:lnTo>
                      <a:pt x="1342" y="110"/>
                    </a:lnTo>
                    <a:lnTo>
                      <a:pt x="1338" y="110"/>
                    </a:lnTo>
                    <a:lnTo>
                      <a:pt x="1338" y="110"/>
                    </a:lnTo>
                    <a:lnTo>
                      <a:pt x="1338" y="108"/>
                    </a:lnTo>
                    <a:lnTo>
                      <a:pt x="1336" y="108"/>
                    </a:lnTo>
                    <a:lnTo>
                      <a:pt x="1336" y="108"/>
                    </a:lnTo>
                    <a:lnTo>
                      <a:pt x="1336" y="110"/>
                    </a:lnTo>
                    <a:lnTo>
                      <a:pt x="1336" y="110"/>
                    </a:lnTo>
                    <a:lnTo>
                      <a:pt x="1334" y="110"/>
                    </a:lnTo>
                    <a:lnTo>
                      <a:pt x="1334" y="110"/>
                    </a:lnTo>
                    <a:lnTo>
                      <a:pt x="1334" y="108"/>
                    </a:lnTo>
                    <a:lnTo>
                      <a:pt x="1334" y="108"/>
                    </a:lnTo>
                    <a:lnTo>
                      <a:pt x="1334" y="104"/>
                    </a:lnTo>
                    <a:lnTo>
                      <a:pt x="1334" y="104"/>
                    </a:lnTo>
                    <a:lnTo>
                      <a:pt x="1334" y="104"/>
                    </a:lnTo>
                    <a:lnTo>
                      <a:pt x="1334" y="104"/>
                    </a:lnTo>
                    <a:lnTo>
                      <a:pt x="1332" y="104"/>
                    </a:lnTo>
                    <a:lnTo>
                      <a:pt x="1332" y="104"/>
                    </a:lnTo>
                    <a:lnTo>
                      <a:pt x="1332" y="106"/>
                    </a:lnTo>
                    <a:lnTo>
                      <a:pt x="1332" y="106"/>
                    </a:lnTo>
                    <a:lnTo>
                      <a:pt x="1330" y="104"/>
                    </a:lnTo>
                    <a:lnTo>
                      <a:pt x="1330" y="104"/>
                    </a:lnTo>
                    <a:lnTo>
                      <a:pt x="1328" y="106"/>
                    </a:lnTo>
                    <a:lnTo>
                      <a:pt x="1328" y="106"/>
                    </a:lnTo>
                    <a:lnTo>
                      <a:pt x="1328" y="108"/>
                    </a:lnTo>
                    <a:lnTo>
                      <a:pt x="1330" y="110"/>
                    </a:lnTo>
                    <a:lnTo>
                      <a:pt x="1330" y="110"/>
                    </a:lnTo>
                    <a:lnTo>
                      <a:pt x="1328" y="112"/>
                    </a:lnTo>
                    <a:lnTo>
                      <a:pt x="1328" y="112"/>
                    </a:lnTo>
                    <a:lnTo>
                      <a:pt x="1328" y="112"/>
                    </a:lnTo>
                    <a:lnTo>
                      <a:pt x="1328" y="112"/>
                    </a:lnTo>
                    <a:lnTo>
                      <a:pt x="1326" y="112"/>
                    </a:lnTo>
                    <a:lnTo>
                      <a:pt x="1326" y="112"/>
                    </a:lnTo>
                    <a:lnTo>
                      <a:pt x="1324" y="112"/>
                    </a:lnTo>
                    <a:lnTo>
                      <a:pt x="1324" y="112"/>
                    </a:lnTo>
                    <a:lnTo>
                      <a:pt x="1324" y="112"/>
                    </a:lnTo>
                    <a:lnTo>
                      <a:pt x="1322" y="112"/>
                    </a:lnTo>
                    <a:lnTo>
                      <a:pt x="1322" y="112"/>
                    </a:lnTo>
                    <a:lnTo>
                      <a:pt x="1322" y="112"/>
                    </a:lnTo>
                    <a:lnTo>
                      <a:pt x="1322" y="112"/>
                    </a:lnTo>
                    <a:lnTo>
                      <a:pt x="1318" y="112"/>
                    </a:lnTo>
                    <a:lnTo>
                      <a:pt x="1318" y="112"/>
                    </a:lnTo>
                    <a:lnTo>
                      <a:pt x="1318" y="110"/>
                    </a:lnTo>
                    <a:lnTo>
                      <a:pt x="1318" y="110"/>
                    </a:lnTo>
                    <a:lnTo>
                      <a:pt x="1316" y="110"/>
                    </a:lnTo>
                    <a:lnTo>
                      <a:pt x="1316" y="110"/>
                    </a:lnTo>
                    <a:lnTo>
                      <a:pt x="1314" y="108"/>
                    </a:lnTo>
                    <a:lnTo>
                      <a:pt x="1314" y="108"/>
                    </a:lnTo>
                    <a:lnTo>
                      <a:pt x="1314" y="108"/>
                    </a:lnTo>
                    <a:lnTo>
                      <a:pt x="1312" y="106"/>
                    </a:lnTo>
                    <a:lnTo>
                      <a:pt x="1312" y="106"/>
                    </a:lnTo>
                    <a:lnTo>
                      <a:pt x="1310" y="106"/>
                    </a:lnTo>
                    <a:lnTo>
                      <a:pt x="1310" y="106"/>
                    </a:lnTo>
                    <a:lnTo>
                      <a:pt x="1308" y="104"/>
                    </a:lnTo>
                    <a:lnTo>
                      <a:pt x="1308" y="104"/>
                    </a:lnTo>
                    <a:lnTo>
                      <a:pt x="1306" y="102"/>
                    </a:lnTo>
                    <a:lnTo>
                      <a:pt x="1304" y="102"/>
                    </a:lnTo>
                    <a:lnTo>
                      <a:pt x="1304" y="102"/>
                    </a:lnTo>
                    <a:lnTo>
                      <a:pt x="1298" y="102"/>
                    </a:lnTo>
                    <a:lnTo>
                      <a:pt x="1298" y="102"/>
                    </a:lnTo>
                    <a:lnTo>
                      <a:pt x="1298" y="104"/>
                    </a:lnTo>
                    <a:lnTo>
                      <a:pt x="1298" y="104"/>
                    </a:lnTo>
                    <a:lnTo>
                      <a:pt x="1296" y="104"/>
                    </a:lnTo>
                    <a:lnTo>
                      <a:pt x="1296" y="104"/>
                    </a:lnTo>
                    <a:lnTo>
                      <a:pt x="1294" y="106"/>
                    </a:lnTo>
                    <a:lnTo>
                      <a:pt x="1294" y="106"/>
                    </a:lnTo>
                    <a:lnTo>
                      <a:pt x="1290" y="108"/>
                    </a:lnTo>
                    <a:lnTo>
                      <a:pt x="1290" y="108"/>
                    </a:lnTo>
                    <a:lnTo>
                      <a:pt x="1288" y="108"/>
                    </a:lnTo>
                    <a:lnTo>
                      <a:pt x="1288" y="108"/>
                    </a:lnTo>
                    <a:lnTo>
                      <a:pt x="1286" y="110"/>
                    </a:lnTo>
                    <a:lnTo>
                      <a:pt x="1286" y="110"/>
                    </a:lnTo>
                    <a:lnTo>
                      <a:pt x="1286" y="104"/>
                    </a:lnTo>
                    <a:lnTo>
                      <a:pt x="1286" y="104"/>
                    </a:lnTo>
                    <a:lnTo>
                      <a:pt x="1284" y="102"/>
                    </a:lnTo>
                    <a:lnTo>
                      <a:pt x="1284" y="102"/>
                    </a:lnTo>
                    <a:lnTo>
                      <a:pt x="1284" y="98"/>
                    </a:lnTo>
                    <a:lnTo>
                      <a:pt x="1284" y="98"/>
                    </a:lnTo>
                    <a:lnTo>
                      <a:pt x="1284" y="98"/>
                    </a:lnTo>
                    <a:lnTo>
                      <a:pt x="1284" y="98"/>
                    </a:lnTo>
                    <a:lnTo>
                      <a:pt x="1284" y="98"/>
                    </a:lnTo>
                    <a:lnTo>
                      <a:pt x="1284" y="98"/>
                    </a:lnTo>
                    <a:lnTo>
                      <a:pt x="1282" y="98"/>
                    </a:lnTo>
                    <a:lnTo>
                      <a:pt x="1282" y="98"/>
                    </a:lnTo>
                    <a:lnTo>
                      <a:pt x="1280" y="102"/>
                    </a:lnTo>
                    <a:lnTo>
                      <a:pt x="1280" y="102"/>
                    </a:lnTo>
                    <a:lnTo>
                      <a:pt x="1280" y="102"/>
                    </a:lnTo>
                    <a:lnTo>
                      <a:pt x="1280" y="102"/>
                    </a:lnTo>
                    <a:lnTo>
                      <a:pt x="1280" y="106"/>
                    </a:lnTo>
                    <a:lnTo>
                      <a:pt x="1280" y="108"/>
                    </a:lnTo>
                    <a:lnTo>
                      <a:pt x="1280" y="108"/>
                    </a:lnTo>
                    <a:lnTo>
                      <a:pt x="1278" y="110"/>
                    </a:lnTo>
                    <a:lnTo>
                      <a:pt x="1278" y="110"/>
                    </a:lnTo>
                    <a:lnTo>
                      <a:pt x="1278" y="116"/>
                    </a:lnTo>
                    <a:lnTo>
                      <a:pt x="1278" y="116"/>
                    </a:lnTo>
                    <a:lnTo>
                      <a:pt x="1274" y="120"/>
                    </a:lnTo>
                    <a:lnTo>
                      <a:pt x="1272" y="124"/>
                    </a:lnTo>
                    <a:lnTo>
                      <a:pt x="1272" y="124"/>
                    </a:lnTo>
                    <a:lnTo>
                      <a:pt x="1270" y="124"/>
                    </a:lnTo>
                    <a:lnTo>
                      <a:pt x="1270" y="124"/>
                    </a:lnTo>
                    <a:lnTo>
                      <a:pt x="1268" y="124"/>
                    </a:lnTo>
                    <a:lnTo>
                      <a:pt x="1268" y="124"/>
                    </a:lnTo>
                    <a:lnTo>
                      <a:pt x="1270" y="116"/>
                    </a:lnTo>
                    <a:lnTo>
                      <a:pt x="1270" y="116"/>
                    </a:lnTo>
                    <a:lnTo>
                      <a:pt x="1268" y="116"/>
                    </a:lnTo>
                    <a:lnTo>
                      <a:pt x="1268" y="116"/>
                    </a:lnTo>
                    <a:lnTo>
                      <a:pt x="1268" y="118"/>
                    </a:lnTo>
                    <a:lnTo>
                      <a:pt x="1268" y="118"/>
                    </a:lnTo>
                    <a:lnTo>
                      <a:pt x="1264" y="116"/>
                    </a:lnTo>
                    <a:lnTo>
                      <a:pt x="1264" y="116"/>
                    </a:lnTo>
                    <a:lnTo>
                      <a:pt x="1262" y="114"/>
                    </a:lnTo>
                    <a:lnTo>
                      <a:pt x="1262" y="114"/>
                    </a:lnTo>
                    <a:lnTo>
                      <a:pt x="1254" y="116"/>
                    </a:lnTo>
                    <a:lnTo>
                      <a:pt x="1254" y="116"/>
                    </a:lnTo>
                    <a:lnTo>
                      <a:pt x="1254" y="114"/>
                    </a:lnTo>
                    <a:lnTo>
                      <a:pt x="1254" y="114"/>
                    </a:lnTo>
                    <a:lnTo>
                      <a:pt x="1254" y="114"/>
                    </a:lnTo>
                    <a:lnTo>
                      <a:pt x="1254" y="114"/>
                    </a:lnTo>
                    <a:lnTo>
                      <a:pt x="1252" y="110"/>
                    </a:lnTo>
                    <a:lnTo>
                      <a:pt x="1252" y="110"/>
                    </a:lnTo>
                    <a:lnTo>
                      <a:pt x="1248" y="110"/>
                    </a:lnTo>
                    <a:lnTo>
                      <a:pt x="1248" y="110"/>
                    </a:lnTo>
                    <a:lnTo>
                      <a:pt x="1246" y="108"/>
                    </a:lnTo>
                    <a:lnTo>
                      <a:pt x="1246" y="108"/>
                    </a:lnTo>
                    <a:lnTo>
                      <a:pt x="1252" y="106"/>
                    </a:lnTo>
                    <a:lnTo>
                      <a:pt x="1252" y="106"/>
                    </a:lnTo>
                    <a:lnTo>
                      <a:pt x="1250" y="102"/>
                    </a:lnTo>
                    <a:lnTo>
                      <a:pt x="1250" y="102"/>
                    </a:lnTo>
                    <a:lnTo>
                      <a:pt x="1248" y="102"/>
                    </a:lnTo>
                    <a:lnTo>
                      <a:pt x="1248" y="102"/>
                    </a:lnTo>
                    <a:lnTo>
                      <a:pt x="1250" y="104"/>
                    </a:lnTo>
                    <a:lnTo>
                      <a:pt x="1250" y="104"/>
                    </a:lnTo>
                    <a:lnTo>
                      <a:pt x="1248" y="106"/>
                    </a:lnTo>
                    <a:lnTo>
                      <a:pt x="1248" y="106"/>
                    </a:lnTo>
                    <a:lnTo>
                      <a:pt x="1246" y="106"/>
                    </a:lnTo>
                    <a:lnTo>
                      <a:pt x="1246" y="106"/>
                    </a:lnTo>
                    <a:lnTo>
                      <a:pt x="1244" y="102"/>
                    </a:lnTo>
                    <a:lnTo>
                      <a:pt x="1244" y="102"/>
                    </a:lnTo>
                    <a:lnTo>
                      <a:pt x="1244" y="102"/>
                    </a:lnTo>
                    <a:lnTo>
                      <a:pt x="1244" y="102"/>
                    </a:lnTo>
                    <a:lnTo>
                      <a:pt x="1244" y="100"/>
                    </a:lnTo>
                    <a:lnTo>
                      <a:pt x="1244" y="100"/>
                    </a:lnTo>
                    <a:lnTo>
                      <a:pt x="1242" y="100"/>
                    </a:lnTo>
                    <a:lnTo>
                      <a:pt x="1242" y="100"/>
                    </a:lnTo>
                    <a:lnTo>
                      <a:pt x="1242" y="100"/>
                    </a:lnTo>
                    <a:lnTo>
                      <a:pt x="1242" y="100"/>
                    </a:lnTo>
                    <a:lnTo>
                      <a:pt x="1240" y="100"/>
                    </a:lnTo>
                    <a:lnTo>
                      <a:pt x="1240" y="100"/>
                    </a:lnTo>
                    <a:lnTo>
                      <a:pt x="1240" y="98"/>
                    </a:lnTo>
                    <a:lnTo>
                      <a:pt x="1240" y="98"/>
                    </a:lnTo>
                    <a:lnTo>
                      <a:pt x="1236" y="94"/>
                    </a:lnTo>
                    <a:lnTo>
                      <a:pt x="1236" y="94"/>
                    </a:lnTo>
                    <a:lnTo>
                      <a:pt x="1232" y="96"/>
                    </a:lnTo>
                    <a:lnTo>
                      <a:pt x="1232" y="98"/>
                    </a:lnTo>
                    <a:lnTo>
                      <a:pt x="1232" y="100"/>
                    </a:lnTo>
                    <a:lnTo>
                      <a:pt x="1234" y="102"/>
                    </a:lnTo>
                    <a:lnTo>
                      <a:pt x="1234" y="102"/>
                    </a:lnTo>
                    <a:lnTo>
                      <a:pt x="1234" y="104"/>
                    </a:lnTo>
                    <a:lnTo>
                      <a:pt x="1234" y="104"/>
                    </a:lnTo>
                    <a:lnTo>
                      <a:pt x="1234" y="104"/>
                    </a:lnTo>
                    <a:lnTo>
                      <a:pt x="1234" y="104"/>
                    </a:lnTo>
                    <a:lnTo>
                      <a:pt x="1232" y="104"/>
                    </a:lnTo>
                    <a:lnTo>
                      <a:pt x="1232" y="104"/>
                    </a:lnTo>
                    <a:lnTo>
                      <a:pt x="1230" y="98"/>
                    </a:lnTo>
                    <a:lnTo>
                      <a:pt x="1230" y="98"/>
                    </a:lnTo>
                    <a:lnTo>
                      <a:pt x="1230" y="98"/>
                    </a:lnTo>
                    <a:lnTo>
                      <a:pt x="1230" y="98"/>
                    </a:lnTo>
                    <a:lnTo>
                      <a:pt x="1228" y="96"/>
                    </a:lnTo>
                    <a:lnTo>
                      <a:pt x="1228" y="96"/>
                    </a:lnTo>
                    <a:lnTo>
                      <a:pt x="1224" y="96"/>
                    </a:lnTo>
                    <a:lnTo>
                      <a:pt x="1224" y="96"/>
                    </a:lnTo>
                    <a:lnTo>
                      <a:pt x="1224" y="96"/>
                    </a:lnTo>
                    <a:lnTo>
                      <a:pt x="1224" y="96"/>
                    </a:lnTo>
                    <a:lnTo>
                      <a:pt x="1222" y="96"/>
                    </a:lnTo>
                    <a:lnTo>
                      <a:pt x="1222" y="96"/>
                    </a:lnTo>
                    <a:lnTo>
                      <a:pt x="1222" y="94"/>
                    </a:lnTo>
                    <a:lnTo>
                      <a:pt x="1222" y="94"/>
                    </a:lnTo>
                    <a:lnTo>
                      <a:pt x="1220" y="94"/>
                    </a:lnTo>
                    <a:lnTo>
                      <a:pt x="1220" y="94"/>
                    </a:lnTo>
                    <a:lnTo>
                      <a:pt x="1220" y="94"/>
                    </a:lnTo>
                    <a:lnTo>
                      <a:pt x="1220" y="94"/>
                    </a:lnTo>
                    <a:lnTo>
                      <a:pt x="1218" y="94"/>
                    </a:lnTo>
                    <a:lnTo>
                      <a:pt x="1218" y="94"/>
                    </a:lnTo>
                    <a:lnTo>
                      <a:pt x="1216" y="92"/>
                    </a:lnTo>
                    <a:lnTo>
                      <a:pt x="1212" y="90"/>
                    </a:lnTo>
                    <a:lnTo>
                      <a:pt x="1212" y="90"/>
                    </a:lnTo>
                    <a:lnTo>
                      <a:pt x="1212" y="90"/>
                    </a:lnTo>
                    <a:lnTo>
                      <a:pt x="1212" y="90"/>
                    </a:lnTo>
                    <a:lnTo>
                      <a:pt x="1214" y="90"/>
                    </a:lnTo>
                    <a:lnTo>
                      <a:pt x="1214" y="90"/>
                    </a:lnTo>
                    <a:lnTo>
                      <a:pt x="1214" y="90"/>
                    </a:lnTo>
                    <a:lnTo>
                      <a:pt x="1214" y="90"/>
                    </a:lnTo>
                    <a:lnTo>
                      <a:pt x="1216" y="86"/>
                    </a:lnTo>
                    <a:lnTo>
                      <a:pt x="1216" y="86"/>
                    </a:lnTo>
                    <a:lnTo>
                      <a:pt x="1214" y="86"/>
                    </a:lnTo>
                    <a:lnTo>
                      <a:pt x="1214" y="86"/>
                    </a:lnTo>
                    <a:lnTo>
                      <a:pt x="1214" y="86"/>
                    </a:lnTo>
                    <a:lnTo>
                      <a:pt x="1214" y="86"/>
                    </a:lnTo>
                    <a:lnTo>
                      <a:pt x="1212" y="86"/>
                    </a:lnTo>
                    <a:lnTo>
                      <a:pt x="1212" y="86"/>
                    </a:lnTo>
                    <a:lnTo>
                      <a:pt x="1212" y="86"/>
                    </a:lnTo>
                    <a:lnTo>
                      <a:pt x="1212" y="86"/>
                    </a:lnTo>
                    <a:lnTo>
                      <a:pt x="1206" y="86"/>
                    </a:lnTo>
                    <a:lnTo>
                      <a:pt x="1206" y="86"/>
                    </a:lnTo>
                    <a:lnTo>
                      <a:pt x="1206" y="86"/>
                    </a:lnTo>
                    <a:lnTo>
                      <a:pt x="1206" y="86"/>
                    </a:lnTo>
                    <a:lnTo>
                      <a:pt x="1202" y="86"/>
                    </a:lnTo>
                    <a:lnTo>
                      <a:pt x="1202" y="86"/>
                    </a:lnTo>
                    <a:lnTo>
                      <a:pt x="1204" y="90"/>
                    </a:lnTo>
                    <a:lnTo>
                      <a:pt x="1204" y="90"/>
                    </a:lnTo>
                    <a:lnTo>
                      <a:pt x="1198" y="88"/>
                    </a:lnTo>
                    <a:lnTo>
                      <a:pt x="1198" y="88"/>
                    </a:lnTo>
                    <a:lnTo>
                      <a:pt x="1198" y="88"/>
                    </a:lnTo>
                    <a:lnTo>
                      <a:pt x="1198" y="88"/>
                    </a:lnTo>
                    <a:lnTo>
                      <a:pt x="1194" y="88"/>
                    </a:lnTo>
                    <a:lnTo>
                      <a:pt x="1194" y="88"/>
                    </a:lnTo>
                    <a:lnTo>
                      <a:pt x="1192" y="86"/>
                    </a:lnTo>
                    <a:lnTo>
                      <a:pt x="1192" y="86"/>
                    </a:lnTo>
                    <a:lnTo>
                      <a:pt x="1190" y="86"/>
                    </a:lnTo>
                    <a:lnTo>
                      <a:pt x="1190" y="86"/>
                    </a:lnTo>
                    <a:lnTo>
                      <a:pt x="1190" y="84"/>
                    </a:lnTo>
                    <a:lnTo>
                      <a:pt x="1190" y="84"/>
                    </a:lnTo>
                    <a:lnTo>
                      <a:pt x="1188" y="86"/>
                    </a:lnTo>
                    <a:lnTo>
                      <a:pt x="1188" y="86"/>
                    </a:lnTo>
                    <a:lnTo>
                      <a:pt x="1188" y="84"/>
                    </a:lnTo>
                    <a:lnTo>
                      <a:pt x="1188" y="84"/>
                    </a:lnTo>
                    <a:lnTo>
                      <a:pt x="1186" y="84"/>
                    </a:lnTo>
                    <a:lnTo>
                      <a:pt x="1186" y="84"/>
                    </a:lnTo>
                    <a:lnTo>
                      <a:pt x="1186" y="84"/>
                    </a:lnTo>
                    <a:lnTo>
                      <a:pt x="1186" y="84"/>
                    </a:lnTo>
                    <a:lnTo>
                      <a:pt x="1184" y="84"/>
                    </a:lnTo>
                    <a:lnTo>
                      <a:pt x="1184" y="84"/>
                    </a:lnTo>
                    <a:lnTo>
                      <a:pt x="1184" y="82"/>
                    </a:lnTo>
                    <a:lnTo>
                      <a:pt x="1184" y="82"/>
                    </a:lnTo>
                    <a:lnTo>
                      <a:pt x="1182" y="84"/>
                    </a:lnTo>
                    <a:lnTo>
                      <a:pt x="1182" y="84"/>
                    </a:lnTo>
                    <a:lnTo>
                      <a:pt x="1182" y="84"/>
                    </a:lnTo>
                    <a:lnTo>
                      <a:pt x="1182" y="84"/>
                    </a:lnTo>
                    <a:lnTo>
                      <a:pt x="1174" y="82"/>
                    </a:lnTo>
                    <a:lnTo>
                      <a:pt x="1174" y="82"/>
                    </a:lnTo>
                    <a:lnTo>
                      <a:pt x="1174" y="84"/>
                    </a:lnTo>
                    <a:lnTo>
                      <a:pt x="1174" y="84"/>
                    </a:lnTo>
                    <a:lnTo>
                      <a:pt x="1168" y="82"/>
                    </a:lnTo>
                    <a:lnTo>
                      <a:pt x="1168" y="82"/>
                    </a:lnTo>
                    <a:lnTo>
                      <a:pt x="1168" y="82"/>
                    </a:lnTo>
                    <a:lnTo>
                      <a:pt x="1168" y="82"/>
                    </a:lnTo>
                    <a:lnTo>
                      <a:pt x="1166" y="82"/>
                    </a:lnTo>
                    <a:lnTo>
                      <a:pt x="1166" y="82"/>
                    </a:lnTo>
                    <a:lnTo>
                      <a:pt x="1164" y="80"/>
                    </a:lnTo>
                    <a:lnTo>
                      <a:pt x="1164" y="80"/>
                    </a:lnTo>
                    <a:lnTo>
                      <a:pt x="1160" y="80"/>
                    </a:lnTo>
                    <a:lnTo>
                      <a:pt x="1160" y="80"/>
                    </a:lnTo>
                    <a:lnTo>
                      <a:pt x="1160" y="78"/>
                    </a:lnTo>
                    <a:lnTo>
                      <a:pt x="1160" y="78"/>
                    </a:lnTo>
                    <a:lnTo>
                      <a:pt x="1160" y="78"/>
                    </a:lnTo>
                    <a:lnTo>
                      <a:pt x="1160" y="78"/>
                    </a:lnTo>
                    <a:lnTo>
                      <a:pt x="1158" y="78"/>
                    </a:lnTo>
                    <a:lnTo>
                      <a:pt x="1158" y="78"/>
                    </a:lnTo>
                    <a:lnTo>
                      <a:pt x="1158" y="78"/>
                    </a:lnTo>
                    <a:lnTo>
                      <a:pt x="1158" y="78"/>
                    </a:lnTo>
                    <a:lnTo>
                      <a:pt x="1158" y="76"/>
                    </a:lnTo>
                    <a:lnTo>
                      <a:pt x="1158" y="76"/>
                    </a:lnTo>
                    <a:lnTo>
                      <a:pt x="1156" y="76"/>
                    </a:lnTo>
                    <a:lnTo>
                      <a:pt x="1156" y="76"/>
                    </a:lnTo>
                    <a:lnTo>
                      <a:pt x="1156" y="74"/>
                    </a:lnTo>
                    <a:lnTo>
                      <a:pt x="1156" y="74"/>
                    </a:lnTo>
                    <a:lnTo>
                      <a:pt x="1158" y="74"/>
                    </a:lnTo>
                    <a:lnTo>
                      <a:pt x="1158" y="74"/>
                    </a:lnTo>
                    <a:lnTo>
                      <a:pt x="1158" y="68"/>
                    </a:lnTo>
                    <a:lnTo>
                      <a:pt x="1158" y="68"/>
                    </a:lnTo>
                    <a:lnTo>
                      <a:pt x="1156" y="68"/>
                    </a:lnTo>
                    <a:lnTo>
                      <a:pt x="1156" y="68"/>
                    </a:lnTo>
                    <a:lnTo>
                      <a:pt x="1154" y="68"/>
                    </a:lnTo>
                    <a:lnTo>
                      <a:pt x="1154" y="68"/>
                    </a:lnTo>
                    <a:lnTo>
                      <a:pt x="1154" y="68"/>
                    </a:lnTo>
                    <a:lnTo>
                      <a:pt x="1154" y="68"/>
                    </a:lnTo>
                    <a:lnTo>
                      <a:pt x="1148" y="68"/>
                    </a:lnTo>
                    <a:lnTo>
                      <a:pt x="1148" y="68"/>
                    </a:lnTo>
                    <a:lnTo>
                      <a:pt x="1146" y="68"/>
                    </a:lnTo>
                    <a:lnTo>
                      <a:pt x="1144" y="68"/>
                    </a:lnTo>
                    <a:lnTo>
                      <a:pt x="1144" y="68"/>
                    </a:lnTo>
                    <a:lnTo>
                      <a:pt x="1142" y="66"/>
                    </a:lnTo>
                    <a:lnTo>
                      <a:pt x="1142" y="66"/>
                    </a:lnTo>
                    <a:lnTo>
                      <a:pt x="1140" y="66"/>
                    </a:lnTo>
                    <a:lnTo>
                      <a:pt x="1138" y="68"/>
                    </a:lnTo>
                    <a:lnTo>
                      <a:pt x="1138" y="68"/>
                    </a:lnTo>
                    <a:lnTo>
                      <a:pt x="1138" y="66"/>
                    </a:lnTo>
                    <a:lnTo>
                      <a:pt x="1138" y="66"/>
                    </a:lnTo>
                    <a:lnTo>
                      <a:pt x="1134" y="66"/>
                    </a:lnTo>
                    <a:lnTo>
                      <a:pt x="1132" y="64"/>
                    </a:lnTo>
                    <a:lnTo>
                      <a:pt x="1132" y="64"/>
                    </a:lnTo>
                    <a:lnTo>
                      <a:pt x="1128" y="66"/>
                    </a:lnTo>
                    <a:lnTo>
                      <a:pt x="1128" y="66"/>
                    </a:lnTo>
                    <a:lnTo>
                      <a:pt x="1128" y="68"/>
                    </a:lnTo>
                    <a:lnTo>
                      <a:pt x="1128" y="68"/>
                    </a:lnTo>
                    <a:lnTo>
                      <a:pt x="1124" y="68"/>
                    </a:lnTo>
                    <a:lnTo>
                      <a:pt x="1124" y="68"/>
                    </a:lnTo>
                    <a:lnTo>
                      <a:pt x="1122" y="70"/>
                    </a:lnTo>
                    <a:lnTo>
                      <a:pt x="1122" y="70"/>
                    </a:lnTo>
                    <a:lnTo>
                      <a:pt x="1120" y="70"/>
                    </a:lnTo>
                    <a:lnTo>
                      <a:pt x="1120" y="70"/>
                    </a:lnTo>
                    <a:lnTo>
                      <a:pt x="1120" y="72"/>
                    </a:lnTo>
                    <a:lnTo>
                      <a:pt x="1120" y="72"/>
                    </a:lnTo>
                    <a:lnTo>
                      <a:pt x="1120" y="72"/>
                    </a:lnTo>
                    <a:lnTo>
                      <a:pt x="1120" y="72"/>
                    </a:lnTo>
                    <a:lnTo>
                      <a:pt x="1118" y="74"/>
                    </a:lnTo>
                    <a:lnTo>
                      <a:pt x="1118" y="74"/>
                    </a:lnTo>
                    <a:lnTo>
                      <a:pt x="1118" y="74"/>
                    </a:lnTo>
                    <a:lnTo>
                      <a:pt x="1118" y="74"/>
                    </a:lnTo>
                    <a:lnTo>
                      <a:pt x="1116" y="76"/>
                    </a:lnTo>
                    <a:lnTo>
                      <a:pt x="1116" y="76"/>
                    </a:lnTo>
                    <a:lnTo>
                      <a:pt x="1116" y="78"/>
                    </a:lnTo>
                    <a:lnTo>
                      <a:pt x="1116" y="78"/>
                    </a:lnTo>
                    <a:lnTo>
                      <a:pt x="1118" y="80"/>
                    </a:lnTo>
                    <a:lnTo>
                      <a:pt x="1118" y="80"/>
                    </a:lnTo>
                    <a:lnTo>
                      <a:pt x="1120" y="82"/>
                    </a:lnTo>
                    <a:lnTo>
                      <a:pt x="1120" y="82"/>
                    </a:lnTo>
                    <a:lnTo>
                      <a:pt x="1118" y="82"/>
                    </a:lnTo>
                    <a:lnTo>
                      <a:pt x="1118" y="82"/>
                    </a:lnTo>
                    <a:lnTo>
                      <a:pt x="1118" y="84"/>
                    </a:lnTo>
                    <a:lnTo>
                      <a:pt x="1118" y="84"/>
                    </a:lnTo>
                    <a:lnTo>
                      <a:pt x="1118" y="84"/>
                    </a:lnTo>
                    <a:lnTo>
                      <a:pt x="1118" y="84"/>
                    </a:lnTo>
                    <a:lnTo>
                      <a:pt x="1114" y="88"/>
                    </a:lnTo>
                    <a:lnTo>
                      <a:pt x="1114" y="88"/>
                    </a:lnTo>
                    <a:lnTo>
                      <a:pt x="1114" y="90"/>
                    </a:lnTo>
                    <a:lnTo>
                      <a:pt x="1114" y="90"/>
                    </a:lnTo>
                    <a:lnTo>
                      <a:pt x="1114" y="90"/>
                    </a:lnTo>
                    <a:lnTo>
                      <a:pt x="1114" y="90"/>
                    </a:lnTo>
                    <a:lnTo>
                      <a:pt x="1114" y="92"/>
                    </a:lnTo>
                    <a:lnTo>
                      <a:pt x="1114" y="92"/>
                    </a:lnTo>
                    <a:lnTo>
                      <a:pt x="1112" y="92"/>
                    </a:lnTo>
                    <a:lnTo>
                      <a:pt x="1112" y="92"/>
                    </a:lnTo>
                    <a:lnTo>
                      <a:pt x="1112" y="88"/>
                    </a:lnTo>
                    <a:lnTo>
                      <a:pt x="1112" y="88"/>
                    </a:lnTo>
                    <a:lnTo>
                      <a:pt x="1112" y="88"/>
                    </a:lnTo>
                    <a:lnTo>
                      <a:pt x="1112" y="88"/>
                    </a:lnTo>
                    <a:lnTo>
                      <a:pt x="1114" y="86"/>
                    </a:lnTo>
                    <a:lnTo>
                      <a:pt x="1114" y="84"/>
                    </a:lnTo>
                    <a:lnTo>
                      <a:pt x="1114" y="84"/>
                    </a:lnTo>
                    <a:lnTo>
                      <a:pt x="1114" y="84"/>
                    </a:lnTo>
                    <a:lnTo>
                      <a:pt x="1114" y="84"/>
                    </a:lnTo>
                    <a:lnTo>
                      <a:pt x="1112" y="84"/>
                    </a:lnTo>
                    <a:lnTo>
                      <a:pt x="1112" y="84"/>
                    </a:lnTo>
                    <a:lnTo>
                      <a:pt x="1112" y="82"/>
                    </a:lnTo>
                    <a:lnTo>
                      <a:pt x="1112" y="82"/>
                    </a:lnTo>
                    <a:lnTo>
                      <a:pt x="1114" y="82"/>
                    </a:lnTo>
                    <a:lnTo>
                      <a:pt x="1114" y="82"/>
                    </a:lnTo>
                    <a:lnTo>
                      <a:pt x="1114" y="82"/>
                    </a:lnTo>
                    <a:lnTo>
                      <a:pt x="1114" y="82"/>
                    </a:lnTo>
                    <a:lnTo>
                      <a:pt x="1116" y="82"/>
                    </a:lnTo>
                    <a:lnTo>
                      <a:pt x="1116" y="82"/>
                    </a:lnTo>
                    <a:lnTo>
                      <a:pt x="1116" y="82"/>
                    </a:lnTo>
                    <a:lnTo>
                      <a:pt x="1116" y="82"/>
                    </a:lnTo>
                    <a:lnTo>
                      <a:pt x="1116" y="80"/>
                    </a:lnTo>
                    <a:lnTo>
                      <a:pt x="1116" y="80"/>
                    </a:lnTo>
                    <a:lnTo>
                      <a:pt x="1116" y="78"/>
                    </a:lnTo>
                    <a:lnTo>
                      <a:pt x="1114" y="78"/>
                    </a:lnTo>
                    <a:lnTo>
                      <a:pt x="1114" y="78"/>
                    </a:lnTo>
                    <a:lnTo>
                      <a:pt x="1116" y="74"/>
                    </a:lnTo>
                    <a:lnTo>
                      <a:pt x="1116" y="74"/>
                    </a:lnTo>
                    <a:lnTo>
                      <a:pt x="1114" y="70"/>
                    </a:lnTo>
                    <a:lnTo>
                      <a:pt x="1112" y="68"/>
                    </a:lnTo>
                    <a:lnTo>
                      <a:pt x="1112" y="68"/>
                    </a:lnTo>
                    <a:lnTo>
                      <a:pt x="1112" y="68"/>
                    </a:lnTo>
                    <a:lnTo>
                      <a:pt x="1112" y="68"/>
                    </a:lnTo>
                    <a:lnTo>
                      <a:pt x="1112" y="72"/>
                    </a:lnTo>
                    <a:lnTo>
                      <a:pt x="1112" y="72"/>
                    </a:lnTo>
                    <a:lnTo>
                      <a:pt x="1102" y="72"/>
                    </a:lnTo>
                    <a:lnTo>
                      <a:pt x="1102" y="72"/>
                    </a:lnTo>
                    <a:lnTo>
                      <a:pt x="1102" y="72"/>
                    </a:lnTo>
                    <a:lnTo>
                      <a:pt x="1102" y="72"/>
                    </a:lnTo>
                    <a:lnTo>
                      <a:pt x="1102" y="72"/>
                    </a:lnTo>
                    <a:lnTo>
                      <a:pt x="1102" y="72"/>
                    </a:lnTo>
                    <a:lnTo>
                      <a:pt x="1102" y="72"/>
                    </a:lnTo>
                    <a:lnTo>
                      <a:pt x="1102" y="72"/>
                    </a:lnTo>
                    <a:lnTo>
                      <a:pt x="1100" y="72"/>
                    </a:lnTo>
                    <a:lnTo>
                      <a:pt x="1100" y="72"/>
                    </a:lnTo>
                    <a:lnTo>
                      <a:pt x="1098" y="66"/>
                    </a:lnTo>
                    <a:lnTo>
                      <a:pt x="1098" y="66"/>
                    </a:lnTo>
                    <a:lnTo>
                      <a:pt x="1096" y="66"/>
                    </a:lnTo>
                    <a:lnTo>
                      <a:pt x="1096" y="68"/>
                    </a:lnTo>
                    <a:lnTo>
                      <a:pt x="1096" y="68"/>
                    </a:lnTo>
                    <a:lnTo>
                      <a:pt x="1094" y="68"/>
                    </a:lnTo>
                    <a:lnTo>
                      <a:pt x="1094" y="68"/>
                    </a:lnTo>
                    <a:lnTo>
                      <a:pt x="1094" y="68"/>
                    </a:lnTo>
                    <a:lnTo>
                      <a:pt x="1094" y="68"/>
                    </a:lnTo>
                    <a:lnTo>
                      <a:pt x="1094" y="66"/>
                    </a:lnTo>
                    <a:lnTo>
                      <a:pt x="1094" y="66"/>
                    </a:lnTo>
                    <a:lnTo>
                      <a:pt x="1092" y="66"/>
                    </a:lnTo>
                    <a:lnTo>
                      <a:pt x="1092" y="66"/>
                    </a:lnTo>
                    <a:lnTo>
                      <a:pt x="1090" y="66"/>
                    </a:lnTo>
                    <a:lnTo>
                      <a:pt x="1090" y="66"/>
                    </a:lnTo>
                    <a:lnTo>
                      <a:pt x="1088" y="70"/>
                    </a:lnTo>
                    <a:lnTo>
                      <a:pt x="1088" y="70"/>
                    </a:lnTo>
                    <a:lnTo>
                      <a:pt x="1086" y="70"/>
                    </a:lnTo>
                    <a:lnTo>
                      <a:pt x="1086" y="70"/>
                    </a:lnTo>
                    <a:lnTo>
                      <a:pt x="1086" y="72"/>
                    </a:lnTo>
                    <a:lnTo>
                      <a:pt x="1086" y="72"/>
                    </a:lnTo>
                    <a:lnTo>
                      <a:pt x="1086" y="76"/>
                    </a:lnTo>
                    <a:lnTo>
                      <a:pt x="1090" y="76"/>
                    </a:lnTo>
                    <a:lnTo>
                      <a:pt x="1090" y="76"/>
                    </a:lnTo>
                    <a:lnTo>
                      <a:pt x="1090" y="76"/>
                    </a:lnTo>
                    <a:lnTo>
                      <a:pt x="1090" y="76"/>
                    </a:lnTo>
                    <a:lnTo>
                      <a:pt x="1088" y="78"/>
                    </a:lnTo>
                    <a:lnTo>
                      <a:pt x="1088" y="78"/>
                    </a:lnTo>
                    <a:lnTo>
                      <a:pt x="1086" y="78"/>
                    </a:lnTo>
                    <a:lnTo>
                      <a:pt x="1084" y="76"/>
                    </a:lnTo>
                    <a:lnTo>
                      <a:pt x="1084" y="76"/>
                    </a:lnTo>
                    <a:lnTo>
                      <a:pt x="1082" y="76"/>
                    </a:lnTo>
                    <a:lnTo>
                      <a:pt x="1082" y="76"/>
                    </a:lnTo>
                    <a:lnTo>
                      <a:pt x="1084" y="78"/>
                    </a:lnTo>
                    <a:lnTo>
                      <a:pt x="1084" y="78"/>
                    </a:lnTo>
                    <a:lnTo>
                      <a:pt x="1082" y="78"/>
                    </a:lnTo>
                    <a:lnTo>
                      <a:pt x="1082" y="78"/>
                    </a:lnTo>
                    <a:lnTo>
                      <a:pt x="1082" y="82"/>
                    </a:lnTo>
                    <a:lnTo>
                      <a:pt x="1082" y="82"/>
                    </a:lnTo>
                    <a:lnTo>
                      <a:pt x="1074" y="84"/>
                    </a:lnTo>
                    <a:lnTo>
                      <a:pt x="1074" y="84"/>
                    </a:lnTo>
                    <a:lnTo>
                      <a:pt x="1074" y="84"/>
                    </a:lnTo>
                    <a:lnTo>
                      <a:pt x="1074" y="84"/>
                    </a:lnTo>
                    <a:lnTo>
                      <a:pt x="1072" y="84"/>
                    </a:lnTo>
                    <a:lnTo>
                      <a:pt x="1068" y="84"/>
                    </a:lnTo>
                    <a:lnTo>
                      <a:pt x="1068" y="84"/>
                    </a:lnTo>
                    <a:lnTo>
                      <a:pt x="1062" y="84"/>
                    </a:lnTo>
                    <a:lnTo>
                      <a:pt x="1062" y="84"/>
                    </a:lnTo>
                    <a:lnTo>
                      <a:pt x="1062" y="84"/>
                    </a:lnTo>
                    <a:lnTo>
                      <a:pt x="1062" y="84"/>
                    </a:lnTo>
                    <a:lnTo>
                      <a:pt x="1062" y="84"/>
                    </a:lnTo>
                    <a:lnTo>
                      <a:pt x="1062" y="84"/>
                    </a:lnTo>
                    <a:lnTo>
                      <a:pt x="1062" y="86"/>
                    </a:lnTo>
                    <a:lnTo>
                      <a:pt x="1062" y="86"/>
                    </a:lnTo>
                    <a:lnTo>
                      <a:pt x="1060" y="88"/>
                    </a:lnTo>
                    <a:lnTo>
                      <a:pt x="1060" y="88"/>
                    </a:lnTo>
                    <a:lnTo>
                      <a:pt x="1058" y="88"/>
                    </a:lnTo>
                    <a:lnTo>
                      <a:pt x="1058" y="88"/>
                    </a:lnTo>
                    <a:lnTo>
                      <a:pt x="1056" y="88"/>
                    </a:lnTo>
                    <a:lnTo>
                      <a:pt x="1056" y="88"/>
                    </a:lnTo>
                    <a:lnTo>
                      <a:pt x="1056" y="90"/>
                    </a:lnTo>
                    <a:lnTo>
                      <a:pt x="1056" y="90"/>
                    </a:lnTo>
                    <a:lnTo>
                      <a:pt x="1052" y="90"/>
                    </a:lnTo>
                    <a:lnTo>
                      <a:pt x="1048" y="90"/>
                    </a:lnTo>
                    <a:lnTo>
                      <a:pt x="1048" y="90"/>
                    </a:lnTo>
                    <a:lnTo>
                      <a:pt x="1042" y="90"/>
                    </a:lnTo>
                    <a:lnTo>
                      <a:pt x="1042" y="90"/>
                    </a:lnTo>
                    <a:lnTo>
                      <a:pt x="1042" y="90"/>
                    </a:lnTo>
                    <a:lnTo>
                      <a:pt x="1042" y="90"/>
                    </a:lnTo>
                    <a:lnTo>
                      <a:pt x="1054" y="88"/>
                    </a:lnTo>
                    <a:lnTo>
                      <a:pt x="1054" y="88"/>
                    </a:lnTo>
                    <a:lnTo>
                      <a:pt x="1058" y="86"/>
                    </a:lnTo>
                    <a:lnTo>
                      <a:pt x="1058" y="86"/>
                    </a:lnTo>
                    <a:lnTo>
                      <a:pt x="1060" y="80"/>
                    </a:lnTo>
                    <a:lnTo>
                      <a:pt x="1060" y="80"/>
                    </a:lnTo>
                    <a:lnTo>
                      <a:pt x="1068" y="78"/>
                    </a:lnTo>
                    <a:lnTo>
                      <a:pt x="1068" y="78"/>
                    </a:lnTo>
                    <a:lnTo>
                      <a:pt x="1070" y="78"/>
                    </a:lnTo>
                    <a:lnTo>
                      <a:pt x="1070" y="78"/>
                    </a:lnTo>
                    <a:lnTo>
                      <a:pt x="1072" y="78"/>
                    </a:lnTo>
                    <a:lnTo>
                      <a:pt x="1072" y="78"/>
                    </a:lnTo>
                    <a:lnTo>
                      <a:pt x="1072" y="76"/>
                    </a:lnTo>
                    <a:lnTo>
                      <a:pt x="1072" y="76"/>
                    </a:lnTo>
                    <a:lnTo>
                      <a:pt x="1074" y="76"/>
                    </a:lnTo>
                    <a:lnTo>
                      <a:pt x="1074" y="76"/>
                    </a:lnTo>
                    <a:lnTo>
                      <a:pt x="1076" y="74"/>
                    </a:lnTo>
                    <a:lnTo>
                      <a:pt x="1076" y="74"/>
                    </a:lnTo>
                    <a:lnTo>
                      <a:pt x="1078" y="74"/>
                    </a:lnTo>
                    <a:lnTo>
                      <a:pt x="1078" y="74"/>
                    </a:lnTo>
                    <a:lnTo>
                      <a:pt x="1078" y="72"/>
                    </a:lnTo>
                    <a:lnTo>
                      <a:pt x="1078" y="72"/>
                    </a:lnTo>
                    <a:lnTo>
                      <a:pt x="1082" y="70"/>
                    </a:lnTo>
                    <a:lnTo>
                      <a:pt x="1082" y="70"/>
                    </a:lnTo>
                    <a:lnTo>
                      <a:pt x="1082" y="66"/>
                    </a:lnTo>
                    <a:lnTo>
                      <a:pt x="1082" y="66"/>
                    </a:lnTo>
                    <a:lnTo>
                      <a:pt x="1082" y="66"/>
                    </a:lnTo>
                    <a:lnTo>
                      <a:pt x="1082" y="66"/>
                    </a:lnTo>
                    <a:lnTo>
                      <a:pt x="1082" y="64"/>
                    </a:lnTo>
                    <a:lnTo>
                      <a:pt x="1082" y="64"/>
                    </a:lnTo>
                    <a:lnTo>
                      <a:pt x="1084" y="64"/>
                    </a:lnTo>
                    <a:lnTo>
                      <a:pt x="1084" y="64"/>
                    </a:lnTo>
                    <a:lnTo>
                      <a:pt x="1084" y="60"/>
                    </a:lnTo>
                    <a:lnTo>
                      <a:pt x="1084" y="60"/>
                    </a:lnTo>
                    <a:lnTo>
                      <a:pt x="1094" y="58"/>
                    </a:lnTo>
                    <a:lnTo>
                      <a:pt x="1094" y="58"/>
                    </a:lnTo>
                    <a:lnTo>
                      <a:pt x="1096" y="58"/>
                    </a:lnTo>
                    <a:lnTo>
                      <a:pt x="1096" y="58"/>
                    </a:lnTo>
                    <a:lnTo>
                      <a:pt x="1096" y="56"/>
                    </a:lnTo>
                    <a:lnTo>
                      <a:pt x="1096" y="56"/>
                    </a:lnTo>
                    <a:lnTo>
                      <a:pt x="1098" y="56"/>
                    </a:lnTo>
                    <a:lnTo>
                      <a:pt x="1098" y="56"/>
                    </a:lnTo>
                    <a:lnTo>
                      <a:pt x="1098" y="56"/>
                    </a:lnTo>
                    <a:lnTo>
                      <a:pt x="1098" y="56"/>
                    </a:lnTo>
                    <a:lnTo>
                      <a:pt x="1108" y="54"/>
                    </a:lnTo>
                    <a:lnTo>
                      <a:pt x="1108" y="54"/>
                    </a:lnTo>
                    <a:lnTo>
                      <a:pt x="1108" y="54"/>
                    </a:lnTo>
                    <a:lnTo>
                      <a:pt x="1108" y="54"/>
                    </a:lnTo>
                    <a:lnTo>
                      <a:pt x="1110" y="54"/>
                    </a:lnTo>
                    <a:lnTo>
                      <a:pt x="1110" y="54"/>
                    </a:lnTo>
                    <a:lnTo>
                      <a:pt x="1110" y="54"/>
                    </a:lnTo>
                    <a:lnTo>
                      <a:pt x="1110" y="54"/>
                    </a:lnTo>
                    <a:lnTo>
                      <a:pt x="1110" y="54"/>
                    </a:lnTo>
                    <a:lnTo>
                      <a:pt x="1110" y="54"/>
                    </a:lnTo>
                    <a:lnTo>
                      <a:pt x="1110" y="52"/>
                    </a:lnTo>
                    <a:lnTo>
                      <a:pt x="1110" y="52"/>
                    </a:lnTo>
                    <a:lnTo>
                      <a:pt x="1120" y="52"/>
                    </a:lnTo>
                    <a:lnTo>
                      <a:pt x="1120" y="52"/>
                    </a:lnTo>
                    <a:lnTo>
                      <a:pt x="1120" y="50"/>
                    </a:lnTo>
                    <a:lnTo>
                      <a:pt x="1120" y="50"/>
                    </a:lnTo>
                    <a:lnTo>
                      <a:pt x="1122" y="50"/>
                    </a:lnTo>
                    <a:lnTo>
                      <a:pt x="1122" y="50"/>
                    </a:lnTo>
                    <a:lnTo>
                      <a:pt x="1122" y="48"/>
                    </a:lnTo>
                    <a:lnTo>
                      <a:pt x="1122" y="48"/>
                    </a:lnTo>
                    <a:lnTo>
                      <a:pt x="1122" y="44"/>
                    </a:lnTo>
                    <a:lnTo>
                      <a:pt x="1120" y="42"/>
                    </a:lnTo>
                    <a:lnTo>
                      <a:pt x="1120" y="42"/>
                    </a:lnTo>
                    <a:lnTo>
                      <a:pt x="1118" y="42"/>
                    </a:lnTo>
                    <a:lnTo>
                      <a:pt x="1118" y="42"/>
                    </a:lnTo>
                    <a:lnTo>
                      <a:pt x="1118" y="40"/>
                    </a:lnTo>
                    <a:lnTo>
                      <a:pt x="1118" y="40"/>
                    </a:lnTo>
                    <a:lnTo>
                      <a:pt x="1118" y="42"/>
                    </a:lnTo>
                    <a:lnTo>
                      <a:pt x="1118" y="42"/>
                    </a:lnTo>
                    <a:lnTo>
                      <a:pt x="1116" y="40"/>
                    </a:lnTo>
                    <a:lnTo>
                      <a:pt x="1116" y="40"/>
                    </a:lnTo>
                    <a:lnTo>
                      <a:pt x="1116" y="38"/>
                    </a:lnTo>
                    <a:lnTo>
                      <a:pt x="1116" y="38"/>
                    </a:lnTo>
                    <a:lnTo>
                      <a:pt x="1122" y="40"/>
                    </a:lnTo>
                    <a:lnTo>
                      <a:pt x="1122" y="40"/>
                    </a:lnTo>
                    <a:lnTo>
                      <a:pt x="1122" y="34"/>
                    </a:lnTo>
                    <a:lnTo>
                      <a:pt x="1122" y="34"/>
                    </a:lnTo>
                    <a:lnTo>
                      <a:pt x="1122" y="34"/>
                    </a:lnTo>
                    <a:lnTo>
                      <a:pt x="1122" y="34"/>
                    </a:lnTo>
                    <a:lnTo>
                      <a:pt x="1122" y="30"/>
                    </a:lnTo>
                    <a:lnTo>
                      <a:pt x="1122" y="30"/>
                    </a:lnTo>
                    <a:lnTo>
                      <a:pt x="1118" y="30"/>
                    </a:lnTo>
                    <a:lnTo>
                      <a:pt x="1118" y="30"/>
                    </a:lnTo>
                    <a:lnTo>
                      <a:pt x="1118" y="24"/>
                    </a:lnTo>
                    <a:lnTo>
                      <a:pt x="1118" y="24"/>
                    </a:lnTo>
                    <a:lnTo>
                      <a:pt x="1112" y="22"/>
                    </a:lnTo>
                    <a:lnTo>
                      <a:pt x="1112" y="22"/>
                    </a:lnTo>
                    <a:lnTo>
                      <a:pt x="1110" y="22"/>
                    </a:lnTo>
                    <a:lnTo>
                      <a:pt x="1110" y="22"/>
                    </a:lnTo>
                    <a:lnTo>
                      <a:pt x="1110" y="22"/>
                    </a:lnTo>
                    <a:lnTo>
                      <a:pt x="1110" y="22"/>
                    </a:lnTo>
                    <a:lnTo>
                      <a:pt x="1108" y="22"/>
                    </a:lnTo>
                    <a:lnTo>
                      <a:pt x="1108" y="22"/>
                    </a:lnTo>
                    <a:lnTo>
                      <a:pt x="1106" y="20"/>
                    </a:lnTo>
                    <a:lnTo>
                      <a:pt x="1106" y="20"/>
                    </a:lnTo>
                    <a:lnTo>
                      <a:pt x="1106" y="14"/>
                    </a:lnTo>
                    <a:lnTo>
                      <a:pt x="1106" y="14"/>
                    </a:lnTo>
                    <a:lnTo>
                      <a:pt x="1102" y="14"/>
                    </a:lnTo>
                    <a:lnTo>
                      <a:pt x="1102" y="14"/>
                    </a:lnTo>
                    <a:lnTo>
                      <a:pt x="1102" y="12"/>
                    </a:lnTo>
                    <a:lnTo>
                      <a:pt x="1102" y="12"/>
                    </a:lnTo>
                    <a:lnTo>
                      <a:pt x="1102" y="12"/>
                    </a:lnTo>
                    <a:lnTo>
                      <a:pt x="1102" y="14"/>
                    </a:lnTo>
                    <a:lnTo>
                      <a:pt x="1102" y="14"/>
                    </a:lnTo>
                    <a:lnTo>
                      <a:pt x="1100" y="14"/>
                    </a:lnTo>
                    <a:lnTo>
                      <a:pt x="1100" y="14"/>
                    </a:lnTo>
                    <a:lnTo>
                      <a:pt x="1100" y="14"/>
                    </a:lnTo>
                    <a:lnTo>
                      <a:pt x="1100" y="14"/>
                    </a:lnTo>
                    <a:lnTo>
                      <a:pt x="1096" y="14"/>
                    </a:lnTo>
                    <a:lnTo>
                      <a:pt x="1096" y="14"/>
                    </a:lnTo>
                    <a:lnTo>
                      <a:pt x="1096" y="14"/>
                    </a:lnTo>
                    <a:lnTo>
                      <a:pt x="1096" y="14"/>
                    </a:lnTo>
                    <a:lnTo>
                      <a:pt x="1092" y="16"/>
                    </a:lnTo>
                    <a:lnTo>
                      <a:pt x="1092" y="16"/>
                    </a:lnTo>
                    <a:lnTo>
                      <a:pt x="1092" y="14"/>
                    </a:lnTo>
                    <a:lnTo>
                      <a:pt x="1092" y="14"/>
                    </a:lnTo>
                    <a:lnTo>
                      <a:pt x="1086" y="14"/>
                    </a:lnTo>
                    <a:lnTo>
                      <a:pt x="1082" y="16"/>
                    </a:lnTo>
                    <a:lnTo>
                      <a:pt x="1082" y="16"/>
                    </a:lnTo>
                    <a:lnTo>
                      <a:pt x="1076" y="16"/>
                    </a:lnTo>
                    <a:lnTo>
                      <a:pt x="1076" y="16"/>
                    </a:lnTo>
                    <a:lnTo>
                      <a:pt x="1072" y="22"/>
                    </a:lnTo>
                    <a:lnTo>
                      <a:pt x="1072" y="22"/>
                    </a:lnTo>
                    <a:lnTo>
                      <a:pt x="1068" y="22"/>
                    </a:lnTo>
                    <a:lnTo>
                      <a:pt x="1066" y="22"/>
                    </a:lnTo>
                    <a:lnTo>
                      <a:pt x="1066" y="22"/>
                    </a:lnTo>
                    <a:lnTo>
                      <a:pt x="1066" y="22"/>
                    </a:lnTo>
                    <a:lnTo>
                      <a:pt x="1066" y="22"/>
                    </a:lnTo>
                    <a:lnTo>
                      <a:pt x="1066" y="20"/>
                    </a:lnTo>
                    <a:lnTo>
                      <a:pt x="1066" y="20"/>
                    </a:lnTo>
                    <a:lnTo>
                      <a:pt x="1066" y="20"/>
                    </a:lnTo>
                    <a:lnTo>
                      <a:pt x="1066" y="20"/>
                    </a:lnTo>
                    <a:lnTo>
                      <a:pt x="1068" y="18"/>
                    </a:lnTo>
                    <a:lnTo>
                      <a:pt x="1068" y="16"/>
                    </a:lnTo>
                    <a:lnTo>
                      <a:pt x="1068" y="16"/>
                    </a:lnTo>
                    <a:lnTo>
                      <a:pt x="1068" y="14"/>
                    </a:lnTo>
                    <a:lnTo>
                      <a:pt x="1068" y="14"/>
                    </a:lnTo>
                    <a:lnTo>
                      <a:pt x="1062" y="12"/>
                    </a:lnTo>
                    <a:lnTo>
                      <a:pt x="1062" y="12"/>
                    </a:lnTo>
                    <a:lnTo>
                      <a:pt x="1062" y="12"/>
                    </a:lnTo>
                    <a:lnTo>
                      <a:pt x="1062" y="12"/>
                    </a:lnTo>
                    <a:lnTo>
                      <a:pt x="1058" y="12"/>
                    </a:lnTo>
                    <a:lnTo>
                      <a:pt x="1058" y="12"/>
                    </a:lnTo>
                    <a:lnTo>
                      <a:pt x="1058" y="12"/>
                    </a:lnTo>
                    <a:lnTo>
                      <a:pt x="1058" y="12"/>
                    </a:lnTo>
                    <a:lnTo>
                      <a:pt x="1054" y="12"/>
                    </a:lnTo>
                    <a:lnTo>
                      <a:pt x="1054" y="12"/>
                    </a:lnTo>
                    <a:lnTo>
                      <a:pt x="1054" y="14"/>
                    </a:lnTo>
                    <a:lnTo>
                      <a:pt x="1054" y="14"/>
                    </a:lnTo>
                    <a:lnTo>
                      <a:pt x="1052" y="14"/>
                    </a:lnTo>
                    <a:lnTo>
                      <a:pt x="1052" y="14"/>
                    </a:lnTo>
                    <a:lnTo>
                      <a:pt x="1054" y="12"/>
                    </a:lnTo>
                    <a:lnTo>
                      <a:pt x="1054" y="12"/>
                    </a:lnTo>
                    <a:lnTo>
                      <a:pt x="1054" y="10"/>
                    </a:lnTo>
                    <a:lnTo>
                      <a:pt x="1054" y="10"/>
                    </a:lnTo>
                    <a:lnTo>
                      <a:pt x="1054" y="10"/>
                    </a:lnTo>
                    <a:lnTo>
                      <a:pt x="1054" y="10"/>
                    </a:lnTo>
                    <a:lnTo>
                      <a:pt x="1054" y="10"/>
                    </a:lnTo>
                    <a:lnTo>
                      <a:pt x="1054" y="10"/>
                    </a:lnTo>
                    <a:lnTo>
                      <a:pt x="1052" y="10"/>
                    </a:lnTo>
                    <a:lnTo>
                      <a:pt x="1052" y="10"/>
                    </a:lnTo>
                    <a:lnTo>
                      <a:pt x="1052" y="12"/>
                    </a:lnTo>
                    <a:lnTo>
                      <a:pt x="1052" y="12"/>
                    </a:lnTo>
                    <a:lnTo>
                      <a:pt x="1050" y="12"/>
                    </a:lnTo>
                    <a:lnTo>
                      <a:pt x="1050" y="12"/>
                    </a:lnTo>
                    <a:lnTo>
                      <a:pt x="1050" y="10"/>
                    </a:lnTo>
                    <a:lnTo>
                      <a:pt x="1050" y="10"/>
                    </a:lnTo>
                    <a:lnTo>
                      <a:pt x="1054" y="6"/>
                    </a:lnTo>
                    <a:lnTo>
                      <a:pt x="1054" y="6"/>
                    </a:lnTo>
                    <a:lnTo>
                      <a:pt x="1056" y="6"/>
                    </a:lnTo>
                    <a:lnTo>
                      <a:pt x="1056" y="6"/>
                    </a:lnTo>
                    <a:lnTo>
                      <a:pt x="1054" y="4"/>
                    </a:lnTo>
                    <a:lnTo>
                      <a:pt x="1054" y="4"/>
                    </a:lnTo>
                    <a:lnTo>
                      <a:pt x="1050" y="4"/>
                    </a:lnTo>
                    <a:lnTo>
                      <a:pt x="1050" y="4"/>
                    </a:lnTo>
                    <a:lnTo>
                      <a:pt x="1050" y="2"/>
                    </a:lnTo>
                    <a:lnTo>
                      <a:pt x="1050" y="2"/>
                    </a:lnTo>
                    <a:lnTo>
                      <a:pt x="1048" y="2"/>
                    </a:lnTo>
                    <a:lnTo>
                      <a:pt x="1048" y="2"/>
                    </a:lnTo>
                    <a:lnTo>
                      <a:pt x="1048" y="0"/>
                    </a:lnTo>
                    <a:lnTo>
                      <a:pt x="1048" y="0"/>
                    </a:lnTo>
                    <a:lnTo>
                      <a:pt x="1046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40" y="0"/>
                    </a:lnTo>
                    <a:lnTo>
                      <a:pt x="1040" y="0"/>
                    </a:lnTo>
                    <a:lnTo>
                      <a:pt x="1040" y="0"/>
                    </a:lnTo>
                    <a:lnTo>
                      <a:pt x="1040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2"/>
                    </a:lnTo>
                    <a:lnTo>
                      <a:pt x="1038" y="2"/>
                    </a:lnTo>
                    <a:lnTo>
                      <a:pt x="1034" y="4"/>
                    </a:lnTo>
                    <a:lnTo>
                      <a:pt x="1034" y="4"/>
                    </a:lnTo>
                    <a:lnTo>
                      <a:pt x="1032" y="2"/>
                    </a:lnTo>
                    <a:lnTo>
                      <a:pt x="1032" y="2"/>
                    </a:lnTo>
                    <a:lnTo>
                      <a:pt x="1028" y="2"/>
                    </a:lnTo>
                    <a:lnTo>
                      <a:pt x="1022" y="4"/>
                    </a:lnTo>
                    <a:lnTo>
                      <a:pt x="1022" y="4"/>
                    </a:lnTo>
                    <a:lnTo>
                      <a:pt x="1022" y="6"/>
                    </a:lnTo>
                    <a:lnTo>
                      <a:pt x="1022" y="6"/>
                    </a:lnTo>
                    <a:lnTo>
                      <a:pt x="1022" y="6"/>
                    </a:lnTo>
                    <a:lnTo>
                      <a:pt x="1022" y="6"/>
                    </a:lnTo>
                    <a:lnTo>
                      <a:pt x="1022" y="6"/>
                    </a:lnTo>
                    <a:lnTo>
                      <a:pt x="1022" y="6"/>
                    </a:lnTo>
                    <a:lnTo>
                      <a:pt x="1022" y="6"/>
                    </a:lnTo>
                    <a:lnTo>
                      <a:pt x="1022" y="6"/>
                    </a:lnTo>
                    <a:lnTo>
                      <a:pt x="1022" y="8"/>
                    </a:lnTo>
                    <a:lnTo>
                      <a:pt x="1022" y="8"/>
                    </a:lnTo>
                    <a:lnTo>
                      <a:pt x="1018" y="10"/>
                    </a:lnTo>
                    <a:lnTo>
                      <a:pt x="1016" y="12"/>
                    </a:lnTo>
                    <a:lnTo>
                      <a:pt x="1016" y="12"/>
                    </a:lnTo>
                    <a:lnTo>
                      <a:pt x="1016" y="12"/>
                    </a:lnTo>
                    <a:lnTo>
                      <a:pt x="1016" y="12"/>
                    </a:lnTo>
                    <a:lnTo>
                      <a:pt x="1014" y="14"/>
                    </a:lnTo>
                    <a:lnTo>
                      <a:pt x="1014" y="14"/>
                    </a:lnTo>
                    <a:lnTo>
                      <a:pt x="1014" y="16"/>
                    </a:lnTo>
                    <a:lnTo>
                      <a:pt x="1016" y="18"/>
                    </a:lnTo>
                    <a:lnTo>
                      <a:pt x="1016" y="18"/>
                    </a:lnTo>
                    <a:lnTo>
                      <a:pt x="1016" y="20"/>
                    </a:lnTo>
                    <a:lnTo>
                      <a:pt x="1016" y="20"/>
                    </a:lnTo>
                    <a:lnTo>
                      <a:pt x="1018" y="20"/>
                    </a:lnTo>
                    <a:lnTo>
                      <a:pt x="1018" y="20"/>
                    </a:lnTo>
                    <a:lnTo>
                      <a:pt x="1018" y="22"/>
                    </a:lnTo>
                    <a:lnTo>
                      <a:pt x="1018" y="22"/>
                    </a:lnTo>
                    <a:lnTo>
                      <a:pt x="1014" y="20"/>
                    </a:lnTo>
                    <a:lnTo>
                      <a:pt x="1014" y="20"/>
                    </a:lnTo>
                    <a:lnTo>
                      <a:pt x="1012" y="20"/>
                    </a:lnTo>
                    <a:lnTo>
                      <a:pt x="1012" y="20"/>
                    </a:lnTo>
                    <a:lnTo>
                      <a:pt x="1010" y="20"/>
                    </a:lnTo>
                    <a:lnTo>
                      <a:pt x="1010" y="20"/>
                    </a:lnTo>
                    <a:lnTo>
                      <a:pt x="1010" y="20"/>
                    </a:lnTo>
                    <a:lnTo>
                      <a:pt x="1008" y="20"/>
                    </a:lnTo>
                    <a:lnTo>
                      <a:pt x="1008" y="20"/>
                    </a:lnTo>
                    <a:lnTo>
                      <a:pt x="1008" y="20"/>
                    </a:lnTo>
                    <a:lnTo>
                      <a:pt x="1008" y="20"/>
                    </a:lnTo>
                    <a:lnTo>
                      <a:pt x="1008" y="20"/>
                    </a:lnTo>
                    <a:lnTo>
                      <a:pt x="1008" y="20"/>
                    </a:lnTo>
                    <a:lnTo>
                      <a:pt x="1002" y="20"/>
                    </a:lnTo>
                    <a:lnTo>
                      <a:pt x="1002" y="20"/>
                    </a:lnTo>
                    <a:lnTo>
                      <a:pt x="1002" y="20"/>
                    </a:lnTo>
                    <a:lnTo>
                      <a:pt x="1002" y="20"/>
                    </a:lnTo>
                    <a:lnTo>
                      <a:pt x="998" y="20"/>
                    </a:lnTo>
                    <a:lnTo>
                      <a:pt x="998" y="20"/>
                    </a:lnTo>
                    <a:lnTo>
                      <a:pt x="998" y="22"/>
                    </a:lnTo>
                    <a:lnTo>
                      <a:pt x="998" y="22"/>
                    </a:lnTo>
                    <a:lnTo>
                      <a:pt x="998" y="22"/>
                    </a:lnTo>
                    <a:lnTo>
                      <a:pt x="998" y="24"/>
                    </a:lnTo>
                    <a:lnTo>
                      <a:pt x="998" y="24"/>
                    </a:lnTo>
                    <a:lnTo>
                      <a:pt x="1000" y="24"/>
                    </a:lnTo>
                    <a:lnTo>
                      <a:pt x="1000" y="24"/>
                    </a:lnTo>
                    <a:lnTo>
                      <a:pt x="1000" y="24"/>
                    </a:lnTo>
                    <a:lnTo>
                      <a:pt x="1000" y="24"/>
                    </a:lnTo>
                    <a:lnTo>
                      <a:pt x="1000" y="24"/>
                    </a:lnTo>
                    <a:lnTo>
                      <a:pt x="1000" y="24"/>
                    </a:lnTo>
                    <a:lnTo>
                      <a:pt x="1000" y="26"/>
                    </a:lnTo>
                    <a:lnTo>
                      <a:pt x="1000" y="26"/>
                    </a:lnTo>
                    <a:lnTo>
                      <a:pt x="1002" y="26"/>
                    </a:lnTo>
                    <a:lnTo>
                      <a:pt x="1002" y="26"/>
                    </a:lnTo>
                    <a:lnTo>
                      <a:pt x="1002" y="28"/>
                    </a:lnTo>
                    <a:lnTo>
                      <a:pt x="1002" y="28"/>
                    </a:lnTo>
                    <a:lnTo>
                      <a:pt x="1002" y="28"/>
                    </a:lnTo>
                    <a:lnTo>
                      <a:pt x="1002" y="28"/>
                    </a:lnTo>
                    <a:lnTo>
                      <a:pt x="1002" y="32"/>
                    </a:lnTo>
                    <a:lnTo>
                      <a:pt x="1000" y="32"/>
                    </a:lnTo>
                    <a:lnTo>
                      <a:pt x="1000" y="32"/>
                    </a:lnTo>
                    <a:lnTo>
                      <a:pt x="1000" y="34"/>
                    </a:lnTo>
                    <a:lnTo>
                      <a:pt x="1000" y="34"/>
                    </a:lnTo>
                    <a:lnTo>
                      <a:pt x="1000" y="34"/>
                    </a:lnTo>
                    <a:lnTo>
                      <a:pt x="1000" y="34"/>
                    </a:lnTo>
                    <a:lnTo>
                      <a:pt x="1000" y="30"/>
                    </a:lnTo>
                    <a:lnTo>
                      <a:pt x="1000" y="28"/>
                    </a:lnTo>
                    <a:lnTo>
                      <a:pt x="1000" y="28"/>
                    </a:lnTo>
                    <a:lnTo>
                      <a:pt x="1000" y="26"/>
                    </a:lnTo>
                    <a:lnTo>
                      <a:pt x="998" y="24"/>
                    </a:lnTo>
                    <a:lnTo>
                      <a:pt x="998" y="24"/>
                    </a:lnTo>
                    <a:lnTo>
                      <a:pt x="996" y="24"/>
                    </a:lnTo>
                    <a:lnTo>
                      <a:pt x="996" y="24"/>
                    </a:lnTo>
                    <a:lnTo>
                      <a:pt x="992" y="26"/>
                    </a:lnTo>
                    <a:lnTo>
                      <a:pt x="992" y="26"/>
                    </a:lnTo>
                    <a:lnTo>
                      <a:pt x="988" y="30"/>
                    </a:lnTo>
                    <a:lnTo>
                      <a:pt x="988" y="30"/>
                    </a:lnTo>
                    <a:lnTo>
                      <a:pt x="988" y="30"/>
                    </a:lnTo>
                    <a:lnTo>
                      <a:pt x="988" y="30"/>
                    </a:lnTo>
                    <a:lnTo>
                      <a:pt x="988" y="32"/>
                    </a:lnTo>
                    <a:lnTo>
                      <a:pt x="988" y="32"/>
                    </a:lnTo>
                    <a:lnTo>
                      <a:pt x="986" y="30"/>
                    </a:lnTo>
                    <a:lnTo>
                      <a:pt x="984" y="30"/>
                    </a:lnTo>
                    <a:lnTo>
                      <a:pt x="984" y="30"/>
                    </a:lnTo>
                    <a:lnTo>
                      <a:pt x="984" y="32"/>
                    </a:lnTo>
                    <a:lnTo>
                      <a:pt x="984" y="32"/>
                    </a:lnTo>
                    <a:lnTo>
                      <a:pt x="984" y="32"/>
                    </a:lnTo>
                    <a:lnTo>
                      <a:pt x="982" y="34"/>
                    </a:lnTo>
                    <a:lnTo>
                      <a:pt x="982" y="34"/>
                    </a:lnTo>
                    <a:lnTo>
                      <a:pt x="982" y="32"/>
                    </a:lnTo>
                    <a:lnTo>
                      <a:pt x="980" y="30"/>
                    </a:lnTo>
                    <a:lnTo>
                      <a:pt x="980" y="30"/>
                    </a:lnTo>
                    <a:lnTo>
                      <a:pt x="980" y="32"/>
                    </a:lnTo>
                    <a:lnTo>
                      <a:pt x="980" y="32"/>
                    </a:lnTo>
                    <a:lnTo>
                      <a:pt x="980" y="32"/>
                    </a:lnTo>
                    <a:lnTo>
                      <a:pt x="980" y="32"/>
                    </a:lnTo>
                    <a:lnTo>
                      <a:pt x="980" y="32"/>
                    </a:lnTo>
                    <a:lnTo>
                      <a:pt x="980" y="32"/>
                    </a:lnTo>
                    <a:lnTo>
                      <a:pt x="976" y="32"/>
                    </a:lnTo>
                    <a:lnTo>
                      <a:pt x="976" y="32"/>
                    </a:lnTo>
                    <a:lnTo>
                      <a:pt x="976" y="34"/>
                    </a:lnTo>
                    <a:lnTo>
                      <a:pt x="976" y="34"/>
                    </a:lnTo>
                    <a:lnTo>
                      <a:pt x="974" y="34"/>
                    </a:lnTo>
                    <a:lnTo>
                      <a:pt x="974" y="34"/>
                    </a:lnTo>
                    <a:lnTo>
                      <a:pt x="974" y="32"/>
                    </a:lnTo>
                    <a:lnTo>
                      <a:pt x="974" y="32"/>
                    </a:lnTo>
                    <a:lnTo>
                      <a:pt x="976" y="32"/>
                    </a:lnTo>
                    <a:lnTo>
                      <a:pt x="976" y="32"/>
                    </a:lnTo>
                    <a:lnTo>
                      <a:pt x="976" y="32"/>
                    </a:lnTo>
                    <a:lnTo>
                      <a:pt x="976" y="32"/>
                    </a:lnTo>
                    <a:lnTo>
                      <a:pt x="976" y="32"/>
                    </a:lnTo>
                    <a:lnTo>
                      <a:pt x="976" y="32"/>
                    </a:lnTo>
                    <a:lnTo>
                      <a:pt x="976" y="30"/>
                    </a:lnTo>
                    <a:lnTo>
                      <a:pt x="976" y="30"/>
                    </a:lnTo>
                    <a:lnTo>
                      <a:pt x="980" y="28"/>
                    </a:lnTo>
                    <a:lnTo>
                      <a:pt x="980" y="28"/>
                    </a:lnTo>
                    <a:lnTo>
                      <a:pt x="980" y="26"/>
                    </a:lnTo>
                    <a:lnTo>
                      <a:pt x="980" y="26"/>
                    </a:lnTo>
                    <a:lnTo>
                      <a:pt x="974" y="24"/>
                    </a:lnTo>
                    <a:lnTo>
                      <a:pt x="974" y="24"/>
                    </a:lnTo>
                    <a:lnTo>
                      <a:pt x="972" y="26"/>
                    </a:lnTo>
                    <a:lnTo>
                      <a:pt x="972" y="26"/>
                    </a:lnTo>
                    <a:lnTo>
                      <a:pt x="972" y="26"/>
                    </a:lnTo>
                    <a:lnTo>
                      <a:pt x="972" y="26"/>
                    </a:lnTo>
                    <a:lnTo>
                      <a:pt x="970" y="26"/>
                    </a:lnTo>
                    <a:lnTo>
                      <a:pt x="970" y="26"/>
                    </a:lnTo>
                    <a:lnTo>
                      <a:pt x="970" y="26"/>
                    </a:lnTo>
                    <a:lnTo>
                      <a:pt x="968" y="24"/>
                    </a:lnTo>
                    <a:lnTo>
                      <a:pt x="968" y="24"/>
                    </a:lnTo>
                    <a:lnTo>
                      <a:pt x="966" y="26"/>
                    </a:lnTo>
                    <a:lnTo>
                      <a:pt x="966" y="26"/>
                    </a:lnTo>
                    <a:lnTo>
                      <a:pt x="966" y="26"/>
                    </a:lnTo>
                    <a:lnTo>
                      <a:pt x="962" y="26"/>
                    </a:lnTo>
                    <a:lnTo>
                      <a:pt x="962" y="26"/>
                    </a:lnTo>
                    <a:lnTo>
                      <a:pt x="962" y="24"/>
                    </a:lnTo>
                    <a:lnTo>
                      <a:pt x="962" y="24"/>
                    </a:lnTo>
                    <a:lnTo>
                      <a:pt x="958" y="24"/>
                    </a:lnTo>
                    <a:lnTo>
                      <a:pt x="958" y="24"/>
                    </a:lnTo>
                    <a:lnTo>
                      <a:pt x="958" y="26"/>
                    </a:lnTo>
                    <a:lnTo>
                      <a:pt x="958" y="26"/>
                    </a:lnTo>
                    <a:lnTo>
                      <a:pt x="956" y="24"/>
                    </a:lnTo>
                    <a:lnTo>
                      <a:pt x="956" y="24"/>
                    </a:lnTo>
                    <a:lnTo>
                      <a:pt x="956" y="26"/>
                    </a:lnTo>
                    <a:lnTo>
                      <a:pt x="956" y="26"/>
                    </a:lnTo>
                    <a:lnTo>
                      <a:pt x="954" y="26"/>
                    </a:lnTo>
                    <a:lnTo>
                      <a:pt x="954" y="26"/>
                    </a:lnTo>
                    <a:lnTo>
                      <a:pt x="954" y="24"/>
                    </a:lnTo>
                    <a:lnTo>
                      <a:pt x="954" y="24"/>
                    </a:lnTo>
                    <a:lnTo>
                      <a:pt x="952" y="24"/>
                    </a:lnTo>
                    <a:lnTo>
                      <a:pt x="952" y="24"/>
                    </a:lnTo>
                    <a:lnTo>
                      <a:pt x="952" y="26"/>
                    </a:lnTo>
                    <a:lnTo>
                      <a:pt x="952" y="26"/>
                    </a:lnTo>
                    <a:lnTo>
                      <a:pt x="950" y="26"/>
                    </a:lnTo>
                    <a:lnTo>
                      <a:pt x="950" y="26"/>
                    </a:lnTo>
                    <a:lnTo>
                      <a:pt x="950" y="26"/>
                    </a:lnTo>
                    <a:lnTo>
                      <a:pt x="950" y="28"/>
                    </a:lnTo>
                    <a:lnTo>
                      <a:pt x="950" y="28"/>
                    </a:lnTo>
                    <a:lnTo>
                      <a:pt x="938" y="30"/>
                    </a:lnTo>
                    <a:lnTo>
                      <a:pt x="938" y="30"/>
                    </a:lnTo>
                    <a:lnTo>
                      <a:pt x="938" y="30"/>
                    </a:lnTo>
                    <a:lnTo>
                      <a:pt x="938" y="30"/>
                    </a:lnTo>
                    <a:lnTo>
                      <a:pt x="936" y="30"/>
                    </a:lnTo>
                    <a:lnTo>
                      <a:pt x="936" y="30"/>
                    </a:lnTo>
                    <a:lnTo>
                      <a:pt x="936" y="32"/>
                    </a:lnTo>
                    <a:lnTo>
                      <a:pt x="936" y="32"/>
                    </a:lnTo>
                    <a:lnTo>
                      <a:pt x="934" y="32"/>
                    </a:lnTo>
                    <a:lnTo>
                      <a:pt x="934" y="32"/>
                    </a:lnTo>
                    <a:lnTo>
                      <a:pt x="932" y="32"/>
                    </a:lnTo>
                    <a:lnTo>
                      <a:pt x="932" y="32"/>
                    </a:lnTo>
                    <a:lnTo>
                      <a:pt x="930" y="32"/>
                    </a:lnTo>
                    <a:lnTo>
                      <a:pt x="930" y="32"/>
                    </a:lnTo>
                    <a:lnTo>
                      <a:pt x="930" y="32"/>
                    </a:lnTo>
                    <a:lnTo>
                      <a:pt x="930" y="32"/>
                    </a:lnTo>
                    <a:lnTo>
                      <a:pt x="928" y="32"/>
                    </a:lnTo>
                    <a:lnTo>
                      <a:pt x="928" y="32"/>
                    </a:lnTo>
                    <a:lnTo>
                      <a:pt x="928" y="32"/>
                    </a:lnTo>
                    <a:lnTo>
                      <a:pt x="928" y="32"/>
                    </a:lnTo>
                    <a:lnTo>
                      <a:pt x="924" y="32"/>
                    </a:lnTo>
                    <a:lnTo>
                      <a:pt x="922" y="32"/>
                    </a:lnTo>
                    <a:lnTo>
                      <a:pt x="922" y="32"/>
                    </a:lnTo>
                    <a:lnTo>
                      <a:pt x="922" y="32"/>
                    </a:lnTo>
                    <a:lnTo>
                      <a:pt x="922" y="32"/>
                    </a:lnTo>
                    <a:lnTo>
                      <a:pt x="918" y="32"/>
                    </a:lnTo>
                    <a:lnTo>
                      <a:pt x="918" y="32"/>
                    </a:lnTo>
                    <a:lnTo>
                      <a:pt x="918" y="34"/>
                    </a:lnTo>
                    <a:lnTo>
                      <a:pt x="918" y="34"/>
                    </a:lnTo>
                    <a:lnTo>
                      <a:pt x="918" y="34"/>
                    </a:lnTo>
                    <a:lnTo>
                      <a:pt x="918" y="34"/>
                    </a:lnTo>
                    <a:lnTo>
                      <a:pt x="916" y="36"/>
                    </a:lnTo>
                    <a:lnTo>
                      <a:pt x="916" y="36"/>
                    </a:lnTo>
                    <a:lnTo>
                      <a:pt x="912" y="36"/>
                    </a:lnTo>
                    <a:lnTo>
                      <a:pt x="912" y="36"/>
                    </a:lnTo>
                    <a:lnTo>
                      <a:pt x="912" y="38"/>
                    </a:lnTo>
                    <a:lnTo>
                      <a:pt x="912" y="38"/>
                    </a:lnTo>
                    <a:lnTo>
                      <a:pt x="908" y="38"/>
                    </a:lnTo>
                    <a:lnTo>
                      <a:pt x="908" y="38"/>
                    </a:lnTo>
                    <a:lnTo>
                      <a:pt x="908" y="38"/>
                    </a:lnTo>
                    <a:lnTo>
                      <a:pt x="908" y="38"/>
                    </a:lnTo>
                    <a:lnTo>
                      <a:pt x="906" y="38"/>
                    </a:lnTo>
                    <a:lnTo>
                      <a:pt x="906" y="38"/>
                    </a:lnTo>
                    <a:lnTo>
                      <a:pt x="906" y="38"/>
                    </a:lnTo>
                    <a:lnTo>
                      <a:pt x="906" y="38"/>
                    </a:lnTo>
                    <a:lnTo>
                      <a:pt x="904" y="38"/>
                    </a:lnTo>
                    <a:lnTo>
                      <a:pt x="904" y="38"/>
                    </a:lnTo>
                    <a:lnTo>
                      <a:pt x="902" y="38"/>
                    </a:lnTo>
                    <a:lnTo>
                      <a:pt x="902" y="38"/>
                    </a:lnTo>
                    <a:lnTo>
                      <a:pt x="902" y="38"/>
                    </a:lnTo>
                    <a:lnTo>
                      <a:pt x="902" y="38"/>
                    </a:lnTo>
                    <a:lnTo>
                      <a:pt x="902" y="38"/>
                    </a:lnTo>
                    <a:lnTo>
                      <a:pt x="902" y="38"/>
                    </a:lnTo>
                    <a:lnTo>
                      <a:pt x="902" y="38"/>
                    </a:lnTo>
                    <a:lnTo>
                      <a:pt x="902" y="38"/>
                    </a:lnTo>
                    <a:lnTo>
                      <a:pt x="898" y="38"/>
                    </a:lnTo>
                    <a:lnTo>
                      <a:pt x="898" y="38"/>
                    </a:lnTo>
                    <a:lnTo>
                      <a:pt x="898" y="40"/>
                    </a:lnTo>
                    <a:lnTo>
                      <a:pt x="898" y="40"/>
                    </a:lnTo>
                    <a:lnTo>
                      <a:pt x="900" y="40"/>
                    </a:lnTo>
                    <a:lnTo>
                      <a:pt x="902" y="40"/>
                    </a:lnTo>
                    <a:lnTo>
                      <a:pt x="902" y="40"/>
                    </a:lnTo>
                    <a:lnTo>
                      <a:pt x="902" y="42"/>
                    </a:lnTo>
                    <a:lnTo>
                      <a:pt x="902" y="42"/>
                    </a:lnTo>
                    <a:lnTo>
                      <a:pt x="902" y="42"/>
                    </a:lnTo>
                    <a:lnTo>
                      <a:pt x="902" y="42"/>
                    </a:lnTo>
                    <a:lnTo>
                      <a:pt x="902" y="42"/>
                    </a:lnTo>
                    <a:lnTo>
                      <a:pt x="902" y="42"/>
                    </a:lnTo>
                    <a:lnTo>
                      <a:pt x="902" y="42"/>
                    </a:lnTo>
                    <a:lnTo>
                      <a:pt x="902" y="42"/>
                    </a:lnTo>
                    <a:lnTo>
                      <a:pt x="902" y="44"/>
                    </a:lnTo>
                    <a:lnTo>
                      <a:pt x="902" y="44"/>
                    </a:lnTo>
                    <a:lnTo>
                      <a:pt x="900" y="44"/>
                    </a:lnTo>
                    <a:lnTo>
                      <a:pt x="900" y="44"/>
                    </a:lnTo>
                    <a:lnTo>
                      <a:pt x="900" y="46"/>
                    </a:lnTo>
                    <a:lnTo>
                      <a:pt x="900" y="46"/>
                    </a:lnTo>
                    <a:lnTo>
                      <a:pt x="898" y="46"/>
                    </a:lnTo>
                    <a:lnTo>
                      <a:pt x="898" y="46"/>
                    </a:lnTo>
                    <a:lnTo>
                      <a:pt x="898" y="46"/>
                    </a:lnTo>
                    <a:lnTo>
                      <a:pt x="898" y="46"/>
                    </a:lnTo>
                    <a:lnTo>
                      <a:pt x="898" y="46"/>
                    </a:lnTo>
                    <a:lnTo>
                      <a:pt x="898" y="46"/>
                    </a:lnTo>
                    <a:lnTo>
                      <a:pt x="898" y="50"/>
                    </a:lnTo>
                    <a:lnTo>
                      <a:pt x="898" y="50"/>
                    </a:lnTo>
                    <a:lnTo>
                      <a:pt x="894" y="50"/>
                    </a:lnTo>
                    <a:lnTo>
                      <a:pt x="894" y="50"/>
                    </a:lnTo>
                    <a:lnTo>
                      <a:pt x="894" y="48"/>
                    </a:lnTo>
                    <a:lnTo>
                      <a:pt x="894" y="48"/>
                    </a:lnTo>
                    <a:lnTo>
                      <a:pt x="890" y="46"/>
                    </a:lnTo>
                    <a:lnTo>
                      <a:pt x="890" y="46"/>
                    </a:lnTo>
                    <a:lnTo>
                      <a:pt x="890" y="50"/>
                    </a:lnTo>
                    <a:lnTo>
                      <a:pt x="890" y="50"/>
                    </a:lnTo>
                    <a:lnTo>
                      <a:pt x="894" y="50"/>
                    </a:lnTo>
                    <a:lnTo>
                      <a:pt x="894" y="50"/>
                    </a:lnTo>
                    <a:lnTo>
                      <a:pt x="896" y="54"/>
                    </a:lnTo>
                    <a:lnTo>
                      <a:pt x="896" y="54"/>
                    </a:lnTo>
                    <a:lnTo>
                      <a:pt x="896" y="56"/>
                    </a:lnTo>
                    <a:lnTo>
                      <a:pt x="896" y="56"/>
                    </a:lnTo>
                    <a:lnTo>
                      <a:pt x="894" y="54"/>
                    </a:lnTo>
                    <a:lnTo>
                      <a:pt x="894" y="54"/>
                    </a:lnTo>
                    <a:lnTo>
                      <a:pt x="894" y="54"/>
                    </a:lnTo>
                    <a:lnTo>
                      <a:pt x="894" y="54"/>
                    </a:lnTo>
                    <a:lnTo>
                      <a:pt x="892" y="54"/>
                    </a:lnTo>
                    <a:lnTo>
                      <a:pt x="888" y="56"/>
                    </a:lnTo>
                    <a:lnTo>
                      <a:pt x="888" y="56"/>
                    </a:lnTo>
                    <a:lnTo>
                      <a:pt x="888" y="58"/>
                    </a:lnTo>
                    <a:lnTo>
                      <a:pt x="888" y="58"/>
                    </a:lnTo>
                    <a:lnTo>
                      <a:pt x="892" y="58"/>
                    </a:lnTo>
                    <a:lnTo>
                      <a:pt x="894" y="60"/>
                    </a:lnTo>
                    <a:lnTo>
                      <a:pt x="894" y="60"/>
                    </a:lnTo>
                    <a:lnTo>
                      <a:pt x="894" y="62"/>
                    </a:lnTo>
                    <a:lnTo>
                      <a:pt x="894" y="62"/>
                    </a:lnTo>
                    <a:lnTo>
                      <a:pt x="896" y="64"/>
                    </a:lnTo>
                    <a:lnTo>
                      <a:pt x="896" y="64"/>
                    </a:lnTo>
                    <a:lnTo>
                      <a:pt x="896" y="66"/>
                    </a:lnTo>
                    <a:lnTo>
                      <a:pt x="898" y="68"/>
                    </a:lnTo>
                    <a:lnTo>
                      <a:pt x="898" y="68"/>
                    </a:lnTo>
                    <a:lnTo>
                      <a:pt x="898" y="72"/>
                    </a:lnTo>
                    <a:lnTo>
                      <a:pt x="898" y="72"/>
                    </a:lnTo>
                    <a:lnTo>
                      <a:pt x="892" y="70"/>
                    </a:lnTo>
                    <a:lnTo>
                      <a:pt x="892" y="70"/>
                    </a:lnTo>
                    <a:lnTo>
                      <a:pt x="892" y="70"/>
                    </a:lnTo>
                    <a:lnTo>
                      <a:pt x="894" y="68"/>
                    </a:lnTo>
                    <a:lnTo>
                      <a:pt x="894" y="68"/>
                    </a:lnTo>
                    <a:lnTo>
                      <a:pt x="892" y="66"/>
                    </a:lnTo>
                    <a:lnTo>
                      <a:pt x="892" y="66"/>
                    </a:lnTo>
                    <a:lnTo>
                      <a:pt x="892" y="66"/>
                    </a:lnTo>
                    <a:lnTo>
                      <a:pt x="892" y="66"/>
                    </a:lnTo>
                    <a:lnTo>
                      <a:pt x="890" y="66"/>
                    </a:lnTo>
                    <a:lnTo>
                      <a:pt x="890" y="66"/>
                    </a:lnTo>
                    <a:lnTo>
                      <a:pt x="890" y="64"/>
                    </a:lnTo>
                    <a:lnTo>
                      <a:pt x="890" y="64"/>
                    </a:lnTo>
                    <a:lnTo>
                      <a:pt x="886" y="66"/>
                    </a:lnTo>
                    <a:lnTo>
                      <a:pt x="886" y="66"/>
                    </a:lnTo>
                    <a:lnTo>
                      <a:pt x="886" y="66"/>
                    </a:lnTo>
                    <a:lnTo>
                      <a:pt x="886" y="66"/>
                    </a:lnTo>
                    <a:lnTo>
                      <a:pt x="882" y="66"/>
                    </a:lnTo>
                    <a:lnTo>
                      <a:pt x="882" y="66"/>
                    </a:lnTo>
                    <a:lnTo>
                      <a:pt x="882" y="66"/>
                    </a:lnTo>
                    <a:lnTo>
                      <a:pt x="882" y="66"/>
                    </a:lnTo>
                    <a:lnTo>
                      <a:pt x="880" y="66"/>
                    </a:lnTo>
                    <a:lnTo>
                      <a:pt x="880" y="66"/>
                    </a:lnTo>
                    <a:lnTo>
                      <a:pt x="878" y="68"/>
                    </a:lnTo>
                    <a:lnTo>
                      <a:pt x="878" y="68"/>
                    </a:lnTo>
                    <a:lnTo>
                      <a:pt x="876" y="68"/>
                    </a:lnTo>
                    <a:lnTo>
                      <a:pt x="874" y="66"/>
                    </a:lnTo>
                    <a:lnTo>
                      <a:pt x="872" y="64"/>
                    </a:lnTo>
                    <a:lnTo>
                      <a:pt x="868" y="66"/>
                    </a:lnTo>
                    <a:lnTo>
                      <a:pt x="868" y="66"/>
                    </a:lnTo>
                    <a:lnTo>
                      <a:pt x="868" y="66"/>
                    </a:lnTo>
                    <a:lnTo>
                      <a:pt x="868" y="66"/>
                    </a:lnTo>
                    <a:lnTo>
                      <a:pt x="866" y="66"/>
                    </a:lnTo>
                    <a:lnTo>
                      <a:pt x="866" y="66"/>
                    </a:lnTo>
                    <a:lnTo>
                      <a:pt x="866" y="66"/>
                    </a:lnTo>
                    <a:lnTo>
                      <a:pt x="866" y="66"/>
                    </a:lnTo>
                    <a:lnTo>
                      <a:pt x="864" y="66"/>
                    </a:lnTo>
                    <a:lnTo>
                      <a:pt x="864" y="66"/>
                    </a:lnTo>
                    <a:lnTo>
                      <a:pt x="864" y="68"/>
                    </a:lnTo>
                    <a:lnTo>
                      <a:pt x="864" y="68"/>
                    </a:lnTo>
                    <a:lnTo>
                      <a:pt x="858" y="66"/>
                    </a:lnTo>
                    <a:lnTo>
                      <a:pt x="858" y="66"/>
                    </a:lnTo>
                    <a:lnTo>
                      <a:pt x="858" y="68"/>
                    </a:lnTo>
                    <a:lnTo>
                      <a:pt x="858" y="68"/>
                    </a:lnTo>
                    <a:lnTo>
                      <a:pt x="856" y="68"/>
                    </a:lnTo>
                    <a:lnTo>
                      <a:pt x="856" y="68"/>
                    </a:lnTo>
                    <a:lnTo>
                      <a:pt x="856" y="68"/>
                    </a:lnTo>
                    <a:lnTo>
                      <a:pt x="856" y="68"/>
                    </a:lnTo>
                    <a:lnTo>
                      <a:pt x="850" y="68"/>
                    </a:lnTo>
                    <a:lnTo>
                      <a:pt x="850" y="68"/>
                    </a:lnTo>
                    <a:lnTo>
                      <a:pt x="850" y="68"/>
                    </a:lnTo>
                    <a:lnTo>
                      <a:pt x="850" y="68"/>
                    </a:lnTo>
                    <a:lnTo>
                      <a:pt x="846" y="68"/>
                    </a:lnTo>
                    <a:lnTo>
                      <a:pt x="846" y="68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4" y="72"/>
                    </a:lnTo>
                    <a:lnTo>
                      <a:pt x="844" y="72"/>
                    </a:lnTo>
                    <a:lnTo>
                      <a:pt x="844" y="74"/>
                    </a:lnTo>
                    <a:lnTo>
                      <a:pt x="844" y="74"/>
                    </a:lnTo>
                    <a:lnTo>
                      <a:pt x="844" y="74"/>
                    </a:lnTo>
                    <a:lnTo>
                      <a:pt x="844" y="74"/>
                    </a:lnTo>
                    <a:lnTo>
                      <a:pt x="844" y="76"/>
                    </a:lnTo>
                    <a:lnTo>
                      <a:pt x="844" y="76"/>
                    </a:lnTo>
                    <a:lnTo>
                      <a:pt x="844" y="76"/>
                    </a:lnTo>
                    <a:lnTo>
                      <a:pt x="844" y="76"/>
                    </a:lnTo>
                    <a:lnTo>
                      <a:pt x="844" y="80"/>
                    </a:lnTo>
                    <a:lnTo>
                      <a:pt x="844" y="80"/>
                    </a:lnTo>
                    <a:lnTo>
                      <a:pt x="842" y="80"/>
                    </a:lnTo>
                    <a:lnTo>
                      <a:pt x="842" y="80"/>
                    </a:lnTo>
                    <a:lnTo>
                      <a:pt x="842" y="82"/>
                    </a:lnTo>
                    <a:lnTo>
                      <a:pt x="842" y="82"/>
                    </a:lnTo>
                    <a:lnTo>
                      <a:pt x="842" y="82"/>
                    </a:lnTo>
                    <a:lnTo>
                      <a:pt x="842" y="82"/>
                    </a:lnTo>
                    <a:lnTo>
                      <a:pt x="842" y="88"/>
                    </a:lnTo>
                    <a:lnTo>
                      <a:pt x="844" y="90"/>
                    </a:lnTo>
                    <a:lnTo>
                      <a:pt x="844" y="90"/>
                    </a:lnTo>
                    <a:lnTo>
                      <a:pt x="846" y="94"/>
                    </a:lnTo>
                    <a:lnTo>
                      <a:pt x="846" y="94"/>
                    </a:lnTo>
                    <a:lnTo>
                      <a:pt x="848" y="94"/>
                    </a:lnTo>
                    <a:lnTo>
                      <a:pt x="848" y="94"/>
                    </a:lnTo>
                    <a:lnTo>
                      <a:pt x="848" y="94"/>
                    </a:lnTo>
                    <a:lnTo>
                      <a:pt x="848" y="94"/>
                    </a:lnTo>
                    <a:lnTo>
                      <a:pt x="850" y="94"/>
                    </a:lnTo>
                    <a:lnTo>
                      <a:pt x="850" y="94"/>
                    </a:lnTo>
                    <a:lnTo>
                      <a:pt x="850" y="96"/>
                    </a:lnTo>
                    <a:lnTo>
                      <a:pt x="850" y="96"/>
                    </a:lnTo>
                    <a:lnTo>
                      <a:pt x="856" y="96"/>
                    </a:lnTo>
                    <a:lnTo>
                      <a:pt x="856" y="96"/>
                    </a:lnTo>
                    <a:lnTo>
                      <a:pt x="856" y="96"/>
                    </a:lnTo>
                    <a:lnTo>
                      <a:pt x="856" y="96"/>
                    </a:lnTo>
                    <a:lnTo>
                      <a:pt x="858" y="98"/>
                    </a:lnTo>
                    <a:lnTo>
                      <a:pt x="858" y="98"/>
                    </a:lnTo>
                    <a:lnTo>
                      <a:pt x="858" y="100"/>
                    </a:lnTo>
                    <a:lnTo>
                      <a:pt x="858" y="100"/>
                    </a:lnTo>
                    <a:lnTo>
                      <a:pt x="864" y="102"/>
                    </a:lnTo>
                    <a:lnTo>
                      <a:pt x="864" y="102"/>
                    </a:lnTo>
                    <a:lnTo>
                      <a:pt x="866" y="104"/>
                    </a:lnTo>
                    <a:lnTo>
                      <a:pt x="866" y="106"/>
                    </a:lnTo>
                    <a:lnTo>
                      <a:pt x="866" y="106"/>
                    </a:lnTo>
                    <a:lnTo>
                      <a:pt x="864" y="108"/>
                    </a:lnTo>
                    <a:lnTo>
                      <a:pt x="864" y="108"/>
                    </a:lnTo>
                    <a:lnTo>
                      <a:pt x="864" y="108"/>
                    </a:lnTo>
                    <a:lnTo>
                      <a:pt x="864" y="108"/>
                    </a:lnTo>
                    <a:lnTo>
                      <a:pt x="864" y="108"/>
                    </a:lnTo>
                    <a:lnTo>
                      <a:pt x="864" y="108"/>
                    </a:lnTo>
                    <a:lnTo>
                      <a:pt x="864" y="110"/>
                    </a:lnTo>
                    <a:lnTo>
                      <a:pt x="864" y="110"/>
                    </a:lnTo>
                    <a:lnTo>
                      <a:pt x="862" y="110"/>
                    </a:lnTo>
                    <a:lnTo>
                      <a:pt x="862" y="110"/>
                    </a:lnTo>
                    <a:lnTo>
                      <a:pt x="862" y="116"/>
                    </a:lnTo>
                    <a:lnTo>
                      <a:pt x="864" y="120"/>
                    </a:lnTo>
                    <a:lnTo>
                      <a:pt x="864" y="120"/>
                    </a:lnTo>
                    <a:lnTo>
                      <a:pt x="864" y="126"/>
                    </a:lnTo>
                    <a:lnTo>
                      <a:pt x="864" y="126"/>
                    </a:lnTo>
                    <a:lnTo>
                      <a:pt x="858" y="126"/>
                    </a:lnTo>
                    <a:lnTo>
                      <a:pt x="858" y="126"/>
                    </a:lnTo>
                    <a:lnTo>
                      <a:pt x="858" y="128"/>
                    </a:lnTo>
                    <a:lnTo>
                      <a:pt x="858" y="128"/>
                    </a:lnTo>
                    <a:lnTo>
                      <a:pt x="860" y="128"/>
                    </a:lnTo>
                    <a:lnTo>
                      <a:pt x="860" y="128"/>
                    </a:lnTo>
                    <a:lnTo>
                      <a:pt x="860" y="130"/>
                    </a:lnTo>
                    <a:lnTo>
                      <a:pt x="860" y="130"/>
                    </a:lnTo>
                    <a:lnTo>
                      <a:pt x="862" y="132"/>
                    </a:lnTo>
                    <a:lnTo>
                      <a:pt x="862" y="132"/>
                    </a:lnTo>
                    <a:lnTo>
                      <a:pt x="866" y="134"/>
                    </a:lnTo>
                    <a:lnTo>
                      <a:pt x="868" y="134"/>
                    </a:lnTo>
                    <a:lnTo>
                      <a:pt x="868" y="134"/>
                    </a:lnTo>
                    <a:lnTo>
                      <a:pt x="868" y="136"/>
                    </a:lnTo>
                    <a:lnTo>
                      <a:pt x="870" y="136"/>
                    </a:lnTo>
                    <a:lnTo>
                      <a:pt x="870" y="136"/>
                    </a:lnTo>
                    <a:lnTo>
                      <a:pt x="870" y="134"/>
                    </a:lnTo>
                    <a:lnTo>
                      <a:pt x="870" y="134"/>
                    </a:lnTo>
                    <a:lnTo>
                      <a:pt x="872" y="134"/>
                    </a:lnTo>
                    <a:lnTo>
                      <a:pt x="874" y="132"/>
                    </a:lnTo>
                    <a:lnTo>
                      <a:pt x="874" y="132"/>
                    </a:lnTo>
                    <a:lnTo>
                      <a:pt x="876" y="132"/>
                    </a:lnTo>
                    <a:lnTo>
                      <a:pt x="878" y="134"/>
                    </a:lnTo>
                    <a:lnTo>
                      <a:pt x="878" y="134"/>
                    </a:lnTo>
                    <a:lnTo>
                      <a:pt x="878" y="136"/>
                    </a:lnTo>
                    <a:lnTo>
                      <a:pt x="878" y="136"/>
                    </a:lnTo>
                    <a:lnTo>
                      <a:pt x="880" y="136"/>
                    </a:lnTo>
                    <a:lnTo>
                      <a:pt x="880" y="136"/>
                    </a:lnTo>
                    <a:lnTo>
                      <a:pt x="880" y="136"/>
                    </a:lnTo>
                    <a:lnTo>
                      <a:pt x="880" y="136"/>
                    </a:lnTo>
                    <a:lnTo>
                      <a:pt x="882" y="136"/>
                    </a:lnTo>
                    <a:lnTo>
                      <a:pt x="882" y="136"/>
                    </a:lnTo>
                    <a:lnTo>
                      <a:pt x="882" y="138"/>
                    </a:lnTo>
                    <a:lnTo>
                      <a:pt x="882" y="138"/>
                    </a:lnTo>
                    <a:lnTo>
                      <a:pt x="882" y="142"/>
                    </a:lnTo>
                    <a:lnTo>
                      <a:pt x="882" y="142"/>
                    </a:lnTo>
                    <a:lnTo>
                      <a:pt x="884" y="142"/>
                    </a:lnTo>
                    <a:lnTo>
                      <a:pt x="884" y="142"/>
                    </a:lnTo>
                    <a:lnTo>
                      <a:pt x="884" y="142"/>
                    </a:lnTo>
                    <a:lnTo>
                      <a:pt x="884" y="142"/>
                    </a:lnTo>
                    <a:lnTo>
                      <a:pt x="880" y="142"/>
                    </a:lnTo>
                    <a:lnTo>
                      <a:pt x="880" y="142"/>
                    </a:lnTo>
                    <a:lnTo>
                      <a:pt x="880" y="138"/>
                    </a:lnTo>
                    <a:lnTo>
                      <a:pt x="880" y="138"/>
                    </a:lnTo>
                    <a:lnTo>
                      <a:pt x="876" y="136"/>
                    </a:lnTo>
                    <a:lnTo>
                      <a:pt x="876" y="136"/>
                    </a:lnTo>
                    <a:lnTo>
                      <a:pt x="876" y="136"/>
                    </a:lnTo>
                    <a:lnTo>
                      <a:pt x="876" y="136"/>
                    </a:lnTo>
                    <a:lnTo>
                      <a:pt x="874" y="136"/>
                    </a:lnTo>
                    <a:lnTo>
                      <a:pt x="872" y="136"/>
                    </a:lnTo>
                    <a:lnTo>
                      <a:pt x="872" y="138"/>
                    </a:lnTo>
                    <a:lnTo>
                      <a:pt x="872" y="138"/>
                    </a:lnTo>
                    <a:lnTo>
                      <a:pt x="870" y="138"/>
                    </a:lnTo>
                    <a:lnTo>
                      <a:pt x="870" y="138"/>
                    </a:lnTo>
                    <a:lnTo>
                      <a:pt x="870" y="138"/>
                    </a:lnTo>
                    <a:lnTo>
                      <a:pt x="870" y="138"/>
                    </a:lnTo>
                    <a:lnTo>
                      <a:pt x="870" y="136"/>
                    </a:lnTo>
                    <a:lnTo>
                      <a:pt x="870" y="136"/>
                    </a:lnTo>
                    <a:lnTo>
                      <a:pt x="862" y="136"/>
                    </a:lnTo>
                    <a:lnTo>
                      <a:pt x="862" y="136"/>
                    </a:lnTo>
                    <a:lnTo>
                      <a:pt x="862" y="136"/>
                    </a:lnTo>
                    <a:lnTo>
                      <a:pt x="862" y="136"/>
                    </a:lnTo>
                    <a:lnTo>
                      <a:pt x="858" y="136"/>
                    </a:lnTo>
                    <a:lnTo>
                      <a:pt x="858" y="136"/>
                    </a:lnTo>
                    <a:lnTo>
                      <a:pt x="858" y="132"/>
                    </a:lnTo>
                    <a:lnTo>
                      <a:pt x="858" y="132"/>
                    </a:lnTo>
                    <a:lnTo>
                      <a:pt x="856" y="130"/>
                    </a:lnTo>
                    <a:lnTo>
                      <a:pt x="854" y="128"/>
                    </a:lnTo>
                    <a:lnTo>
                      <a:pt x="854" y="128"/>
                    </a:lnTo>
                    <a:lnTo>
                      <a:pt x="854" y="128"/>
                    </a:lnTo>
                    <a:lnTo>
                      <a:pt x="854" y="128"/>
                    </a:lnTo>
                    <a:lnTo>
                      <a:pt x="854" y="128"/>
                    </a:lnTo>
                    <a:lnTo>
                      <a:pt x="854" y="128"/>
                    </a:lnTo>
                    <a:lnTo>
                      <a:pt x="854" y="128"/>
                    </a:lnTo>
                    <a:lnTo>
                      <a:pt x="854" y="128"/>
                    </a:lnTo>
                    <a:lnTo>
                      <a:pt x="850" y="132"/>
                    </a:lnTo>
                    <a:lnTo>
                      <a:pt x="850" y="132"/>
                    </a:lnTo>
                    <a:lnTo>
                      <a:pt x="848" y="132"/>
                    </a:lnTo>
                    <a:lnTo>
                      <a:pt x="848" y="132"/>
                    </a:lnTo>
                    <a:lnTo>
                      <a:pt x="850" y="128"/>
                    </a:lnTo>
                    <a:lnTo>
                      <a:pt x="850" y="128"/>
                    </a:lnTo>
                    <a:lnTo>
                      <a:pt x="852" y="128"/>
                    </a:lnTo>
                    <a:lnTo>
                      <a:pt x="852" y="128"/>
                    </a:lnTo>
                    <a:lnTo>
                      <a:pt x="852" y="122"/>
                    </a:lnTo>
                    <a:lnTo>
                      <a:pt x="852" y="122"/>
                    </a:lnTo>
                    <a:lnTo>
                      <a:pt x="854" y="122"/>
                    </a:lnTo>
                    <a:lnTo>
                      <a:pt x="854" y="122"/>
                    </a:lnTo>
                    <a:lnTo>
                      <a:pt x="854" y="120"/>
                    </a:lnTo>
                    <a:lnTo>
                      <a:pt x="854" y="120"/>
                    </a:lnTo>
                    <a:lnTo>
                      <a:pt x="854" y="120"/>
                    </a:lnTo>
                    <a:lnTo>
                      <a:pt x="854" y="120"/>
                    </a:lnTo>
                    <a:lnTo>
                      <a:pt x="854" y="118"/>
                    </a:lnTo>
                    <a:lnTo>
                      <a:pt x="854" y="116"/>
                    </a:lnTo>
                    <a:lnTo>
                      <a:pt x="854" y="116"/>
                    </a:lnTo>
                    <a:lnTo>
                      <a:pt x="854" y="110"/>
                    </a:lnTo>
                    <a:lnTo>
                      <a:pt x="854" y="110"/>
                    </a:lnTo>
                    <a:lnTo>
                      <a:pt x="858" y="108"/>
                    </a:lnTo>
                    <a:lnTo>
                      <a:pt x="860" y="106"/>
                    </a:lnTo>
                    <a:lnTo>
                      <a:pt x="860" y="106"/>
                    </a:lnTo>
                    <a:lnTo>
                      <a:pt x="858" y="102"/>
                    </a:lnTo>
                    <a:lnTo>
                      <a:pt x="858" y="102"/>
                    </a:lnTo>
                    <a:lnTo>
                      <a:pt x="852" y="102"/>
                    </a:lnTo>
                    <a:lnTo>
                      <a:pt x="846" y="102"/>
                    </a:lnTo>
                    <a:lnTo>
                      <a:pt x="846" y="102"/>
                    </a:lnTo>
                    <a:lnTo>
                      <a:pt x="846" y="102"/>
                    </a:lnTo>
                    <a:lnTo>
                      <a:pt x="846" y="102"/>
                    </a:lnTo>
                    <a:lnTo>
                      <a:pt x="844" y="102"/>
                    </a:lnTo>
                    <a:lnTo>
                      <a:pt x="844" y="102"/>
                    </a:lnTo>
                    <a:lnTo>
                      <a:pt x="840" y="96"/>
                    </a:lnTo>
                    <a:lnTo>
                      <a:pt x="840" y="96"/>
                    </a:lnTo>
                    <a:lnTo>
                      <a:pt x="838" y="96"/>
                    </a:lnTo>
                    <a:lnTo>
                      <a:pt x="838" y="96"/>
                    </a:lnTo>
                    <a:lnTo>
                      <a:pt x="836" y="94"/>
                    </a:lnTo>
                    <a:lnTo>
                      <a:pt x="836" y="94"/>
                    </a:lnTo>
                    <a:lnTo>
                      <a:pt x="834" y="94"/>
                    </a:lnTo>
                    <a:lnTo>
                      <a:pt x="834" y="94"/>
                    </a:lnTo>
                    <a:lnTo>
                      <a:pt x="834" y="94"/>
                    </a:lnTo>
                    <a:lnTo>
                      <a:pt x="834" y="94"/>
                    </a:lnTo>
                    <a:lnTo>
                      <a:pt x="834" y="94"/>
                    </a:lnTo>
                    <a:lnTo>
                      <a:pt x="834" y="94"/>
                    </a:lnTo>
                    <a:lnTo>
                      <a:pt x="834" y="92"/>
                    </a:lnTo>
                    <a:lnTo>
                      <a:pt x="834" y="92"/>
                    </a:lnTo>
                    <a:lnTo>
                      <a:pt x="830" y="92"/>
                    </a:lnTo>
                    <a:lnTo>
                      <a:pt x="830" y="92"/>
                    </a:lnTo>
                    <a:lnTo>
                      <a:pt x="830" y="92"/>
                    </a:lnTo>
                    <a:lnTo>
                      <a:pt x="830" y="92"/>
                    </a:lnTo>
                    <a:lnTo>
                      <a:pt x="828" y="92"/>
                    </a:lnTo>
                    <a:lnTo>
                      <a:pt x="824" y="92"/>
                    </a:lnTo>
                    <a:lnTo>
                      <a:pt x="824" y="92"/>
                    </a:lnTo>
                    <a:lnTo>
                      <a:pt x="824" y="92"/>
                    </a:lnTo>
                    <a:lnTo>
                      <a:pt x="824" y="92"/>
                    </a:lnTo>
                    <a:lnTo>
                      <a:pt x="822" y="92"/>
                    </a:lnTo>
                    <a:lnTo>
                      <a:pt x="822" y="92"/>
                    </a:lnTo>
                    <a:lnTo>
                      <a:pt x="820" y="94"/>
                    </a:lnTo>
                    <a:lnTo>
                      <a:pt x="820" y="94"/>
                    </a:lnTo>
                    <a:lnTo>
                      <a:pt x="818" y="94"/>
                    </a:lnTo>
                    <a:lnTo>
                      <a:pt x="818" y="94"/>
                    </a:lnTo>
                    <a:lnTo>
                      <a:pt x="818" y="94"/>
                    </a:lnTo>
                    <a:lnTo>
                      <a:pt x="818" y="94"/>
                    </a:lnTo>
                    <a:lnTo>
                      <a:pt x="816" y="96"/>
                    </a:lnTo>
                    <a:lnTo>
                      <a:pt x="816" y="96"/>
                    </a:lnTo>
                    <a:lnTo>
                      <a:pt x="816" y="96"/>
                    </a:lnTo>
                    <a:lnTo>
                      <a:pt x="816" y="96"/>
                    </a:lnTo>
                    <a:lnTo>
                      <a:pt x="816" y="96"/>
                    </a:lnTo>
                    <a:lnTo>
                      <a:pt x="816" y="96"/>
                    </a:lnTo>
                    <a:lnTo>
                      <a:pt x="818" y="96"/>
                    </a:lnTo>
                    <a:lnTo>
                      <a:pt x="818" y="96"/>
                    </a:lnTo>
                    <a:lnTo>
                      <a:pt x="818" y="98"/>
                    </a:lnTo>
                    <a:lnTo>
                      <a:pt x="818" y="98"/>
                    </a:lnTo>
                    <a:lnTo>
                      <a:pt x="820" y="98"/>
                    </a:lnTo>
                    <a:lnTo>
                      <a:pt x="820" y="98"/>
                    </a:lnTo>
                    <a:lnTo>
                      <a:pt x="820" y="98"/>
                    </a:lnTo>
                    <a:lnTo>
                      <a:pt x="820" y="98"/>
                    </a:lnTo>
                    <a:lnTo>
                      <a:pt x="822" y="98"/>
                    </a:lnTo>
                    <a:lnTo>
                      <a:pt x="822" y="98"/>
                    </a:lnTo>
                    <a:lnTo>
                      <a:pt x="820" y="102"/>
                    </a:lnTo>
                    <a:lnTo>
                      <a:pt x="818" y="104"/>
                    </a:lnTo>
                    <a:lnTo>
                      <a:pt x="818" y="104"/>
                    </a:lnTo>
                    <a:lnTo>
                      <a:pt x="816" y="104"/>
                    </a:lnTo>
                    <a:lnTo>
                      <a:pt x="816" y="104"/>
                    </a:lnTo>
                    <a:lnTo>
                      <a:pt x="814" y="102"/>
                    </a:lnTo>
                    <a:lnTo>
                      <a:pt x="814" y="102"/>
                    </a:lnTo>
                    <a:lnTo>
                      <a:pt x="812" y="100"/>
                    </a:lnTo>
                    <a:lnTo>
                      <a:pt x="810" y="100"/>
                    </a:lnTo>
                    <a:lnTo>
                      <a:pt x="810" y="100"/>
                    </a:lnTo>
                    <a:lnTo>
                      <a:pt x="806" y="100"/>
                    </a:lnTo>
                    <a:lnTo>
                      <a:pt x="806" y="100"/>
                    </a:lnTo>
                    <a:lnTo>
                      <a:pt x="806" y="100"/>
                    </a:lnTo>
                    <a:lnTo>
                      <a:pt x="806" y="100"/>
                    </a:lnTo>
                    <a:lnTo>
                      <a:pt x="804" y="106"/>
                    </a:lnTo>
                    <a:lnTo>
                      <a:pt x="804" y="106"/>
                    </a:lnTo>
                    <a:lnTo>
                      <a:pt x="808" y="108"/>
                    </a:lnTo>
                    <a:lnTo>
                      <a:pt x="808" y="108"/>
                    </a:lnTo>
                    <a:lnTo>
                      <a:pt x="808" y="110"/>
                    </a:lnTo>
                    <a:lnTo>
                      <a:pt x="808" y="110"/>
                    </a:lnTo>
                    <a:lnTo>
                      <a:pt x="812" y="110"/>
                    </a:lnTo>
                    <a:lnTo>
                      <a:pt x="812" y="110"/>
                    </a:lnTo>
                    <a:lnTo>
                      <a:pt x="812" y="112"/>
                    </a:lnTo>
                    <a:lnTo>
                      <a:pt x="812" y="112"/>
                    </a:lnTo>
                    <a:lnTo>
                      <a:pt x="814" y="112"/>
                    </a:lnTo>
                    <a:lnTo>
                      <a:pt x="814" y="112"/>
                    </a:lnTo>
                    <a:lnTo>
                      <a:pt x="814" y="112"/>
                    </a:lnTo>
                    <a:lnTo>
                      <a:pt x="814" y="112"/>
                    </a:lnTo>
                    <a:lnTo>
                      <a:pt x="816" y="114"/>
                    </a:lnTo>
                    <a:lnTo>
                      <a:pt x="816" y="114"/>
                    </a:lnTo>
                    <a:lnTo>
                      <a:pt x="816" y="114"/>
                    </a:lnTo>
                    <a:lnTo>
                      <a:pt x="816" y="114"/>
                    </a:lnTo>
                    <a:lnTo>
                      <a:pt x="816" y="116"/>
                    </a:lnTo>
                    <a:lnTo>
                      <a:pt x="816" y="116"/>
                    </a:lnTo>
                    <a:lnTo>
                      <a:pt x="816" y="116"/>
                    </a:lnTo>
                    <a:lnTo>
                      <a:pt x="816" y="116"/>
                    </a:lnTo>
                    <a:lnTo>
                      <a:pt x="820" y="118"/>
                    </a:lnTo>
                    <a:lnTo>
                      <a:pt x="820" y="118"/>
                    </a:lnTo>
                    <a:lnTo>
                      <a:pt x="820" y="118"/>
                    </a:lnTo>
                    <a:lnTo>
                      <a:pt x="820" y="118"/>
                    </a:lnTo>
                    <a:lnTo>
                      <a:pt x="818" y="118"/>
                    </a:lnTo>
                    <a:lnTo>
                      <a:pt x="818" y="118"/>
                    </a:lnTo>
                    <a:lnTo>
                      <a:pt x="818" y="120"/>
                    </a:lnTo>
                    <a:lnTo>
                      <a:pt x="818" y="120"/>
                    </a:lnTo>
                    <a:lnTo>
                      <a:pt x="816" y="118"/>
                    </a:lnTo>
                    <a:lnTo>
                      <a:pt x="816" y="116"/>
                    </a:lnTo>
                    <a:lnTo>
                      <a:pt x="816" y="116"/>
                    </a:lnTo>
                    <a:lnTo>
                      <a:pt x="814" y="116"/>
                    </a:lnTo>
                    <a:lnTo>
                      <a:pt x="814" y="116"/>
                    </a:lnTo>
                    <a:lnTo>
                      <a:pt x="810" y="116"/>
                    </a:lnTo>
                    <a:lnTo>
                      <a:pt x="810" y="116"/>
                    </a:lnTo>
                    <a:lnTo>
                      <a:pt x="810" y="116"/>
                    </a:lnTo>
                    <a:lnTo>
                      <a:pt x="810" y="116"/>
                    </a:lnTo>
                    <a:lnTo>
                      <a:pt x="808" y="116"/>
                    </a:lnTo>
                    <a:lnTo>
                      <a:pt x="808" y="116"/>
                    </a:lnTo>
                    <a:lnTo>
                      <a:pt x="808" y="116"/>
                    </a:lnTo>
                    <a:lnTo>
                      <a:pt x="808" y="116"/>
                    </a:lnTo>
                    <a:lnTo>
                      <a:pt x="806" y="116"/>
                    </a:lnTo>
                    <a:lnTo>
                      <a:pt x="806" y="116"/>
                    </a:lnTo>
                    <a:lnTo>
                      <a:pt x="806" y="116"/>
                    </a:lnTo>
                    <a:lnTo>
                      <a:pt x="802" y="116"/>
                    </a:lnTo>
                    <a:lnTo>
                      <a:pt x="802" y="116"/>
                    </a:lnTo>
                    <a:lnTo>
                      <a:pt x="802" y="116"/>
                    </a:lnTo>
                    <a:lnTo>
                      <a:pt x="802" y="116"/>
                    </a:lnTo>
                    <a:lnTo>
                      <a:pt x="802" y="116"/>
                    </a:lnTo>
                    <a:lnTo>
                      <a:pt x="802" y="116"/>
                    </a:lnTo>
                    <a:lnTo>
                      <a:pt x="800" y="116"/>
                    </a:lnTo>
                    <a:lnTo>
                      <a:pt x="800" y="116"/>
                    </a:lnTo>
                    <a:lnTo>
                      <a:pt x="796" y="116"/>
                    </a:lnTo>
                    <a:lnTo>
                      <a:pt x="794" y="114"/>
                    </a:lnTo>
                    <a:lnTo>
                      <a:pt x="794" y="114"/>
                    </a:lnTo>
                    <a:lnTo>
                      <a:pt x="794" y="114"/>
                    </a:lnTo>
                    <a:lnTo>
                      <a:pt x="794" y="114"/>
                    </a:lnTo>
                    <a:lnTo>
                      <a:pt x="794" y="110"/>
                    </a:lnTo>
                    <a:lnTo>
                      <a:pt x="794" y="110"/>
                    </a:lnTo>
                    <a:lnTo>
                      <a:pt x="794" y="110"/>
                    </a:lnTo>
                    <a:lnTo>
                      <a:pt x="794" y="110"/>
                    </a:lnTo>
                    <a:lnTo>
                      <a:pt x="794" y="106"/>
                    </a:lnTo>
                    <a:lnTo>
                      <a:pt x="794" y="106"/>
                    </a:lnTo>
                    <a:lnTo>
                      <a:pt x="792" y="106"/>
                    </a:lnTo>
                    <a:lnTo>
                      <a:pt x="792" y="106"/>
                    </a:lnTo>
                    <a:lnTo>
                      <a:pt x="792" y="104"/>
                    </a:lnTo>
                    <a:lnTo>
                      <a:pt x="792" y="104"/>
                    </a:lnTo>
                    <a:lnTo>
                      <a:pt x="792" y="104"/>
                    </a:lnTo>
                    <a:lnTo>
                      <a:pt x="792" y="104"/>
                    </a:lnTo>
                    <a:lnTo>
                      <a:pt x="792" y="100"/>
                    </a:lnTo>
                    <a:lnTo>
                      <a:pt x="792" y="100"/>
                    </a:lnTo>
                    <a:lnTo>
                      <a:pt x="790" y="100"/>
                    </a:lnTo>
                    <a:lnTo>
                      <a:pt x="790" y="100"/>
                    </a:lnTo>
                    <a:lnTo>
                      <a:pt x="790" y="98"/>
                    </a:lnTo>
                    <a:lnTo>
                      <a:pt x="790" y="98"/>
                    </a:lnTo>
                    <a:lnTo>
                      <a:pt x="792" y="98"/>
                    </a:lnTo>
                    <a:lnTo>
                      <a:pt x="792" y="98"/>
                    </a:lnTo>
                    <a:lnTo>
                      <a:pt x="792" y="96"/>
                    </a:lnTo>
                    <a:lnTo>
                      <a:pt x="792" y="96"/>
                    </a:lnTo>
                    <a:lnTo>
                      <a:pt x="792" y="96"/>
                    </a:lnTo>
                    <a:lnTo>
                      <a:pt x="792" y="96"/>
                    </a:lnTo>
                    <a:lnTo>
                      <a:pt x="794" y="94"/>
                    </a:lnTo>
                    <a:lnTo>
                      <a:pt x="794" y="94"/>
                    </a:lnTo>
                    <a:lnTo>
                      <a:pt x="790" y="92"/>
                    </a:lnTo>
                    <a:lnTo>
                      <a:pt x="790" y="92"/>
                    </a:lnTo>
                    <a:lnTo>
                      <a:pt x="790" y="88"/>
                    </a:lnTo>
                    <a:lnTo>
                      <a:pt x="790" y="88"/>
                    </a:lnTo>
                    <a:lnTo>
                      <a:pt x="792" y="88"/>
                    </a:lnTo>
                    <a:lnTo>
                      <a:pt x="792" y="88"/>
                    </a:lnTo>
                    <a:lnTo>
                      <a:pt x="792" y="86"/>
                    </a:lnTo>
                    <a:lnTo>
                      <a:pt x="792" y="86"/>
                    </a:lnTo>
                    <a:lnTo>
                      <a:pt x="790" y="86"/>
                    </a:lnTo>
                    <a:lnTo>
                      <a:pt x="790" y="86"/>
                    </a:lnTo>
                    <a:lnTo>
                      <a:pt x="788" y="82"/>
                    </a:lnTo>
                    <a:lnTo>
                      <a:pt x="788" y="82"/>
                    </a:lnTo>
                    <a:lnTo>
                      <a:pt x="788" y="82"/>
                    </a:lnTo>
                    <a:lnTo>
                      <a:pt x="788" y="82"/>
                    </a:lnTo>
                    <a:lnTo>
                      <a:pt x="788" y="82"/>
                    </a:lnTo>
                    <a:lnTo>
                      <a:pt x="788" y="82"/>
                    </a:lnTo>
                    <a:lnTo>
                      <a:pt x="786" y="82"/>
                    </a:lnTo>
                    <a:lnTo>
                      <a:pt x="786" y="82"/>
                    </a:lnTo>
                    <a:lnTo>
                      <a:pt x="788" y="92"/>
                    </a:lnTo>
                    <a:lnTo>
                      <a:pt x="788" y="96"/>
                    </a:lnTo>
                    <a:lnTo>
                      <a:pt x="786" y="100"/>
                    </a:lnTo>
                    <a:lnTo>
                      <a:pt x="786" y="100"/>
                    </a:lnTo>
                    <a:lnTo>
                      <a:pt x="786" y="102"/>
                    </a:lnTo>
                    <a:lnTo>
                      <a:pt x="786" y="102"/>
                    </a:lnTo>
                    <a:lnTo>
                      <a:pt x="786" y="102"/>
                    </a:lnTo>
                    <a:lnTo>
                      <a:pt x="786" y="102"/>
                    </a:lnTo>
                    <a:lnTo>
                      <a:pt x="786" y="104"/>
                    </a:lnTo>
                    <a:lnTo>
                      <a:pt x="786" y="104"/>
                    </a:lnTo>
                    <a:lnTo>
                      <a:pt x="784" y="106"/>
                    </a:lnTo>
                    <a:lnTo>
                      <a:pt x="784" y="106"/>
                    </a:lnTo>
                    <a:lnTo>
                      <a:pt x="784" y="106"/>
                    </a:lnTo>
                    <a:lnTo>
                      <a:pt x="784" y="106"/>
                    </a:lnTo>
                    <a:lnTo>
                      <a:pt x="782" y="106"/>
                    </a:lnTo>
                    <a:lnTo>
                      <a:pt x="782" y="106"/>
                    </a:lnTo>
                    <a:lnTo>
                      <a:pt x="782" y="106"/>
                    </a:lnTo>
                    <a:lnTo>
                      <a:pt x="782" y="106"/>
                    </a:lnTo>
                    <a:lnTo>
                      <a:pt x="780" y="108"/>
                    </a:lnTo>
                    <a:lnTo>
                      <a:pt x="780" y="108"/>
                    </a:lnTo>
                    <a:lnTo>
                      <a:pt x="780" y="110"/>
                    </a:lnTo>
                    <a:lnTo>
                      <a:pt x="780" y="110"/>
                    </a:lnTo>
                    <a:lnTo>
                      <a:pt x="778" y="116"/>
                    </a:lnTo>
                    <a:lnTo>
                      <a:pt x="778" y="116"/>
                    </a:lnTo>
                    <a:lnTo>
                      <a:pt x="780" y="118"/>
                    </a:lnTo>
                    <a:lnTo>
                      <a:pt x="780" y="120"/>
                    </a:lnTo>
                    <a:lnTo>
                      <a:pt x="780" y="120"/>
                    </a:lnTo>
                    <a:lnTo>
                      <a:pt x="782" y="120"/>
                    </a:lnTo>
                    <a:lnTo>
                      <a:pt x="782" y="120"/>
                    </a:lnTo>
                    <a:lnTo>
                      <a:pt x="782" y="120"/>
                    </a:lnTo>
                    <a:lnTo>
                      <a:pt x="782" y="120"/>
                    </a:lnTo>
                    <a:lnTo>
                      <a:pt x="782" y="120"/>
                    </a:lnTo>
                    <a:lnTo>
                      <a:pt x="782" y="120"/>
                    </a:lnTo>
                    <a:lnTo>
                      <a:pt x="782" y="122"/>
                    </a:lnTo>
                    <a:lnTo>
                      <a:pt x="782" y="122"/>
                    </a:lnTo>
                    <a:lnTo>
                      <a:pt x="782" y="122"/>
                    </a:lnTo>
                    <a:lnTo>
                      <a:pt x="782" y="122"/>
                    </a:lnTo>
                    <a:lnTo>
                      <a:pt x="784" y="124"/>
                    </a:lnTo>
                    <a:lnTo>
                      <a:pt x="784" y="126"/>
                    </a:lnTo>
                    <a:lnTo>
                      <a:pt x="784" y="126"/>
                    </a:lnTo>
                    <a:lnTo>
                      <a:pt x="784" y="128"/>
                    </a:lnTo>
                    <a:lnTo>
                      <a:pt x="784" y="128"/>
                    </a:lnTo>
                    <a:lnTo>
                      <a:pt x="782" y="130"/>
                    </a:lnTo>
                    <a:lnTo>
                      <a:pt x="782" y="130"/>
                    </a:lnTo>
                    <a:lnTo>
                      <a:pt x="782" y="132"/>
                    </a:lnTo>
                    <a:lnTo>
                      <a:pt x="782" y="132"/>
                    </a:lnTo>
                    <a:lnTo>
                      <a:pt x="782" y="132"/>
                    </a:lnTo>
                    <a:lnTo>
                      <a:pt x="782" y="132"/>
                    </a:lnTo>
                    <a:lnTo>
                      <a:pt x="782" y="132"/>
                    </a:lnTo>
                    <a:lnTo>
                      <a:pt x="782" y="132"/>
                    </a:lnTo>
                    <a:lnTo>
                      <a:pt x="782" y="132"/>
                    </a:lnTo>
                    <a:lnTo>
                      <a:pt x="782" y="132"/>
                    </a:lnTo>
                    <a:lnTo>
                      <a:pt x="782" y="138"/>
                    </a:lnTo>
                    <a:lnTo>
                      <a:pt x="782" y="138"/>
                    </a:lnTo>
                    <a:lnTo>
                      <a:pt x="784" y="138"/>
                    </a:lnTo>
                    <a:lnTo>
                      <a:pt x="784" y="138"/>
                    </a:lnTo>
                    <a:lnTo>
                      <a:pt x="784" y="144"/>
                    </a:lnTo>
                    <a:lnTo>
                      <a:pt x="784" y="144"/>
                    </a:lnTo>
                    <a:lnTo>
                      <a:pt x="784" y="144"/>
                    </a:lnTo>
                    <a:lnTo>
                      <a:pt x="784" y="144"/>
                    </a:lnTo>
                    <a:lnTo>
                      <a:pt x="784" y="144"/>
                    </a:lnTo>
                    <a:lnTo>
                      <a:pt x="784" y="144"/>
                    </a:lnTo>
                    <a:lnTo>
                      <a:pt x="786" y="144"/>
                    </a:lnTo>
                    <a:lnTo>
                      <a:pt x="786" y="144"/>
                    </a:lnTo>
                    <a:lnTo>
                      <a:pt x="786" y="144"/>
                    </a:lnTo>
                    <a:lnTo>
                      <a:pt x="786" y="144"/>
                    </a:lnTo>
                    <a:lnTo>
                      <a:pt x="794" y="142"/>
                    </a:lnTo>
                    <a:lnTo>
                      <a:pt x="794" y="142"/>
                    </a:lnTo>
                    <a:lnTo>
                      <a:pt x="794" y="142"/>
                    </a:lnTo>
                    <a:lnTo>
                      <a:pt x="794" y="142"/>
                    </a:lnTo>
                    <a:lnTo>
                      <a:pt x="798" y="140"/>
                    </a:lnTo>
                    <a:lnTo>
                      <a:pt x="802" y="140"/>
                    </a:lnTo>
                    <a:lnTo>
                      <a:pt x="802" y="140"/>
                    </a:lnTo>
                    <a:lnTo>
                      <a:pt x="802" y="140"/>
                    </a:lnTo>
                    <a:lnTo>
                      <a:pt x="802" y="140"/>
                    </a:lnTo>
                    <a:lnTo>
                      <a:pt x="804" y="140"/>
                    </a:lnTo>
                    <a:lnTo>
                      <a:pt x="804" y="140"/>
                    </a:lnTo>
                    <a:lnTo>
                      <a:pt x="804" y="142"/>
                    </a:lnTo>
                    <a:lnTo>
                      <a:pt x="804" y="142"/>
                    </a:lnTo>
                    <a:lnTo>
                      <a:pt x="808" y="142"/>
                    </a:lnTo>
                    <a:lnTo>
                      <a:pt x="812" y="144"/>
                    </a:lnTo>
                    <a:lnTo>
                      <a:pt x="812" y="144"/>
                    </a:lnTo>
                    <a:lnTo>
                      <a:pt x="812" y="144"/>
                    </a:lnTo>
                    <a:lnTo>
                      <a:pt x="812" y="144"/>
                    </a:lnTo>
                    <a:lnTo>
                      <a:pt x="814" y="148"/>
                    </a:lnTo>
                    <a:lnTo>
                      <a:pt x="814" y="148"/>
                    </a:lnTo>
                    <a:lnTo>
                      <a:pt x="816" y="148"/>
                    </a:lnTo>
                    <a:lnTo>
                      <a:pt x="816" y="148"/>
                    </a:lnTo>
                    <a:lnTo>
                      <a:pt x="816" y="152"/>
                    </a:lnTo>
                    <a:lnTo>
                      <a:pt x="816" y="152"/>
                    </a:lnTo>
                    <a:lnTo>
                      <a:pt x="816" y="152"/>
                    </a:lnTo>
                    <a:lnTo>
                      <a:pt x="816" y="152"/>
                    </a:lnTo>
                    <a:lnTo>
                      <a:pt x="818" y="152"/>
                    </a:lnTo>
                    <a:lnTo>
                      <a:pt x="818" y="152"/>
                    </a:lnTo>
                    <a:lnTo>
                      <a:pt x="818" y="156"/>
                    </a:lnTo>
                    <a:lnTo>
                      <a:pt x="820" y="158"/>
                    </a:lnTo>
                    <a:lnTo>
                      <a:pt x="820" y="158"/>
                    </a:lnTo>
                    <a:lnTo>
                      <a:pt x="820" y="160"/>
                    </a:lnTo>
                    <a:lnTo>
                      <a:pt x="820" y="160"/>
                    </a:lnTo>
                    <a:lnTo>
                      <a:pt x="816" y="162"/>
                    </a:lnTo>
                    <a:lnTo>
                      <a:pt x="816" y="162"/>
                    </a:lnTo>
                    <a:lnTo>
                      <a:pt x="816" y="164"/>
                    </a:lnTo>
                    <a:lnTo>
                      <a:pt x="816" y="166"/>
                    </a:lnTo>
                    <a:lnTo>
                      <a:pt x="816" y="166"/>
                    </a:lnTo>
                    <a:lnTo>
                      <a:pt x="820" y="170"/>
                    </a:lnTo>
                    <a:lnTo>
                      <a:pt x="820" y="170"/>
                    </a:lnTo>
                    <a:lnTo>
                      <a:pt x="820" y="170"/>
                    </a:lnTo>
                    <a:lnTo>
                      <a:pt x="820" y="170"/>
                    </a:lnTo>
                    <a:lnTo>
                      <a:pt x="824" y="170"/>
                    </a:lnTo>
                    <a:lnTo>
                      <a:pt x="824" y="170"/>
                    </a:lnTo>
                    <a:lnTo>
                      <a:pt x="824" y="170"/>
                    </a:lnTo>
                    <a:lnTo>
                      <a:pt x="824" y="170"/>
                    </a:lnTo>
                    <a:lnTo>
                      <a:pt x="826" y="170"/>
                    </a:lnTo>
                    <a:lnTo>
                      <a:pt x="826" y="170"/>
                    </a:lnTo>
                    <a:lnTo>
                      <a:pt x="826" y="172"/>
                    </a:lnTo>
                    <a:lnTo>
                      <a:pt x="826" y="172"/>
                    </a:lnTo>
                    <a:lnTo>
                      <a:pt x="826" y="172"/>
                    </a:lnTo>
                    <a:lnTo>
                      <a:pt x="826" y="172"/>
                    </a:lnTo>
                    <a:lnTo>
                      <a:pt x="826" y="172"/>
                    </a:lnTo>
                    <a:lnTo>
                      <a:pt x="826" y="172"/>
                    </a:lnTo>
                    <a:lnTo>
                      <a:pt x="830" y="172"/>
                    </a:lnTo>
                    <a:lnTo>
                      <a:pt x="830" y="172"/>
                    </a:lnTo>
                    <a:lnTo>
                      <a:pt x="830" y="172"/>
                    </a:lnTo>
                    <a:lnTo>
                      <a:pt x="830" y="172"/>
                    </a:lnTo>
                    <a:lnTo>
                      <a:pt x="832" y="172"/>
                    </a:lnTo>
                    <a:lnTo>
                      <a:pt x="832" y="172"/>
                    </a:lnTo>
                    <a:lnTo>
                      <a:pt x="832" y="174"/>
                    </a:lnTo>
                    <a:lnTo>
                      <a:pt x="832" y="174"/>
                    </a:lnTo>
                    <a:lnTo>
                      <a:pt x="832" y="174"/>
                    </a:lnTo>
                    <a:lnTo>
                      <a:pt x="832" y="174"/>
                    </a:lnTo>
                    <a:lnTo>
                      <a:pt x="828" y="176"/>
                    </a:lnTo>
                    <a:lnTo>
                      <a:pt x="828" y="176"/>
                    </a:lnTo>
                    <a:lnTo>
                      <a:pt x="828" y="174"/>
                    </a:lnTo>
                    <a:lnTo>
                      <a:pt x="828" y="174"/>
                    </a:lnTo>
                    <a:lnTo>
                      <a:pt x="826" y="174"/>
                    </a:lnTo>
                    <a:lnTo>
                      <a:pt x="826" y="174"/>
                    </a:lnTo>
                    <a:lnTo>
                      <a:pt x="826" y="174"/>
                    </a:lnTo>
                    <a:lnTo>
                      <a:pt x="826" y="174"/>
                    </a:lnTo>
                    <a:lnTo>
                      <a:pt x="824" y="174"/>
                    </a:lnTo>
                    <a:lnTo>
                      <a:pt x="820" y="172"/>
                    </a:lnTo>
                    <a:lnTo>
                      <a:pt x="820" y="172"/>
                    </a:lnTo>
                    <a:lnTo>
                      <a:pt x="818" y="172"/>
                    </a:lnTo>
                    <a:lnTo>
                      <a:pt x="818" y="172"/>
                    </a:lnTo>
                    <a:lnTo>
                      <a:pt x="818" y="172"/>
                    </a:lnTo>
                    <a:lnTo>
                      <a:pt x="818" y="172"/>
                    </a:lnTo>
                    <a:lnTo>
                      <a:pt x="816" y="172"/>
                    </a:lnTo>
                    <a:lnTo>
                      <a:pt x="816" y="172"/>
                    </a:lnTo>
                    <a:lnTo>
                      <a:pt x="816" y="176"/>
                    </a:lnTo>
                    <a:lnTo>
                      <a:pt x="816" y="176"/>
                    </a:lnTo>
                    <a:lnTo>
                      <a:pt x="818" y="176"/>
                    </a:lnTo>
                    <a:lnTo>
                      <a:pt x="818" y="176"/>
                    </a:lnTo>
                    <a:lnTo>
                      <a:pt x="818" y="176"/>
                    </a:lnTo>
                    <a:lnTo>
                      <a:pt x="818" y="176"/>
                    </a:lnTo>
                    <a:lnTo>
                      <a:pt x="810" y="170"/>
                    </a:lnTo>
                    <a:lnTo>
                      <a:pt x="810" y="170"/>
                    </a:lnTo>
                    <a:lnTo>
                      <a:pt x="810" y="160"/>
                    </a:lnTo>
                    <a:lnTo>
                      <a:pt x="810" y="160"/>
                    </a:lnTo>
                    <a:lnTo>
                      <a:pt x="810" y="154"/>
                    </a:lnTo>
                    <a:lnTo>
                      <a:pt x="810" y="154"/>
                    </a:lnTo>
                    <a:lnTo>
                      <a:pt x="810" y="154"/>
                    </a:lnTo>
                    <a:lnTo>
                      <a:pt x="810" y="154"/>
                    </a:lnTo>
                    <a:lnTo>
                      <a:pt x="810" y="152"/>
                    </a:lnTo>
                    <a:lnTo>
                      <a:pt x="810" y="152"/>
                    </a:lnTo>
                    <a:lnTo>
                      <a:pt x="808" y="152"/>
                    </a:lnTo>
                    <a:lnTo>
                      <a:pt x="808" y="152"/>
                    </a:lnTo>
                    <a:lnTo>
                      <a:pt x="808" y="150"/>
                    </a:lnTo>
                    <a:lnTo>
                      <a:pt x="808" y="150"/>
                    </a:lnTo>
                    <a:lnTo>
                      <a:pt x="808" y="150"/>
                    </a:lnTo>
                    <a:lnTo>
                      <a:pt x="808" y="150"/>
                    </a:lnTo>
                    <a:lnTo>
                      <a:pt x="808" y="146"/>
                    </a:lnTo>
                    <a:lnTo>
                      <a:pt x="808" y="146"/>
                    </a:lnTo>
                    <a:lnTo>
                      <a:pt x="806" y="144"/>
                    </a:lnTo>
                    <a:lnTo>
                      <a:pt x="806" y="144"/>
                    </a:lnTo>
                    <a:lnTo>
                      <a:pt x="802" y="144"/>
                    </a:lnTo>
                    <a:lnTo>
                      <a:pt x="802" y="144"/>
                    </a:lnTo>
                    <a:lnTo>
                      <a:pt x="800" y="146"/>
                    </a:lnTo>
                    <a:lnTo>
                      <a:pt x="800" y="146"/>
                    </a:lnTo>
                    <a:lnTo>
                      <a:pt x="798" y="146"/>
                    </a:lnTo>
                    <a:lnTo>
                      <a:pt x="798" y="146"/>
                    </a:lnTo>
                    <a:lnTo>
                      <a:pt x="798" y="148"/>
                    </a:lnTo>
                    <a:lnTo>
                      <a:pt x="798" y="148"/>
                    </a:lnTo>
                    <a:lnTo>
                      <a:pt x="796" y="148"/>
                    </a:lnTo>
                    <a:lnTo>
                      <a:pt x="796" y="148"/>
                    </a:lnTo>
                    <a:lnTo>
                      <a:pt x="790" y="150"/>
                    </a:lnTo>
                    <a:lnTo>
                      <a:pt x="790" y="150"/>
                    </a:lnTo>
                    <a:lnTo>
                      <a:pt x="786" y="158"/>
                    </a:lnTo>
                    <a:lnTo>
                      <a:pt x="786" y="158"/>
                    </a:lnTo>
                    <a:lnTo>
                      <a:pt x="790" y="160"/>
                    </a:lnTo>
                    <a:lnTo>
                      <a:pt x="790" y="160"/>
                    </a:lnTo>
                    <a:lnTo>
                      <a:pt x="788" y="168"/>
                    </a:lnTo>
                    <a:lnTo>
                      <a:pt x="788" y="168"/>
                    </a:lnTo>
                    <a:lnTo>
                      <a:pt x="786" y="168"/>
                    </a:lnTo>
                    <a:lnTo>
                      <a:pt x="786" y="168"/>
                    </a:lnTo>
                    <a:lnTo>
                      <a:pt x="786" y="170"/>
                    </a:lnTo>
                    <a:lnTo>
                      <a:pt x="786" y="170"/>
                    </a:lnTo>
                    <a:lnTo>
                      <a:pt x="786" y="170"/>
                    </a:lnTo>
                    <a:lnTo>
                      <a:pt x="786" y="170"/>
                    </a:lnTo>
                    <a:lnTo>
                      <a:pt x="786" y="174"/>
                    </a:lnTo>
                    <a:lnTo>
                      <a:pt x="786" y="174"/>
                    </a:lnTo>
                    <a:lnTo>
                      <a:pt x="784" y="174"/>
                    </a:lnTo>
                    <a:lnTo>
                      <a:pt x="784" y="174"/>
                    </a:lnTo>
                    <a:lnTo>
                      <a:pt x="784" y="178"/>
                    </a:lnTo>
                    <a:lnTo>
                      <a:pt x="784" y="178"/>
                    </a:lnTo>
                    <a:lnTo>
                      <a:pt x="782" y="178"/>
                    </a:lnTo>
                    <a:lnTo>
                      <a:pt x="782" y="178"/>
                    </a:lnTo>
                    <a:lnTo>
                      <a:pt x="782" y="180"/>
                    </a:lnTo>
                    <a:lnTo>
                      <a:pt x="782" y="180"/>
                    </a:lnTo>
                    <a:lnTo>
                      <a:pt x="782" y="180"/>
                    </a:lnTo>
                    <a:lnTo>
                      <a:pt x="782" y="180"/>
                    </a:lnTo>
                    <a:lnTo>
                      <a:pt x="774" y="182"/>
                    </a:lnTo>
                    <a:lnTo>
                      <a:pt x="770" y="184"/>
                    </a:lnTo>
                    <a:lnTo>
                      <a:pt x="768" y="186"/>
                    </a:lnTo>
                    <a:lnTo>
                      <a:pt x="768" y="186"/>
                    </a:lnTo>
                    <a:lnTo>
                      <a:pt x="766" y="186"/>
                    </a:lnTo>
                    <a:lnTo>
                      <a:pt x="766" y="186"/>
                    </a:lnTo>
                    <a:lnTo>
                      <a:pt x="766" y="186"/>
                    </a:lnTo>
                    <a:lnTo>
                      <a:pt x="766" y="186"/>
                    </a:lnTo>
                    <a:lnTo>
                      <a:pt x="772" y="188"/>
                    </a:lnTo>
                    <a:lnTo>
                      <a:pt x="772" y="188"/>
                    </a:lnTo>
                    <a:lnTo>
                      <a:pt x="772" y="192"/>
                    </a:lnTo>
                    <a:lnTo>
                      <a:pt x="772" y="192"/>
                    </a:lnTo>
                    <a:lnTo>
                      <a:pt x="772" y="196"/>
                    </a:lnTo>
                    <a:lnTo>
                      <a:pt x="772" y="196"/>
                    </a:lnTo>
                    <a:lnTo>
                      <a:pt x="774" y="198"/>
                    </a:lnTo>
                    <a:lnTo>
                      <a:pt x="774" y="198"/>
                    </a:lnTo>
                    <a:lnTo>
                      <a:pt x="774" y="200"/>
                    </a:lnTo>
                    <a:lnTo>
                      <a:pt x="774" y="200"/>
                    </a:lnTo>
                    <a:lnTo>
                      <a:pt x="774" y="200"/>
                    </a:lnTo>
                    <a:lnTo>
                      <a:pt x="774" y="200"/>
                    </a:lnTo>
                    <a:lnTo>
                      <a:pt x="772" y="198"/>
                    </a:lnTo>
                    <a:lnTo>
                      <a:pt x="772" y="198"/>
                    </a:lnTo>
                    <a:lnTo>
                      <a:pt x="770" y="198"/>
                    </a:lnTo>
                    <a:lnTo>
                      <a:pt x="770" y="198"/>
                    </a:lnTo>
                    <a:lnTo>
                      <a:pt x="768" y="194"/>
                    </a:lnTo>
                    <a:lnTo>
                      <a:pt x="766" y="192"/>
                    </a:lnTo>
                    <a:lnTo>
                      <a:pt x="766" y="192"/>
                    </a:lnTo>
                    <a:lnTo>
                      <a:pt x="766" y="190"/>
                    </a:lnTo>
                    <a:lnTo>
                      <a:pt x="766" y="190"/>
                    </a:lnTo>
                    <a:lnTo>
                      <a:pt x="758" y="188"/>
                    </a:lnTo>
                    <a:lnTo>
                      <a:pt x="758" y="188"/>
                    </a:lnTo>
                    <a:lnTo>
                      <a:pt x="758" y="190"/>
                    </a:lnTo>
                    <a:lnTo>
                      <a:pt x="758" y="190"/>
                    </a:lnTo>
                    <a:lnTo>
                      <a:pt x="756" y="190"/>
                    </a:lnTo>
                    <a:lnTo>
                      <a:pt x="756" y="190"/>
                    </a:lnTo>
                    <a:lnTo>
                      <a:pt x="756" y="190"/>
                    </a:lnTo>
                    <a:lnTo>
                      <a:pt x="756" y="190"/>
                    </a:lnTo>
                    <a:lnTo>
                      <a:pt x="754" y="190"/>
                    </a:lnTo>
                    <a:lnTo>
                      <a:pt x="754" y="190"/>
                    </a:lnTo>
                    <a:lnTo>
                      <a:pt x="754" y="188"/>
                    </a:lnTo>
                    <a:lnTo>
                      <a:pt x="754" y="188"/>
                    </a:lnTo>
                    <a:lnTo>
                      <a:pt x="750" y="188"/>
                    </a:lnTo>
                    <a:lnTo>
                      <a:pt x="750" y="188"/>
                    </a:lnTo>
                    <a:lnTo>
                      <a:pt x="750" y="188"/>
                    </a:lnTo>
                    <a:lnTo>
                      <a:pt x="750" y="188"/>
                    </a:lnTo>
                    <a:lnTo>
                      <a:pt x="748" y="188"/>
                    </a:lnTo>
                    <a:lnTo>
                      <a:pt x="748" y="188"/>
                    </a:lnTo>
                    <a:lnTo>
                      <a:pt x="748" y="186"/>
                    </a:lnTo>
                    <a:lnTo>
                      <a:pt x="748" y="186"/>
                    </a:lnTo>
                    <a:lnTo>
                      <a:pt x="746" y="186"/>
                    </a:lnTo>
                    <a:lnTo>
                      <a:pt x="746" y="186"/>
                    </a:lnTo>
                    <a:lnTo>
                      <a:pt x="746" y="182"/>
                    </a:lnTo>
                    <a:lnTo>
                      <a:pt x="746" y="182"/>
                    </a:lnTo>
                    <a:lnTo>
                      <a:pt x="752" y="182"/>
                    </a:lnTo>
                    <a:lnTo>
                      <a:pt x="752" y="182"/>
                    </a:lnTo>
                    <a:lnTo>
                      <a:pt x="756" y="182"/>
                    </a:lnTo>
                    <a:lnTo>
                      <a:pt x="758" y="182"/>
                    </a:lnTo>
                    <a:lnTo>
                      <a:pt x="758" y="182"/>
                    </a:lnTo>
                    <a:lnTo>
                      <a:pt x="758" y="182"/>
                    </a:lnTo>
                    <a:lnTo>
                      <a:pt x="758" y="182"/>
                    </a:lnTo>
                    <a:lnTo>
                      <a:pt x="762" y="182"/>
                    </a:lnTo>
                    <a:lnTo>
                      <a:pt x="762" y="182"/>
                    </a:lnTo>
                    <a:lnTo>
                      <a:pt x="764" y="178"/>
                    </a:lnTo>
                    <a:lnTo>
                      <a:pt x="764" y="178"/>
                    </a:lnTo>
                    <a:lnTo>
                      <a:pt x="766" y="178"/>
                    </a:lnTo>
                    <a:lnTo>
                      <a:pt x="768" y="180"/>
                    </a:lnTo>
                    <a:lnTo>
                      <a:pt x="768" y="180"/>
                    </a:lnTo>
                    <a:lnTo>
                      <a:pt x="770" y="178"/>
                    </a:lnTo>
                    <a:lnTo>
                      <a:pt x="772" y="178"/>
                    </a:lnTo>
                    <a:lnTo>
                      <a:pt x="772" y="178"/>
                    </a:lnTo>
                    <a:lnTo>
                      <a:pt x="772" y="178"/>
                    </a:lnTo>
                    <a:lnTo>
                      <a:pt x="772" y="178"/>
                    </a:lnTo>
                    <a:lnTo>
                      <a:pt x="772" y="176"/>
                    </a:lnTo>
                    <a:lnTo>
                      <a:pt x="772" y="174"/>
                    </a:lnTo>
                    <a:lnTo>
                      <a:pt x="772" y="174"/>
                    </a:lnTo>
                    <a:lnTo>
                      <a:pt x="774" y="174"/>
                    </a:lnTo>
                    <a:lnTo>
                      <a:pt x="774" y="174"/>
                    </a:lnTo>
                    <a:lnTo>
                      <a:pt x="774" y="170"/>
                    </a:lnTo>
                    <a:lnTo>
                      <a:pt x="774" y="170"/>
                    </a:lnTo>
                    <a:lnTo>
                      <a:pt x="774" y="170"/>
                    </a:lnTo>
                    <a:lnTo>
                      <a:pt x="774" y="170"/>
                    </a:lnTo>
                    <a:lnTo>
                      <a:pt x="774" y="170"/>
                    </a:lnTo>
                    <a:lnTo>
                      <a:pt x="774" y="170"/>
                    </a:lnTo>
                    <a:lnTo>
                      <a:pt x="778" y="168"/>
                    </a:lnTo>
                    <a:lnTo>
                      <a:pt x="778" y="168"/>
                    </a:lnTo>
                    <a:lnTo>
                      <a:pt x="778" y="166"/>
                    </a:lnTo>
                    <a:lnTo>
                      <a:pt x="778" y="166"/>
                    </a:lnTo>
                    <a:lnTo>
                      <a:pt x="776" y="166"/>
                    </a:lnTo>
                    <a:lnTo>
                      <a:pt x="776" y="166"/>
                    </a:lnTo>
                    <a:lnTo>
                      <a:pt x="776" y="164"/>
                    </a:lnTo>
                    <a:lnTo>
                      <a:pt x="776" y="164"/>
                    </a:lnTo>
                    <a:lnTo>
                      <a:pt x="776" y="164"/>
                    </a:lnTo>
                    <a:lnTo>
                      <a:pt x="776" y="164"/>
                    </a:lnTo>
                    <a:lnTo>
                      <a:pt x="776" y="164"/>
                    </a:lnTo>
                    <a:lnTo>
                      <a:pt x="776" y="164"/>
                    </a:lnTo>
                    <a:lnTo>
                      <a:pt x="776" y="164"/>
                    </a:lnTo>
                    <a:lnTo>
                      <a:pt x="776" y="164"/>
                    </a:lnTo>
                    <a:lnTo>
                      <a:pt x="776" y="164"/>
                    </a:lnTo>
                    <a:lnTo>
                      <a:pt x="776" y="164"/>
                    </a:lnTo>
                    <a:lnTo>
                      <a:pt x="776" y="164"/>
                    </a:lnTo>
                    <a:lnTo>
                      <a:pt x="776" y="164"/>
                    </a:lnTo>
                    <a:lnTo>
                      <a:pt x="776" y="160"/>
                    </a:lnTo>
                    <a:lnTo>
                      <a:pt x="776" y="160"/>
                    </a:lnTo>
                    <a:lnTo>
                      <a:pt x="778" y="160"/>
                    </a:lnTo>
                    <a:lnTo>
                      <a:pt x="778" y="160"/>
                    </a:lnTo>
                    <a:lnTo>
                      <a:pt x="778" y="156"/>
                    </a:lnTo>
                    <a:lnTo>
                      <a:pt x="778" y="156"/>
                    </a:lnTo>
                    <a:lnTo>
                      <a:pt x="778" y="156"/>
                    </a:lnTo>
                    <a:lnTo>
                      <a:pt x="778" y="156"/>
                    </a:lnTo>
                    <a:lnTo>
                      <a:pt x="778" y="154"/>
                    </a:lnTo>
                    <a:lnTo>
                      <a:pt x="778" y="154"/>
                    </a:lnTo>
                    <a:lnTo>
                      <a:pt x="774" y="150"/>
                    </a:lnTo>
                    <a:lnTo>
                      <a:pt x="774" y="150"/>
                    </a:lnTo>
                    <a:lnTo>
                      <a:pt x="774" y="148"/>
                    </a:lnTo>
                    <a:lnTo>
                      <a:pt x="774" y="148"/>
                    </a:lnTo>
                    <a:lnTo>
                      <a:pt x="772" y="148"/>
                    </a:lnTo>
                    <a:lnTo>
                      <a:pt x="772" y="148"/>
                    </a:lnTo>
                    <a:lnTo>
                      <a:pt x="772" y="144"/>
                    </a:lnTo>
                    <a:lnTo>
                      <a:pt x="772" y="144"/>
                    </a:lnTo>
                    <a:lnTo>
                      <a:pt x="770" y="144"/>
                    </a:lnTo>
                    <a:lnTo>
                      <a:pt x="770" y="144"/>
                    </a:lnTo>
                    <a:lnTo>
                      <a:pt x="770" y="142"/>
                    </a:lnTo>
                    <a:lnTo>
                      <a:pt x="770" y="142"/>
                    </a:lnTo>
                    <a:lnTo>
                      <a:pt x="770" y="142"/>
                    </a:lnTo>
                    <a:lnTo>
                      <a:pt x="770" y="142"/>
                    </a:lnTo>
                    <a:lnTo>
                      <a:pt x="770" y="140"/>
                    </a:lnTo>
                    <a:lnTo>
                      <a:pt x="770" y="140"/>
                    </a:lnTo>
                    <a:lnTo>
                      <a:pt x="770" y="140"/>
                    </a:lnTo>
                    <a:lnTo>
                      <a:pt x="770" y="140"/>
                    </a:lnTo>
                    <a:lnTo>
                      <a:pt x="770" y="138"/>
                    </a:lnTo>
                    <a:lnTo>
                      <a:pt x="770" y="134"/>
                    </a:lnTo>
                    <a:lnTo>
                      <a:pt x="770" y="134"/>
                    </a:lnTo>
                    <a:lnTo>
                      <a:pt x="770" y="134"/>
                    </a:lnTo>
                    <a:lnTo>
                      <a:pt x="770" y="134"/>
                    </a:lnTo>
                    <a:lnTo>
                      <a:pt x="770" y="132"/>
                    </a:lnTo>
                    <a:lnTo>
                      <a:pt x="770" y="132"/>
                    </a:lnTo>
                    <a:lnTo>
                      <a:pt x="772" y="132"/>
                    </a:lnTo>
                    <a:lnTo>
                      <a:pt x="772" y="132"/>
                    </a:lnTo>
                    <a:lnTo>
                      <a:pt x="772" y="130"/>
                    </a:lnTo>
                    <a:lnTo>
                      <a:pt x="772" y="130"/>
                    </a:lnTo>
                    <a:lnTo>
                      <a:pt x="772" y="130"/>
                    </a:lnTo>
                    <a:lnTo>
                      <a:pt x="772" y="130"/>
                    </a:lnTo>
                    <a:lnTo>
                      <a:pt x="772" y="128"/>
                    </a:lnTo>
                    <a:lnTo>
                      <a:pt x="772" y="128"/>
                    </a:lnTo>
                    <a:lnTo>
                      <a:pt x="772" y="128"/>
                    </a:lnTo>
                    <a:lnTo>
                      <a:pt x="772" y="128"/>
                    </a:lnTo>
                    <a:lnTo>
                      <a:pt x="772" y="124"/>
                    </a:lnTo>
                    <a:lnTo>
                      <a:pt x="772" y="124"/>
                    </a:lnTo>
                    <a:lnTo>
                      <a:pt x="770" y="124"/>
                    </a:lnTo>
                    <a:lnTo>
                      <a:pt x="770" y="124"/>
                    </a:lnTo>
                    <a:lnTo>
                      <a:pt x="772" y="118"/>
                    </a:lnTo>
                    <a:lnTo>
                      <a:pt x="772" y="118"/>
                    </a:lnTo>
                    <a:lnTo>
                      <a:pt x="768" y="116"/>
                    </a:lnTo>
                    <a:lnTo>
                      <a:pt x="768" y="116"/>
                    </a:lnTo>
                    <a:lnTo>
                      <a:pt x="766" y="116"/>
                    </a:lnTo>
                    <a:lnTo>
                      <a:pt x="766" y="116"/>
                    </a:lnTo>
                    <a:lnTo>
                      <a:pt x="766" y="114"/>
                    </a:lnTo>
                    <a:lnTo>
                      <a:pt x="766" y="114"/>
                    </a:lnTo>
                    <a:lnTo>
                      <a:pt x="766" y="114"/>
                    </a:lnTo>
                    <a:lnTo>
                      <a:pt x="766" y="114"/>
                    </a:lnTo>
                    <a:lnTo>
                      <a:pt x="766" y="108"/>
                    </a:lnTo>
                    <a:lnTo>
                      <a:pt x="766" y="108"/>
                    </a:lnTo>
                    <a:lnTo>
                      <a:pt x="768" y="108"/>
                    </a:lnTo>
                    <a:lnTo>
                      <a:pt x="768" y="108"/>
                    </a:lnTo>
                    <a:lnTo>
                      <a:pt x="768" y="106"/>
                    </a:lnTo>
                    <a:lnTo>
                      <a:pt x="768" y="106"/>
                    </a:lnTo>
                    <a:lnTo>
                      <a:pt x="770" y="106"/>
                    </a:lnTo>
                    <a:lnTo>
                      <a:pt x="770" y="106"/>
                    </a:lnTo>
                    <a:lnTo>
                      <a:pt x="770" y="102"/>
                    </a:lnTo>
                    <a:lnTo>
                      <a:pt x="770" y="102"/>
                    </a:lnTo>
                    <a:lnTo>
                      <a:pt x="770" y="102"/>
                    </a:lnTo>
                    <a:lnTo>
                      <a:pt x="770" y="102"/>
                    </a:lnTo>
                    <a:lnTo>
                      <a:pt x="770" y="100"/>
                    </a:lnTo>
                    <a:lnTo>
                      <a:pt x="770" y="100"/>
                    </a:lnTo>
                    <a:lnTo>
                      <a:pt x="772" y="100"/>
                    </a:lnTo>
                    <a:lnTo>
                      <a:pt x="772" y="100"/>
                    </a:lnTo>
                    <a:lnTo>
                      <a:pt x="770" y="94"/>
                    </a:lnTo>
                    <a:lnTo>
                      <a:pt x="770" y="94"/>
                    </a:lnTo>
                    <a:lnTo>
                      <a:pt x="772" y="94"/>
                    </a:lnTo>
                    <a:lnTo>
                      <a:pt x="772" y="94"/>
                    </a:lnTo>
                    <a:lnTo>
                      <a:pt x="772" y="92"/>
                    </a:lnTo>
                    <a:lnTo>
                      <a:pt x="772" y="92"/>
                    </a:lnTo>
                    <a:lnTo>
                      <a:pt x="772" y="92"/>
                    </a:lnTo>
                    <a:lnTo>
                      <a:pt x="772" y="92"/>
                    </a:lnTo>
                    <a:lnTo>
                      <a:pt x="772" y="90"/>
                    </a:lnTo>
                    <a:lnTo>
                      <a:pt x="772" y="90"/>
                    </a:lnTo>
                    <a:lnTo>
                      <a:pt x="772" y="86"/>
                    </a:lnTo>
                    <a:lnTo>
                      <a:pt x="772" y="86"/>
                    </a:lnTo>
                    <a:lnTo>
                      <a:pt x="772" y="86"/>
                    </a:lnTo>
                    <a:lnTo>
                      <a:pt x="772" y="86"/>
                    </a:lnTo>
                    <a:lnTo>
                      <a:pt x="772" y="86"/>
                    </a:lnTo>
                    <a:lnTo>
                      <a:pt x="772" y="86"/>
                    </a:lnTo>
                    <a:lnTo>
                      <a:pt x="772" y="86"/>
                    </a:lnTo>
                    <a:lnTo>
                      <a:pt x="772" y="86"/>
                    </a:lnTo>
                    <a:lnTo>
                      <a:pt x="770" y="80"/>
                    </a:lnTo>
                    <a:lnTo>
                      <a:pt x="770" y="80"/>
                    </a:lnTo>
                    <a:lnTo>
                      <a:pt x="764" y="80"/>
                    </a:lnTo>
                    <a:lnTo>
                      <a:pt x="764" y="80"/>
                    </a:lnTo>
                    <a:lnTo>
                      <a:pt x="764" y="78"/>
                    </a:lnTo>
                    <a:lnTo>
                      <a:pt x="764" y="78"/>
                    </a:lnTo>
                    <a:lnTo>
                      <a:pt x="750" y="80"/>
                    </a:lnTo>
                    <a:lnTo>
                      <a:pt x="750" y="80"/>
                    </a:lnTo>
                    <a:lnTo>
                      <a:pt x="750" y="78"/>
                    </a:lnTo>
                    <a:lnTo>
                      <a:pt x="750" y="78"/>
                    </a:lnTo>
                    <a:lnTo>
                      <a:pt x="750" y="80"/>
                    </a:lnTo>
                    <a:lnTo>
                      <a:pt x="750" y="80"/>
                    </a:lnTo>
                    <a:lnTo>
                      <a:pt x="744" y="82"/>
                    </a:lnTo>
                    <a:lnTo>
                      <a:pt x="744" y="82"/>
                    </a:lnTo>
                    <a:lnTo>
                      <a:pt x="744" y="84"/>
                    </a:lnTo>
                    <a:lnTo>
                      <a:pt x="744" y="84"/>
                    </a:lnTo>
                    <a:lnTo>
                      <a:pt x="744" y="84"/>
                    </a:lnTo>
                    <a:lnTo>
                      <a:pt x="744" y="84"/>
                    </a:lnTo>
                    <a:lnTo>
                      <a:pt x="744" y="86"/>
                    </a:lnTo>
                    <a:lnTo>
                      <a:pt x="744" y="86"/>
                    </a:lnTo>
                    <a:lnTo>
                      <a:pt x="742" y="86"/>
                    </a:lnTo>
                    <a:lnTo>
                      <a:pt x="742" y="86"/>
                    </a:lnTo>
                    <a:lnTo>
                      <a:pt x="742" y="88"/>
                    </a:lnTo>
                    <a:lnTo>
                      <a:pt x="742" y="88"/>
                    </a:lnTo>
                    <a:lnTo>
                      <a:pt x="742" y="88"/>
                    </a:lnTo>
                    <a:lnTo>
                      <a:pt x="742" y="88"/>
                    </a:lnTo>
                    <a:lnTo>
                      <a:pt x="742" y="88"/>
                    </a:lnTo>
                    <a:lnTo>
                      <a:pt x="742" y="88"/>
                    </a:lnTo>
                    <a:lnTo>
                      <a:pt x="742" y="88"/>
                    </a:lnTo>
                    <a:lnTo>
                      <a:pt x="742" y="88"/>
                    </a:lnTo>
                    <a:lnTo>
                      <a:pt x="742" y="90"/>
                    </a:lnTo>
                    <a:lnTo>
                      <a:pt x="742" y="90"/>
                    </a:lnTo>
                    <a:lnTo>
                      <a:pt x="740" y="90"/>
                    </a:lnTo>
                    <a:lnTo>
                      <a:pt x="740" y="90"/>
                    </a:lnTo>
                    <a:lnTo>
                      <a:pt x="740" y="92"/>
                    </a:lnTo>
                    <a:lnTo>
                      <a:pt x="740" y="92"/>
                    </a:lnTo>
                    <a:lnTo>
                      <a:pt x="740" y="92"/>
                    </a:lnTo>
                    <a:lnTo>
                      <a:pt x="740" y="92"/>
                    </a:lnTo>
                    <a:lnTo>
                      <a:pt x="740" y="92"/>
                    </a:lnTo>
                    <a:lnTo>
                      <a:pt x="740" y="92"/>
                    </a:lnTo>
                    <a:lnTo>
                      <a:pt x="738" y="94"/>
                    </a:lnTo>
                    <a:lnTo>
                      <a:pt x="738" y="94"/>
                    </a:lnTo>
                    <a:lnTo>
                      <a:pt x="738" y="96"/>
                    </a:lnTo>
                    <a:lnTo>
                      <a:pt x="738" y="96"/>
                    </a:lnTo>
                    <a:lnTo>
                      <a:pt x="732" y="100"/>
                    </a:lnTo>
                    <a:lnTo>
                      <a:pt x="732" y="100"/>
                    </a:lnTo>
                    <a:lnTo>
                      <a:pt x="732" y="104"/>
                    </a:lnTo>
                    <a:lnTo>
                      <a:pt x="732" y="104"/>
                    </a:lnTo>
                    <a:lnTo>
                      <a:pt x="730" y="104"/>
                    </a:lnTo>
                    <a:lnTo>
                      <a:pt x="730" y="104"/>
                    </a:lnTo>
                    <a:lnTo>
                      <a:pt x="730" y="106"/>
                    </a:lnTo>
                    <a:lnTo>
                      <a:pt x="730" y="106"/>
                    </a:lnTo>
                    <a:lnTo>
                      <a:pt x="728" y="106"/>
                    </a:lnTo>
                    <a:lnTo>
                      <a:pt x="728" y="106"/>
                    </a:lnTo>
                    <a:lnTo>
                      <a:pt x="728" y="106"/>
                    </a:lnTo>
                    <a:lnTo>
                      <a:pt x="728" y="106"/>
                    </a:lnTo>
                    <a:lnTo>
                      <a:pt x="726" y="106"/>
                    </a:lnTo>
                    <a:lnTo>
                      <a:pt x="726" y="106"/>
                    </a:lnTo>
                    <a:lnTo>
                      <a:pt x="724" y="108"/>
                    </a:lnTo>
                    <a:lnTo>
                      <a:pt x="724" y="108"/>
                    </a:lnTo>
                    <a:lnTo>
                      <a:pt x="724" y="112"/>
                    </a:lnTo>
                    <a:lnTo>
                      <a:pt x="724" y="112"/>
                    </a:lnTo>
                    <a:lnTo>
                      <a:pt x="724" y="112"/>
                    </a:lnTo>
                    <a:lnTo>
                      <a:pt x="724" y="112"/>
                    </a:lnTo>
                    <a:lnTo>
                      <a:pt x="724" y="116"/>
                    </a:lnTo>
                    <a:lnTo>
                      <a:pt x="724" y="116"/>
                    </a:lnTo>
                    <a:lnTo>
                      <a:pt x="726" y="116"/>
                    </a:lnTo>
                    <a:lnTo>
                      <a:pt x="726" y="116"/>
                    </a:lnTo>
                    <a:lnTo>
                      <a:pt x="726" y="118"/>
                    </a:lnTo>
                    <a:lnTo>
                      <a:pt x="726" y="118"/>
                    </a:lnTo>
                    <a:lnTo>
                      <a:pt x="726" y="118"/>
                    </a:lnTo>
                    <a:lnTo>
                      <a:pt x="726" y="118"/>
                    </a:lnTo>
                    <a:lnTo>
                      <a:pt x="726" y="120"/>
                    </a:lnTo>
                    <a:lnTo>
                      <a:pt x="726" y="120"/>
                    </a:lnTo>
                    <a:lnTo>
                      <a:pt x="726" y="120"/>
                    </a:lnTo>
                    <a:lnTo>
                      <a:pt x="726" y="120"/>
                    </a:lnTo>
                    <a:lnTo>
                      <a:pt x="726" y="122"/>
                    </a:lnTo>
                    <a:lnTo>
                      <a:pt x="726" y="124"/>
                    </a:lnTo>
                    <a:lnTo>
                      <a:pt x="728" y="126"/>
                    </a:lnTo>
                    <a:lnTo>
                      <a:pt x="728" y="126"/>
                    </a:lnTo>
                    <a:lnTo>
                      <a:pt x="726" y="128"/>
                    </a:lnTo>
                    <a:lnTo>
                      <a:pt x="726" y="128"/>
                    </a:lnTo>
                    <a:lnTo>
                      <a:pt x="724" y="128"/>
                    </a:lnTo>
                    <a:lnTo>
                      <a:pt x="724" y="128"/>
                    </a:lnTo>
                    <a:lnTo>
                      <a:pt x="722" y="136"/>
                    </a:lnTo>
                    <a:lnTo>
                      <a:pt x="722" y="136"/>
                    </a:lnTo>
                    <a:lnTo>
                      <a:pt x="726" y="136"/>
                    </a:lnTo>
                    <a:lnTo>
                      <a:pt x="728" y="136"/>
                    </a:lnTo>
                    <a:lnTo>
                      <a:pt x="728" y="136"/>
                    </a:lnTo>
                    <a:lnTo>
                      <a:pt x="728" y="138"/>
                    </a:lnTo>
                    <a:lnTo>
                      <a:pt x="728" y="138"/>
                    </a:lnTo>
                    <a:lnTo>
                      <a:pt x="730" y="138"/>
                    </a:lnTo>
                    <a:lnTo>
                      <a:pt x="730" y="138"/>
                    </a:lnTo>
                    <a:lnTo>
                      <a:pt x="730" y="138"/>
                    </a:lnTo>
                    <a:lnTo>
                      <a:pt x="730" y="138"/>
                    </a:lnTo>
                    <a:lnTo>
                      <a:pt x="730" y="138"/>
                    </a:lnTo>
                    <a:lnTo>
                      <a:pt x="732" y="138"/>
                    </a:lnTo>
                    <a:lnTo>
                      <a:pt x="732" y="138"/>
                    </a:lnTo>
                    <a:lnTo>
                      <a:pt x="732" y="138"/>
                    </a:lnTo>
                    <a:lnTo>
                      <a:pt x="732" y="138"/>
                    </a:lnTo>
                    <a:lnTo>
                      <a:pt x="732" y="138"/>
                    </a:lnTo>
                    <a:lnTo>
                      <a:pt x="732" y="138"/>
                    </a:lnTo>
                    <a:lnTo>
                      <a:pt x="734" y="138"/>
                    </a:lnTo>
                    <a:lnTo>
                      <a:pt x="734" y="138"/>
                    </a:lnTo>
                    <a:lnTo>
                      <a:pt x="732" y="140"/>
                    </a:lnTo>
                    <a:lnTo>
                      <a:pt x="730" y="142"/>
                    </a:lnTo>
                    <a:lnTo>
                      <a:pt x="730" y="142"/>
                    </a:lnTo>
                    <a:lnTo>
                      <a:pt x="732" y="148"/>
                    </a:lnTo>
                    <a:lnTo>
                      <a:pt x="732" y="148"/>
                    </a:lnTo>
                    <a:lnTo>
                      <a:pt x="732" y="148"/>
                    </a:lnTo>
                    <a:lnTo>
                      <a:pt x="732" y="148"/>
                    </a:lnTo>
                    <a:lnTo>
                      <a:pt x="732" y="150"/>
                    </a:lnTo>
                    <a:lnTo>
                      <a:pt x="732" y="150"/>
                    </a:lnTo>
                    <a:lnTo>
                      <a:pt x="734" y="150"/>
                    </a:lnTo>
                    <a:lnTo>
                      <a:pt x="734" y="150"/>
                    </a:lnTo>
                    <a:lnTo>
                      <a:pt x="734" y="150"/>
                    </a:lnTo>
                    <a:lnTo>
                      <a:pt x="734" y="150"/>
                    </a:lnTo>
                    <a:lnTo>
                      <a:pt x="734" y="150"/>
                    </a:lnTo>
                    <a:lnTo>
                      <a:pt x="734" y="150"/>
                    </a:lnTo>
                    <a:lnTo>
                      <a:pt x="734" y="150"/>
                    </a:lnTo>
                    <a:lnTo>
                      <a:pt x="736" y="150"/>
                    </a:lnTo>
                    <a:lnTo>
                      <a:pt x="736" y="150"/>
                    </a:lnTo>
                    <a:lnTo>
                      <a:pt x="734" y="156"/>
                    </a:lnTo>
                    <a:lnTo>
                      <a:pt x="734" y="156"/>
                    </a:lnTo>
                    <a:lnTo>
                      <a:pt x="734" y="158"/>
                    </a:lnTo>
                    <a:lnTo>
                      <a:pt x="734" y="158"/>
                    </a:lnTo>
                    <a:lnTo>
                      <a:pt x="734" y="158"/>
                    </a:lnTo>
                    <a:lnTo>
                      <a:pt x="734" y="158"/>
                    </a:lnTo>
                    <a:lnTo>
                      <a:pt x="734" y="160"/>
                    </a:lnTo>
                    <a:lnTo>
                      <a:pt x="734" y="160"/>
                    </a:lnTo>
                    <a:lnTo>
                      <a:pt x="732" y="160"/>
                    </a:lnTo>
                    <a:lnTo>
                      <a:pt x="732" y="160"/>
                    </a:lnTo>
                    <a:lnTo>
                      <a:pt x="732" y="162"/>
                    </a:lnTo>
                    <a:lnTo>
                      <a:pt x="732" y="162"/>
                    </a:lnTo>
                    <a:lnTo>
                      <a:pt x="730" y="162"/>
                    </a:lnTo>
                    <a:lnTo>
                      <a:pt x="730" y="162"/>
                    </a:lnTo>
                    <a:lnTo>
                      <a:pt x="728" y="158"/>
                    </a:lnTo>
                    <a:lnTo>
                      <a:pt x="728" y="158"/>
                    </a:lnTo>
                    <a:lnTo>
                      <a:pt x="728" y="158"/>
                    </a:lnTo>
                    <a:lnTo>
                      <a:pt x="728" y="158"/>
                    </a:lnTo>
                    <a:lnTo>
                      <a:pt x="728" y="156"/>
                    </a:lnTo>
                    <a:lnTo>
                      <a:pt x="728" y="156"/>
                    </a:lnTo>
                    <a:lnTo>
                      <a:pt x="726" y="156"/>
                    </a:lnTo>
                    <a:lnTo>
                      <a:pt x="726" y="156"/>
                    </a:lnTo>
                    <a:lnTo>
                      <a:pt x="726" y="156"/>
                    </a:lnTo>
                    <a:lnTo>
                      <a:pt x="726" y="156"/>
                    </a:lnTo>
                    <a:lnTo>
                      <a:pt x="724" y="154"/>
                    </a:lnTo>
                    <a:lnTo>
                      <a:pt x="724" y="154"/>
                    </a:lnTo>
                    <a:lnTo>
                      <a:pt x="724" y="152"/>
                    </a:lnTo>
                    <a:lnTo>
                      <a:pt x="724" y="152"/>
                    </a:lnTo>
                    <a:lnTo>
                      <a:pt x="720" y="150"/>
                    </a:lnTo>
                    <a:lnTo>
                      <a:pt x="720" y="150"/>
                    </a:lnTo>
                    <a:lnTo>
                      <a:pt x="720" y="148"/>
                    </a:lnTo>
                    <a:lnTo>
                      <a:pt x="720" y="148"/>
                    </a:lnTo>
                    <a:lnTo>
                      <a:pt x="718" y="148"/>
                    </a:lnTo>
                    <a:lnTo>
                      <a:pt x="718" y="148"/>
                    </a:lnTo>
                    <a:lnTo>
                      <a:pt x="718" y="148"/>
                    </a:lnTo>
                    <a:lnTo>
                      <a:pt x="718" y="148"/>
                    </a:lnTo>
                    <a:lnTo>
                      <a:pt x="716" y="148"/>
                    </a:lnTo>
                    <a:lnTo>
                      <a:pt x="714" y="148"/>
                    </a:lnTo>
                    <a:lnTo>
                      <a:pt x="712" y="146"/>
                    </a:lnTo>
                    <a:lnTo>
                      <a:pt x="712" y="146"/>
                    </a:lnTo>
                    <a:lnTo>
                      <a:pt x="714" y="144"/>
                    </a:lnTo>
                    <a:lnTo>
                      <a:pt x="714" y="144"/>
                    </a:lnTo>
                    <a:lnTo>
                      <a:pt x="708" y="142"/>
                    </a:lnTo>
                    <a:lnTo>
                      <a:pt x="708" y="142"/>
                    </a:lnTo>
                    <a:lnTo>
                      <a:pt x="706" y="146"/>
                    </a:lnTo>
                    <a:lnTo>
                      <a:pt x="706" y="146"/>
                    </a:lnTo>
                    <a:lnTo>
                      <a:pt x="704" y="146"/>
                    </a:lnTo>
                    <a:lnTo>
                      <a:pt x="704" y="146"/>
                    </a:lnTo>
                    <a:lnTo>
                      <a:pt x="704" y="144"/>
                    </a:lnTo>
                    <a:lnTo>
                      <a:pt x="704" y="144"/>
                    </a:lnTo>
                    <a:lnTo>
                      <a:pt x="704" y="144"/>
                    </a:lnTo>
                    <a:lnTo>
                      <a:pt x="704" y="144"/>
                    </a:lnTo>
                    <a:lnTo>
                      <a:pt x="704" y="138"/>
                    </a:lnTo>
                    <a:lnTo>
                      <a:pt x="704" y="138"/>
                    </a:lnTo>
                    <a:lnTo>
                      <a:pt x="702" y="138"/>
                    </a:lnTo>
                    <a:lnTo>
                      <a:pt x="702" y="138"/>
                    </a:lnTo>
                    <a:lnTo>
                      <a:pt x="702" y="138"/>
                    </a:lnTo>
                    <a:lnTo>
                      <a:pt x="702" y="138"/>
                    </a:lnTo>
                    <a:lnTo>
                      <a:pt x="696" y="138"/>
                    </a:lnTo>
                    <a:lnTo>
                      <a:pt x="696" y="138"/>
                    </a:lnTo>
                    <a:lnTo>
                      <a:pt x="694" y="136"/>
                    </a:lnTo>
                    <a:lnTo>
                      <a:pt x="694" y="136"/>
                    </a:lnTo>
                    <a:lnTo>
                      <a:pt x="694" y="134"/>
                    </a:lnTo>
                    <a:lnTo>
                      <a:pt x="694" y="134"/>
                    </a:lnTo>
                    <a:lnTo>
                      <a:pt x="692" y="136"/>
                    </a:lnTo>
                    <a:lnTo>
                      <a:pt x="692" y="136"/>
                    </a:lnTo>
                    <a:lnTo>
                      <a:pt x="692" y="134"/>
                    </a:lnTo>
                    <a:lnTo>
                      <a:pt x="692" y="134"/>
                    </a:lnTo>
                    <a:lnTo>
                      <a:pt x="690" y="132"/>
                    </a:lnTo>
                    <a:lnTo>
                      <a:pt x="690" y="132"/>
                    </a:lnTo>
                    <a:lnTo>
                      <a:pt x="686" y="132"/>
                    </a:lnTo>
                    <a:lnTo>
                      <a:pt x="684" y="136"/>
                    </a:lnTo>
                    <a:lnTo>
                      <a:pt x="684" y="136"/>
                    </a:lnTo>
                    <a:lnTo>
                      <a:pt x="678" y="134"/>
                    </a:lnTo>
                    <a:lnTo>
                      <a:pt x="672" y="134"/>
                    </a:lnTo>
                    <a:lnTo>
                      <a:pt x="672" y="134"/>
                    </a:lnTo>
                    <a:lnTo>
                      <a:pt x="672" y="134"/>
                    </a:lnTo>
                    <a:lnTo>
                      <a:pt x="672" y="134"/>
                    </a:lnTo>
                    <a:lnTo>
                      <a:pt x="672" y="134"/>
                    </a:lnTo>
                    <a:lnTo>
                      <a:pt x="672" y="134"/>
                    </a:lnTo>
                    <a:lnTo>
                      <a:pt x="672" y="136"/>
                    </a:lnTo>
                    <a:lnTo>
                      <a:pt x="672" y="136"/>
                    </a:lnTo>
                    <a:lnTo>
                      <a:pt x="672" y="136"/>
                    </a:lnTo>
                    <a:lnTo>
                      <a:pt x="672" y="136"/>
                    </a:lnTo>
                    <a:lnTo>
                      <a:pt x="672" y="136"/>
                    </a:lnTo>
                    <a:lnTo>
                      <a:pt x="672" y="136"/>
                    </a:lnTo>
                    <a:lnTo>
                      <a:pt x="668" y="136"/>
                    </a:lnTo>
                    <a:lnTo>
                      <a:pt x="668" y="136"/>
                    </a:lnTo>
                    <a:lnTo>
                      <a:pt x="668" y="138"/>
                    </a:lnTo>
                    <a:lnTo>
                      <a:pt x="668" y="138"/>
                    </a:lnTo>
                    <a:lnTo>
                      <a:pt x="666" y="138"/>
                    </a:lnTo>
                    <a:lnTo>
                      <a:pt x="666" y="138"/>
                    </a:lnTo>
                    <a:lnTo>
                      <a:pt x="668" y="142"/>
                    </a:lnTo>
                    <a:lnTo>
                      <a:pt x="668" y="142"/>
                    </a:lnTo>
                    <a:lnTo>
                      <a:pt x="670" y="142"/>
                    </a:lnTo>
                    <a:lnTo>
                      <a:pt x="670" y="142"/>
                    </a:lnTo>
                    <a:lnTo>
                      <a:pt x="670" y="148"/>
                    </a:lnTo>
                    <a:lnTo>
                      <a:pt x="670" y="148"/>
                    </a:lnTo>
                    <a:lnTo>
                      <a:pt x="670" y="148"/>
                    </a:lnTo>
                    <a:lnTo>
                      <a:pt x="670" y="148"/>
                    </a:lnTo>
                    <a:lnTo>
                      <a:pt x="670" y="152"/>
                    </a:lnTo>
                    <a:lnTo>
                      <a:pt x="670" y="152"/>
                    </a:lnTo>
                    <a:lnTo>
                      <a:pt x="670" y="152"/>
                    </a:lnTo>
                    <a:lnTo>
                      <a:pt x="670" y="152"/>
                    </a:lnTo>
                    <a:lnTo>
                      <a:pt x="670" y="154"/>
                    </a:lnTo>
                    <a:lnTo>
                      <a:pt x="670" y="154"/>
                    </a:lnTo>
                    <a:lnTo>
                      <a:pt x="668" y="154"/>
                    </a:lnTo>
                    <a:lnTo>
                      <a:pt x="668" y="154"/>
                    </a:lnTo>
                    <a:lnTo>
                      <a:pt x="664" y="154"/>
                    </a:lnTo>
                    <a:lnTo>
                      <a:pt x="664" y="154"/>
                    </a:lnTo>
                    <a:lnTo>
                      <a:pt x="662" y="152"/>
                    </a:lnTo>
                    <a:lnTo>
                      <a:pt x="662" y="152"/>
                    </a:lnTo>
                    <a:lnTo>
                      <a:pt x="662" y="154"/>
                    </a:lnTo>
                    <a:lnTo>
                      <a:pt x="662" y="154"/>
                    </a:lnTo>
                    <a:lnTo>
                      <a:pt x="660" y="154"/>
                    </a:lnTo>
                    <a:lnTo>
                      <a:pt x="660" y="156"/>
                    </a:lnTo>
                    <a:lnTo>
                      <a:pt x="660" y="158"/>
                    </a:lnTo>
                    <a:lnTo>
                      <a:pt x="660" y="160"/>
                    </a:lnTo>
                    <a:lnTo>
                      <a:pt x="660" y="160"/>
                    </a:lnTo>
                    <a:lnTo>
                      <a:pt x="660" y="160"/>
                    </a:lnTo>
                    <a:lnTo>
                      <a:pt x="660" y="160"/>
                    </a:lnTo>
                    <a:lnTo>
                      <a:pt x="660" y="160"/>
                    </a:lnTo>
                    <a:lnTo>
                      <a:pt x="660" y="160"/>
                    </a:lnTo>
                    <a:lnTo>
                      <a:pt x="658" y="160"/>
                    </a:lnTo>
                    <a:lnTo>
                      <a:pt x="658" y="160"/>
                    </a:lnTo>
                    <a:lnTo>
                      <a:pt x="658" y="158"/>
                    </a:lnTo>
                    <a:lnTo>
                      <a:pt x="658" y="158"/>
                    </a:lnTo>
                    <a:lnTo>
                      <a:pt x="656" y="156"/>
                    </a:lnTo>
                    <a:lnTo>
                      <a:pt x="656" y="156"/>
                    </a:lnTo>
                    <a:lnTo>
                      <a:pt x="656" y="154"/>
                    </a:lnTo>
                    <a:lnTo>
                      <a:pt x="654" y="152"/>
                    </a:lnTo>
                    <a:lnTo>
                      <a:pt x="654" y="152"/>
                    </a:lnTo>
                    <a:lnTo>
                      <a:pt x="656" y="148"/>
                    </a:lnTo>
                    <a:lnTo>
                      <a:pt x="656" y="148"/>
                    </a:lnTo>
                    <a:lnTo>
                      <a:pt x="650" y="150"/>
                    </a:lnTo>
                    <a:lnTo>
                      <a:pt x="644" y="152"/>
                    </a:lnTo>
                    <a:lnTo>
                      <a:pt x="644" y="152"/>
                    </a:lnTo>
                    <a:lnTo>
                      <a:pt x="642" y="156"/>
                    </a:lnTo>
                    <a:lnTo>
                      <a:pt x="642" y="156"/>
                    </a:lnTo>
                    <a:lnTo>
                      <a:pt x="638" y="154"/>
                    </a:lnTo>
                    <a:lnTo>
                      <a:pt x="638" y="154"/>
                    </a:lnTo>
                    <a:lnTo>
                      <a:pt x="638" y="152"/>
                    </a:lnTo>
                    <a:lnTo>
                      <a:pt x="638" y="152"/>
                    </a:lnTo>
                    <a:lnTo>
                      <a:pt x="630" y="152"/>
                    </a:lnTo>
                    <a:lnTo>
                      <a:pt x="630" y="152"/>
                    </a:lnTo>
                    <a:lnTo>
                      <a:pt x="626" y="154"/>
                    </a:lnTo>
                    <a:lnTo>
                      <a:pt x="620" y="156"/>
                    </a:lnTo>
                    <a:lnTo>
                      <a:pt x="620" y="156"/>
                    </a:lnTo>
                    <a:lnTo>
                      <a:pt x="620" y="158"/>
                    </a:lnTo>
                    <a:lnTo>
                      <a:pt x="620" y="158"/>
                    </a:lnTo>
                    <a:lnTo>
                      <a:pt x="620" y="160"/>
                    </a:lnTo>
                    <a:lnTo>
                      <a:pt x="620" y="160"/>
                    </a:lnTo>
                    <a:lnTo>
                      <a:pt x="620" y="160"/>
                    </a:lnTo>
                    <a:lnTo>
                      <a:pt x="620" y="160"/>
                    </a:lnTo>
                    <a:lnTo>
                      <a:pt x="618" y="158"/>
                    </a:lnTo>
                    <a:lnTo>
                      <a:pt x="616" y="158"/>
                    </a:lnTo>
                    <a:lnTo>
                      <a:pt x="616" y="158"/>
                    </a:lnTo>
                    <a:lnTo>
                      <a:pt x="616" y="158"/>
                    </a:lnTo>
                    <a:lnTo>
                      <a:pt x="614" y="160"/>
                    </a:lnTo>
                    <a:lnTo>
                      <a:pt x="614" y="160"/>
                    </a:lnTo>
                    <a:lnTo>
                      <a:pt x="614" y="160"/>
                    </a:lnTo>
                    <a:lnTo>
                      <a:pt x="614" y="160"/>
                    </a:lnTo>
                    <a:lnTo>
                      <a:pt x="612" y="160"/>
                    </a:lnTo>
                    <a:lnTo>
                      <a:pt x="612" y="160"/>
                    </a:lnTo>
                    <a:lnTo>
                      <a:pt x="612" y="160"/>
                    </a:lnTo>
                    <a:lnTo>
                      <a:pt x="604" y="160"/>
                    </a:lnTo>
                    <a:lnTo>
                      <a:pt x="604" y="160"/>
                    </a:lnTo>
                    <a:lnTo>
                      <a:pt x="606" y="156"/>
                    </a:lnTo>
                    <a:lnTo>
                      <a:pt x="606" y="156"/>
                    </a:lnTo>
                    <a:lnTo>
                      <a:pt x="610" y="158"/>
                    </a:lnTo>
                    <a:lnTo>
                      <a:pt x="610" y="158"/>
                    </a:lnTo>
                    <a:lnTo>
                      <a:pt x="610" y="156"/>
                    </a:lnTo>
                    <a:lnTo>
                      <a:pt x="610" y="156"/>
                    </a:lnTo>
                    <a:lnTo>
                      <a:pt x="612" y="156"/>
                    </a:lnTo>
                    <a:lnTo>
                      <a:pt x="612" y="156"/>
                    </a:lnTo>
                    <a:lnTo>
                      <a:pt x="610" y="154"/>
                    </a:lnTo>
                    <a:lnTo>
                      <a:pt x="608" y="154"/>
                    </a:lnTo>
                    <a:lnTo>
                      <a:pt x="608" y="154"/>
                    </a:lnTo>
                    <a:lnTo>
                      <a:pt x="608" y="150"/>
                    </a:lnTo>
                    <a:lnTo>
                      <a:pt x="608" y="150"/>
                    </a:lnTo>
                    <a:lnTo>
                      <a:pt x="606" y="150"/>
                    </a:lnTo>
                    <a:lnTo>
                      <a:pt x="606" y="150"/>
                    </a:lnTo>
                    <a:lnTo>
                      <a:pt x="606" y="146"/>
                    </a:lnTo>
                    <a:lnTo>
                      <a:pt x="606" y="146"/>
                    </a:lnTo>
                    <a:lnTo>
                      <a:pt x="604" y="148"/>
                    </a:lnTo>
                    <a:lnTo>
                      <a:pt x="604" y="148"/>
                    </a:lnTo>
                    <a:lnTo>
                      <a:pt x="604" y="150"/>
                    </a:lnTo>
                    <a:lnTo>
                      <a:pt x="604" y="150"/>
                    </a:lnTo>
                    <a:lnTo>
                      <a:pt x="602" y="150"/>
                    </a:lnTo>
                    <a:lnTo>
                      <a:pt x="602" y="150"/>
                    </a:lnTo>
                    <a:lnTo>
                      <a:pt x="600" y="152"/>
                    </a:lnTo>
                    <a:lnTo>
                      <a:pt x="600" y="152"/>
                    </a:lnTo>
                    <a:lnTo>
                      <a:pt x="598" y="152"/>
                    </a:lnTo>
                    <a:lnTo>
                      <a:pt x="598" y="152"/>
                    </a:lnTo>
                    <a:lnTo>
                      <a:pt x="598" y="154"/>
                    </a:lnTo>
                    <a:lnTo>
                      <a:pt x="598" y="154"/>
                    </a:lnTo>
                    <a:lnTo>
                      <a:pt x="598" y="154"/>
                    </a:lnTo>
                    <a:lnTo>
                      <a:pt x="598" y="154"/>
                    </a:lnTo>
                    <a:lnTo>
                      <a:pt x="596" y="156"/>
                    </a:lnTo>
                    <a:lnTo>
                      <a:pt x="596" y="156"/>
                    </a:lnTo>
                    <a:lnTo>
                      <a:pt x="596" y="156"/>
                    </a:lnTo>
                    <a:lnTo>
                      <a:pt x="596" y="156"/>
                    </a:lnTo>
                    <a:lnTo>
                      <a:pt x="596" y="156"/>
                    </a:lnTo>
                    <a:lnTo>
                      <a:pt x="596" y="156"/>
                    </a:lnTo>
                    <a:lnTo>
                      <a:pt x="596" y="154"/>
                    </a:lnTo>
                    <a:lnTo>
                      <a:pt x="596" y="154"/>
                    </a:lnTo>
                    <a:lnTo>
                      <a:pt x="588" y="156"/>
                    </a:lnTo>
                    <a:lnTo>
                      <a:pt x="588" y="156"/>
                    </a:lnTo>
                    <a:lnTo>
                      <a:pt x="588" y="156"/>
                    </a:lnTo>
                    <a:lnTo>
                      <a:pt x="588" y="156"/>
                    </a:lnTo>
                    <a:lnTo>
                      <a:pt x="584" y="156"/>
                    </a:lnTo>
                    <a:lnTo>
                      <a:pt x="584" y="156"/>
                    </a:lnTo>
                    <a:lnTo>
                      <a:pt x="584" y="158"/>
                    </a:lnTo>
                    <a:lnTo>
                      <a:pt x="584" y="158"/>
                    </a:lnTo>
                    <a:lnTo>
                      <a:pt x="582" y="158"/>
                    </a:lnTo>
                    <a:lnTo>
                      <a:pt x="582" y="158"/>
                    </a:lnTo>
                    <a:lnTo>
                      <a:pt x="582" y="160"/>
                    </a:lnTo>
                    <a:lnTo>
                      <a:pt x="582" y="160"/>
                    </a:lnTo>
                    <a:lnTo>
                      <a:pt x="578" y="160"/>
                    </a:lnTo>
                    <a:lnTo>
                      <a:pt x="578" y="160"/>
                    </a:lnTo>
                    <a:lnTo>
                      <a:pt x="578" y="160"/>
                    </a:lnTo>
                    <a:lnTo>
                      <a:pt x="578" y="160"/>
                    </a:lnTo>
                    <a:lnTo>
                      <a:pt x="576" y="160"/>
                    </a:lnTo>
                    <a:lnTo>
                      <a:pt x="576" y="160"/>
                    </a:lnTo>
                    <a:lnTo>
                      <a:pt x="576" y="162"/>
                    </a:lnTo>
                    <a:lnTo>
                      <a:pt x="576" y="162"/>
                    </a:lnTo>
                    <a:lnTo>
                      <a:pt x="574" y="162"/>
                    </a:lnTo>
                    <a:lnTo>
                      <a:pt x="570" y="164"/>
                    </a:lnTo>
                    <a:lnTo>
                      <a:pt x="570" y="164"/>
                    </a:lnTo>
                    <a:lnTo>
                      <a:pt x="566" y="164"/>
                    </a:lnTo>
                    <a:lnTo>
                      <a:pt x="566" y="164"/>
                    </a:lnTo>
                    <a:lnTo>
                      <a:pt x="566" y="166"/>
                    </a:lnTo>
                    <a:lnTo>
                      <a:pt x="566" y="166"/>
                    </a:lnTo>
                    <a:lnTo>
                      <a:pt x="564" y="166"/>
                    </a:lnTo>
                    <a:lnTo>
                      <a:pt x="564" y="166"/>
                    </a:lnTo>
                    <a:lnTo>
                      <a:pt x="564" y="168"/>
                    </a:lnTo>
                    <a:lnTo>
                      <a:pt x="564" y="168"/>
                    </a:lnTo>
                    <a:lnTo>
                      <a:pt x="562" y="166"/>
                    </a:lnTo>
                    <a:lnTo>
                      <a:pt x="562" y="166"/>
                    </a:lnTo>
                    <a:lnTo>
                      <a:pt x="562" y="168"/>
                    </a:lnTo>
                    <a:lnTo>
                      <a:pt x="562" y="168"/>
                    </a:lnTo>
                    <a:lnTo>
                      <a:pt x="560" y="168"/>
                    </a:lnTo>
                    <a:lnTo>
                      <a:pt x="560" y="168"/>
                    </a:lnTo>
                    <a:lnTo>
                      <a:pt x="558" y="168"/>
                    </a:lnTo>
                    <a:lnTo>
                      <a:pt x="558" y="168"/>
                    </a:lnTo>
                    <a:lnTo>
                      <a:pt x="558" y="172"/>
                    </a:lnTo>
                    <a:lnTo>
                      <a:pt x="558" y="172"/>
                    </a:lnTo>
                    <a:lnTo>
                      <a:pt x="558" y="172"/>
                    </a:lnTo>
                    <a:lnTo>
                      <a:pt x="558" y="172"/>
                    </a:lnTo>
                    <a:lnTo>
                      <a:pt x="558" y="178"/>
                    </a:lnTo>
                    <a:lnTo>
                      <a:pt x="556" y="180"/>
                    </a:lnTo>
                    <a:lnTo>
                      <a:pt x="556" y="180"/>
                    </a:lnTo>
                    <a:lnTo>
                      <a:pt x="556" y="182"/>
                    </a:lnTo>
                    <a:lnTo>
                      <a:pt x="556" y="182"/>
                    </a:lnTo>
                    <a:lnTo>
                      <a:pt x="554" y="182"/>
                    </a:lnTo>
                    <a:lnTo>
                      <a:pt x="554" y="180"/>
                    </a:lnTo>
                    <a:lnTo>
                      <a:pt x="554" y="180"/>
                    </a:lnTo>
                    <a:lnTo>
                      <a:pt x="554" y="182"/>
                    </a:lnTo>
                    <a:lnTo>
                      <a:pt x="554" y="182"/>
                    </a:lnTo>
                    <a:lnTo>
                      <a:pt x="550" y="184"/>
                    </a:lnTo>
                    <a:lnTo>
                      <a:pt x="550" y="184"/>
                    </a:lnTo>
                    <a:lnTo>
                      <a:pt x="550" y="184"/>
                    </a:lnTo>
                    <a:lnTo>
                      <a:pt x="550" y="184"/>
                    </a:lnTo>
                    <a:lnTo>
                      <a:pt x="544" y="184"/>
                    </a:lnTo>
                    <a:lnTo>
                      <a:pt x="544" y="184"/>
                    </a:lnTo>
                    <a:lnTo>
                      <a:pt x="544" y="186"/>
                    </a:lnTo>
                    <a:lnTo>
                      <a:pt x="544" y="186"/>
                    </a:lnTo>
                    <a:lnTo>
                      <a:pt x="542" y="186"/>
                    </a:lnTo>
                    <a:lnTo>
                      <a:pt x="542" y="186"/>
                    </a:lnTo>
                    <a:lnTo>
                      <a:pt x="542" y="184"/>
                    </a:lnTo>
                    <a:lnTo>
                      <a:pt x="542" y="184"/>
                    </a:lnTo>
                    <a:lnTo>
                      <a:pt x="540" y="180"/>
                    </a:lnTo>
                    <a:lnTo>
                      <a:pt x="540" y="178"/>
                    </a:lnTo>
                    <a:lnTo>
                      <a:pt x="538" y="176"/>
                    </a:lnTo>
                    <a:lnTo>
                      <a:pt x="538" y="176"/>
                    </a:lnTo>
                    <a:lnTo>
                      <a:pt x="540" y="172"/>
                    </a:lnTo>
                    <a:lnTo>
                      <a:pt x="540" y="172"/>
                    </a:lnTo>
                    <a:lnTo>
                      <a:pt x="540" y="172"/>
                    </a:lnTo>
                    <a:lnTo>
                      <a:pt x="540" y="172"/>
                    </a:lnTo>
                    <a:lnTo>
                      <a:pt x="540" y="170"/>
                    </a:lnTo>
                    <a:lnTo>
                      <a:pt x="540" y="170"/>
                    </a:lnTo>
                    <a:lnTo>
                      <a:pt x="542" y="168"/>
                    </a:lnTo>
                    <a:lnTo>
                      <a:pt x="542" y="168"/>
                    </a:lnTo>
                    <a:lnTo>
                      <a:pt x="544" y="170"/>
                    </a:lnTo>
                    <a:lnTo>
                      <a:pt x="544" y="170"/>
                    </a:lnTo>
                    <a:lnTo>
                      <a:pt x="544" y="168"/>
                    </a:lnTo>
                    <a:lnTo>
                      <a:pt x="544" y="168"/>
                    </a:lnTo>
                    <a:lnTo>
                      <a:pt x="548" y="168"/>
                    </a:lnTo>
                    <a:lnTo>
                      <a:pt x="550" y="168"/>
                    </a:lnTo>
                    <a:lnTo>
                      <a:pt x="550" y="168"/>
                    </a:lnTo>
                    <a:lnTo>
                      <a:pt x="552" y="168"/>
                    </a:lnTo>
                    <a:lnTo>
                      <a:pt x="552" y="168"/>
                    </a:lnTo>
                    <a:lnTo>
                      <a:pt x="550" y="166"/>
                    </a:lnTo>
                    <a:lnTo>
                      <a:pt x="550" y="166"/>
                    </a:lnTo>
                    <a:lnTo>
                      <a:pt x="550" y="166"/>
                    </a:lnTo>
                    <a:lnTo>
                      <a:pt x="550" y="166"/>
                    </a:lnTo>
                    <a:lnTo>
                      <a:pt x="550" y="164"/>
                    </a:lnTo>
                    <a:lnTo>
                      <a:pt x="550" y="164"/>
                    </a:lnTo>
                    <a:lnTo>
                      <a:pt x="550" y="164"/>
                    </a:lnTo>
                    <a:lnTo>
                      <a:pt x="550" y="164"/>
                    </a:lnTo>
                    <a:lnTo>
                      <a:pt x="550" y="162"/>
                    </a:lnTo>
                    <a:lnTo>
                      <a:pt x="550" y="162"/>
                    </a:lnTo>
                    <a:lnTo>
                      <a:pt x="546" y="160"/>
                    </a:lnTo>
                    <a:lnTo>
                      <a:pt x="546" y="160"/>
                    </a:lnTo>
                    <a:lnTo>
                      <a:pt x="546" y="158"/>
                    </a:lnTo>
                    <a:lnTo>
                      <a:pt x="546" y="158"/>
                    </a:lnTo>
                    <a:lnTo>
                      <a:pt x="542" y="152"/>
                    </a:lnTo>
                    <a:lnTo>
                      <a:pt x="542" y="152"/>
                    </a:lnTo>
                    <a:lnTo>
                      <a:pt x="534" y="152"/>
                    </a:lnTo>
                    <a:lnTo>
                      <a:pt x="534" y="152"/>
                    </a:lnTo>
                    <a:lnTo>
                      <a:pt x="534" y="152"/>
                    </a:lnTo>
                    <a:lnTo>
                      <a:pt x="534" y="152"/>
                    </a:lnTo>
                    <a:lnTo>
                      <a:pt x="532" y="152"/>
                    </a:lnTo>
                    <a:lnTo>
                      <a:pt x="532" y="152"/>
                    </a:lnTo>
                    <a:lnTo>
                      <a:pt x="532" y="150"/>
                    </a:lnTo>
                    <a:lnTo>
                      <a:pt x="532" y="150"/>
                    </a:lnTo>
                    <a:lnTo>
                      <a:pt x="530" y="150"/>
                    </a:lnTo>
                    <a:lnTo>
                      <a:pt x="530" y="150"/>
                    </a:lnTo>
                    <a:lnTo>
                      <a:pt x="524" y="148"/>
                    </a:lnTo>
                    <a:lnTo>
                      <a:pt x="524" y="148"/>
                    </a:lnTo>
                    <a:lnTo>
                      <a:pt x="524" y="148"/>
                    </a:lnTo>
                    <a:lnTo>
                      <a:pt x="524" y="148"/>
                    </a:lnTo>
                    <a:lnTo>
                      <a:pt x="526" y="152"/>
                    </a:lnTo>
                    <a:lnTo>
                      <a:pt x="528" y="154"/>
                    </a:lnTo>
                    <a:lnTo>
                      <a:pt x="528" y="154"/>
                    </a:lnTo>
                    <a:lnTo>
                      <a:pt x="528" y="156"/>
                    </a:lnTo>
                    <a:lnTo>
                      <a:pt x="528" y="156"/>
                    </a:lnTo>
                    <a:lnTo>
                      <a:pt x="530" y="156"/>
                    </a:lnTo>
                    <a:lnTo>
                      <a:pt x="530" y="156"/>
                    </a:lnTo>
                    <a:lnTo>
                      <a:pt x="530" y="160"/>
                    </a:lnTo>
                    <a:lnTo>
                      <a:pt x="530" y="160"/>
                    </a:lnTo>
                    <a:lnTo>
                      <a:pt x="530" y="160"/>
                    </a:lnTo>
                    <a:lnTo>
                      <a:pt x="530" y="160"/>
                    </a:lnTo>
                    <a:lnTo>
                      <a:pt x="530" y="160"/>
                    </a:lnTo>
                    <a:lnTo>
                      <a:pt x="530" y="160"/>
                    </a:lnTo>
                    <a:lnTo>
                      <a:pt x="528" y="160"/>
                    </a:lnTo>
                    <a:lnTo>
                      <a:pt x="528" y="160"/>
                    </a:lnTo>
                    <a:lnTo>
                      <a:pt x="528" y="162"/>
                    </a:lnTo>
                    <a:lnTo>
                      <a:pt x="528" y="162"/>
                    </a:lnTo>
                    <a:lnTo>
                      <a:pt x="528" y="162"/>
                    </a:lnTo>
                    <a:lnTo>
                      <a:pt x="528" y="162"/>
                    </a:lnTo>
                    <a:lnTo>
                      <a:pt x="528" y="164"/>
                    </a:lnTo>
                    <a:lnTo>
                      <a:pt x="528" y="164"/>
                    </a:lnTo>
                    <a:lnTo>
                      <a:pt x="526" y="164"/>
                    </a:lnTo>
                    <a:lnTo>
                      <a:pt x="526" y="164"/>
                    </a:lnTo>
                    <a:lnTo>
                      <a:pt x="526" y="164"/>
                    </a:lnTo>
                    <a:lnTo>
                      <a:pt x="526" y="164"/>
                    </a:lnTo>
                    <a:lnTo>
                      <a:pt x="526" y="166"/>
                    </a:lnTo>
                    <a:lnTo>
                      <a:pt x="524" y="168"/>
                    </a:lnTo>
                    <a:lnTo>
                      <a:pt x="524" y="168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6" y="172"/>
                    </a:lnTo>
                    <a:lnTo>
                      <a:pt x="526" y="174"/>
                    </a:lnTo>
                    <a:lnTo>
                      <a:pt x="526" y="174"/>
                    </a:lnTo>
                    <a:lnTo>
                      <a:pt x="528" y="174"/>
                    </a:lnTo>
                    <a:lnTo>
                      <a:pt x="528" y="174"/>
                    </a:lnTo>
                    <a:lnTo>
                      <a:pt x="526" y="176"/>
                    </a:lnTo>
                    <a:lnTo>
                      <a:pt x="526" y="176"/>
                    </a:lnTo>
                    <a:lnTo>
                      <a:pt x="528" y="176"/>
                    </a:lnTo>
                    <a:lnTo>
                      <a:pt x="528" y="176"/>
                    </a:lnTo>
                    <a:lnTo>
                      <a:pt x="526" y="180"/>
                    </a:lnTo>
                    <a:lnTo>
                      <a:pt x="524" y="180"/>
                    </a:lnTo>
                    <a:lnTo>
                      <a:pt x="524" y="180"/>
                    </a:lnTo>
                    <a:lnTo>
                      <a:pt x="524" y="184"/>
                    </a:lnTo>
                    <a:lnTo>
                      <a:pt x="524" y="184"/>
                    </a:lnTo>
                    <a:lnTo>
                      <a:pt x="522" y="184"/>
                    </a:lnTo>
                    <a:lnTo>
                      <a:pt x="522" y="184"/>
                    </a:lnTo>
                    <a:lnTo>
                      <a:pt x="522" y="192"/>
                    </a:lnTo>
                    <a:lnTo>
                      <a:pt x="522" y="192"/>
                    </a:lnTo>
                    <a:lnTo>
                      <a:pt x="518" y="192"/>
                    </a:lnTo>
                    <a:lnTo>
                      <a:pt x="518" y="192"/>
                    </a:lnTo>
                    <a:lnTo>
                      <a:pt x="518" y="190"/>
                    </a:lnTo>
                    <a:lnTo>
                      <a:pt x="518" y="190"/>
                    </a:lnTo>
                    <a:lnTo>
                      <a:pt x="518" y="188"/>
                    </a:lnTo>
                    <a:lnTo>
                      <a:pt x="518" y="188"/>
                    </a:lnTo>
                    <a:lnTo>
                      <a:pt x="516" y="188"/>
                    </a:lnTo>
                    <a:lnTo>
                      <a:pt x="516" y="188"/>
                    </a:lnTo>
                    <a:lnTo>
                      <a:pt x="516" y="186"/>
                    </a:lnTo>
                    <a:lnTo>
                      <a:pt x="516" y="186"/>
                    </a:lnTo>
                    <a:lnTo>
                      <a:pt x="512" y="186"/>
                    </a:lnTo>
                    <a:lnTo>
                      <a:pt x="512" y="186"/>
                    </a:lnTo>
                    <a:lnTo>
                      <a:pt x="510" y="184"/>
                    </a:lnTo>
                    <a:lnTo>
                      <a:pt x="510" y="184"/>
                    </a:lnTo>
                    <a:lnTo>
                      <a:pt x="508" y="184"/>
                    </a:lnTo>
                    <a:lnTo>
                      <a:pt x="508" y="184"/>
                    </a:lnTo>
                    <a:lnTo>
                      <a:pt x="506" y="186"/>
                    </a:lnTo>
                    <a:lnTo>
                      <a:pt x="506" y="186"/>
                    </a:lnTo>
                    <a:lnTo>
                      <a:pt x="506" y="186"/>
                    </a:lnTo>
                    <a:lnTo>
                      <a:pt x="506" y="186"/>
                    </a:lnTo>
                    <a:lnTo>
                      <a:pt x="504" y="188"/>
                    </a:lnTo>
                    <a:lnTo>
                      <a:pt x="504" y="188"/>
                    </a:lnTo>
                    <a:lnTo>
                      <a:pt x="500" y="188"/>
                    </a:lnTo>
                    <a:lnTo>
                      <a:pt x="500" y="188"/>
                    </a:lnTo>
                    <a:lnTo>
                      <a:pt x="498" y="192"/>
                    </a:lnTo>
                    <a:lnTo>
                      <a:pt x="498" y="192"/>
                    </a:lnTo>
                    <a:lnTo>
                      <a:pt x="496" y="192"/>
                    </a:lnTo>
                    <a:lnTo>
                      <a:pt x="494" y="194"/>
                    </a:lnTo>
                    <a:lnTo>
                      <a:pt x="494" y="194"/>
                    </a:lnTo>
                    <a:lnTo>
                      <a:pt x="494" y="194"/>
                    </a:lnTo>
                    <a:lnTo>
                      <a:pt x="494" y="194"/>
                    </a:lnTo>
                    <a:lnTo>
                      <a:pt x="494" y="196"/>
                    </a:lnTo>
                    <a:lnTo>
                      <a:pt x="494" y="196"/>
                    </a:lnTo>
                    <a:lnTo>
                      <a:pt x="492" y="196"/>
                    </a:lnTo>
                    <a:lnTo>
                      <a:pt x="492" y="196"/>
                    </a:lnTo>
                    <a:lnTo>
                      <a:pt x="492" y="200"/>
                    </a:lnTo>
                    <a:lnTo>
                      <a:pt x="494" y="204"/>
                    </a:lnTo>
                    <a:lnTo>
                      <a:pt x="494" y="204"/>
                    </a:lnTo>
                    <a:lnTo>
                      <a:pt x="494" y="204"/>
                    </a:lnTo>
                    <a:lnTo>
                      <a:pt x="494" y="204"/>
                    </a:lnTo>
                    <a:lnTo>
                      <a:pt x="496" y="204"/>
                    </a:lnTo>
                    <a:lnTo>
                      <a:pt x="496" y="204"/>
                    </a:lnTo>
                    <a:lnTo>
                      <a:pt x="500" y="208"/>
                    </a:lnTo>
                    <a:lnTo>
                      <a:pt x="500" y="208"/>
                    </a:lnTo>
                    <a:lnTo>
                      <a:pt x="500" y="212"/>
                    </a:lnTo>
                    <a:lnTo>
                      <a:pt x="500" y="212"/>
                    </a:lnTo>
                    <a:lnTo>
                      <a:pt x="496" y="210"/>
                    </a:lnTo>
                    <a:lnTo>
                      <a:pt x="496" y="210"/>
                    </a:lnTo>
                    <a:lnTo>
                      <a:pt x="496" y="210"/>
                    </a:lnTo>
                    <a:lnTo>
                      <a:pt x="496" y="210"/>
                    </a:lnTo>
                    <a:lnTo>
                      <a:pt x="490" y="210"/>
                    </a:lnTo>
                    <a:lnTo>
                      <a:pt x="490" y="210"/>
                    </a:lnTo>
                    <a:lnTo>
                      <a:pt x="490" y="210"/>
                    </a:lnTo>
                    <a:lnTo>
                      <a:pt x="490" y="210"/>
                    </a:lnTo>
                    <a:lnTo>
                      <a:pt x="488" y="208"/>
                    </a:lnTo>
                    <a:lnTo>
                      <a:pt x="488" y="208"/>
                    </a:lnTo>
                    <a:lnTo>
                      <a:pt x="488" y="208"/>
                    </a:lnTo>
                    <a:lnTo>
                      <a:pt x="488" y="208"/>
                    </a:lnTo>
                    <a:lnTo>
                      <a:pt x="486" y="208"/>
                    </a:lnTo>
                    <a:lnTo>
                      <a:pt x="486" y="208"/>
                    </a:lnTo>
                    <a:lnTo>
                      <a:pt x="486" y="208"/>
                    </a:lnTo>
                    <a:lnTo>
                      <a:pt x="486" y="208"/>
                    </a:lnTo>
                    <a:lnTo>
                      <a:pt x="484" y="208"/>
                    </a:lnTo>
                    <a:lnTo>
                      <a:pt x="482" y="210"/>
                    </a:lnTo>
                    <a:lnTo>
                      <a:pt x="482" y="210"/>
                    </a:lnTo>
                    <a:lnTo>
                      <a:pt x="482" y="210"/>
                    </a:lnTo>
                    <a:lnTo>
                      <a:pt x="482" y="210"/>
                    </a:lnTo>
                    <a:lnTo>
                      <a:pt x="482" y="208"/>
                    </a:lnTo>
                    <a:lnTo>
                      <a:pt x="482" y="208"/>
                    </a:lnTo>
                    <a:lnTo>
                      <a:pt x="482" y="208"/>
                    </a:lnTo>
                    <a:lnTo>
                      <a:pt x="482" y="208"/>
                    </a:lnTo>
                    <a:lnTo>
                      <a:pt x="484" y="206"/>
                    </a:lnTo>
                    <a:lnTo>
                      <a:pt x="484" y="206"/>
                    </a:lnTo>
                    <a:lnTo>
                      <a:pt x="484" y="206"/>
                    </a:lnTo>
                    <a:lnTo>
                      <a:pt x="482" y="204"/>
                    </a:lnTo>
                    <a:lnTo>
                      <a:pt x="482" y="204"/>
                    </a:lnTo>
                    <a:lnTo>
                      <a:pt x="482" y="204"/>
                    </a:lnTo>
                    <a:lnTo>
                      <a:pt x="482" y="204"/>
                    </a:lnTo>
                    <a:lnTo>
                      <a:pt x="478" y="204"/>
                    </a:lnTo>
                    <a:lnTo>
                      <a:pt x="478" y="204"/>
                    </a:lnTo>
                    <a:lnTo>
                      <a:pt x="476" y="200"/>
                    </a:lnTo>
                    <a:lnTo>
                      <a:pt x="476" y="200"/>
                    </a:lnTo>
                    <a:lnTo>
                      <a:pt x="472" y="200"/>
                    </a:lnTo>
                    <a:lnTo>
                      <a:pt x="472" y="200"/>
                    </a:lnTo>
                    <a:lnTo>
                      <a:pt x="472" y="206"/>
                    </a:lnTo>
                    <a:lnTo>
                      <a:pt x="472" y="206"/>
                    </a:lnTo>
                    <a:lnTo>
                      <a:pt x="470" y="206"/>
                    </a:lnTo>
                    <a:lnTo>
                      <a:pt x="470" y="206"/>
                    </a:lnTo>
                    <a:lnTo>
                      <a:pt x="470" y="206"/>
                    </a:lnTo>
                    <a:lnTo>
                      <a:pt x="470" y="206"/>
                    </a:lnTo>
                    <a:lnTo>
                      <a:pt x="470" y="206"/>
                    </a:lnTo>
                    <a:lnTo>
                      <a:pt x="470" y="206"/>
                    </a:lnTo>
                    <a:lnTo>
                      <a:pt x="470" y="210"/>
                    </a:lnTo>
                    <a:lnTo>
                      <a:pt x="470" y="210"/>
                    </a:lnTo>
                    <a:lnTo>
                      <a:pt x="472" y="210"/>
                    </a:lnTo>
                    <a:lnTo>
                      <a:pt x="472" y="210"/>
                    </a:lnTo>
                    <a:lnTo>
                      <a:pt x="474" y="212"/>
                    </a:lnTo>
                    <a:lnTo>
                      <a:pt x="478" y="214"/>
                    </a:lnTo>
                    <a:lnTo>
                      <a:pt x="478" y="214"/>
                    </a:lnTo>
                    <a:lnTo>
                      <a:pt x="478" y="220"/>
                    </a:lnTo>
                    <a:lnTo>
                      <a:pt x="478" y="220"/>
                    </a:lnTo>
                    <a:lnTo>
                      <a:pt x="478" y="222"/>
                    </a:lnTo>
                    <a:lnTo>
                      <a:pt x="478" y="222"/>
                    </a:lnTo>
                    <a:lnTo>
                      <a:pt x="478" y="222"/>
                    </a:lnTo>
                    <a:lnTo>
                      <a:pt x="478" y="222"/>
                    </a:lnTo>
                    <a:lnTo>
                      <a:pt x="478" y="224"/>
                    </a:lnTo>
                    <a:lnTo>
                      <a:pt x="478" y="224"/>
                    </a:lnTo>
                    <a:lnTo>
                      <a:pt x="476" y="224"/>
                    </a:lnTo>
                    <a:lnTo>
                      <a:pt x="476" y="224"/>
                    </a:lnTo>
                    <a:lnTo>
                      <a:pt x="476" y="226"/>
                    </a:lnTo>
                    <a:lnTo>
                      <a:pt x="476" y="226"/>
                    </a:lnTo>
                    <a:lnTo>
                      <a:pt x="474" y="226"/>
                    </a:lnTo>
                    <a:lnTo>
                      <a:pt x="474" y="226"/>
                    </a:lnTo>
                    <a:lnTo>
                      <a:pt x="474" y="224"/>
                    </a:lnTo>
                    <a:lnTo>
                      <a:pt x="474" y="224"/>
                    </a:lnTo>
                    <a:lnTo>
                      <a:pt x="468" y="222"/>
                    </a:lnTo>
                    <a:lnTo>
                      <a:pt x="462" y="222"/>
                    </a:lnTo>
                    <a:lnTo>
                      <a:pt x="462" y="222"/>
                    </a:lnTo>
                    <a:lnTo>
                      <a:pt x="462" y="222"/>
                    </a:lnTo>
                    <a:lnTo>
                      <a:pt x="462" y="218"/>
                    </a:lnTo>
                    <a:lnTo>
                      <a:pt x="462" y="218"/>
                    </a:lnTo>
                    <a:lnTo>
                      <a:pt x="460" y="216"/>
                    </a:lnTo>
                    <a:lnTo>
                      <a:pt x="460" y="216"/>
                    </a:lnTo>
                    <a:lnTo>
                      <a:pt x="458" y="216"/>
                    </a:lnTo>
                    <a:lnTo>
                      <a:pt x="458" y="216"/>
                    </a:lnTo>
                    <a:lnTo>
                      <a:pt x="458" y="218"/>
                    </a:lnTo>
                    <a:lnTo>
                      <a:pt x="458" y="218"/>
                    </a:lnTo>
                    <a:lnTo>
                      <a:pt x="454" y="216"/>
                    </a:lnTo>
                    <a:lnTo>
                      <a:pt x="454" y="216"/>
                    </a:lnTo>
                    <a:lnTo>
                      <a:pt x="454" y="214"/>
                    </a:lnTo>
                    <a:lnTo>
                      <a:pt x="454" y="214"/>
                    </a:lnTo>
                    <a:lnTo>
                      <a:pt x="454" y="212"/>
                    </a:lnTo>
                    <a:lnTo>
                      <a:pt x="454" y="212"/>
                    </a:lnTo>
                    <a:lnTo>
                      <a:pt x="454" y="212"/>
                    </a:lnTo>
                    <a:lnTo>
                      <a:pt x="454" y="212"/>
                    </a:lnTo>
                    <a:lnTo>
                      <a:pt x="454" y="212"/>
                    </a:lnTo>
                    <a:lnTo>
                      <a:pt x="454" y="212"/>
                    </a:lnTo>
                    <a:lnTo>
                      <a:pt x="454" y="210"/>
                    </a:lnTo>
                    <a:lnTo>
                      <a:pt x="454" y="210"/>
                    </a:lnTo>
                    <a:lnTo>
                      <a:pt x="454" y="210"/>
                    </a:lnTo>
                    <a:lnTo>
                      <a:pt x="454" y="210"/>
                    </a:lnTo>
                    <a:lnTo>
                      <a:pt x="454" y="204"/>
                    </a:lnTo>
                    <a:lnTo>
                      <a:pt x="454" y="204"/>
                    </a:lnTo>
                    <a:lnTo>
                      <a:pt x="452" y="204"/>
                    </a:lnTo>
                    <a:lnTo>
                      <a:pt x="452" y="204"/>
                    </a:lnTo>
                    <a:lnTo>
                      <a:pt x="452" y="202"/>
                    </a:lnTo>
                    <a:lnTo>
                      <a:pt x="452" y="202"/>
                    </a:lnTo>
                    <a:lnTo>
                      <a:pt x="452" y="202"/>
                    </a:lnTo>
                    <a:lnTo>
                      <a:pt x="452" y="202"/>
                    </a:lnTo>
                    <a:lnTo>
                      <a:pt x="452" y="198"/>
                    </a:lnTo>
                    <a:lnTo>
                      <a:pt x="452" y="198"/>
                    </a:lnTo>
                    <a:lnTo>
                      <a:pt x="454" y="196"/>
                    </a:lnTo>
                    <a:lnTo>
                      <a:pt x="454" y="196"/>
                    </a:lnTo>
                    <a:lnTo>
                      <a:pt x="452" y="194"/>
                    </a:lnTo>
                    <a:lnTo>
                      <a:pt x="452" y="194"/>
                    </a:lnTo>
                    <a:lnTo>
                      <a:pt x="450" y="192"/>
                    </a:lnTo>
                    <a:lnTo>
                      <a:pt x="448" y="192"/>
                    </a:lnTo>
                    <a:lnTo>
                      <a:pt x="448" y="192"/>
                    </a:lnTo>
                    <a:lnTo>
                      <a:pt x="448" y="190"/>
                    </a:lnTo>
                    <a:lnTo>
                      <a:pt x="448" y="190"/>
                    </a:lnTo>
                    <a:lnTo>
                      <a:pt x="444" y="190"/>
                    </a:lnTo>
                    <a:lnTo>
                      <a:pt x="444" y="190"/>
                    </a:lnTo>
                    <a:lnTo>
                      <a:pt x="444" y="190"/>
                    </a:lnTo>
                    <a:lnTo>
                      <a:pt x="444" y="190"/>
                    </a:lnTo>
                    <a:lnTo>
                      <a:pt x="442" y="190"/>
                    </a:lnTo>
                    <a:lnTo>
                      <a:pt x="442" y="190"/>
                    </a:lnTo>
                    <a:lnTo>
                      <a:pt x="442" y="190"/>
                    </a:lnTo>
                    <a:lnTo>
                      <a:pt x="442" y="190"/>
                    </a:lnTo>
                    <a:lnTo>
                      <a:pt x="440" y="190"/>
                    </a:lnTo>
                    <a:lnTo>
                      <a:pt x="440" y="190"/>
                    </a:lnTo>
                    <a:lnTo>
                      <a:pt x="438" y="188"/>
                    </a:lnTo>
                    <a:lnTo>
                      <a:pt x="438" y="188"/>
                    </a:lnTo>
                    <a:lnTo>
                      <a:pt x="434" y="188"/>
                    </a:lnTo>
                    <a:lnTo>
                      <a:pt x="434" y="188"/>
                    </a:lnTo>
                    <a:lnTo>
                      <a:pt x="434" y="186"/>
                    </a:lnTo>
                    <a:lnTo>
                      <a:pt x="434" y="186"/>
                    </a:lnTo>
                    <a:lnTo>
                      <a:pt x="438" y="186"/>
                    </a:lnTo>
                    <a:lnTo>
                      <a:pt x="438" y="186"/>
                    </a:lnTo>
                    <a:lnTo>
                      <a:pt x="438" y="186"/>
                    </a:lnTo>
                    <a:lnTo>
                      <a:pt x="438" y="186"/>
                    </a:lnTo>
                    <a:lnTo>
                      <a:pt x="438" y="186"/>
                    </a:lnTo>
                    <a:lnTo>
                      <a:pt x="438" y="186"/>
                    </a:lnTo>
                    <a:lnTo>
                      <a:pt x="438" y="184"/>
                    </a:lnTo>
                    <a:lnTo>
                      <a:pt x="438" y="184"/>
                    </a:lnTo>
                    <a:lnTo>
                      <a:pt x="438" y="184"/>
                    </a:lnTo>
                    <a:lnTo>
                      <a:pt x="438" y="184"/>
                    </a:lnTo>
                    <a:lnTo>
                      <a:pt x="438" y="184"/>
                    </a:lnTo>
                    <a:lnTo>
                      <a:pt x="438" y="184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32" y="182"/>
                    </a:lnTo>
                    <a:lnTo>
                      <a:pt x="432" y="182"/>
                    </a:lnTo>
                    <a:lnTo>
                      <a:pt x="434" y="180"/>
                    </a:lnTo>
                    <a:lnTo>
                      <a:pt x="434" y="180"/>
                    </a:lnTo>
                    <a:lnTo>
                      <a:pt x="436" y="180"/>
                    </a:lnTo>
                    <a:lnTo>
                      <a:pt x="436" y="180"/>
                    </a:lnTo>
                    <a:lnTo>
                      <a:pt x="432" y="178"/>
                    </a:lnTo>
                    <a:lnTo>
                      <a:pt x="430" y="180"/>
                    </a:lnTo>
                    <a:lnTo>
                      <a:pt x="430" y="180"/>
                    </a:lnTo>
                    <a:lnTo>
                      <a:pt x="430" y="178"/>
                    </a:lnTo>
                    <a:lnTo>
                      <a:pt x="430" y="178"/>
                    </a:lnTo>
                    <a:lnTo>
                      <a:pt x="430" y="178"/>
                    </a:lnTo>
                    <a:lnTo>
                      <a:pt x="430" y="178"/>
                    </a:lnTo>
                    <a:lnTo>
                      <a:pt x="432" y="176"/>
                    </a:lnTo>
                    <a:lnTo>
                      <a:pt x="432" y="176"/>
                    </a:lnTo>
                    <a:lnTo>
                      <a:pt x="430" y="176"/>
                    </a:lnTo>
                    <a:lnTo>
                      <a:pt x="430" y="176"/>
                    </a:lnTo>
                    <a:lnTo>
                      <a:pt x="428" y="174"/>
                    </a:lnTo>
                    <a:lnTo>
                      <a:pt x="428" y="174"/>
                    </a:lnTo>
                    <a:lnTo>
                      <a:pt x="428" y="172"/>
                    </a:lnTo>
                    <a:lnTo>
                      <a:pt x="426" y="172"/>
                    </a:lnTo>
                    <a:lnTo>
                      <a:pt x="426" y="172"/>
                    </a:lnTo>
                    <a:lnTo>
                      <a:pt x="426" y="170"/>
                    </a:lnTo>
                    <a:lnTo>
                      <a:pt x="426" y="170"/>
                    </a:lnTo>
                    <a:lnTo>
                      <a:pt x="428" y="170"/>
                    </a:lnTo>
                    <a:lnTo>
                      <a:pt x="428" y="170"/>
                    </a:lnTo>
                    <a:lnTo>
                      <a:pt x="428" y="170"/>
                    </a:lnTo>
                    <a:lnTo>
                      <a:pt x="428" y="170"/>
                    </a:lnTo>
                    <a:lnTo>
                      <a:pt x="432" y="172"/>
                    </a:lnTo>
                    <a:lnTo>
                      <a:pt x="432" y="172"/>
                    </a:lnTo>
                    <a:lnTo>
                      <a:pt x="432" y="174"/>
                    </a:lnTo>
                    <a:lnTo>
                      <a:pt x="432" y="174"/>
                    </a:lnTo>
                    <a:lnTo>
                      <a:pt x="432" y="174"/>
                    </a:lnTo>
                    <a:lnTo>
                      <a:pt x="432" y="174"/>
                    </a:lnTo>
                    <a:lnTo>
                      <a:pt x="434" y="174"/>
                    </a:lnTo>
                    <a:lnTo>
                      <a:pt x="434" y="174"/>
                    </a:lnTo>
                    <a:lnTo>
                      <a:pt x="434" y="176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6" y="176"/>
                    </a:lnTo>
                    <a:lnTo>
                      <a:pt x="436" y="176"/>
                    </a:lnTo>
                    <a:lnTo>
                      <a:pt x="436" y="176"/>
                    </a:lnTo>
                    <a:lnTo>
                      <a:pt x="440" y="176"/>
                    </a:lnTo>
                    <a:lnTo>
                      <a:pt x="440" y="176"/>
                    </a:lnTo>
                    <a:lnTo>
                      <a:pt x="440" y="176"/>
                    </a:lnTo>
                    <a:lnTo>
                      <a:pt x="440" y="176"/>
                    </a:lnTo>
                    <a:lnTo>
                      <a:pt x="444" y="180"/>
                    </a:lnTo>
                    <a:lnTo>
                      <a:pt x="444" y="180"/>
                    </a:lnTo>
                    <a:lnTo>
                      <a:pt x="444" y="182"/>
                    </a:lnTo>
                    <a:lnTo>
                      <a:pt x="444" y="182"/>
                    </a:lnTo>
                    <a:lnTo>
                      <a:pt x="446" y="182"/>
                    </a:lnTo>
                    <a:lnTo>
                      <a:pt x="446" y="182"/>
                    </a:lnTo>
                    <a:lnTo>
                      <a:pt x="446" y="178"/>
                    </a:lnTo>
                    <a:lnTo>
                      <a:pt x="446" y="178"/>
                    </a:lnTo>
                    <a:lnTo>
                      <a:pt x="446" y="178"/>
                    </a:lnTo>
                    <a:lnTo>
                      <a:pt x="446" y="178"/>
                    </a:lnTo>
                    <a:lnTo>
                      <a:pt x="448" y="178"/>
                    </a:lnTo>
                    <a:lnTo>
                      <a:pt x="448" y="178"/>
                    </a:lnTo>
                    <a:lnTo>
                      <a:pt x="450" y="182"/>
                    </a:lnTo>
                    <a:lnTo>
                      <a:pt x="450" y="182"/>
                    </a:lnTo>
                    <a:lnTo>
                      <a:pt x="456" y="184"/>
                    </a:lnTo>
                    <a:lnTo>
                      <a:pt x="456" y="184"/>
                    </a:lnTo>
                    <a:lnTo>
                      <a:pt x="456" y="184"/>
                    </a:lnTo>
                    <a:lnTo>
                      <a:pt x="456" y="184"/>
                    </a:lnTo>
                    <a:lnTo>
                      <a:pt x="462" y="184"/>
                    </a:lnTo>
                    <a:lnTo>
                      <a:pt x="462" y="184"/>
                    </a:lnTo>
                    <a:lnTo>
                      <a:pt x="462" y="186"/>
                    </a:lnTo>
                    <a:lnTo>
                      <a:pt x="462" y="186"/>
                    </a:lnTo>
                    <a:lnTo>
                      <a:pt x="466" y="186"/>
                    </a:lnTo>
                    <a:lnTo>
                      <a:pt x="466" y="186"/>
                    </a:lnTo>
                    <a:lnTo>
                      <a:pt x="466" y="188"/>
                    </a:lnTo>
                    <a:lnTo>
                      <a:pt x="466" y="188"/>
                    </a:lnTo>
                    <a:lnTo>
                      <a:pt x="472" y="188"/>
                    </a:lnTo>
                    <a:lnTo>
                      <a:pt x="472" y="188"/>
                    </a:lnTo>
                    <a:lnTo>
                      <a:pt x="472" y="188"/>
                    </a:lnTo>
                    <a:lnTo>
                      <a:pt x="472" y="188"/>
                    </a:lnTo>
                    <a:lnTo>
                      <a:pt x="474" y="188"/>
                    </a:lnTo>
                    <a:lnTo>
                      <a:pt x="474" y="188"/>
                    </a:lnTo>
                    <a:lnTo>
                      <a:pt x="474" y="188"/>
                    </a:lnTo>
                    <a:lnTo>
                      <a:pt x="474" y="188"/>
                    </a:lnTo>
                    <a:lnTo>
                      <a:pt x="484" y="190"/>
                    </a:lnTo>
                    <a:lnTo>
                      <a:pt x="484" y="190"/>
                    </a:lnTo>
                    <a:lnTo>
                      <a:pt x="484" y="188"/>
                    </a:lnTo>
                    <a:lnTo>
                      <a:pt x="484" y="188"/>
                    </a:lnTo>
                    <a:lnTo>
                      <a:pt x="486" y="188"/>
                    </a:lnTo>
                    <a:lnTo>
                      <a:pt x="486" y="188"/>
                    </a:lnTo>
                    <a:lnTo>
                      <a:pt x="486" y="188"/>
                    </a:lnTo>
                    <a:lnTo>
                      <a:pt x="486" y="188"/>
                    </a:lnTo>
                    <a:lnTo>
                      <a:pt x="488" y="188"/>
                    </a:lnTo>
                    <a:lnTo>
                      <a:pt x="488" y="188"/>
                    </a:lnTo>
                    <a:lnTo>
                      <a:pt x="488" y="186"/>
                    </a:lnTo>
                    <a:lnTo>
                      <a:pt x="488" y="186"/>
                    </a:lnTo>
                    <a:lnTo>
                      <a:pt x="490" y="186"/>
                    </a:lnTo>
                    <a:lnTo>
                      <a:pt x="490" y="186"/>
                    </a:lnTo>
                    <a:lnTo>
                      <a:pt x="490" y="186"/>
                    </a:lnTo>
                    <a:lnTo>
                      <a:pt x="490" y="186"/>
                    </a:lnTo>
                    <a:lnTo>
                      <a:pt x="492" y="186"/>
                    </a:lnTo>
                    <a:lnTo>
                      <a:pt x="492" y="186"/>
                    </a:lnTo>
                    <a:lnTo>
                      <a:pt x="494" y="182"/>
                    </a:lnTo>
                    <a:lnTo>
                      <a:pt x="494" y="182"/>
                    </a:lnTo>
                    <a:lnTo>
                      <a:pt x="496" y="182"/>
                    </a:lnTo>
                    <a:lnTo>
                      <a:pt x="496" y="182"/>
                    </a:lnTo>
                    <a:lnTo>
                      <a:pt x="496" y="180"/>
                    </a:lnTo>
                    <a:lnTo>
                      <a:pt x="496" y="180"/>
                    </a:lnTo>
                    <a:lnTo>
                      <a:pt x="498" y="178"/>
                    </a:lnTo>
                    <a:lnTo>
                      <a:pt x="500" y="176"/>
                    </a:lnTo>
                    <a:lnTo>
                      <a:pt x="500" y="176"/>
                    </a:lnTo>
                    <a:lnTo>
                      <a:pt x="502" y="176"/>
                    </a:lnTo>
                    <a:lnTo>
                      <a:pt x="502" y="176"/>
                    </a:lnTo>
                    <a:lnTo>
                      <a:pt x="500" y="168"/>
                    </a:lnTo>
                    <a:lnTo>
                      <a:pt x="500" y="168"/>
                    </a:lnTo>
                    <a:lnTo>
                      <a:pt x="500" y="168"/>
                    </a:lnTo>
                    <a:lnTo>
                      <a:pt x="500" y="168"/>
                    </a:lnTo>
                    <a:lnTo>
                      <a:pt x="500" y="166"/>
                    </a:lnTo>
                    <a:lnTo>
                      <a:pt x="500" y="166"/>
                    </a:lnTo>
                    <a:lnTo>
                      <a:pt x="498" y="166"/>
                    </a:lnTo>
                    <a:lnTo>
                      <a:pt x="498" y="166"/>
                    </a:lnTo>
                    <a:lnTo>
                      <a:pt x="498" y="164"/>
                    </a:lnTo>
                    <a:lnTo>
                      <a:pt x="498" y="164"/>
                    </a:lnTo>
                    <a:lnTo>
                      <a:pt x="494" y="164"/>
                    </a:lnTo>
                    <a:lnTo>
                      <a:pt x="494" y="164"/>
                    </a:lnTo>
                    <a:lnTo>
                      <a:pt x="494" y="162"/>
                    </a:lnTo>
                    <a:lnTo>
                      <a:pt x="494" y="162"/>
                    </a:lnTo>
                    <a:lnTo>
                      <a:pt x="492" y="162"/>
                    </a:lnTo>
                    <a:lnTo>
                      <a:pt x="488" y="160"/>
                    </a:lnTo>
                    <a:lnTo>
                      <a:pt x="488" y="160"/>
                    </a:lnTo>
                    <a:lnTo>
                      <a:pt x="488" y="158"/>
                    </a:lnTo>
                    <a:lnTo>
                      <a:pt x="488" y="158"/>
                    </a:lnTo>
                    <a:lnTo>
                      <a:pt x="488" y="158"/>
                    </a:lnTo>
                    <a:lnTo>
                      <a:pt x="488" y="158"/>
                    </a:lnTo>
                    <a:lnTo>
                      <a:pt x="488" y="158"/>
                    </a:lnTo>
                    <a:lnTo>
                      <a:pt x="488" y="158"/>
                    </a:lnTo>
                    <a:lnTo>
                      <a:pt x="488" y="158"/>
                    </a:lnTo>
                    <a:lnTo>
                      <a:pt x="488" y="158"/>
                    </a:lnTo>
                    <a:lnTo>
                      <a:pt x="488" y="156"/>
                    </a:lnTo>
                    <a:lnTo>
                      <a:pt x="486" y="156"/>
                    </a:lnTo>
                    <a:lnTo>
                      <a:pt x="486" y="156"/>
                    </a:lnTo>
                    <a:lnTo>
                      <a:pt x="486" y="158"/>
                    </a:lnTo>
                    <a:lnTo>
                      <a:pt x="486" y="158"/>
                    </a:lnTo>
                    <a:lnTo>
                      <a:pt x="486" y="158"/>
                    </a:lnTo>
                    <a:lnTo>
                      <a:pt x="486" y="158"/>
                    </a:lnTo>
                    <a:lnTo>
                      <a:pt x="482" y="154"/>
                    </a:lnTo>
                    <a:lnTo>
                      <a:pt x="478" y="152"/>
                    </a:lnTo>
                    <a:lnTo>
                      <a:pt x="478" y="152"/>
                    </a:lnTo>
                    <a:lnTo>
                      <a:pt x="476" y="150"/>
                    </a:lnTo>
                    <a:lnTo>
                      <a:pt x="476" y="150"/>
                    </a:lnTo>
                    <a:lnTo>
                      <a:pt x="476" y="150"/>
                    </a:lnTo>
                    <a:lnTo>
                      <a:pt x="476" y="150"/>
                    </a:lnTo>
                    <a:lnTo>
                      <a:pt x="476" y="150"/>
                    </a:lnTo>
                    <a:lnTo>
                      <a:pt x="476" y="150"/>
                    </a:lnTo>
                    <a:lnTo>
                      <a:pt x="472" y="150"/>
                    </a:lnTo>
                    <a:lnTo>
                      <a:pt x="472" y="150"/>
                    </a:lnTo>
                    <a:lnTo>
                      <a:pt x="470" y="146"/>
                    </a:lnTo>
                    <a:lnTo>
                      <a:pt x="470" y="146"/>
                    </a:lnTo>
                    <a:lnTo>
                      <a:pt x="466" y="146"/>
                    </a:lnTo>
                    <a:lnTo>
                      <a:pt x="466" y="146"/>
                    </a:lnTo>
                    <a:lnTo>
                      <a:pt x="466" y="146"/>
                    </a:lnTo>
                    <a:lnTo>
                      <a:pt x="466" y="146"/>
                    </a:lnTo>
                    <a:lnTo>
                      <a:pt x="458" y="142"/>
                    </a:lnTo>
                    <a:lnTo>
                      <a:pt x="458" y="142"/>
                    </a:lnTo>
                    <a:lnTo>
                      <a:pt x="458" y="144"/>
                    </a:lnTo>
                    <a:lnTo>
                      <a:pt x="458" y="144"/>
                    </a:lnTo>
                    <a:lnTo>
                      <a:pt x="458" y="144"/>
                    </a:lnTo>
                    <a:lnTo>
                      <a:pt x="458" y="144"/>
                    </a:lnTo>
                    <a:lnTo>
                      <a:pt x="458" y="142"/>
                    </a:lnTo>
                    <a:lnTo>
                      <a:pt x="458" y="142"/>
                    </a:lnTo>
                    <a:lnTo>
                      <a:pt x="456" y="142"/>
                    </a:lnTo>
                    <a:lnTo>
                      <a:pt x="456" y="142"/>
                    </a:lnTo>
                    <a:lnTo>
                      <a:pt x="454" y="140"/>
                    </a:lnTo>
                    <a:lnTo>
                      <a:pt x="454" y="140"/>
                    </a:lnTo>
                    <a:lnTo>
                      <a:pt x="452" y="140"/>
                    </a:lnTo>
                    <a:lnTo>
                      <a:pt x="450" y="140"/>
                    </a:lnTo>
                    <a:lnTo>
                      <a:pt x="450" y="140"/>
                    </a:lnTo>
                    <a:lnTo>
                      <a:pt x="450" y="140"/>
                    </a:lnTo>
                    <a:lnTo>
                      <a:pt x="450" y="140"/>
                    </a:lnTo>
                    <a:lnTo>
                      <a:pt x="448" y="140"/>
                    </a:lnTo>
                    <a:lnTo>
                      <a:pt x="448" y="140"/>
                    </a:lnTo>
                    <a:lnTo>
                      <a:pt x="448" y="138"/>
                    </a:lnTo>
                    <a:lnTo>
                      <a:pt x="448" y="138"/>
                    </a:lnTo>
                    <a:lnTo>
                      <a:pt x="446" y="138"/>
                    </a:lnTo>
                    <a:lnTo>
                      <a:pt x="446" y="138"/>
                    </a:lnTo>
                    <a:lnTo>
                      <a:pt x="442" y="136"/>
                    </a:lnTo>
                    <a:lnTo>
                      <a:pt x="438" y="136"/>
                    </a:lnTo>
                    <a:lnTo>
                      <a:pt x="438" y="136"/>
                    </a:lnTo>
                    <a:lnTo>
                      <a:pt x="438" y="134"/>
                    </a:lnTo>
                    <a:lnTo>
                      <a:pt x="438" y="134"/>
                    </a:lnTo>
                    <a:lnTo>
                      <a:pt x="438" y="134"/>
                    </a:lnTo>
                    <a:lnTo>
                      <a:pt x="438" y="134"/>
                    </a:lnTo>
                    <a:lnTo>
                      <a:pt x="438" y="136"/>
                    </a:lnTo>
                    <a:lnTo>
                      <a:pt x="438" y="136"/>
                    </a:lnTo>
                    <a:lnTo>
                      <a:pt x="436" y="134"/>
                    </a:lnTo>
                    <a:lnTo>
                      <a:pt x="436" y="134"/>
                    </a:lnTo>
                    <a:lnTo>
                      <a:pt x="430" y="136"/>
                    </a:lnTo>
                    <a:lnTo>
                      <a:pt x="430" y="136"/>
                    </a:lnTo>
                    <a:lnTo>
                      <a:pt x="430" y="134"/>
                    </a:lnTo>
                    <a:lnTo>
                      <a:pt x="430" y="134"/>
                    </a:lnTo>
                    <a:lnTo>
                      <a:pt x="426" y="134"/>
                    </a:lnTo>
                    <a:lnTo>
                      <a:pt x="426" y="134"/>
                    </a:lnTo>
                    <a:lnTo>
                      <a:pt x="426" y="132"/>
                    </a:lnTo>
                    <a:lnTo>
                      <a:pt x="426" y="132"/>
                    </a:lnTo>
                    <a:lnTo>
                      <a:pt x="430" y="132"/>
                    </a:lnTo>
                    <a:lnTo>
                      <a:pt x="430" y="132"/>
                    </a:lnTo>
                    <a:lnTo>
                      <a:pt x="432" y="130"/>
                    </a:lnTo>
                    <a:lnTo>
                      <a:pt x="432" y="130"/>
                    </a:lnTo>
                    <a:lnTo>
                      <a:pt x="432" y="130"/>
                    </a:lnTo>
                    <a:lnTo>
                      <a:pt x="432" y="130"/>
                    </a:lnTo>
                    <a:lnTo>
                      <a:pt x="432" y="130"/>
                    </a:lnTo>
                    <a:lnTo>
                      <a:pt x="428" y="128"/>
                    </a:lnTo>
                    <a:lnTo>
                      <a:pt x="428" y="128"/>
                    </a:lnTo>
                    <a:lnTo>
                      <a:pt x="424" y="126"/>
                    </a:lnTo>
                    <a:lnTo>
                      <a:pt x="424" y="126"/>
                    </a:lnTo>
                    <a:lnTo>
                      <a:pt x="424" y="128"/>
                    </a:lnTo>
                    <a:lnTo>
                      <a:pt x="424" y="128"/>
                    </a:lnTo>
                    <a:lnTo>
                      <a:pt x="424" y="128"/>
                    </a:lnTo>
                    <a:lnTo>
                      <a:pt x="422" y="128"/>
                    </a:lnTo>
                    <a:lnTo>
                      <a:pt x="422" y="128"/>
                    </a:lnTo>
                    <a:lnTo>
                      <a:pt x="422" y="130"/>
                    </a:lnTo>
                    <a:lnTo>
                      <a:pt x="422" y="130"/>
                    </a:lnTo>
                    <a:lnTo>
                      <a:pt x="420" y="128"/>
                    </a:lnTo>
                    <a:lnTo>
                      <a:pt x="420" y="128"/>
                    </a:lnTo>
                    <a:lnTo>
                      <a:pt x="420" y="128"/>
                    </a:lnTo>
                    <a:lnTo>
                      <a:pt x="420" y="128"/>
                    </a:lnTo>
                    <a:lnTo>
                      <a:pt x="416" y="128"/>
                    </a:lnTo>
                    <a:lnTo>
                      <a:pt x="416" y="128"/>
                    </a:lnTo>
                    <a:lnTo>
                      <a:pt x="416" y="128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4" y="126"/>
                    </a:lnTo>
                    <a:lnTo>
                      <a:pt x="412" y="128"/>
                    </a:lnTo>
                    <a:lnTo>
                      <a:pt x="412" y="128"/>
                    </a:lnTo>
                    <a:lnTo>
                      <a:pt x="412" y="130"/>
                    </a:lnTo>
                    <a:lnTo>
                      <a:pt x="412" y="130"/>
                    </a:lnTo>
                    <a:lnTo>
                      <a:pt x="410" y="128"/>
                    </a:lnTo>
                    <a:lnTo>
                      <a:pt x="410" y="128"/>
                    </a:lnTo>
                    <a:lnTo>
                      <a:pt x="408" y="130"/>
                    </a:lnTo>
                    <a:lnTo>
                      <a:pt x="408" y="130"/>
                    </a:lnTo>
                    <a:lnTo>
                      <a:pt x="406" y="130"/>
                    </a:lnTo>
                    <a:lnTo>
                      <a:pt x="406" y="130"/>
                    </a:lnTo>
                    <a:lnTo>
                      <a:pt x="404" y="128"/>
                    </a:lnTo>
                    <a:lnTo>
                      <a:pt x="404" y="126"/>
                    </a:lnTo>
                    <a:lnTo>
                      <a:pt x="404" y="126"/>
                    </a:lnTo>
                    <a:lnTo>
                      <a:pt x="406" y="126"/>
                    </a:lnTo>
                    <a:lnTo>
                      <a:pt x="406" y="126"/>
                    </a:lnTo>
                    <a:lnTo>
                      <a:pt x="406" y="126"/>
                    </a:lnTo>
                    <a:lnTo>
                      <a:pt x="406" y="126"/>
                    </a:lnTo>
                    <a:lnTo>
                      <a:pt x="406" y="126"/>
                    </a:lnTo>
                    <a:lnTo>
                      <a:pt x="406" y="126"/>
                    </a:lnTo>
                    <a:lnTo>
                      <a:pt x="406" y="126"/>
                    </a:lnTo>
                    <a:lnTo>
                      <a:pt x="406" y="126"/>
                    </a:lnTo>
                    <a:lnTo>
                      <a:pt x="410" y="124"/>
                    </a:lnTo>
                    <a:lnTo>
                      <a:pt x="410" y="124"/>
                    </a:lnTo>
                    <a:lnTo>
                      <a:pt x="412" y="122"/>
                    </a:lnTo>
                    <a:lnTo>
                      <a:pt x="412" y="122"/>
                    </a:lnTo>
                    <a:lnTo>
                      <a:pt x="418" y="122"/>
                    </a:lnTo>
                    <a:lnTo>
                      <a:pt x="418" y="122"/>
                    </a:lnTo>
                    <a:lnTo>
                      <a:pt x="416" y="118"/>
                    </a:lnTo>
                    <a:lnTo>
                      <a:pt x="416" y="118"/>
                    </a:lnTo>
                    <a:lnTo>
                      <a:pt x="416" y="118"/>
                    </a:lnTo>
                    <a:lnTo>
                      <a:pt x="416" y="118"/>
                    </a:lnTo>
                    <a:lnTo>
                      <a:pt x="414" y="116"/>
                    </a:lnTo>
                    <a:lnTo>
                      <a:pt x="414" y="116"/>
                    </a:lnTo>
                    <a:lnTo>
                      <a:pt x="410" y="118"/>
                    </a:lnTo>
                    <a:lnTo>
                      <a:pt x="410" y="118"/>
                    </a:lnTo>
                    <a:lnTo>
                      <a:pt x="412" y="114"/>
                    </a:lnTo>
                    <a:lnTo>
                      <a:pt x="412" y="114"/>
                    </a:lnTo>
                    <a:lnTo>
                      <a:pt x="410" y="114"/>
                    </a:lnTo>
                    <a:lnTo>
                      <a:pt x="410" y="114"/>
                    </a:lnTo>
                    <a:lnTo>
                      <a:pt x="410" y="114"/>
                    </a:lnTo>
                    <a:lnTo>
                      <a:pt x="410" y="114"/>
                    </a:lnTo>
                    <a:lnTo>
                      <a:pt x="410" y="114"/>
                    </a:lnTo>
                    <a:lnTo>
                      <a:pt x="410" y="114"/>
                    </a:lnTo>
                    <a:lnTo>
                      <a:pt x="408" y="114"/>
                    </a:lnTo>
                    <a:lnTo>
                      <a:pt x="406" y="116"/>
                    </a:lnTo>
                    <a:lnTo>
                      <a:pt x="406" y="116"/>
                    </a:lnTo>
                    <a:lnTo>
                      <a:pt x="406" y="114"/>
                    </a:lnTo>
                    <a:lnTo>
                      <a:pt x="406" y="114"/>
                    </a:lnTo>
                    <a:lnTo>
                      <a:pt x="404" y="114"/>
                    </a:lnTo>
                    <a:lnTo>
                      <a:pt x="404" y="114"/>
                    </a:lnTo>
                    <a:lnTo>
                      <a:pt x="404" y="110"/>
                    </a:lnTo>
                    <a:lnTo>
                      <a:pt x="402" y="110"/>
                    </a:lnTo>
                    <a:lnTo>
                      <a:pt x="402" y="110"/>
                    </a:lnTo>
                    <a:lnTo>
                      <a:pt x="402" y="110"/>
                    </a:lnTo>
                    <a:lnTo>
                      <a:pt x="402" y="110"/>
                    </a:lnTo>
                    <a:lnTo>
                      <a:pt x="400" y="112"/>
                    </a:lnTo>
                    <a:lnTo>
                      <a:pt x="400" y="112"/>
                    </a:lnTo>
                    <a:lnTo>
                      <a:pt x="400" y="116"/>
                    </a:lnTo>
                    <a:lnTo>
                      <a:pt x="398" y="118"/>
                    </a:lnTo>
                    <a:lnTo>
                      <a:pt x="398" y="118"/>
                    </a:lnTo>
                    <a:lnTo>
                      <a:pt x="398" y="118"/>
                    </a:lnTo>
                    <a:lnTo>
                      <a:pt x="398" y="118"/>
                    </a:lnTo>
                    <a:lnTo>
                      <a:pt x="396" y="118"/>
                    </a:lnTo>
                    <a:lnTo>
                      <a:pt x="396" y="118"/>
                    </a:lnTo>
                    <a:lnTo>
                      <a:pt x="398" y="114"/>
                    </a:lnTo>
                    <a:lnTo>
                      <a:pt x="398" y="112"/>
                    </a:lnTo>
                    <a:lnTo>
                      <a:pt x="398" y="112"/>
                    </a:lnTo>
                    <a:lnTo>
                      <a:pt x="394" y="114"/>
                    </a:lnTo>
                    <a:lnTo>
                      <a:pt x="394" y="114"/>
                    </a:lnTo>
                    <a:lnTo>
                      <a:pt x="394" y="112"/>
                    </a:lnTo>
                    <a:lnTo>
                      <a:pt x="394" y="112"/>
                    </a:lnTo>
                    <a:lnTo>
                      <a:pt x="398" y="110"/>
                    </a:lnTo>
                    <a:lnTo>
                      <a:pt x="398" y="110"/>
                    </a:lnTo>
                    <a:lnTo>
                      <a:pt x="398" y="108"/>
                    </a:lnTo>
                    <a:lnTo>
                      <a:pt x="398" y="108"/>
                    </a:lnTo>
                    <a:lnTo>
                      <a:pt x="396" y="108"/>
                    </a:lnTo>
                    <a:lnTo>
                      <a:pt x="396" y="108"/>
                    </a:lnTo>
                    <a:lnTo>
                      <a:pt x="396" y="106"/>
                    </a:lnTo>
                    <a:lnTo>
                      <a:pt x="396" y="106"/>
                    </a:lnTo>
                    <a:lnTo>
                      <a:pt x="396" y="106"/>
                    </a:lnTo>
                    <a:lnTo>
                      <a:pt x="396" y="106"/>
                    </a:lnTo>
                    <a:lnTo>
                      <a:pt x="394" y="106"/>
                    </a:lnTo>
                    <a:lnTo>
                      <a:pt x="392" y="104"/>
                    </a:lnTo>
                    <a:lnTo>
                      <a:pt x="392" y="104"/>
                    </a:lnTo>
                    <a:lnTo>
                      <a:pt x="390" y="104"/>
                    </a:lnTo>
                    <a:lnTo>
                      <a:pt x="390" y="104"/>
                    </a:lnTo>
                    <a:lnTo>
                      <a:pt x="390" y="108"/>
                    </a:lnTo>
                    <a:lnTo>
                      <a:pt x="390" y="108"/>
                    </a:lnTo>
                    <a:lnTo>
                      <a:pt x="390" y="108"/>
                    </a:lnTo>
                    <a:lnTo>
                      <a:pt x="390" y="108"/>
                    </a:lnTo>
                    <a:lnTo>
                      <a:pt x="390" y="108"/>
                    </a:lnTo>
                    <a:lnTo>
                      <a:pt x="390" y="108"/>
                    </a:lnTo>
                    <a:lnTo>
                      <a:pt x="388" y="108"/>
                    </a:lnTo>
                    <a:lnTo>
                      <a:pt x="388" y="108"/>
                    </a:lnTo>
                    <a:lnTo>
                      <a:pt x="388" y="112"/>
                    </a:lnTo>
                    <a:lnTo>
                      <a:pt x="388" y="112"/>
                    </a:lnTo>
                    <a:lnTo>
                      <a:pt x="386" y="114"/>
                    </a:lnTo>
                    <a:lnTo>
                      <a:pt x="386" y="114"/>
                    </a:lnTo>
                    <a:lnTo>
                      <a:pt x="384" y="114"/>
                    </a:lnTo>
                    <a:lnTo>
                      <a:pt x="384" y="114"/>
                    </a:lnTo>
                    <a:lnTo>
                      <a:pt x="384" y="118"/>
                    </a:lnTo>
                    <a:lnTo>
                      <a:pt x="384" y="118"/>
                    </a:lnTo>
                    <a:lnTo>
                      <a:pt x="382" y="120"/>
                    </a:lnTo>
                    <a:lnTo>
                      <a:pt x="380" y="122"/>
                    </a:lnTo>
                    <a:lnTo>
                      <a:pt x="380" y="122"/>
                    </a:lnTo>
                    <a:lnTo>
                      <a:pt x="380" y="122"/>
                    </a:lnTo>
                    <a:lnTo>
                      <a:pt x="380" y="122"/>
                    </a:lnTo>
                    <a:lnTo>
                      <a:pt x="380" y="118"/>
                    </a:lnTo>
                    <a:lnTo>
                      <a:pt x="380" y="118"/>
                    </a:lnTo>
                    <a:lnTo>
                      <a:pt x="380" y="116"/>
                    </a:lnTo>
                    <a:lnTo>
                      <a:pt x="380" y="116"/>
                    </a:lnTo>
                    <a:lnTo>
                      <a:pt x="380" y="116"/>
                    </a:lnTo>
                    <a:lnTo>
                      <a:pt x="380" y="116"/>
                    </a:lnTo>
                    <a:lnTo>
                      <a:pt x="380" y="114"/>
                    </a:lnTo>
                    <a:lnTo>
                      <a:pt x="380" y="114"/>
                    </a:lnTo>
                    <a:lnTo>
                      <a:pt x="382" y="114"/>
                    </a:lnTo>
                    <a:lnTo>
                      <a:pt x="382" y="114"/>
                    </a:lnTo>
                    <a:lnTo>
                      <a:pt x="382" y="112"/>
                    </a:lnTo>
                    <a:lnTo>
                      <a:pt x="382" y="112"/>
                    </a:lnTo>
                    <a:lnTo>
                      <a:pt x="382" y="112"/>
                    </a:lnTo>
                    <a:lnTo>
                      <a:pt x="382" y="112"/>
                    </a:lnTo>
                    <a:lnTo>
                      <a:pt x="382" y="110"/>
                    </a:lnTo>
                    <a:lnTo>
                      <a:pt x="382" y="110"/>
                    </a:lnTo>
                    <a:lnTo>
                      <a:pt x="380" y="110"/>
                    </a:lnTo>
                    <a:lnTo>
                      <a:pt x="380" y="110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78" y="116"/>
                    </a:lnTo>
                    <a:lnTo>
                      <a:pt x="378" y="116"/>
                    </a:lnTo>
                    <a:lnTo>
                      <a:pt x="376" y="116"/>
                    </a:lnTo>
                    <a:lnTo>
                      <a:pt x="376" y="116"/>
                    </a:lnTo>
                    <a:lnTo>
                      <a:pt x="374" y="120"/>
                    </a:lnTo>
                    <a:lnTo>
                      <a:pt x="374" y="120"/>
                    </a:lnTo>
                    <a:lnTo>
                      <a:pt x="374" y="120"/>
                    </a:lnTo>
                    <a:lnTo>
                      <a:pt x="374" y="120"/>
                    </a:lnTo>
                    <a:lnTo>
                      <a:pt x="372" y="122"/>
                    </a:lnTo>
                    <a:lnTo>
                      <a:pt x="372" y="122"/>
                    </a:lnTo>
                    <a:lnTo>
                      <a:pt x="372" y="122"/>
                    </a:lnTo>
                    <a:lnTo>
                      <a:pt x="372" y="122"/>
                    </a:lnTo>
                    <a:lnTo>
                      <a:pt x="372" y="126"/>
                    </a:lnTo>
                    <a:lnTo>
                      <a:pt x="372" y="126"/>
                    </a:lnTo>
                    <a:lnTo>
                      <a:pt x="370" y="126"/>
                    </a:lnTo>
                    <a:lnTo>
                      <a:pt x="370" y="126"/>
                    </a:lnTo>
                    <a:lnTo>
                      <a:pt x="370" y="128"/>
                    </a:lnTo>
                    <a:lnTo>
                      <a:pt x="370" y="128"/>
                    </a:lnTo>
                    <a:lnTo>
                      <a:pt x="368" y="128"/>
                    </a:lnTo>
                    <a:lnTo>
                      <a:pt x="368" y="128"/>
                    </a:lnTo>
                    <a:lnTo>
                      <a:pt x="368" y="128"/>
                    </a:lnTo>
                    <a:lnTo>
                      <a:pt x="368" y="128"/>
                    </a:lnTo>
                    <a:lnTo>
                      <a:pt x="370" y="120"/>
                    </a:lnTo>
                    <a:lnTo>
                      <a:pt x="370" y="120"/>
                    </a:lnTo>
                    <a:lnTo>
                      <a:pt x="374" y="118"/>
                    </a:lnTo>
                    <a:lnTo>
                      <a:pt x="374" y="118"/>
                    </a:lnTo>
                    <a:lnTo>
                      <a:pt x="374" y="114"/>
                    </a:lnTo>
                    <a:lnTo>
                      <a:pt x="374" y="114"/>
                    </a:lnTo>
                    <a:lnTo>
                      <a:pt x="374" y="114"/>
                    </a:lnTo>
                    <a:lnTo>
                      <a:pt x="374" y="114"/>
                    </a:lnTo>
                    <a:lnTo>
                      <a:pt x="374" y="114"/>
                    </a:lnTo>
                    <a:lnTo>
                      <a:pt x="374" y="114"/>
                    </a:lnTo>
                    <a:lnTo>
                      <a:pt x="370" y="114"/>
                    </a:lnTo>
                    <a:lnTo>
                      <a:pt x="370" y="114"/>
                    </a:lnTo>
                    <a:lnTo>
                      <a:pt x="370" y="112"/>
                    </a:lnTo>
                    <a:lnTo>
                      <a:pt x="370" y="112"/>
                    </a:lnTo>
                    <a:lnTo>
                      <a:pt x="370" y="112"/>
                    </a:lnTo>
                    <a:lnTo>
                      <a:pt x="370" y="112"/>
                    </a:lnTo>
                    <a:lnTo>
                      <a:pt x="370" y="114"/>
                    </a:lnTo>
                    <a:lnTo>
                      <a:pt x="370" y="114"/>
                    </a:lnTo>
                    <a:lnTo>
                      <a:pt x="368" y="114"/>
                    </a:lnTo>
                    <a:lnTo>
                      <a:pt x="368" y="114"/>
                    </a:lnTo>
                    <a:lnTo>
                      <a:pt x="366" y="112"/>
                    </a:lnTo>
                    <a:lnTo>
                      <a:pt x="366" y="112"/>
                    </a:lnTo>
                    <a:lnTo>
                      <a:pt x="364" y="110"/>
                    </a:lnTo>
                    <a:lnTo>
                      <a:pt x="364" y="110"/>
                    </a:lnTo>
                    <a:lnTo>
                      <a:pt x="364" y="118"/>
                    </a:lnTo>
                    <a:lnTo>
                      <a:pt x="364" y="118"/>
                    </a:lnTo>
                    <a:lnTo>
                      <a:pt x="364" y="118"/>
                    </a:lnTo>
                    <a:lnTo>
                      <a:pt x="364" y="118"/>
                    </a:lnTo>
                    <a:lnTo>
                      <a:pt x="360" y="118"/>
                    </a:lnTo>
                    <a:lnTo>
                      <a:pt x="360" y="118"/>
                    </a:lnTo>
                    <a:lnTo>
                      <a:pt x="360" y="114"/>
                    </a:lnTo>
                    <a:lnTo>
                      <a:pt x="360" y="114"/>
                    </a:lnTo>
                    <a:lnTo>
                      <a:pt x="358" y="114"/>
                    </a:lnTo>
                    <a:lnTo>
                      <a:pt x="358" y="114"/>
                    </a:lnTo>
                    <a:lnTo>
                      <a:pt x="358" y="116"/>
                    </a:lnTo>
                    <a:lnTo>
                      <a:pt x="358" y="116"/>
                    </a:lnTo>
                    <a:lnTo>
                      <a:pt x="358" y="116"/>
                    </a:lnTo>
                    <a:lnTo>
                      <a:pt x="358" y="116"/>
                    </a:lnTo>
                    <a:lnTo>
                      <a:pt x="356" y="118"/>
                    </a:lnTo>
                    <a:lnTo>
                      <a:pt x="356" y="118"/>
                    </a:lnTo>
                    <a:lnTo>
                      <a:pt x="356" y="118"/>
                    </a:lnTo>
                    <a:lnTo>
                      <a:pt x="356" y="118"/>
                    </a:lnTo>
                    <a:lnTo>
                      <a:pt x="356" y="120"/>
                    </a:lnTo>
                    <a:lnTo>
                      <a:pt x="356" y="120"/>
                    </a:lnTo>
                    <a:lnTo>
                      <a:pt x="354" y="120"/>
                    </a:lnTo>
                    <a:lnTo>
                      <a:pt x="354" y="120"/>
                    </a:lnTo>
                    <a:lnTo>
                      <a:pt x="352" y="122"/>
                    </a:lnTo>
                    <a:lnTo>
                      <a:pt x="352" y="122"/>
                    </a:lnTo>
                    <a:lnTo>
                      <a:pt x="350" y="122"/>
                    </a:lnTo>
                    <a:lnTo>
                      <a:pt x="350" y="122"/>
                    </a:lnTo>
                    <a:lnTo>
                      <a:pt x="350" y="124"/>
                    </a:lnTo>
                    <a:lnTo>
                      <a:pt x="350" y="124"/>
                    </a:lnTo>
                    <a:lnTo>
                      <a:pt x="350" y="124"/>
                    </a:lnTo>
                    <a:lnTo>
                      <a:pt x="350" y="124"/>
                    </a:lnTo>
                    <a:lnTo>
                      <a:pt x="350" y="124"/>
                    </a:lnTo>
                    <a:lnTo>
                      <a:pt x="350" y="124"/>
                    </a:lnTo>
                    <a:lnTo>
                      <a:pt x="348" y="124"/>
                    </a:lnTo>
                    <a:lnTo>
                      <a:pt x="348" y="124"/>
                    </a:lnTo>
                    <a:lnTo>
                      <a:pt x="348" y="124"/>
                    </a:lnTo>
                    <a:lnTo>
                      <a:pt x="348" y="124"/>
                    </a:lnTo>
                    <a:lnTo>
                      <a:pt x="346" y="124"/>
                    </a:lnTo>
                    <a:lnTo>
                      <a:pt x="344" y="122"/>
                    </a:lnTo>
                    <a:lnTo>
                      <a:pt x="344" y="122"/>
                    </a:lnTo>
                    <a:lnTo>
                      <a:pt x="344" y="120"/>
                    </a:lnTo>
                    <a:lnTo>
                      <a:pt x="344" y="120"/>
                    </a:lnTo>
                    <a:lnTo>
                      <a:pt x="340" y="120"/>
                    </a:lnTo>
                    <a:lnTo>
                      <a:pt x="340" y="120"/>
                    </a:lnTo>
                    <a:lnTo>
                      <a:pt x="340" y="118"/>
                    </a:lnTo>
                    <a:lnTo>
                      <a:pt x="340" y="118"/>
                    </a:lnTo>
                    <a:lnTo>
                      <a:pt x="336" y="118"/>
                    </a:lnTo>
                    <a:lnTo>
                      <a:pt x="336" y="118"/>
                    </a:lnTo>
                    <a:lnTo>
                      <a:pt x="336" y="120"/>
                    </a:lnTo>
                    <a:lnTo>
                      <a:pt x="336" y="120"/>
                    </a:lnTo>
                    <a:lnTo>
                      <a:pt x="332" y="120"/>
                    </a:lnTo>
                    <a:lnTo>
                      <a:pt x="332" y="120"/>
                    </a:lnTo>
                    <a:lnTo>
                      <a:pt x="334" y="122"/>
                    </a:lnTo>
                    <a:lnTo>
                      <a:pt x="334" y="122"/>
                    </a:lnTo>
                    <a:lnTo>
                      <a:pt x="334" y="122"/>
                    </a:lnTo>
                    <a:lnTo>
                      <a:pt x="334" y="122"/>
                    </a:lnTo>
                    <a:lnTo>
                      <a:pt x="336" y="122"/>
                    </a:lnTo>
                    <a:lnTo>
                      <a:pt x="336" y="122"/>
                    </a:lnTo>
                    <a:lnTo>
                      <a:pt x="340" y="128"/>
                    </a:lnTo>
                    <a:lnTo>
                      <a:pt x="340" y="128"/>
                    </a:lnTo>
                    <a:lnTo>
                      <a:pt x="334" y="124"/>
                    </a:lnTo>
                    <a:lnTo>
                      <a:pt x="334" y="124"/>
                    </a:lnTo>
                    <a:lnTo>
                      <a:pt x="332" y="124"/>
                    </a:lnTo>
                    <a:lnTo>
                      <a:pt x="332" y="124"/>
                    </a:lnTo>
                    <a:lnTo>
                      <a:pt x="332" y="124"/>
                    </a:lnTo>
                    <a:lnTo>
                      <a:pt x="332" y="124"/>
                    </a:lnTo>
                    <a:lnTo>
                      <a:pt x="332" y="124"/>
                    </a:lnTo>
                    <a:lnTo>
                      <a:pt x="332" y="124"/>
                    </a:lnTo>
                    <a:lnTo>
                      <a:pt x="334" y="128"/>
                    </a:lnTo>
                    <a:lnTo>
                      <a:pt x="334" y="128"/>
                    </a:lnTo>
                    <a:lnTo>
                      <a:pt x="332" y="130"/>
                    </a:lnTo>
                    <a:lnTo>
                      <a:pt x="332" y="130"/>
                    </a:lnTo>
                    <a:lnTo>
                      <a:pt x="330" y="130"/>
                    </a:lnTo>
                    <a:lnTo>
                      <a:pt x="330" y="130"/>
                    </a:lnTo>
                    <a:lnTo>
                      <a:pt x="330" y="130"/>
                    </a:lnTo>
                    <a:lnTo>
                      <a:pt x="330" y="130"/>
                    </a:lnTo>
                    <a:lnTo>
                      <a:pt x="330" y="130"/>
                    </a:lnTo>
                    <a:lnTo>
                      <a:pt x="330" y="130"/>
                    </a:lnTo>
                    <a:lnTo>
                      <a:pt x="330" y="124"/>
                    </a:lnTo>
                    <a:lnTo>
                      <a:pt x="330" y="124"/>
                    </a:lnTo>
                    <a:lnTo>
                      <a:pt x="330" y="124"/>
                    </a:lnTo>
                    <a:lnTo>
                      <a:pt x="330" y="124"/>
                    </a:lnTo>
                    <a:lnTo>
                      <a:pt x="330" y="126"/>
                    </a:lnTo>
                    <a:lnTo>
                      <a:pt x="330" y="126"/>
                    </a:lnTo>
                    <a:lnTo>
                      <a:pt x="328" y="128"/>
                    </a:lnTo>
                    <a:lnTo>
                      <a:pt x="328" y="128"/>
                    </a:lnTo>
                    <a:lnTo>
                      <a:pt x="328" y="128"/>
                    </a:lnTo>
                    <a:lnTo>
                      <a:pt x="326" y="130"/>
                    </a:lnTo>
                    <a:lnTo>
                      <a:pt x="326" y="130"/>
                    </a:lnTo>
                    <a:lnTo>
                      <a:pt x="326" y="132"/>
                    </a:lnTo>
                    <a:lnTo>
                      <a:pt x="326" y="132"/>
                    </a:lnTo>
                    <a:lnTo>
                      <a:pt x="326" y="130"/>
                    </a:lnTo>
                    <a:lnTo>
                      <a:pt x="326" y="126"/>
                    </a:lnTo>
                    <a:lnTo>
                      <a:pt x="326" y="126"/>
                    </a:lnTo>
                    <a:lnTo>
                      <a:pt x="324" y="126"/>
                    </a:lnTo>
                    <a:lnTo>
                      <a:pt x="324" y="126"/>
                    </a:lnTo>
                    <a:lnTo>
                      <a:pt x="324" y="126"/>
                    </a:lnTo>
                    <a:lnTo>
                      <a:pt x="324" y="126"/>
                    </a:lnTo>
                    <a:lnTo>
                      <a:pt x="324" y="126"/>
                    </a:lnTo>
                    <a:lnTo>
                      <a:pt x="324" y="126"/>
                    </a:lnTo>
                    <a:lnTo>
                      <a:pt x="324" y="130"/>
                    </a:lnTo>
                    <a:lnTo>
                      <a:pt x="324" y="130"/>
                    </a:lnTo>
                    <a:lnTo>
                      <a:pt x="320" y="130"/>
                    </a:lnTo>
                    <a:lnTo>
                      <a:pt x="318" y="132"/>
                    </a:lnTo>
                    <a:lnTo>
                      <a:pt x="318" y="132"/>
                    </a:lnTo>
                    <a:lnTo>
                      <a:pt x="318" y="128"/>
                    </a:lnTo>
                    <a:lnTo>
                      <a:pt x="318" y="128"/>
                    </a:lnTo>
                    <a:lnTo>
                      <a:pt x="318" y="128"/>
                    </a:lnTo>
                    <a:lnTo>
                      <a:pt x="318" y="128"/>
                    </a:lnTo>
                    <a:lnTo>
                      <a:pt x="318" y="128"/>
                    </a:lnTo>
                    <a:lnTo>
                      <a:pt x="318" y="128"/>
                    </a:lnTo>
                    <a:lnTo>
                      <a:pt x="316" y="128"/>
                    </a:lnTo>
                    <a:lnTo>
                      <a:pt x="316" y="128"/>
                    </a:lnTo>
                    <a:lnTo>
                      <a:pt x="314" y="130"/>
                    </a:lnTo>
                    <a:lnTo>
                      <a:pt x="314" y="130"/>
                    </a:lnTo>
                    <a:lnTo>
                      <a:pt x="314" y="130"/>
                    </a:lnTo>
                    <a:lnTo>
                      <a:pt x="314" y="130"/>
                    </a:lnTo>
                    <a:lnTo>
                      <a:pt x="314" y="134"/>
                    </a:lnTo>
                    <a:lnTo>
                      <a:pt x="316" y="134"/>
                    </a:lnTo>
                    <a:lnTo>
                      <a:pt x="316" y="134"/>
                    </a:lnTo>
                    <a:lnTo>
                      <a:pt x="316" y="140"/>
                    </a:lnTo>
                    <a:lnTo>
                      <a:pt x="316" y="140"/>
                    </a:lnTo>
                    <a:lnTo>
                      <a:pt x="316" y="140"/>
                    </a:lnTo>
                    <a:lnTo>
                      <a:pt x="316" y="140"/>
                    </a:lnTo>
                    <a:lnTo>
                      <a:pt x="316" y="138"/>
                    </a:lnTo>
                    <a:lnTo>
                      <a:pt x="316" y="138"/>
                    </a:lnTo>
                    <a:lnTo>
                      <a:pt x="314" y="138"/>
                    </a:lnTo>
                    <a:lnTo>
                      <a:pt x="314" y="138"/>
                    </a:lnTo>
                    <a:lnTo>
                      <a:pt x="312" y="136"/>
                    </a:lnTo>
                    <a:lnTo>
                      <a:pt x="312" y="136"/>
                    </a:lnTo>
                    <a:lnTo>
                      <a:pt x="312" y="134"/>
                    </a:lnTo>
                    <a:lnTo>
                      <a:pt x="312" y="134"/>
                    </a:lnTo>
                    <a:lnTo>
                      <a:pt x="310" y="134"/>
                    </a:lnTo>
                    <a:lnTo>
                      <a:pt x="310" y="134"/>
                    </a:lnTo>
                    <a:lnTo>
                      <a:pt x="314" y="138"/>
                    </a:lnTo>
                    <a:lnTo>
                      <a:pt x="314" y="138"/>
                    </a:lnTo>
                    <a:lnTo>
                      <a:pt x="312" y="138"/>
                    </a:lnTo>
                    <a:lnTo>
                      <a:pt x="312" y="138"/>
                    </a:lnTo>
                    <a:lnTo>
                      <a:pt x="312" y="140"/>
                    </a:lnTo>
                    <a:lnTo>
                      <a:pt x="312" y="140"/>
                    </a:lnTo>
                    <a:lnTo>
                      <a:pt x="310" y="138"/>
                    </a:lnTo>
                    <a:lnTo>
                      <a:pt x="310" y="138"/>
                    </a:lnTo>
                    <a:lnTo>
                      <a:pt x="308" y="138"/>
                    </a:lnTo>
                    <a:lnTo>
                      <a:pt x="308" y="138"/>
                    </a:lnTo>
                    <a:lnTo>
                      <a:pt x="308" y="136"/>
                    </a:lnTo>
                    <a:lnTo>
                      <a:pt x="308" y="136"/>
                    </a:lnTo>
                    <a:lnTo>
                      <a:pt x="308" y="136"/>
                    </a:lnTo>
                    <a:lnTo>
                      <a:pt x="308" y="136"/>
                    </a:lnTo>
                    <a:lnTo>
                      <a:pt x="308" y="142"/>
                    </a:lnTo>
                    <a:lnTo>
                      <a:pt x="308" y="142"/>
                    </a:lnTo>
                    <a:lnTo>
                      <a:pt x="306" y="142"/>
                    </a:lnTo>
                    <a:lnTo>
                      <a:pt x="306" y="142"/>
                    </a:lnTo>
                    <a:lnTo>
                      <a:pt x="304" y="144"/>
                    </a:lnTo>
                    <a:lnTo>
                      <a:pt x="304" y="144"/>
                    </a:lnTo>
                    <a:lnTo>
                      <a:pt x="304" y="144"/>
                    </a:lnTo>
                    <a:lnTo>
                      <a:pt x="304" y="144"/>
                    </a:lnTo>
                    <a:lnTo>
                      <a:pt x="304" y="148"/>
                    </a:lnTo>
                    <a:lnTo>
                      <a:pt x="304" y="148"/>
                    </a:lnTo>
                    <a:lnTo>
                      <a:pt x="302" y="148"/>
                    </a:lnTo>
                    <a:lnTo>
                      <a:pt x="302" y="148"/>
                    </a:lnTo>
                    <a:lnTo>
                      <a:pt x="304" y="150"/>
                    </a:lnTo>
                    <a:lnTo>
                      <a:pt x="304" y="150"/>
                    </a:lnTo>
                    <a:lnTo>
                      <a:pt x="302" y="152"/>
                    </a:lnTo>
                    <a:lnTo>
                      <a:pt x="302" y="152"/>
                    </a:lnTo>
                    <a:lnTo>
                      <a:pt x="300" y="154"/>
                    </a:lnTo>
                    <a:lnTo>
                      <a:pt x="300" y="154"/>
                    </a:lnTo>
                    <a:lnTo>
                      <a:pt x="300" y="154"/>
                    </a:lnTo>
                    <a:lnTo>
                      <a:pt x="300" y="154"/>
                    </a:lnTo>
                    <a:lnTo>
                      <a:pt x="298" y="154"/>
                    </a:lnTo>
                    <a:lnTo>
                      <a:pt x="298" y="154"/>
                    </a:lnTo>
                    <a:lnTo>
                      <a:pt x="298" y="154"/>
                    </a:lnTo>
                    <a:lnTo>
                      <a:pt x="298" y="154"/>
                    </a:lnTo>
                    <a:lnTo>
                      <a:pt x="296" y="154"/>
                    </a:lnTo>
                    <a:lnTo>
                      <a:pt x="296" y="154"/>
                    </a:lnTo>
                    <a:lnTo>
                      <a:pt x="294" y="156"/>
                    </a:lnTo>
                    <a:lnTo>
                      <a:pt x="294" y="156"/>
                    </a:lnTo>
                    <a:lnTo>
                      <a:pt x="294" y="156"/>
                    </a:lnTo>
                    <a:lnTo>
                      <a:pt x="294" y="156"/>
                    </a:lnTo>
                    <a:lnTo>
                      <a:pt x="294" y="158"/>
                    </a:lnTo>
                    <a:lnTo>
                      <a:pt x="294" y="158"/>
                    </a:lnTo>
                    <a:lnTo>
                      <a:pt x="298" y="158"/>
                    </a:lnTo>
                    <a:lnTo>
                      <a:pt x="300" y="156"/>
                    </a:lnTo>
                    <a:lnTo>
                      <a:pt x="300" y="156"/>
                    </a:lnTo>
                    <a:lnTo>
                      <a:pt x="302" y="158"/>
                    </a:lnTo>
                    <a:lnTo>
                      <a:pt x="302" y="158"/>
                    </a:lnTo>
                    <a:lnTo>
                      <a:pt x="302" y="158"/>
                    </a:lnTo>
                    <a:lnTo>
                      <a:pt x="302" y="158"/>
                    </a:lnTo>
                    <a:lnTo>
                      <a:pt x="296" y="160"/>
                    </a:lnTo>
                    <a:lnTo>
                      <a:pt x="296" y="166"/>
                    </a:lnTo>
                    <a:lnTo>
                      <a:pt x="296" y="166"/>
                    </a:lnTo>
                    <a:lnTo>
                      <a:pt x="296" y="166"/>
                    </a:lnTo>
                    <a:lnTo>
                      <a:pt x="296" y="166"/>
                    </a:lnTo>
                    <a:lnTo>
                      <a:pt x="294" y="162"/>
                    </a:lnTo>
                    <a:lnTo>
                      <a:pt x="294" y="162"/>
                    </a:lnTo>
                    <a:lnTo>
                      <a:pt x="290" y="160"/>
                    </a:lnTo>
                    <a:lnTo>
                      <a:pt x="288" y="164"/>
                    </a:lnTo>
                    <a:lnTo>
                      <a:pt x="288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4"/>
                    </a:lnTo>
                    <a:lnTo>
                      <a:pt x="290" y="164"/>
                    </a:lnTo>
                    <a:lnTo>
                      <a:pt x="292" y="164"/>
                    </a:lnTo>
                    <a:lnTo>
                      <a:pt x="292" y="164"/>
                    </a:lnTo>
                    <a:lnTo>
                      <a:pt x="292" y="164"/>
                    </a:lnTo>
                    <a:lnTo>
                      <a:pt x="292" y="164"/>
                    </a:lnTo>
                    <a:lnTo>
                      <a:pt x="290" y="164"/>
                    </a:lnTo>
                    <a:lnTo>
                      <a:pt x="290" y="164"/>
                    </a:lnTo>
                    <a:lnTo>
                      <a:pt x="290" y="166"/>
                    </a:lnTo>
                    <a:lnTo>
                      <a:pt x="290" y="166"/>
                    </a:lnTo>
                    <a:lnTo>
                      <a:pt x="292" y="166"/>
                    </a:lnTo>
                    <a:lnTo>
                      <a:pt x="292" y="166"/>
                    </a:lnTo>
                    <a:lnTo>
                      <a:pt x="292" y="170"/>
                    </a:lnTo>
                    <a:lnTo>
                      <a:pt x="292" y="170"/>
                    </a:lnTo>
                    <a:lnTo>
                      <a:pt x="294" y="170"/>
                    </a:lnTo>
                    <a:lnTo>
                      <a:pt x="294" y="170"/>
                    </a:lnTo>
                    <a:lnTo>
                      <a:pt x="294" y="172"/>
                    </a:lnTo>
                    <a:lnTo>
                      <a:pt x="294" y="172"/>
                    </a:lnTo>
                    <a:lnTo>
                      <a:pt x="288" y="172"/>
                    </a:lnTo>
                    <a:lnTo>
                      <a:pt x="288" y="172"/>
                    </a:lnTo>
                    <a:lnTo>
                      <a:pt x="286" y="174"/>
                    </a:lnTo>
                    <a:lnTo>
                      <a:pt x="286" y="174"/>
                    </a:lnTo>
                    <a:lnTo>
                      <a:pt x="288" y="176"/>
                    </a:lnTo>
                    <a:lnTo>
                      <a:pt x="288" y="176"/>
                    </a:lnTo>
                    <a:lnTo>
                      <a:pt x="286" y="178"/>
                    </a:lnTo>
                    <a:lnTo>
                      <a:pt x="284" y="178"/>
                    </a:lnTo>
                    <a:lnTo>
                      <a:pt x="284" y="178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80" y="180"/>
                    </a:lnTo>
                    <a:lnTo>
                      <a:pt x="280" y="180"/>
                    </a:lnTo>
                    <a:lnTo>
                      <a:pt x="280" y="180"/>
                    </a:lnTo>
                    <a:lnTo>
                      <a:pt x="280" y="180"/>
                    </a:lnTo>
                    <a:lnTo>
                      <a:pt x="278" y="180"/>
                    </a:lnTo>
                    <a:lnTo>
                      <a:pt x="278" y="180"/>
                    </a:lnTo>
                    <a:lnTo>
                      <a:pt x="278" y="182"/>
                    </a:lnTo>
                    <a:lnTo>
                      <a:pt x="278" y="182"/>
                    </a:lnTo>
                    <a:lnTo>
                      <a:pt x="278" y="182"/>
                    </a:lnTo>
                    <a:lnTo>
                      <a:pt x="278" y="182"/>
                    </a:lnTo>
                    <a:lnTo>
                      <a:pt x="278" y="184"/>
                    </a:lnTo>
                    <a:lnTo>
                      <a:pt x="278" y="184"/>
                    </a:lnTo>
                    <a:lnTo>
                      <a:pt x="276" y="184"/>
                    </a:lnTo>
                    <a:lnTo>
                      <a:pt x="276" y="184"/>
                    </a:lnTo>
                    <a:lnTo>
                      <a:pt x="276" y="184"/>
                    </a:lnTo>
                    <a:lnTo>
                      <a:pt x="276" y="184"/>
                    </a:lnTo>
                    <a:lnTo>
                      <a:pt x="274" y="184"/>
                    </a:lnTo>
                    <a:lnTo>
                      <a:pt x="274" y="184"/>
                    </a:lnTo>
                    <a:lnTo>
                      <a:pt x="272" y="186"/>
                    </a:lnTo>
                    <a:lnTo>
                      <a:pt x="272" y="186"/>
                    </a:lnTo>
                    <a:lnTo>
                      <a:pt x="272" y="188"/>
                    </a:lnTo>
                    <a:lnTo>
                      <a:pt x="272" y="188"/>
                    </a:lnTo>
                    <a:lnTo>
                      <a:pt x="274" y="188"/>
                    </a:lnTo>
                    <a:lnTo>
                      <a:pt x="274" y="188"/>
                    </a:lnTo>
                    <a:lnTo>
                      <a:pt x="274" y="190"/>
                    </a:lnTo>
                    <a:lnTo>
                      <a:pt x="274" y="190"/>
                    </a:lnTo>
                    <a:lnTo>
                      <a:pt x="272" y="190"/>
                    </a:lnTo>
                    <a:lnTo>
                      <a:pt x="272" y="190"/>
                    </a:lnTo>
                    <a:lnTo>
                      <a:pt x="272" y="192"/>
                    </a:lnTo>
                    <a:lnTo>
                      <a:pt x="272" y="192"/>
                    </a:lnTo>
                    <a:lnTo>
                      <a:pt x="274" y="192"/>
                    </a:lnTo>
                    <a:lnTo>
                      <a:pt x="274" y="192"/>
                    </a:lnTo>
                    <a:lnTo>
                      <a:pt x="274" y="194"/>
                    </a:lnTo>
                    <a:lnTo>
                      <a:pt x="274" y="194"/>
                    </a:lnTo>
                    <a:lnTo>
                      <a:pt x="272" y="196"/>
                    </a:lnTo>
                    <a:lnTo>
                      <a:pt x="272" y="196"/>
                    </a:lnTo>
                    <a:lnTo>
                      <a:pt x="272" y="196"/>
                    </a:lnTo>
                    <a:lnTo>
                      <a:pt x="272" y="196"/>
                    </a:lnTo>
                    <a:lnTo>
                      <a:pt x="270" y="196"/>
                    </a:lnTo>
                    <a:lnTo>
                      <a:pt x="268" y="198"/>
                    </a:lnTo>
                    <a:lnTo>
                      <a:pt x="268" y="198"/>
                    </a:lnTo>
                    <a:lnTo>
                      <a:pt x="266" y="198"/>
                    </a:lnTo>
                    <a:lnTo>
                      <a:pt x="266" y="198"/>
                    </a:lnTo>
                    <a:lnTo>
                      <a:pt x="266" y="200"/>
                    </a:lnTo>
                    <a:lnTo>
                      <a:pt x="266" y="200"/>
                    </a:lnTo>
                    <a:lnTo>
                      <a:pt x="262" y="200"/>
                    </a:lnTo>
                    <a:lnTo>
                      <a:pt x="260" y="202"/>
                    </a:lnTo>
                    <a:lnTo>
                      <a:pt x="260" y="202"/>
                    </a:lnTo>
                    <a:lnTo>
                      <a:pt x="262" y="206"/>
                    </a:lnTo>
                    <a:lnTo>
                      <a:pt x="262" y="206"/>
                    </a:lnTo>
                    <a:lnTo>
                      <a:pt x="260" y="208"/>
                    </a:lnTo>
                    <a:lnTo>
                      <a:pt x="260" y="208"/>
                    </a:lnTo>
                    <a:lnTo>
                      <a:pt x="258" y="208"/>
                    </a:lnTo>
                    <a:lnTo>
                      <a:pt x="254" y="206"/>
                    </a:lnTo>
                    <a:lnTo>
                      <a:pt x="254" y="206"/>
                    </a:lnTo>
                    <a:lnTo>
                      <a:pt x="252" y="208"/>
                    </a:lnTo>
                    <a:lnTo>
                      <a:pt x="252" y="208"/>
                    </a:lnTo>
                    <a:lnTo>
                      <a:pt x="254" y="210"/>
                    </a:lnTo>
                    <a:lnTo>
                      <a:pt x="254" y="210"/>
                    </a:lnTo>
                    <a:lnTo>
                      <a:pt x="254" y="210"/>
                    </a:lnTo>
                    <a:lnTo>
                      <a:pt x="254" y="210"/>
                    </a:lnTo>
                    <a:lnTo>
                      <a:pt x="250" y="210"/>
                    </a:lnTo>
                    <a:lnTo>
                      <a:pt x="250" y="210"/>
                    </a:lnTo>
                    <a:lnTo>
                      <a:pt x="250" y="212"/>
                    </a:lnTo>
                    <a:lnTo>
                      <a:pt x="250" y="212"/>
                    </a:lnTo>
                    <a:lnTo>
                      <a:pt x="248" y="212"/>
                    </a:lnTo>
                    <a:lnTo>
                      <a:pt x="248" y="212"/>
                    </a:lnTo>
                    <a:lnTo>
                      <a:pt x="248" y="212"/>
                    </a:lnTo>
                    <a:lnTo>
                      <a:pt x="248" y="212"/>
                    </a:lnTo>
                    <a:lnTo>
                      <a:pt x="248" y="212"/>
                    </a:lnTo>
                    <a:lnTo>
                      <a:pt x="248" y="212"/>
                    </a:lnTo>
                    <a:lnTo>
                      <a:pt x="248" y="214"/>
                    </a:lnTo>
                    <a:lnTo>
                      <a:pt x="248" y="214"/>
                    </a:lnTo>
                    <a:lnTo>
                      <a:pt x="244" y="218"/>
                    </a:lnTo>
                    <a:lnTo>
                      <a:pt x="242" y="220"/>
                    </a:lnTo>
                    <a:lnTo>
                      <a:pt x="242" y="220"/>
                    </a:lnTo>
                    <a:lnTo>
                      <a:pt x="240" y="222"/>
                    </a:lnTo>
                    <a:lnTo>
                      <a:pt x="240" y="222"/>
                    </a:lnTo>
                    <a:lnTo>
                      <a:pt x="238" y="222"/>
                    </a:lnTo>
                    <a:lnTo>
                      <a:pt x="238" y="222"/>
                    </a:lnTo>
                    <a:lnTo>
                      <a:pt x="238" y="224"/>
                    </a:lnTo>
                    <a:lnTo>
                      <a:pt x="238" y="224"/>
                    </a:lnTo>
                    <a:lnTo>
                      <a:pt x="240" y="224"/>
                    </a:lnTo>
                    <a:lnTo>
                      <a:pt x="240" y="224"/>
                    </a:lnTo>
                    <a:lnTo>
                      <a:pt x="240" y="224"/>
                    </a:lnTo>
                    <a:lnTo>
                      <a:pt x="240" y="224"/>
                    </a:lnTo>
                    <a:lnTo>
                      <a:pt x="238" y="226"/>
                    </a:lnTo>
                    <a:lnTo>
                      <a:pt x="238" y="226"/>
                    </a:lnTo>
                    <a:lnTo>
                      <a:pt x="240" y="226"/>
                    </a:lnTo>
                    <a:lnTo>
                      <a:pt x="240" y="226"/>
                    </a:lnTo>
                    <a:lnTo>
                      <a:pt x="240" y="226"/>
                    </a:lnTo>
                    <a:lnTo>
                      <a:pt x="240" y="226"/>
                    </a:lnTo>
                    <a:lnTo>
                      <a:pt x="244" y="224"/>
                    </a:lnTo>
                    <a:lnTo>
                      <a:pt x="244" y="224"/>
                    </a:lnTo>
                    <a:lnTo>
                      <a:pt x="244" y="224"/>
                    </a:lnTo>
                    <a:lnTo>
                      <a:pt x="244" y="224"/>
                    </a:lnTo>
                    <a:lnTo>
                      <a:pt x="244" y="224"/>
                    </a:lnTo>
                    <a:lnTo>
                      <a:pt x="244" y="224"/>
                    </a:lnTo>
                    <a:lnTo>
                      <a:pt x="246" y="222"/>
                    </a:lnTo>
                    <a:lnTo>
                      <a:pt x="246" y="222"/>
                    </a:lnTo>
                    <a:lnTo>
                      <a:pt x="248" y="222"/>
                    </a:lnTo>
                    <a:lnTo>
                      <a:pt x="248" y="222"/>
                    </a:lnTo>
                    <a:lnTo>
                      <a:pt x="248" y="222"/>
                    </a:lnTo>
                    <a:lnTo>
                      <a:pt x="248" y="222"/>
                    </a:lnTo>
                    <a:lnTo>
                      <a:pt x="250" y="220"/>
                    </a:lnTo>
                    <a:lnTo>
                      <a:pt x="250" y="220"/>
                    </a:lnTo>
                    <a:lnTo>
                      <a:pt x="250" y="220"/>
                    </a:lnTo>
                    <a:lnTo>
                      <a:pt x="250" y="220"/>
                    </a:lnTo>
                    <a:lnTo>
                      <a:pt x="248" y="222"/>
                    </a:lnTo>
                    <a:lnTo>
                      <a:pt x="248" y="222"/>
                    </a:lnTo>
                    <a:lnTo>
                      <a:pt x="248" y="224"/>
                    </a:lnTo>
                    <a:lnTo>
                      <a:pt x="248" y="224"/>
                    </a:lnTo>
                    <a:lnTo>
                      <a:pt x="248" y="224"/>
                    </a:lnTo>
                    <a:lnTo>
                      <a:pt x="248" y="224"/>
                    </a:lnTo>
                    <a:lnTo>
                      <a:pt x="248" y="224"/>
                    </a:lnTo>
                    <a:lnTo>
                      <a:pt x="248" y="224"/>
                    </a:lnTo>
                    <a:lnTo>
                      <a:pt x="244" y="226"/>
                    </a:lnTo>
                    <a:lnTo>
                      <a:pt x="244" y="226"/>
                    </a:lnTo>
                    <a:lnTo>
                      <a:pt x="244" y="230"/>
                    </a:lnTo>
                    <a:lnTo>
                      <a:pt x="244" y="230"/>
                    </a:lnTo>
                    <a:lnTo>
                      <a:pt x="236" y="228"/>
                    </a:lnTo>
                    <a:lnTo>
                      <a:pt x="236" y="228"/>
                    </a:lnTo>
                    <a:lnTo>
                      <a:pt x="236" y="226"/>
                    </a:lnTo>
                    <a:lnTo>
                      <a:pt x="236" y="224"/>
                    </a:lnTo>
                    <a:lnTo>
                      <a:pt x="236" y="224"/>
                    </a:lnTo>
                    <a:lnTo>
                      <a:pt x="236" y="224"/>
                    </a:lnTo>
                    <a:lnTo>
                      <a:pt x="236" y="224"/>
                    </a:lnTo>
                    <a:lnTo>
                      <a:pt x="234" y="224"/>
                    </a:lnTo>
                    <a:lnTo>
                      <a:pt x="234" y="224"/>
                    </a:lnTo>
                    <a:lnTo>
                      <a:pt x="234" y="226"/>
                    </a:lnTo>
                    <a:lnTo>
                      <a:pt x="234" y="226"/>
                    </a:lnTo>
                    <a:lnTo>
                      <a:pt x="228" y="226"/>
                    </a:lnTo>
                    <a:lnTo>
                      <a:pt x="228" y="226"/>
                    </a:lnTo>
                    <a:lnTo>
                      <a:pt x="228" y="226"/>
                    </a:lnTo>
                    <a:lnTo>
                      <a:pt x="228" y="226"/>
                    </a:lnTo>
                    <a:lnTo>
                      <a:pt x="230" y="230"/>
                    </a:lnTo>
                    <a:lnTo>
                      <a:pt x="230" y="230"/>
                    </a:lnTo>
                    <a:lnTo>
                      <a:pt x="228" y="232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6" y="234"/>
                    </a:lnTo>
                    <a:lnTo>
                      <a:pt x="226" y="234"/>
                    </a:lnTo>
                    <a:lnTo>
                      <a:pt x="228" y="234"/>
                    </a:lnTo>
                    <a:lnTo>
                      <a:pt x="228" y="234"/>
                    </a:lnTo>
                    <a:lnTo>
                      <a:pt x="228" y="236"/>
                    </a:lnTo>
                    <a:lnTo>
                      <a:pt x="228" y="236"/>
                    </a:lnTo>
                    <a:lnTo>
                      <a:pt x="222" y="234"/>
                    </a:lnTo>
                    <a:lnTo>
                      <a:pt x="222" y="234"/>
                    </a:lnTo>
                    <a:lnTo>
                      <a:pt x="222" y="236"/>
                    </a:lnTo>
                    <a:lnTo>
                      <a:pt x="222" y="236"/>
                    </a:lnTo>
                    <a:lnTo>
                      <a:pt x="222" y="236"/>
                    </a:lnTo>
                    <a:lnTo>
                      <a:pt x="222" y="236"/>
                    </a:lnTo>
                    <a:lnTo>
                      <a:pt x="218" y="236"/>
                    </a:lnTo>
                    <a:lnTo>
                      <a:pt x="216" y="236"/>
                    </a:lnTo>
                    <a:lnTo>
                      <a:pt x="214" y="236"/>
                    </a:lnTo>
                    <a:lnTo>
                      <a:pt x="214" y="236"/>
                    </a:lnTo>
                    <a:lnTo>
                      <a:pt x="214" y="236"/>
                    </a:lnTo>
                    <a:lnTo>
                      <a:pt x="214" y="236"/>
                    </a:lnTo>
                    <a:lnTo>
                      <a:pt x="214" y="238"/>
                    </a:lnTo>
                    <a:lnTo>
                      <a:pt x="214" y="238"/>
                    </a:lnTo>
                    <a:lnTo>
                      <a:pt x="216" y="238"/>
                    </a:lnTo>
                    <a:lnTo>
                      <a:pt x="216" y="238"/>
                    </a:lnTo>
                    <a:lnTo>
                      <a:pt x="216" y="238"/>
                    </a:lnTo>
                    <a:lnTo>
                      <a:pt x="216" y="238"/>
                    </a:lnTo>
                    <a:lnTo>
                      <a:pt x="216" y="238"/>
                    </a:lnTo>
                    <a:lnTo>
                      <a:pt x="216" y="238"/>
                    </a:lnTo>
                    <a:lnTo>
                      <a:pt x="216" y="240"/>
                    </a:lnTo>
                    <a:lnTo>
                      <a:pt x="216" y="240"/>
                    </a:lnTo>
                    <a:lnTo>
                      <a:pt x="216" y="242"/>
                    </a:lnTo>
                    <a:lnTo>
                      <a:pt x="214" y="242"/>
                    </a:lnTo>
                    <a:lnTo>
                      <a:pt x="214" y="242"/>
                    </a:lnTo>
                    <a:lnTo>
                      <a:pt x="214" y="244"/>
                    </a:lnTo>
                    <a:lnTo>
                      <a:pt x="214" y="244"/>
                    </a:lnTo>
                    <a:lnTo>
                      <a:pt x="212" y="242"/>
                    </a:lnTo>
                    <a:lnTo>
                      <a:pt x="208" y="242"/>
                    </a:lnTo>
                    <a:lnTo>
                      <a:pt x="208" y="242"/>
                    </a:lnTo>
                    <a:lnTo>
                      <a:pt x="208" y="246"/>
                    </a:lnTo>
                    <a:lnTo>
                      <a:pt x="208" y="246"/>
                    </a:lnTo>
                    <a:lnTo>
                      <a:pt x="206" y="246"/>
                    </a:lnTo>
                    <a:lnTo>
                      <a:pt x="206" y="246"/>
                    </a:lnTo>
                    <a:lnTo>
                      <a:pt x="206" y="246"/>
                    </a:lnTo>
                    <a:lnTo>
                      <a:pt x="206" y="246"/>
                    </a:lnTo>
                    <a:lnTo>
                      <a:pt x="212" y="246"/>
                    </a:lnTo>
                    <a:lnTo>
                      <a:pt x="212" y="246"/>
                    </a:lnTo>
                    <a:lnTo>
                      <a:pt x="212" y="246"/>
                    </a:lnTo>
                    <a:lnTo>
                      <a:pt x="212" y="246"/>
                    </a:lnTo>
                    <a:lnTo>
                      <a:pt x="212" y="248"/>
                    </a:lnTo>
                    <a:lnTo>
                      <a:pt x="214" y="248"/>
                    </a:lnTo>
                    <a:lnTo>
                      <a:pt x="214" y="248"/>
                    </a:lnTo>
                    <a:lnTo>
                      <a:pt x="214" y="250"/>
                    </a:lnTo>
                    <a:lnTo>
                      <a:pt x="214" y="250"/>
                    </a:lnTo>
                    <a:lnTo>
                      <a:pt x="214" y="250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2" y="252"/>
                    </a:lnTo>
                    <a:lnTo>
                      <a:pt x="212" y="252"/>
                    </a:lnTo>
                    <a:lnTo>
                      <a:pt x="212" y="252"/>
                    </a:lnTo>
                    <a:lnTo>
                      <a:pt x="212" y="248"/>
                    </a:lnTo>
                    <a:lnTo>
                      <a:pt x="212" y="248"/>
                    </a:lnTo>
                    <a:lnTo>
                      <a:pt x="210" y="248"/>
                    </a:lnTo>
                    <a:lnTo>
                      <a:pt x="208" y="250"/>
                    </a:lnTo>
                    <a:lnTo>
                      <a:pt x="208" y="250"/>
                    </a:lnTo>
                    <a:lnTo>
                      <a:pt x="208" y="248"/>
                    </a:lnTo>
                    <a:lnTo>
                      <a:pt x="208" y="248"/>
                    </a:lnTo>
                    <a:lnTo>
                      <a:pt x="206" y="248"/>
                    </a:lnTo>
                    <a:lnTo>
                      <a:pt x="206" y="248"/>
                    </a:lnTo>
                    <a:lnTo>
                      <a:pt x="206" y="250"/>
                    </a:lnTo>
                    <a:lnTo>
                      <a:pt x="206" y="250"/>
                    </a:lnTo>
                    <a:lnTo>
                      <a:pt x="202" y="250"/>
                    </a:lnTo>
                    <a:lnTo>
                      <a:pt x="202" y="250"/>
                    </a:lnTo>
                    <a:lnTo>
                      <a:pt x="202" y="250"/>
                    </a:lnTo>
                    <a:lnTo>
                      <a:pt x="202" y="250"/>
                    </a:lnTo>
                    <a:lnTo>
                      <a:pt x="200" y="250"/>
                    </a:lnTo>
                    <a:lnTo>
                      <a:pt x="200" y="250"/>
                    </a:lnTo>
                    <a:lnTo>
                      <a:pt x="198" y="250"/>
                    </a:lnTo>
                    <a:lnTo>
                      <a:pt x="198" y="252"/>
                    </a:lnTo>
                    <a:lnTo>
                      <a:pt x="198" y="252"/>
                    </a:lnTo>
                    <a:lnTo>
                      <a:pt x="198" y="250"/>
                    </a:lnTo>
                    <a:lnTo>
                      <a:pt x="198" y="250"/>
                    </a:lnTo>
                    <a:lnTo>
                      <a:pt x="196" y="250"/>
                    </a:lnTo>
                    <a:lnTo>
                      <a:pt x="196" y="250"/>
                    </a:lnTo>
                    <a:lnTo>
                      <a:pt x="196" y="254"/>
                    </a:lnTo>
                    <a:lnTo>
                      <a:pt x="196" y="254"/>
                    </a:lnTo>
                    <a:lnTo>
                      <a:pt x="200" y="254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06" y="256"/>
                    </a:lnTo>
                    <a:lnTo>
                      <a:pt x="206" y="256"/>
                    </a:lnTo>
                    <a:lnTo>
                      <a:pt x="202" y="256"/>
                    </a:lnTo>
                    <a:lnTo>
                      <a:pt x="200" y="256"/>
                    </a:lnTo>
                    <a:lnTo>
                      <a:pt x="200" y="256"/>
                    </a:lnTo>
                    <a:lnTo>
                      <a:pt x="194" y="256"/>
                    </a:lnTo>
                    <a:lnTo>
                      <a:pt x="194" y="256"/>
                    </a:lnTo>
                    <a:lnTo>
                      <a:pt x="194" y="258"/>
                    </a:lnTo>
                    <a:lnTo>
                      <a:pt x="194" y="258"/>
                    </a:lnTo>
                    <a:lnTo>
                      <a:pt x="194" y="260"/>
                    </a:lnTo>
                    <a:lnTo>
                      <a:pt x="194" y="260"/>
                    </a:lnTo>
                    <a:lnTo>
                      <a:pt x="194" y="260"/>
                    </a:lnTo>
                    <a:lnTo>
                      <a:pt x="194" y="260"/>
                    </a:lnTo>
                    <a:lnTo>
                      <a:pt x="194" y="262"/>
                    </a:lnTo>
                    <a:lnTo>
                      <a:pt x="194" y="262"/>
                    </a:lnTo>
                    <a:lnTo>
                      <a:pt x="198" y="260"/>
                    </a:lnTo>
                    <a:lnTo>
                      <a:pt x="198" y="260"/>
                    </a:lnTo>
                    <a:lnTo>
                      <a:pt x="200" y="262"/>
                    </a:lnTo>
                    <a:lnTo>
                      <a:pt x="200" y="262"/>
                    </a:lnTo>
                    <a:lnTo>
                      <a:pt x="202" y="262"/>
                    </a:lnTo>
                    <a:lnTo>
                      <a:pt x="202" y="262"/>
                    </a:lnTo>
                    <a:lnTo>
                      <a:pt x="202" y="264"/>
                    </a:lnTo>
                    <a:lnTo>
                      <a:pt x="202" y="264"/>
                    </a:lnTo>
                    <a:lnTo>
                      <a:pt x="204" y="264"/>
                    </a:lnTo>
                    <a:lnTo>
                      <a:pt x="204" y="262"/>
                    </a:lnTo>
                    <a:lnTo>
                      <a:pt x="204" y="262"/>
                    </a:lnTo>
                    <a:lnTo>
                      <a:pt x="204" y="260"/>
                    </a:lnTo>
                    <a:lnTo>
                      <a:pt x="204" y="260"/>
                    </a:lnTo>
                    <a:lnTo>
                      <a:pt x="204" y="260"/>
                    </a:lnTo>
                    <a:lnTo>
                      <a:pt x="204" y="260"/>
                    </a:lnTo>
                    <a:lnTo>
                      <a:pt x="206" y="260"/>
                    </a:lnTo>
                    <a:lnTo>
                      <a:pt x="206" y="262"/>
                    </a:lnTo>
                    <a:lnTo>
                      <a:pt x="206" y="262"/>
                    </a:lnTo>
                    <a:lnTo>
                      <a:pt x="206" y="262"/>
                    </a:lnTo>
                    <a:lnTo>
                      <a:pt x="206" y="262"/>
                    </a:lnTo>
                    <a:lnTo>
                      <a:pt x="210" y="262"/>
                    </a:lnTo>
                    <a:lnTo>
                      <a:pt x="210" y="262"/>
                    </a:lnTo>
                    <a:lnTo>
                      <a:pt x="210" y="262"/>
                    </a:lnTo>
                    <a:lnTo>
                      <a:pt x="210" y="262"/>
                    </a:lnTo>
                    <a:lnTo>
                      <a:pt x="210" y="264"/>
                    </a:lnTo>
                    <a:lnTo>
                      <a:pt x="210" y="264"/>
                    </a:lnTo>
                    <a:lnTo>
                      <a:pt x="210" y="264"/>
                    </a:lnTo>
                    <a:lnTo>
                      <a:pt x="210" y="264"/>
                    </a:lnTo>
                    <a:lnTo>
                      <a:pt x="212" y="262"/>
                    </a:lnTo>
                    <a:lnTo>
                      <a:pt x="212" y="262"/>
                    </a:lnTo>
                    <a:lnTo>
                      <a:pt x="212" y="262"/>
                    </a:lnTo>
                    <a:lnTo>
                      <a:pt x="212" y="262"/>
                    </a:lnTo>
                    <a:lnTo>
                      <a:pt x="212" y="264"/>
                    </a:lnTo>
                    <a:lnTo>
                      <a:pt x="212" y="264"/>
                    </a:lnTo>
                    <a:lnTo>
                      <a:pt x="210" y="264"/>
                    </a:lnTo>
                    <a:lnTo>
                      <a:pt x="210" y="264"/>
                    </a:lnTo>
                    <a:lnTo>
                      <a:pt x="208" y="266"/>
                    </a:lnTo>
                    <a:lnTo>
                      <a:pt x="208" y="266"/>
                    </a:lnTo>
                    <a:lnTo>
                      <a:pt x="208" y="266"/>
                    </a:lnTo>
                    <a:lnTo>
                      <a:pt x="206" y="264"/>
                    </a:lnTo>
                    <a:lnTo>
                      <a:pt x="206" y="264"/>
                    </a:lnTo>
                    <a:lnTo>
                      <a:pt x="206" y="264"/>
                    </a:lnTo>
                    <a:lnTo>
                      <a:pt x="206" y="264"/>
                    </a:lnTo>
                    <a:lnTo>
                      <a:pt x="204" y="264"/>
                    </a:lnTo>
                    <a:lnTo>
                      <a:pt x="204" y="264"/>
                    </a:lnTo>
                    <a:lnTo>
                      <a:pt x="204" y="264"/>
                    </a:lnTo>
                    <a:lnTo>
                      <a:pt x="204" y="264"/>
                    </a:lnTo>
                    <a:lnTo>
                      <a:pt x="196" y="264"/>
                    </a:lnTo>
                    <a:lnTo>
                      <a:pt x="196" y="264"/>
                    </a:lnTo>
                    <a:lnTo>
                      <a:pt x="196" y="264"/>
                    </a:lnTo>
                    <a:lnTo>
                      <a:pt x="196" y="264"/>
                    </a:lnTo>
                    <a:lnTo>
                      <a:pt x="196" y="264"/>
                    </a:lnTo>
                    <a:lnTo>
                      <a:pt x="196" y="264"/>
                    </a:lnTo>
                    <a:lnTo>
                      <a:pt x="196" y="266"/>
                    </a:lnTo>
                    <a:lnTo>
                      <a:pt x="196" y="266"/>
                    </a:lnTo>
                    <a:lnTo>
                      <a:pt x="194" y="264"/>
                    </a:lnTo>
                    <a:lnTo>
                      <a:pt x="194" y="264"/>
                    </a:lnTo>
                    <a:lnTo>
                      <a:pt x="194" y="266"/>
                    </a:lnTo>
                    <a:lnTo>
                      <a:pt x="194" y="266"/>
                    </a:lnTo>
                    <a:lnTo>
                      <a:pt x="198" y="266"/>
                    </a:lnTo>
                    <a:lnTo>
                      <a:pt x="198" y="266"/>
                    </a:lnTo>
                    <a:lnTo>
                      <a:pt x="198" y="268"/>
                    </a:lnTo>
                    <a:lnTo>
                      <a:pt x="198" y="268"/>
                    </a:lnTo>
                    <a:lnTo>
                      <a:pt x="198" y="268"/>
                    </a:lnTo>
                    <a:lnTo>
                      <a:pt x="198" y="268"/>
                    </a:lnTo>
                    <a:lnTo>
                      <a:pt x="198" y="270"/>
                    </a:lnTo>
                    <a:lnTo>
                      <a:pt x="198" y="270"/>
                    </a:lnTo>
                    <a:lnTo>
                      <a:pt x="194" y="270"/>
                    </a:lnTo>
                    <a:lnTo>
                      <a:pt x="194" y="270"/>
                    </a:lnTo>
                    <a:lnTo>
                      <a:pt x="196" y="272"/>
                    </a:lnTo>
                    <a:lnTo>
                      <a:pt x="196" y="272"/>
                    </a:lnTo>
                    <a:lnTo>
                      <a:pt x="196" y="272"/>
                    </a:lnTo>
                    <a:lnTo>
                      <a:pt x="196" y="272"/>
                    </a:lnTo>
                    <a:lnTo>
                      <a:pt x="192" y="272"/>
                    </a:lnTo>
                    <a:lnTo>
                      <a:pt x="192" y="272"/>
                    </a:lnTo>
                    <a:lnTo>
                      <a:pt x="194" y="274"/>
                    </a:lnTo>
                    <a:lnTo>
                      <a:pt x="194" y="274"/>
                    </a:lnTo>
                    <a:lnTo>
                      <a:pt x="196" y="274"/>
                    </a:lnTo>
                    <a:lnTo>
                      <a:pt x="200" y="272"/>
                    </a:lnTo>
                    <a:lnTo>
                      <a:pt x="200" y="272"/>
                    </a:lnTo>
                    <a:lnTo>
                      <a:pt x="200" y="274"/>
                    </a:lnTo>
                    <a:lnTo>
                      <a:pt x="200" y="274"/>
                    </a:lnTo>
                    <a:lnTo>
                      <a:pt x="198" y="274"/>
                    </a:lnTo>
                    <a:lnTo>
                      <a:pt x="198" y="274"/>
                    </a:lnTo>
                    <a:lnTo>
                      <a:pt x="198" y="276"/>
                    </a:lnTo>
                    <a:lnTo>
                      <a:pt x="198" y="276"/>
                    </a:lnTo>
                    <a:lnTo>
                      <a:pt x="202" y="276"/>
                    </a:lnTo>
                    <a:lnTo>
                      <a:pt x="202" y="276"/>
                    </a:lnTo>
                    <a:lnTo>
                      <a:pt x="202" y="278"/>
                    </a:lnTo>
                    <a:lnTo>
                      <a:pt x="202" y="278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06" y="274"/>
                    </a:lnTo>
                    <a:lnTo>
                      <a:pt x="206" y="274"/>
                    </a:lnTo>
                    <a:lnTo>
                      <a:pt x="208" y="274"/>
                    </a:lnTo>
                    <a:lnTo>
                      <a:pt x="208" y="274"/>
                    </a:lnTo>
                    <a:lnTo>
                      <a:pt x="208" y="274"/>
                    </a:lnTo>
                    <a:lnTo>
                      <a:pt x="208" y="274"/>
                    </a:lnTo>
                    <a:lnTo>
                      <a:pt x="210" y="274"/>
                    </a:lnTo>
                    <a:lnTo>
                      <a:pt x="210" y="274"/>
                    </a:lnTo>
                    <a:lnTo>
                      <a:pt x="212" y="272"/>
                    </a:lnTo>
                    <a:lnTo>
                      <a:pt x="212" y="272"/>
                    </a:lnTo>
                    <a:lnTo>
                      <a:pt x="212" y="272"/>
                    </a:lnTo>
                    <a:lnTo>
                      <a:pt x="212" y="272"/>
                    </a:lnTo>
                    <a:lnTo>
                      <a:pt x="210" y="274"/>
                    </a:lnTo>
                    <a:lnTo>
                      <a:pt x="210" y="276"/>
                    </a:lnTo>
                    <a:lnTo>
                      <a:pt x="210" y="276"/>
                    </a:lnTo>
                    <a:lnTo>
                      <a:pt x="208" y="276"/>
                    </a:lnTo>
                    <a:lnTo>
                      <a:pt x="208" y="276"/>
                    </a:lnTo>
                    <a:lnTo>
                      <a:pt x="206" y="280"/>
                    </a:lnTo>
                    <a:lnTo>
                      <a:pt x="206" y="280"/>
                    </a:lnTo>
                    <a:lnTo>
                      <a:pt x="204" y="280"/>
                    </a:lnTo>
                    <a:lnTo>
                      <a:pt x="204" y="280"/>
                    </a:lnTo>
                    <a:lnTo>
                      <a:pt x="204" y="284"/>
                    </a:lnTo>
                    <a:lnTo>
                      <a:pt x="204" y="284"/>
                    </a:lnTo>
                    <a:lnTo>
                      <a:pt x="202" y="284"/>
                    </a:lnTo>
                    <a:lnTo>
                      <a:pt x="202" y="284"/>
                    </a:lnTo>
                    <a:lnTo>
                      <a:pt x="202" y="286"/>
                    </a:lnTo>
                    <a:lnTo>
                      <a:pt x="202" y="286"/>
                    </a:lnTo>
                    <a:lnTo>
                      <a:pt x="198" y="286"/>
                    </a:lnTo>
                    <a:lnTo>
                      <a:pt x="198" y="286"/>
                    </a:lnTo>
                    <a:lnTo>
                      <a:pt x="198" y="286"/>
                    </a:lnTo>
                    <a:lnTo>
                      <a:pt x="198" y="286"/>
                    </a:lnTo>
                    <a:lnTo>
                      <a:pt x="196" y="288"/>
                    </a:lnTo>
                    <a:lnTo>
                      <a:pt x="196" y="288"/>
                    </a:lnTo>
                    <a:lnTo>
                      <a:pt x="196" y="290"/>
                    </a:lnTo>
                    <a:lnTo>
                      <a:pt x="196" y="290"/>
                    </a:lnTo>
                    <a:lnTo>
                      <a:pt x="200" y="290"/>
                    </a:lnTo>
                    <a:lnTo>
                      <a:pt x="200" y="290"/>
                    </a:lnTo>
                    <a:lnTo>
                      <a:pt x="200" y="292"/>
                    </a:lnTo>
                    <a:lnTo>
                      <a:pt x="200" y="292"/>
                    </a:lnTo>
                    <a:lnTo>
                      <a:pt x="200" y="292"/>
                    </a:lnTo>
                    <a:lnTo>
                      <a:pt x="200" y="292"/>
                    </a:lnTo>
                    <a:lnTo>
                      <a:pt x="200" y="292"/>
                    </a:lnTo>
                    <a:lnTo>
                      <a:pt x="200" y="292"/>
                    </a:lnTo>
                    <a:lnTo>
                      <a:pt x="200" y="292"/>
                    </a:lnTo>
                    <a:lnTo>
                      <a:pt x="200" y="292"/>
                    </a:lnTo>
                    <a:lnTo>
                      <a:pt x="200" y="290"/>
                    </a:lnTo>
                    <a:lnTo>
                      <a:pt x="200" y="290"/>
                    </a:lnTo>
                    <a:lnTo>
                      <a:pt x="202" y="290"/>
                    </a:lnTo>
                    <a:lnTo>
                      <a:pt x="202" y="290"/>
                    </a:lnTo>
                    <a:lnTo>
                      <a:pt x="202" y="288"/>
                    </a:lnTo>
                    <a:lnTo>
                      <a:pt x="202" y="288"/>
                    </a:lnTo>
                    <a:lnTo>
                      <a:pt x="202" y="290"/>
                    </a:lnTo>
                    <a:lnTo>
                      <a:pt x="202" y="290"/>
                    </a:lnTo>
                    <a:lnTo>
                      <a:pt x="204" y="290"/>
                    </a:lnTo>
                    <a:lnTo>
                      <a:pt x="204" y="290"/>
                    </a:lnTo>
                    <a:lnTo>
                      <a:pt x="206" y="288"/>
                    </a:lnTo>
                    <a:lnTo>
                      <a:pt x="206" y="288"/>
                    </a:lnTo>
                    <a:lnTo>
                      <a:pt x="206" y="288"/>
                    </a:lnTo>
                    <a:lnTo>
                      <a:pt x="206" y="288"/>
                    </a:lnTo>
                    <a:lnTo>
                      <a:pt x="206" y="288"/>
                    </a:lnTo>
                    <a:lnTo>
                      <a:pt x="206" y="288"/>
                    </a:lnTo>
                    <a:lnTo>
                      <a:pt x="206" y="290"/>
                    </a:lnTo>
                    <a:lnTo>
                      <a:pt x="206" y="290"/>
                    </a:lnTo>
                    <a:lnTo>
                      <a:pt x="204" y="290"/>
                    </a:lnTo>
                    <a:lnTo>
                      <a:pt x="204" y="290"/>
                    </a:lnTo>
                    <a:lnTo>
                      <a:pt x="206" y="294"/>
                    </a:lnTo>
                    <a:lnTo>
                      <a:pt x="206" y="294"/>
                    </a:lnTo>
                    <a:lnTo>
                      <a:pt x="204" y="294"/>
                    </a:lnTo>
                    <a:lnTo>
                      <a:pt x="204" y="294"/>
                    </a:lnTo>
                    <a:lnTo>
                      <a:pt x="204" y="296"/>
                    </a:lnTo>
                    <a:lnTo>
                      <a:pt x="202" y="298"/>
                    </a:lnTo>
                    <a:lnTo>
                      <a:pt x="202" y="298"/>
                    </a:lnTo>
                    <a:lnTo>
                      <a:pt x="200" y="298"/>
                    </a:lnTo>
                    <a:lnTo>
                      <a:pt x="200" y="298"/>
                    </a:lnTo>
                    <a:lnTo>
                      <a:pt x="202" y="304"/>
                    </a:lnTo>
                    <a:lnTo>
                      <a:pt x="204" y="306"/>
                    </a:lnTo>
                    <a:lnTo>
                      <a:pt x="204" y="306"/>
                    </a:lnTo>
                    <a:lnTo>
                      <a:pt x="210" y="308"/>
                    </a:lnTo>
                    <a:lnTo>
                      <a:pt x="210" y="308"/>
                    </a:lnTo>
                    <a:lnTo>
                      <a:pt x="210" y="306"/>
                    </a:lnTo>
                    <a:lnTo>
                      <a:pt x="210" y="306"/>
                    </a:lnTo>
                    <a:lnTo>
                      <a:pt x="212" y="306"/>
                    </a:lnTo>
                    <a:lnTo>
                      <a:pt x="212" y="306"/>
                    </a:lnTo>
                    <a:lnTo>
                      <a:pt x="210" y="308"/>
                    </a:lnTo>
                    <a:lnTo>
                      <a:pt x="210" y="308"/>
                    </a:lnTo>
                    <a:lnTo>
                      <a:pt x="218" y="308"/>
                    </a:lnTo>
                    <a:lnTo>
                      <a:pt x="218" y="308"/>
                    </a:lnTo>
                    <a:lnTo>
                      <a:pt x="218" y="308"/>
                    </a:lnTo>
                    <a:lnTo>
                      <a:pt x="218" y="308"/>
                    </a:lnTo>
                    <a:lnTo>
                      <a:pt x="220" y="308"/>
                    </a:lnTo>
                    <a:lnTo>
                      <a:pt x="220" y="308"/>
                    </a:lnTo>
                    <a:lnTo>
                      <a:pt x="220" y="306"/>
                    </a:lnTo>
                    <a:lnTo>
                      <a:pt x="220" y="306"/>
                    </a:lnTo>
                    <a:lnTo>
                      <a:pt x="222" y="306"/>
                    </a:lnTo>
                    <a:lnTo>
                      <a:pt x="222" y="306"/>
                    </a:lnTo>
                    <a:lnTo>
                      <a:pt x="224" y="306"/>
                    </a:lnTo>
                    <a:lnTo>
                      <a:pt x="224" y="306"/>
                    </a:lnTo>
                    <a:lnTo>
                      <a:pt x="226" y="304"/>
                    </a:lnTo>
                    <a:lnTo>
                      <a:pt x="226" y="304"/>
                    </a:lnTo>
                    <a:lnTo>
                      <a:pt x="226" y="304"/>
                    </a:lnTo>
                    <a:lnTo>
                      <a:pt x="226" y="304"/>
                    </a:lnTo>
                    <a:lnTo>
                      <a:pt x="228" y="304"/>
                    </a:lnTo>
                    <a:lnTo>
                      <a:pt x="228" y="304"/>
                    </a:lnTo>
                    <a:lnTo>
                      <a:pt x="228" y="302"/>
                    </a:lnTo>
                    <a:lnTo>
                      <a:pt x="228" y="302"/>
                    </a:lnTo>
                    <a:lnTo>
                      <a:pt x="230" y="302"/>
                    </a:lnTo>
                    <a:lnTo>
                      <a:pt x="230" y="302"/>
                    </a:lnTo>
                    <a:lnTo>
                      <a:pt x="230" y="300"/>
                    </a:lnTo>
                    <a:lnTo>
                      <a:pt x="230" y="300"/>
                    </a:lnTo>
                    <a:lnTo>
                      <a:pt x="232" y="300"/>
                    </a:lnTo>
                    <a:lnTo>
                      <a:pt x="232" y="300"/>
                    </a:lnTo>
                    <a:lnTo>
                      <a:pt x="234" y="300"/>
                    </a:lnTo>
                    <a:lnTo>
                      <a:pt x="234" y="300"/>
                    </a:lnTo>
                    <a:lnTo>
                      <a:pt x="234" y="298"/>
                    </a:lnTo>
                    <a:lnTo>
                      <a:pt x="234" y="298"/>
                    </a:lnTo>
                    <a:lnTo>
                      <a:pt x="238" y="298"/>
                    </a:lnTo>
                    <a:lnTo>
                      <a:pt x="238" y="298"/>
                    </a:lnTo>
                    <a:lnTo>
                      <a:pt x="238" y="298"/>
                    </a:lnTo>
                    <a:lnTo>
                      <a:pt x="238" y="298"/>
                    </a:lnTo>
                    <a:lnTo>
                      <a:pt x="240" y="298"/>
                    </a:lnTo>
                    <a:lnTo>
                      <a:pt x="240" y="298"/>
                    </a:lnTo>
                    <a:lnTo>
                      <a:pt x="240" y="296"/>
                    </a:lnTo>
                    <a:lnTo>
                      <a:pt x="240" y="296"/>
                    </a:lnTo>
                    <a:lnTo>
                      <a:pt x="242" y="296"/>
                    </a:lnTo>
                    <a:lnTo>
                      <a:pt x="242" y="296"/>
                    </a:lnTo>
                    <a:lnTo>
                      <a:pt x="242" y="296"/>
                    </a:lnTo>
                    <a:lnTo>
                      <a:pt x="242" y="296"/>
                    </a:lnTo>
                    <a:lnTo>
                      <a:pt x="244" y="296"/>
                    </a:lnTo>
                    <a:lnTo>
                      <a:pt x="244" y="296"/>
                    </a:lnTo>
                    <a:lnTo>
                      <a:pt x="244" y="294"/>
                    </a:lnTo>
                    <a:lnTo>
                      <a:pt x="244" y="294"/>
                    </a:lnTo>
                    <a:lnTo>
                      <a:pt x="246" y="294"/>
                    </a:lnTo>
                    <a:lnTo>
                      <a:pt x="246" y="294"/>
                    </a:lnTo>
                    <a:lnTo>
                      <a:pt x="246" y="294"/>
                    </a:lnTo>
                    <a:lnTo>
                      <a:pt x="246" y="294"/>
                    </a:lnTo>
                    <a:lnTo>
                      <a:pt x="248" y="292"/>
                    </a:lnTo>
                    <a:lnTo>
                      <a:pt x="248" y="292"/>
                    </a:lnTo>
                    <a:lnTo>
                      <a:pt x="248" y="296"/>
                    </a:lnTo>
                    <a:lnTo>
                      <a:pt x="248" y="296"/>
                    </a:lnTo>
                    <a:lnTo>
                      <a:pt x="248" y="296"/>
                    </a:lnTo>
                    <a:lnTo>
                      <a:pt x="248" y="296"/>
                    </a:lnTo>
                    <a:lnTo>
                      <a:pt x="248" y="302"/>
                    </a:lnTo>
                    <a:lnTo>
                      <a:pt x="248" y="302"/>
                    </a:lnTo>
                    <a:lnTo>
                      <a:pt x="248" y="302"/>
                    </a:lnTo>
                    <a:lnTo>
                      <a:pt x="248" y="302"/>
                    </a:lnTo>
                    <a:lnTo>
                      <a:pt x="248" y="302"/>
                    </a:lnTo>
                    <a:lnTo>
                      <a:pt x="248" y="302"/>
                    </a:lnTo>
                    <a:lnTo>
                      <a:pt x="250" y="302"/>
                    </a:lnTo>
                    <a:lnTo>
                      <a:pt x="250" y="302"/>
                    </a:lnTo>
                    <a:lnTo>
                      <a:pt x="252" y="306"/>
                    </a:lnTo>
                    <a:lnTo>
                      <a:pt x="252" y="306"/>
                    </a:lnTo>
                    <a:lnTo>
                      <a:pt x="252" y="308"/>
                    </a:lnTo>
                    <a:lnTo>
                      <a:pt x="252" y="308"/>
                    </a:lnTo>
                    <a:lnTo>
                      <a:pt x="252" y="308"/>
                    </a:lnTo>
                    <a:lnTo>
                      <a:pt x="250" y="310"/>
                    </a:lnTo>
                    <a:lnTo>
                      <a:pt x="250" y="310"/>
                    </a:lnTo>
                    <a:lnTo>
                      <a:pt x="252" y="312"/>
                    </a:lnTo>
                    <a:lnTo>
                      <a:pt x="252" y="314"/>
                    </a:lnTo>
                    <a:lnTo>
                      <a:pt x="25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6" y="318"/>
                    </a:lnTo>
                    <a:lnTo>
                      <a:pt x="258" y="320"/>
                    </a:lnTo>
                    <a:lnTo>
                      <a:pt x="260" y="326"/>
                    </a:lnTo>
                    <a:lnTo>
                      <a:pt x="260" y="326"/>
                    </a:lnTo>
                    <a:lnTo>
                      <a:pt x="264" y="326"/>
                    </a:lnTo>
                    <a:lnTo>
                      <a:pt x="264" y="326"/>
                    </a:lnTo>
                    <a:lnTo>
                      <a:pt x="262" y="328"/>
                    </a:lnTo>
                    <a:lnTo>
                      <a:pt x="262" y="328"/>
                    </a:lnTo>
                    <a:lnTo>
                      <a:pt x="262" y="328"/>
                    </a:lnTo>
                    <a:lnTo>
                      <a:pt x="262" y="328"/>
                    </a:lnTo>
                    <a:lnTo>
                      <a:pt x="260" y="328"/>
                    </a:lnTo>
                    <a:lnTo>
                      <a:pt x="260" y="328"/>
                    </a:lnTo>
                    <a:lnTo>
                      <a:pt x="260" y="330"/>
                    </a:lnTo>
                    <a:lnTo>
                      <a:pt x="262" y="332"/>
                    </a:lnTo>
                    <a:lnTo>
                      <a:pt x="262" y="332"/>
                    </a:lnTo>
                    <a:lnTo>
                      <a:pt x="260" y="332"/>
                    </a:lnTo>
                    <a:lnTo>
                      <a:pt x="260" y="332"/>
                    </a:lnTo>
                    <a:lnTo>
                      <a:pt x="260" y="338"/>
                    </a:lnTo>
                    <a:lnTo>
                      <a:pt x="260" y="338"/>
                    </a:lnTo>
                    <a:lnTo>
                      <a:pt x="260" y="338"/>
                    </a:lnTo>
                    <a:lnTo>
                      <a:pt x="260" y="338"/>
                    </a:lnTo>
                    <a:lnTo>
                      <a:pt x="260" y="342"/>
                    </a:lnTo>
                    <a:lnTo>
                      <a:pt x="260" y="342"/>
                    </a:lnTo>
                    <a:lnTo>
                      <a:pt x="260" y="342"/>
                    </a:lnTo>
                    <a:lnTo>
                      <a:pt x="260" y="342"/>
                    </a:lnTo>
                    <a:lnTo>
                      <a:pt x="260" y="344"/>
                    </a:lnTo>
                    <a:lnTo>
                      <a:pt x="260" y="344"/>
                    </a:lnTo>
                    <a:lnTo>
                      <a:pt x="262" y="344"/>
                    </a:lnTo>
                    <a:lnTo>
                      <a:pt x="262" y="344"/>
                    </a:lnTo>
                    <a:lnTo>
                      <a:pt x="262" y="344"/>
                    </a:lnTo>
                    <a:lnTo>
                      <a:pt x="262" y="344"/>
                    </a:lnTo>
                    <a:lnTo>
                      <a:pt x="264" y="344"/>
                    </a:lnTo>
                    <a:lnTo>
                      <a:pt x="264" y="344"/>
                    </a:lnTo>
                    <a:lnTo>
                      <a:pt x="264" y="344"/>
                    </a:lnTo>
                    <a:lnTo>
                      <a:pt x="264" y="344"/>
                    </a:lnTo>
                    <a:lnTo>
                      <a:pt x="268" y="344"/>
                    </a:lnTo>
                    <a:lnTo>
                      <a:pt x="272" y="342"/>
                    </a:lnTo>
                    <a:lnTo>
                      <a:pt x="272" y="342"/>
                    </a:lnTo>
                    <a:lnTo>
                      <a:pt x="274" y="340"/>
                    </a:lnTo>
                    <a:lnTo>
                      <a:pt x="274" y="340"/>
                    </a:lnTo>
                    <a:lnTo>
                      <a:pt x="272" y="336"/>
                    </a:lnTo>
                    <a:lnTo>
                      <a:pt x="272" y="336"/>
                    </a:lnTo>
                    <a:lnTo>
                      <a:pt x="274" y="336"/>
                    </a:lnTo>
                    <a:lnTo>
                      <a:pt x="274" y="336"/>
                    </a:lnTo>
                    <a:lnTo>
                      <a:pt x="274" y="334"/>
                    </a:lnTo>
                    <a:lnTo>
                      <a:pt x="274" y="334"/>
                    </a:lnTo>
                    <a:lnTo>
                      <a:pt x="276" y="334"/>
                    </a:lnTo>
                    <a:lnTo>
                      <a:pt x="276" y="334"/>
                    </a:lnTo>
                    <a:lnTo>
                      <a:pt x="276" y="332"/>
                    </a:lnTo>
                    <a:lnTo>
                      <a:pt x="276" y="332"/>
                    </a:lnTo>
                    <a:lnTo>
                      <a:pt x="280" y="330"/>
                    </a:lnTo>
                    <a:lnTo>
                      <a:pt x="280" y="330"/>
                    </a:lnTo>
                    <a:lnTo>
                      <a:pt x="280" y="332"/>
                    </a:lnTo>
                    <a:lnTo>
                      <a:pt x="280" y="332"/>
                    </a:lnTo>
                    <a:lnTo>
                      <a:pt x="286" y="332"/>
                    </a:lnTo>
                    <a:lnTo>
                      <a:pt x="290" y="330"/>
                    </a:lnTo>
                    <a:lnTo>
                      <a:pt x="290" y="330"/>
                    </a:lnTo>
                    <a:lnTo>
                      <a:pt x="290" y="328"/>
                    </a:lnTo>
                    <a:lnTo>
                      <a:pt x="290" y="328"/>
                    </a:lnTo>
                    <a:lnTo>
                      <a:pt x="290" y="328"/>
                    </a:lnTo>
                    <a:lnTo>
                      <a:pt x="290" y="328"/>
                    </a:lnTo>
                    <a:lnTo>
                      <a:pt x="290" y="330"/>
                    </a:lnTo>
                    <a:lnTo>
                      <a:pt x="290" y="330"/>
                    </a:lnTo>
                    <a:lnTo>
                      <a:pt x="292" y="330"/>
                    </a:lnTo>
                    <a:lnTo>
                      <a:pt x="292" y="330"/>
                    </a:lnTo>
                    <a:lnTo>
                      <a:pt x="294" y="324"/>
                    </a:lnTo>
                    <a:lnTo>
                      <a:pt x="294" y="324"/>
                    </a:lnTo>
                    <a:lnTo>
                      <a:pt x="294" y="322"/>
                    </a:lnTo>
                    <a:lnTo>
                      <a:pt x="294" y="322"/>
                    </a:lnTo>
                    <a:lnTo>
                      <a:pt x="292" y="326"/>
                    </a:lnTo>
                    <a:lnTo>
                      <a:pt x="292" y="326"/>
                    </a:lnTo>
                    <a:lnTo>
                      <a:pt x="292" y="326"/>
                    </a:lnTo>
                    <a:lnTo>
                      <a:pt x="292" y="326"/>
                    </a:lnTo>
                    <a:lnTo>
                      <a:pt x="290" y="326"/>
                    </a:lnTo>
                    <a:lnTo>
                      <a:pt x="290" y="326"/>
                    </a:lnTo>
                    <a:lnTo>
                      <a:pt x="292" y="322"/>
                    </a:lnTo>
                    <a:lnTo>
                      <a:pt x="292" y="322"/>
                    </a:lnTo>
                    <a:lnTo>
                      <a:pt x="292" y="322"/>
                    </a:lnTo>
                    <a:lnTo>
                      <a:pt x="292" y="322"/>
                    </a:lnTo>
                    <a:lnTo>
                      <a:pt x="292" y="318"/>
                    </a:lnTo>
                    <a:lnTo>
                      <a:pt x="292" y="318"/>
                    </a:lnTo>
                    <a:lnTo>
                      <a:pt x="292" y="318"/>
                    </a:lnTo>
                    <a:lnTo>
                      <a:pt x="292" y="318"/>
                    </a:lnTo>
                    <a:lnTo>
                      <a:pt x="294" y="314"/>
                    </a:lnTo>
                    <a:lnTo>
                      <a:pt x="294" y="314"/>
                    </a:lnTo>
                    <a:lnTo>
                      <a:pt x="294" y="314"/>
                    </a:lnTo>
                    <a:lnTo>
                      <a:pt x="294" y="314"/>
                    </a:lnTo>
                    <a:lnTo>
                      <a:pt x="294" y="312"/>
                    </a:lnTo>
                    <a:lnTo>
                      <a:pt x="294" y="312"/>
                    </a:lnTo>
                    <a:lnTo>
                      <a:pt x="294" y="310"/>
                    </a:lnTo>
                    <a:lnTo>
                      <a:pt x="294" y="310"/>
                    </a:lnTo>
                    <a:lnTo>
                      <a:pt x="294" y="308"/>
                    </a:lnTo>
                    <a:lnTo>
                      <a:pt x="294" y="308"/>
                    </a:lnTo>
                    <a:lnTo>
                      <a:pt x="296" y="304"/>
                    </a:lnTo>
                    <a:lnTo>
                      <a:pt x="294" y="300"/>
                    </a:lnTo>
                    <a:lnTo>
                      <a:pt x="294" y="300"/>
                    </a:lnTo>
                    <a:lnTo>
                      <a:pt x="296" y="300"/>
                    </a:lnTo>
                    <a:lnTo>
                      <a:pt x="296" y="300"/>
                    </a:lnTo>
                    <a:lnTo>
                      <a:pt x="296" y="300"/>
                    </a:lnTo>
                    <a:lnTo>
                      <a:pt x="296" y="300"/>
                    </a:lnTo>
                    <a:lnTo>
                      <a:pt x="296" y="300"/>
                    </a:lnTo>
                    <a:lnTo>
                      <a:pt x="296" y="300"/>
                    </a:lnTo>
                    <a:lnTo>
                      <a:pt x="294" y="298"/>
                    </a:lnTo>
                    <a:lnTo>
                      <a:pt x="292" y="298"/>
                    </a:lnTo>
                    <a:lnTo>
                      <a:pt x="292" y="298"/>
                    </a:lnTo>
                    <a:lnTo>
                      <a:pt x="292" y="298"/>
                    </a:lnTo>
                    <a:lnTo>
                      <a:pt x="292" y="298"/>
                    </a:lnTo>
                    <a:lnTo>
                      <a:pt x="292" y="298"/>
                    </a:lnTo>
                    <a:lnTo>
                      <a:pt x="292" y="298"/>
                    </a:lnTo>
                    <a:lnTo>
                      <a:pt x="292" y="296"/>
                    </a:lnTo>
                    <a:lnTo>
                      <a:pt x="292" y="296"/>
                    </a:lnTo>
                    <a:lnTo>
                      <a:pt x="294" y="296"/>
                    </a:lnTo>
                    <a:lnTo>
                      <a:pt x="298" y="296"/>
                    </a:lnTo>
                    <a:lnTo>
                      <a:pt x="298" y="296"/>
                    </a:lnTo>
                    <a:lnTo>
                      <a:pt x="298" y="296"/>
                    </a:lnTo>
                    <a:lnTo>
                      <a:pt x="298" y="296"/>
                    </a:lnTo>
                    <a:lnTo>
                      <a:pt x="302" y="296"/>
                    </a:lnTo>
                    <a:lnTo>
                      <a:pt x="302" y="296"/>
                    </a:lnTo>
                    <a:lnTo>
                      <a:pt x="302" y="294"/>
                    </a:lnTo>
                    <a:lnTo>
                      <a:pt x="302" y="294"/>
                    </a:lnTo>
                    <a:lnTo>
                      <a:pt x="304" y="294"/>
                    </a:lnTo>
                    <a:lnTo>
                      <a:pt x="304" y="294"/>
                    </a:lnTo>
                    <a:lnTo>
                      <a:pt x="304" y="296"/>
                    </a:lnTo>
                    <a:lnTo>
                      <a:pt x="304" y="296"/>
                    </a:lnTo>
                    <a:lnTo>
                      <a:pt x="304" y="296"/>
                    </a:lnTo>
                    <a:lnTo>
                      <a:pt x="304" y="296"/>
                    </a:lnTo>
                    <a:lnTo>
                      <a:pt x="306" y="294"/>
                    </a:lnTo>
                    <a:lnTo>
                      <a:pt x="306" y="294"/>
                    </a:lnTo>
                    <a:lnTo>
                      <a:pt x="310" y="294"/>
                    </a:lnTo>
                    <a:lnTo>
                      <a:pt x="310" y="294"/>
                    </a:lnTo>
                    <a:lnTo>
                      <a:pt x="310" y="292"/>
                    </a:lnTo>
                    <a:lnTo>
                      <a:pt x="310" y="292"/>
                    </a:lnTo>
                    <a:lnTo>
                      <a:pt x="310" y="292"/>
                    </a:lnTo>
                    <a:lnTo>
                      <a:pt x="310" y="292"/>
                    </a:lnTo>
                    <a:lnTo>
                      <a:pt x="310" y="290"/>
                    </a:lnTo>
                    <a:lnTo>
                      <a:pt x="310" y="290"/>
                    </a:lnTo>
                    <a:lnTo>
                      <a:pt x="312" y="290"/>
                    </a:lnTo>
                    <a:lnTo>
                      <a:pt x="312" y="290"/>
                    </a:lnTo>
                    <a:lnTo>
                      <a:pt x="312" y="290"/>
                    </a:lnTo>
                    <a:lnTo>
                      <a:pt x="312" y="290"/>
                    </a:lnTo>
                    <a:lnTo>
                      <a:pt x="314" y="290"/>
                    </a:lnTo>
                    <a:lnTo>
                      <a:pt x="314" y="290"/>
                    </a:lnTo>
                    <a:lnTo>
                      <a:pt x="312" y="288"/>
                    </a:lnTo>
                    <a:lnTo>
                      <a:pt x="312" y="288"/>
                    </a:lnTo>
                    <a:lnTo>
                      <a:pt x="312" y="288"/>
                    </a:lnTo>
                    <a:lnTo>
                      <a:pt x="312" y="288"/>
                    </a:lnTo>
                    <a:lnTo>
                      <a:pt x="308" y="288"/>
                    </a:lnTo>
                    <a:lnTo>
                      <a:pt x="308" y="288"/>
                    </a:lnTo>
                    <a:lnTo>
                      <a:pt x="308" y="288"/>
                    </a:lnTo>
                    <a:lnTo>
                      <a:pt x="308" y="288"/>
                    </a:lnTo>
                    <a:lnTo>
                      <a:pt x="314" y="284"/>
                    </a:lnTo>
                    <a:lnTo>
                      <a:pt x="314" y="284"/>
                    </a:lnTo>
                    <a:lnTo>
                      <a:pt x="316" y="282"/>
                    </a:lnTo>
                    <a:lnTo>
                      <a:pt x="316" y="282"/>
                    </a:lnTo>
                    <a:lnTo>
                      <a:pt x="314" y="280"/>
                    </a:lnTo>
                    <a:lnTo>
                      <a:pt x="314" y="280"/>
                    </a:lnTo>
                    <a:lnTo>
                      <a:pt x="314" y="278"/>
                    </a:lnTo>
                    <a:lnTo>
                      <a:pt x="314" y="278"/>
                    </a:lnTo>
                    <a:lnTo>
                      <a:pt x="310" y="276"/>
                    </a:lnTo>
                    <a:lnTo>
                      <a:pt x="310" y="276"/>
                    </a:lnTo>
                    <a:lnTo>
                      <a:pt x="310" y="274"/>
                    </a:lnTo>
                    <a:lnTo>
                      <a:pt x="310" y="274"/>
                    </a:lnTo>
                    <a:lnTo>
                      <a:pt x="310" y="274"/>
                    </a:lnTo>
                    <a:lnTo>
                      <a:pt x="308" y="272"/>
                    </a:lnTo>
                    <a:lnTo>
                      <a:pt x="308" y="274"/>
                    </a:lnTo>
                    <a:lnTo>
                      <a:pt x="308" y="274"/>
                    </a:lnTo>
                    <a:lnTo>
                      <a:pt x="308" y="272"/>
                    </a:lnTo>
                    <a:lnTo>
                      <a:pt x="308" y="272"/>
                    </a:lnTo>
                    <a:lnTo>
                      <a:pt x="306" y="270"/>
                    </a:lnTo>
                    <a:lnTo>
                      <a:pt x="304" y="270"/>
                    </a:lnTo>
                    <a:lnTo>
                      <a:pt x="304" y="270"/>
                    </a:lnTo>
                    <a:lnTo>
                      <a:pt x="304" y="270"/>
                    </a:lnTo>
                    <a:lnTo>
                      <a:pt x="304" y="270"/>
                    </a:lnTo>
                    <a:lnTo>
                      <a:pt x="304" y="272"/>
                    </a:lnTo>
                    <a:lnTo>
                      <a:pt x="304" y="272"/>
                    </a:lnTo>
                    <a:lnTo>
                      <a:pt x="300" y="270"/>
                    </a:lnTo>
                    <a:lnTo>
                      <a:pt x="300" y="270"/>
                    </a:lnTo>
                    <a:lnTo>
                      <a:pt x="300" y="270"/>
                    </a:lnTo>
                    <a:lnTo>
                      <a:pt x="300" y="270"/>
                    </a:lnTo>
                    <a:lnTo>
                      <a:pt x="300" y="270"/>
                    </a:lnTo>
                    <a:lnTo>
                      <a:pt x="300" y="270"/>
                    </a:lnTo>
                    <a:lnTo>
                      <a:pt x="300" y="266"/>
                    </a:lnTo>
                    <a:lnTo>
                      <a:pt x="300" y="266"/>
                    </a:lnTo>
                    <a:lnTo>
                      <a:pt x="300" y="266"/>
                    </a:lnTo>
                    <a:lnTo>
                      <a:pt x="300" y="266"/>
                    </a:lnTo>
                    <a:lnTo>
                      <a:pt x="300" y="264"/>
                    </a:lnTo>
                    <a:lnTo>
                      <a:pt x="300" y="264"/>
                    </a:lnTo>
                    <a:lnTo>
                      <a:pt x="300" y="264"/>
                    </a:lnTo>
                    <a:lnTo>
                      <a:pt x="300" y="264"/>
                    </a:lnTo>
                    <a:lnTo>
                      <a:pt x="300" y="260"/>
                    </a:lnTo>
                    <a:lnTo>
                      <a:pt x="300" y="260"/>
                    </a:lnTo>
                    <a:lnTo>
                      <a:pt x="298" y="260"/>
                    </a:lnTo>
                    <a:lnTo>
                      <a:pt x="298" y="260"/>
                    </a:lnTo>
                    <a:lnTo>
                      <a:pt x="298" y="258"/>
                    </a:lnTo>
                    <a:lnTo>
                      <a:pt x="300" y="258"/>
                    </a:lnTo>
                    <a:lnTo>
                      <a:pt x="300" y="258"/>
                    </a:lnTo>
                    <a:lnTo>
                      <a:pt x="300" y="258"/>
                    </a:lnTo>
                    <a:lnTo>
                      <a:pt x="300" y="258"/>
                    </a:lnTo>
                    <a:lnTo>
                      <a:pt x="298" y="258"/>
                    </a:lnTo>
                    <a:lnTo>
                      <a:pt x="298" y="258"/>
                    </a:lnTo>
                    <a:lnTo>
                      <a:pt x="298" y="254"/>
                    </a:lnTo>
                    <a:lnTo>
                      <a:pt x="298" y="254"/>
                    </a:lnTo>
                    <a:lnTo>
                      <a:pt x="300" y="254"/>
                    </a:lnTo>
                    <a:lnTo>
                      <a:pt x="300" y="254"/>
                    </a:lnTo>
                    <a:lnTo>
                      <a:pt x="300" y="254"/>
                    </a:lnTo>
                    <a:lnTo>
                      <a:pt x="300" y="254"/>
                    </a:lnTo>
                    <a:lnTo>
                      <a:pt x="300" y="252"/>
                    </a:lnTo>
                    <a:lnTo>
                      <a:pt x="300" y="250"/>
                    </a:lnTo>
                    <a:lnTo>
                      <a:pt x="300" y="250"/>
                    </a:lnTo>
                    <a:lnTo>
                      <a:pt x="300" y="250"/>
                    </a:lnTo>
                    <a:lnTo>
                      <a:pt x="300" y="250"/>
                    </a:lnTo>
                    <a:lnTo>
                      <a:pt x="300" y="248"/>
                    </a:lnTo>
                    <a:lnTo>
                      <a:pt x="300" y="248"/>
                    </a:lnTo>
                    <a:lnTo>
                      <a:pt x="302" y="248"/>
                    </a:lnTo>
                    <a:lnTo>
                      <a:pt x="302" y="248"/>
                    </a:lnTo>
                    <a:lnTo>
                      <a:pt x="302" y="244"/>
                    </a:lnTo>
                    <a:lnTo>
                      <a:pt x="300" y="242"/>
                    </a:lnTo>
                    <a:lnTo>
                      <a:pt x="300" y="242"/>
                    </a:lnTo>
                    <a:lnTo>
                      <a:pt x="300" y="240"/>
                    </a:lnTo>
                    <a:lnTo>
                      <a:pt x="300" y="240"/>
                    </a:lnTo>
                    <a:lnTo>
                      <a:pt x="300" y="240"/>
                    </a:lnTo>
                    <a:lnTo>
                      <a:pt x="300" y="240"/>
                    </a:lnTo>
                    <a:lnTo>
                      <a:pt x="302" y="240"/>
                    </a:lnTo>
                    <a:lnTo>
                      <a:pt x="302" y="240"/>
                    </a:lnTo>
                    <a:lnTo>
                      <a:pt x="302" y="240"/>
                    </a:lnTo>
                    <a:lnTo>
                      <a:pt x="302" y="240"/>
                    </a:lnTo>
                    <a:lnTo>
                      <a:pt x="302" y="240"/>
                    </a:lnTo>
                    <a:lnTo>
                      <a:pt x="306" y="238"/>
                    </a:lnTo>
                    <a:lnTo>
                      <a:pt x="306" y="238"/>
                    </a:lnTo>
                    <a:lnTo>
                      <a:pt x="308" y="236"/>
                    </a:lnTo>
                    <a:lnTo>
                      <a:pt x="308" y="236"/>
                    </a:lnTo>
                    <a:lnTo>
                      <a:pt x="306" y="236"/>
                    </a:lnTo>
                    <a:lnTo>
                      <a:pt x="306" y="236"/>
                    </a:lnTo>
                    <a:lnTo>
                      <a:pt x="306" y="234"/>
                    </a:lnTo>
                    <a:lnTo>
                      <a:pt x="306" y="234"/>
                    </a:lnTo>
                    <a:lnTo>
                      <a:pt x="312" y="232"/>
                    </a:lnTo>
                    <a:lnTo>
                      <a:pt x="312" y="232"/>
                    </a:lnTo>
                    <a:lnTo>
                      <a:pt x="312" y="232"/>
                    </a:lnTo>
                    <a:lnTo>
                      <a:pt x="312" y="232"/>
                    </a:lnTo>
                    <a:lnTo>
                      <a:pt x="312" y="232"/>
                    </a:lnTo>
                    <a:lnTo>
                      <a:pt x="312" y="232"/>
                    </a:lnTo>
                    <a:lnTo>
                      <a:pt x="312" y="230"/>
                    </a:lnTo>
                    <a:lnTo>
                      <a:pt x="312" y="230"/>
                    </a:lnTo>
                    <a:lnTo>
                      <a:pt x="312" y="230"/>
                    </a:lnTo>
                    <a:lnTo>
                      <a:pt x="312" y="230"/>
                    </a:lnTo>
                    <a:lnTo>
                      <a:pt x="310" y="230"/>
                    </a:lnTo>
                    <a:lnTo>
                      <a:pt x="310" y="230"/>
                    </a:lnTo>
                    <a:lnTo>
                      <a:pt x="312" y="230"/>
                    </a:lnTo>
                    <a:lnTo>
                      <a:pt x="312" y="230"/>
                    </a:lnTo>
                    <a:lnTo>
                      <a:pt x="314" y="226"/>
                    </a:lnTo>
                    <a:lnTo>
                      <a:pt x="314" y="226"/>
                    </a:lnTo>
                    <a:lnTo>
                      <a:pt x="316" y="226"/>
                    </a:lnTo>
                    <a:lnTo>
                      <a:pt x="316" y="226"/>
                    </a:lnTo>
                    <a:lnTo>
                      <a:pt x="316" y="226"/>
                    </a:lnTo>
                    <a:lnTo>
                      <a:pt x="316" y="226"/>
                    </a:lnTo>
                    <a:lnTo>
                      <a:pt x="318" y="226"/>
                    </a:lnTo>
                    <a:lnTo>
                      <a:pt x="318" y="226"/>
                    </a:lnTo>
                    <a:lnTo>
                      <a:pt x="318" y="224"/>
                    </a:lnTo>
                    <a:lnTo>
                      <a:pt x="318" y="224"/>
                    </a:lnTo>
                    <a:lnTo>
                      <a:pt x="320" y="226"/>
                    </a:lnTo>
                    <a:lnTo>
                      <a:pt x="320" y="226"/>
                    </a:lnTo>
                    <a:lnTo>
                      <a:pt x="322" y="222"/>
                    </a:lnTo>
                    <a:lnTo>
                      <a:pt x="322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328" y="222"/>
                    </a:lnTo>
                    <a:lnTo>
                      <a:pt x="328" y="222"/>
                    </a:lnTo>
                    <a:lnTo>
                      <a:pt x="330" y="218"/>
                    </a:lnTo>
                    <a:lnTo>
                      <a:pt x="330" y="216"/>
                    </a:lnTo>
                    <a:lnTo>
                      <a:pt x="334" y="214"/>
                    </a:lnTo>
                    <a:lnTo>
                      <a:pt x="334" y="214"/>
                    </a:lnTo>
                    <a:lnTo>
                      <a:pt x="334" y="212"/>
                    </a:lnTo>
                    <a:lnTo>
                      <a:pt x="334" y="212"/>
                    </a:lnTo>
                    <a:lnTo>
                      <a:pt x="332" y="212"/>
                    </a:lnTo>
                    <a:lnTo>
                      <a:pt x="332" y="212"/>
                    </a:lnTo>
                    <a:lnTo>
                      <a:pt x="332" y="212"/>
                    </a:lnTo>
                    <a:lnTo>
                      <a:pt x="332" y="212"/>
                    </a:lnTo>
                    <a:lnTo>
                      <a:pt x="332" y="210"/>
                    </a:lnTo>
                    <a:lnTo>
                      <a:pt x="332" y="210"/>
                    </a:lnTo>
                    <a:lnTo>
                      <a:pt x="332" y="208"/>
                    </a:lnTo>
                    <a:lnTo>
                      <a:pt x="332" y="208"/>
                    </a:lnTo>
                    <a:lnTo>
                      <a:pt x="332" y="208"/>
                    </a:lnTo>
                    <a:lnTo>
                      <a:pt x="332" y="204"/>
                    </a:lnTo>
                    <a:lnTo>
                      <a:pt x="332" y="204"/>
                    </a:lnTo>
                    <a:lnTo>
                      <a:pt x="334" y="202"/>
                    </a:lnTo>
                    <a:lnTo>
                      <a:pt x="334" y="202"/>
                    </a:lnTo>
                    <a:lnTo>
                      <a:pt x="334" y="202"/>
                    </a:lnTo>
                    <a:lnTo>
                      <a:pt x="334" y="202"/>
                    </a:lnTo>
                    <a:lnTo>
                      <a:pt x="334" y="202"/>
                    </a:lnTo>
                    <a:lnTo>
                      <a:pt x="334" y="198"/>
                    </a:lnTo>
                    <a:lnTo>
                      <a:pt x="334" y="198"/>
                    </a:lnTo>
                    <a:lnTo>
                      <a:pt x="336" y="198"/>
                    </a:lnTo>
                    <a:lnTo>
                      <a:pt x="336" y="198"/>
                    </a:lnTo>
                    <a:lnTo>
                      <a:pt x="336" y="198"/>
                    </a:lnTo>
                    <a:lnTo>
                      <a:pt x="336" y="198"/>
                    </a:lnTo>
                    <a:lnTo>
                      <a:pt x="336" y="196"/>
                    </a:lnTo>
                    <a:lnTo>
                      <a:pt x="336" y="196"/>
                    </a:lnTo>
                    <a:lnTo>
                      <a:pt x="338" y="196"/>
                    </a:lnTo>
                    <a:lnTo>
                      <a:pt x="338" y="196"/>
                    </a:lnTo>
                    <a:lnTo>
                      <a:pt x="338" y="196"/>
                    </a:lnTo>
                    <a:lnTo>
                      <a:pt x="338" y="196"/>
                    </a:lnTo>
                    <a:lnTo>
                      <a:pt x="338" y="196"/>
                    </a:lnTo>
                    <a:lnTo>
                      <a:pt x="338" y="196"/>
                    </a:lnTo>
                    <a:lnTo>
                      <a:pt x="342" y="194"/>
                    </a:lnTo>
                    <a:lnTo>
                      <a:pt x="342" y="194"/>
                    </a:lnTo>
                    <a:lnTo>
                      <a:pt x="342" y="194"/>
                    </a:lnTo>
                    <a:lnTo>
                      <a:pt x="342" y="194"/>
                    </a:lnTo>
                    <a:lnTo>
                      <a:pt x="342" y="190"/>
                    </a:lnTo>
                    <a:lnTo>
                      <a:pt x="342" y="190"/>
                    </a:lnTo>
                    <a:lnTo>
                      <a:pt x="342" y="190"/>
                    </a:lnTo>
                    <a:lnTo>
                      <a:pt x="342" y="190"/>
                    </a:lnTo>
                    <a:lnTo>
                      <a:pt x="342" y="188"/>
                    </a:lnTo>
                    <a:lnTo>
                      <a:pt x="342" y="188"/>
                    </a:lnTo>
                    <a:lnTo>
                      <a:pt x="344" y="190"/>
                    </a:lnTo>
                    <a:lnTo>
                      <a:pt x="346" y="190"/>
                    </a:lnTo>
                    <a:lnTo>
                      <a:pt x="346" y="190"/>
                    </a:lnTo>
                    <a:lnTo>
                      <a:pt x="346" y="190"/>
                    </a:lnTo>
                    <a:lnTo>
                      <a:pt x="346" y="188"/>
                    </a:lnTo>
                    <a:lnTo>
                      <a:pt x="346" y="188"/>
                    </a:lnTo>
                    <a:lnTo>
                      <a:pt x="346" y="190"/>
                    </a:lnTo>
                    <a:lnTo>
                      <a:pt x="346" y="190"/>
                    </a:lnTo>
                    <a:lnTo>
                      <a:pt x="348" y="190"/>
                    </a:lnTo>
                    <a:lnTo>
                      <a:pt x="348" y="190"/>
                    </a:lnTo>
                    <a:lnTo>
                      <a:pt x="348" y="192"/>
                    </a:lnTo>
                    <a:lnTo>
                      <a:pt x="348" y="192"/>
                    </a:lnTo>
                    <a:lnTo>
                      <a:pt x="348" y="192"/>
                    </a:lnTo>
                    <a:lnTo>
                      <a:pt x="348" y="192"/>
                    </a:lnTo>
                    <a:lnTo>
                      <a:pt x="350" y="190"/>
                    </a:lnTo>
                    <a:lnTo>
                      <a:pt x="350" y="190"/>
                    </a:lnTo>
                    <a:lnTo>
                      <a:pt x="354" y="190"/>
                    </a:lnTo>
                    <a:lnTo>
                      <a:pt x="360" y="190"/>
                    </a:lnTo>
                    <a:lnTo>
                      <a:pt x="360" y="190"/>
                    </a:lnTo>
                    <a:lnTo>
                      <a:pt x="362" y="192"/>
                    </a:lnTo>
                    <a:lnTo>
                      <a:pt x="362" y="192"/>
                    </a:lnTo>
                    <a:lnTo>
                      <a:pt x="362" y="192"/>
                    </a:lnTo>
                    <a:lnTo>
                      <a:pt x="362" y="192"/>
                    </a:lnTo>
                    <a:lnTo>
                      <a:pt x="364" y="192"/>
                    </a:lnTo>
                    <a:lnTo>
                      <a:pt x="364" y="192"/>
                    </a:lnTo>
                    <a:lnTo>
                      <a:pt x="366" y="194"/>
                    </a:lnTo>
                    <a:lnTo>
                      <a:pt x="366" y="194"/>
                    </a:lnTo>
                    <a:lnTo>
                      <a:pt x="366" y="194"/>
                    </a:lnTo>
                    <a:lnTo>
                      <a:pt x="366" y="194"/>
                    </a:lnTo>
                    <a:lnTo>
                      <a:pt x="364" y="196"/>
                    </a:lnTo>
                    <a:lnTo>
                      <a:pt x="364" y="196"/>
                    </a:lnTo>
                    <a:lnTo>
                      <a:pt x="366" y="196"/>
                    </a:lnTo>
                    <a:lnTo>
                      <a:pt x="366" y="196"/>
                    </a:lnTo>
                    <a:lnTo>
                      <a:pt x="364" y="200"/>
                    </a:lnTo>
                    <a:lnTo>
                      <a:pt x="364" y="200"/>
                    </a:lnTo>
                    <a:lnTo>
                      <a:pt x="366" y="200"/>
                    </a:lnTo>
                    <a:lnTo>
                      <a:pt x="366" y="200"/>
                    </a:lnTo>
                    <a:lnTo>
                      <a:pt x="366" y="202"/>
                    </a:lnTo>
                    <a:lnTo>
                      <a:pt x="366" y="202"/>
                    </a:lnTo>
                    <a:lnTo>
                      <a:pt x="366" y="204"/>
                    </a:lnTo>
                    <a:lnTo>
                      <a:pt x="366" y="204"/>
                    </a:lnTo>
                    <a:lnTo>
                      <a:pt x="366" y="204"/>
                    </a:lnTo>
                    <a:lnTo>
                      <a:pt x="366" y="204"/>
                    </a:lnTo>
                    <a:lnTo>
                      <a:pt x="366" y="204"/>
                    </a:lnTo>
                    <a:lnTo>
                      <a:pt x="366" y="204"/>
                    </a:lnTo>
                    <a:lnTo>
                      <a:pt x="366" y="204"/>
                    </a:lnTo>
                    <a:lnTo>
                      <a:pt x="366" y="204"/>
                    </a:lnTo>
                    <a:lnTo>
                      <a:pt x="366" y="206"/>
                    </a:lnTo>
                    <a:lnTo>
                      <a:pt x="366" y="206"/>
                    </a:lnTo>
                    <a:lnTo>
                      <a:pt x="364" y="206"/>
                    </a:lnTo>
                    <a:lnTo>
                      <a:pt x="364" y="206"/>
                    </a:lnTo>
                    <a:lnTo>
                      <a:pt x="364" y="206"/>
                    </a:lnTo>
                    <a:lnTo>
                      <a:pt x="364" y="206"/>
                    </a:lnTo>
                    <a:lnTo>
                      <a:pt x="360" y="206"/>
                    </a:lnTo>
                    <a:lnTo>
                      <a:pt x="360" y="206"/>
                    </a:lnTo>
                    <a:lnTo>
                      <a:pt x="358" y="214"/>
                    </a:lnTo>
                    <a:lnTo>
                      <a:pt x="358" y="214"/>
                    </a:lnTo>
                    <a:lnTo>
                      <a:pt x="356" y="214"/>
                    </a:lnTo>
                    <a:lnTo>
                      <a:pt x="356" y="216"/>
                    </a:lnTo>
                    <a:lnTo>
                      <a:pt x="356" y="216"/>
                    </a:lnTo>
                    <a:lnTo>
                      <a:pt x="354" y="216"/>
                    </a:lnTo>
                    <a:lnTo>
                      <a:pt x="354" y="216"/>
                    </a:lnTo>
                    <a:lnTo>
                      <a:pt x="354" y="218"/>
                    </a:lnTo>
                    <a:lnTo>
                      <a:pt x="354" y="218"/>
                    </a:lnTo>
                    <a:lnTo>
                      <a:pt x="354" y="218"/>
                    </a:lnTo>
                    <a:lnTo>
                      <a:pt x="354" y="218"/>
                    </a:lnTo>
                    <a:lnTo>
                      <a:pt x="354" y="220"/>
                    </a:lnTo>
                    <a:lnTo>
                      <a:pt x="354" y="220"/>
                    </a:lnTo>
                    <a:lnTo>
                      <a:pt x="352" y="220"/>
                    </a:lnTo>
                    <a:lnTo>
                      <a:pt x="352" y="220"/>
                    </a:lnTo>
                    <a:lnTo>
                      <a:pt x="352" y="222"/>
                    </a:lnTo>
                    <a:lnTo>
                      <a:pt x="352" y="222"/>
                    </a:lnTo>
                    <a:lnTo>
                      <a:pt x="352" y="222"/>
                    </a:lnTo>
                    <a:lnTo>
                      <a:pt x="352" y="222"/>
                    </a:lnTo>
                    <a:lnTo>
                      <a:pt x="350" y="222"/>
                    </a:lnTo>
                    <a:lnTo>
                      <a:pt x="350" y="222"/>
                    </a:lnTo>
                    <a:lnTo>
                      <a:pt x="348" y="222"/>
                    </a:lnTo>
                    <a:lnTo>
                      <a:pt x="348" y="222"/>
                    </a:lnTo>
                    <a:lnTo>
                      <a:pt x="346" y="226"/>
                    </a:lnTo>
                    <a:lnTo>
                      <a:pt x="346" y="226"/>
                    </a:lnTo>
                    <a:lnTo>
                      <a:pt x="344" y="226"/>
                    </a:lnTo>
                    <a:lnTo>
                      <a:pt x="344" y="226"/>
                    </a:lnTo>
                    <a:lnTo>
                      <a:pt x="344" y="230"/>
                    </a:lnTo>
                    <a:lnTo>
                      <a:pt x="344" y="230"/>
                    </a:lnTo>
                    <a:lnTo>
                      <a:pt x="342" y="230"/>
                    </a:lnTo>
                    <a:lnTo>
                      <a:pt x="340" y="232"/>
                    </a:lnTo>
                    <a:lnTo>
                      <a:pt x="340" y="232"/>
                    </a:lnTo>
                    <a:lnTo>
                      <a:pt x="340" y="234"/>
                    </a:lnTo>
                    <a:lnTo>
                      <a:pt x="340" y="234"/>
                    </a:lnTo>
                    <a:lnTo>
                      <a:pt x="336" y="236"/>
                    </a:lnTo>
                    <a:lnTo>
                      <a:pt x="336" y="236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8" y="240"/>
                    </a:lnTo>
                    <a:lnTo>
                      <a:pt x="338" y="240"/>
                    </a:lnTo>
                    <a:lnTo>
                      <a:pt x="338" y="244"/>
                    </a:lnTo>
                    <a:lnTo>
                      <a:pt x="338" y="244"/>
                    </a:lnTo>
                    <a:lnTo>
                      <a:pt x="338" y="244"/>
                    </a:lnTo>
                    <a:lnTo>
                      <a:pt x="338" y="244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50"/>
                    </a:lnTo>
                    <a:lnTo>
                      <a:pt x="338" y="252"/>
                    </a:lnTo>
                    <a:lnTo>
                      <a:pt x="338" y="252"/>
                    </a:lnTo>
                    <a:lnTo>
                      <a:pt x="338" y="252"/>
                    </a:lnTo>
                    <a:lnTo>
                      <a:pt x="338" y="252"/>
                    </a:lnTo>
                    <a:lnTo>
                      <a:pt x="338" y="256"/>
                    </a:lnTo>
                    <a:lnTo>
                      <a:pt x="338" y="256"/>
                    </a:lnTo>
                    <a:lnTo>
                      <a:pt x="338" y="256"/>
                    </a:lnTo>
                    <a:lnTo>
                      <a:pt x="338" y="256"/>
                    </a:lnTo>
                    <a:lnTo>
                      <a:pt x="338" y="260"/>
                    </a:lnTo>
                    <a:lnTo>
                      <a:pt x="338" y="260"/>
                    </a:lnTo>
                    <a:lnTo>
                      <a:pt x="338" y="260"/>
                    </a:lnTo>
                    <a:lnTo>
                      <a:pt x="338" y="260"/>
                    </a:lnTo>
                    <a:lnTo>
                      <a:pt x="338" y="260"/>
                    </a:lnTo>
                    <a:lnTo>
                      <a:pt x="338" y="260"/>
                    </a:lnTo>
                    <a:lnTo>
                      <a:pt x="338" y="260"/>
                    </a:lnTo>
                    <a:lnTo>
                      <a:pt x="338" y="260"/>
                    </a:lnTo>
                    <a:lnTo>
                      <a:pt x="338" y="262"/>
                    </a:lnTo>
                    <a:lnTo>
                      <a:pt x="338" y="262"/>
                    </a:lnTo>
                    <a:lnTo>
                      <a:pt x="342" y="262"/>
                    </a:lnTo>
                    <a:lnTo>
                      <a:pt x="342" y="262"/>
                    </a:lnTo>
                    <a:lnTo>
                      <a:pt x="342" y="268"/>
                    </a:lnTo>
                    <a:lnTo>
                      <a:pt x="342" y="268"/>
                    </a:lnTo>
                    <a:lnTo>
                      <a:pt x="344" y="268"/>
                    </a:lnTo>
                    <a:lnTo>
                      <a:pt x="344" y="268"/>
                    </a:lnTo>
                    <a:lnTo>
                      <a:pt x="342" y="266"/>
                    </a:lnTo>
                    <a:lnTo>
                      <a:pt x="342" y="266"/>
                    </a:lnTo>
                    <a:lnTo>
                      <a:pt x="342" y="264"/>
                    </a:lnTo>
                    <a:lnTo>
                      <a:pt x="342" y="264"/>
                    </a:lnTo>
                    <a:lnTo>
                      <a:pt x="348" y="266"/>
                    </a:lnTo>
                    <a:lnTo>
                      <a:pt x="348" y="266"/>
                    </a:lnTo>
                    <a:lnTo>
                      <a:pt x="348" y="268"/>
                    </a:lnTo>
                    <a:lnTo>
                      <a:pt x="348" y="268"/>
                    </a:lnTo>
                    <a:lnTo>
                      <a:pt x="352" y="268"/>
                    </a:lnTo>
                    <a:lnTo>
                      <a:pt x="352" y="268"/>
                    </a:lnTo>
                    <a:lnTo>
                      <a:pt x="352" y="270"/>
                    </a:lnTo>
                    <a:lnTo>
                      <a:pt x="352" y="270"/>
                    </a:lnTo>
                    <a:lnTo>
                      <a:pt x="346" y="272"/>
                    </a:lnTo>
                    <a:lnTo>
                      <a:pt x="346" y="272"/>
                    </a:lnTo>
                    <a:lnTo>
                      <a:pt x="346" y="272"/>
                    </a:lnTo>
                    <a:lnTo>
                      <a:pt x="346" y="272"/>
                    </a:lnTo>
                    <a:lnTo>
                      <a:pt x="346" y="272"/>
                    </a:lnTo>
                    <a:lnTo>
                      <a:pt x="346" y="272"/>
                    </a:lnTo>
                    <a:lnTo>
                      <a:pt x="346" y="274"/>
                    </a:lnTo>
                    <a:lnTo>
                      <a:pt x="346" y="274"/>
                    </a:lnTo>
                    <a:lnTo>
                      <a:pt x="346" y="274"/>
                    </a:lnTo>
                    <a:lnTo>
                      <a:pt x="346" y="274"/>
                    </a:lnTo>
                    <a:lnTo>
                      <a:pt x="346" y="276"/>
                    </a:lnTo>
                    <a:lnTo>
                      <a:pt x="346" y="276"/>
                    </a:lnTo>
                    <a:lnTo>
                      <a:pt x="346" y="276"/>
                    </a:lnTo>
                    <a:lnTo>
                      <a:pt x="346" y="276"/>
                    </a:lnTo>
                    <a:lnTo>
                      <a:pt x="346" y="276"/>
                    </a:lnTo>
                    <a:lnTo>
                      <a:pt x="346" y="276"/>
                    </a:lnTo>
                    <a:lnTo>
                      <a:pt x="350" y="276"/>
                    </a:lnTo>
                    <a:lnTo>
                      <a:pt x="350" y="276"/>
                    </a:lnTo>
                    <a:lnTo>
                      <a:pt x="350" y="276"/>
                    </a:lnTo>
                    <a:lnTo>
                      <a:pt x="350" y="276"/>
                    </a:lnTo>
                    <a:lnTo>
                      <a:pt x="350" y="276"/>
                    </a:lnTo>
                    <a:lnTo>
                      <a:pt x="350" y="276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2" y="272"/>
                    </a:lnTo>
                    <a:lnTo>
                      <a:pt x="352" y="272"/>
                    </a:lnTo>
                    <a:lnTo>
                      <a:pt x="352" y="274"/>
                    </a:lnTo>
                    <a:lnTo>
                      <a:pt x="352" y="274"/>
                    </a:lnTo>
                    <a:lnTo>
                      <a:pt x="354" y="274"/>
                    </a:lnTo>
                    <a:lnTo>
                      <a:pt x="354" y="274"/>
                    </a:lnTo>
                    <a:lnTo>
                      <a:pt x="352" y="276"/>
                    </a:lnTo>
                    <a:lnTo>
                      <a:pt x="352" y="276"/>
                    </a:lnTo>
                    <a:lnTo>
                      <a:pt x="354" y="276"/>
                    </a:lnTo>
                    <a:lnTo>
                      <a:pt x="354" y="276"/>
                    </a:lnTo>
                    <a:lnTo>
                      <a:pt x="354" y="278"/>
                    </a:lnTo>
                    <a:lnTo>
                      <a:pt x="354" y="278"/>
                    </a:lnTo>
                    <a:lnTo>
                      <a:pt x="358" y="278"/>
                    </a:lnTo>
                    <a:lnTo>
                      <a:pt x="358" y="278"/>
                    </a:lnTo>
                    <a:lnTo>
                      <a:pt x="358" y="278"/>
                    </a:lnTo>
                    <a:lnTo>
                      <a:pt x="358" y="278"/>
                    </a:lnTo>
                    <a:lnTo>
                      <a:pt x="362" y="278"/>
                    </a:lnTo>
                    <a:lnTo>
                      <a:pt x="362" y="278"/>
                    </a:lnTo>
                    <a:lnTo>
                      <a:pt x="362" y="276"/>
                    </a:lnTo>
                    <a:lnTo>
                      <a:pt x="362" y="276"/>
                    </a:lnTo>
                    <a:lnTo>
                      <a:pt x="364" y="274"/>
                    </a:lnTo>
                    <a:lnTo>
                      <a:pt x="364" y="274"/>
                    </a:lnTo>
                    <a:lnTo>
                      <a:pt x="368" y="272"/>
                    </a:lnTo>
                    <a:lnTo>
                      <a:pt x="368" y="272"/>
                    </a:lnTo>
                    <a:lnTo>
                      <a:pt x="372" y="270"/>
                    </a:lnTo>
                    <a:lnTo>
                      <a:pt x="372" y="270"/>
                    </a:lnTo>
                    <a:lnTo>
                      <a:pt x="372" y="268"/>
                    </a:lnTo>
                    <a:lnTo>
                      <a:pt x="372" y="268"/>
                    </a:lnTo>
                    <a:lnTo>
                      <a:pt x="376" y="268"/>
                    </a:lnTo>
                    <a:lnTo>
                      <a:pt x="378" y="268"/>
                    </a:lnTo>
                    <a:lnTo>
                      <a:pt x="378" y="268"/>
                    </a:lnTo>
                    <a:lnTo>
                      <a:pt x="378" y="268"/>
                    </a:lnTo>
                    <a:lnTo>
                      <a:pt x="378" y="268"/>
                    </a:lnTo>
                    <a:lnTo>
                      <a:pt x="380" y="268"/>
                    </a:lnTo>
                    <a:lnTo>
                      <a:pt x="380" y="268"/>
                    </a:lnTo>
                    <a:lnTo>
                      <a:pt x="380" y="266"/>
                    </a:lnTo>
                    <a:lnTo>
                      <a:pt x="380" y="266"/>
                    </a:lnTo>
                    <a:lnTo>
                      <a:pt x="384" y="266"/>
                    </a:lnTo>
                    <a:lnTo>
                      <a:pt x="384" y="266"/>
                    </a:lnTo>
                    <a:lnTo>
                      <a:pt x="384" y="266"/>
                    </a:lnTo>
                    <a:lnTo>
                      <a:pt x="384" y="266"/>
                    </a:lnTo>
                    <a:lnTo>
                      <a:pt x="390" y="266"/>
                    </a:lnTo>
                    <a:lnTo>
                      <a:pt x="394" y="264"/>
                    </a:lnTo>
                    <a:lnTo>
                      <a:pt x="394" y="264"/>
                    </a:lnTo>
                    <a:lnTo>
                      <a:pt x="394" y="266"/>
                    </a:lnTo>
                    <a:lnTo>
                      <a:pt x="394" y="266"/>
                    </a:lnTo>
                    <a:lnTo>
                      <a:pt x="392" y="266"/>
                    </a:lnTo>
                    <a:lnTo>
                      <a:pt x="392" y="266"/>
                    </a:lnTo>
                    <a:lnTo>
                      <a:pt x="396" y="270"/>
                    </a:lnTo>
                    <a:lnTo>
                      <a:pt x="400" y="274"/>
                    </a:lnTo>
                    <a:lnTo>
                      <a:pt x="400" y="274"/>
                    </a:lnTo>
                    <a:lnTo>
                      <a:pt x="406" y="272"/>
                    </a:lnTo>
                    <a:lnTo>
                      <a:pt x="406" y="272"/>
                    </a:lnTo>
                    <a:lnTo>
                      <a:pt x="406" y="272"/>
                    </a:lnTo>
                    <a:lnTo>
                      <a:pt x="406" y="272"/>
                    </a:lnTo>
                    <a:lnTo>
                      <a:pt x="406" y="272"/>
                    </a:lnTo>
                    <a:lnTo>
                      <a:pt x="406" y="272"/>
                    </a:lnTo>
                    <a:lnTo>
                      <a:pt x="410" y="276"/>
                    </a:lnTo>
                    <a:lnTo>
                      <a:pt x="410" y="276"/>
                    </a:lnTo>
                    <a:lnTo>
                      <a:pt x="412" y="276"/>
                    </a:lnTo>
                    <a:lnTo>
                      <a:pt x="412" y="276"/>
                    </a:lnTo>
                    <a:lnTo>
                      <a:pt x="412" y="278"/>
                    </a:lnTo>
                    <a:lnTo>
                      <a:pt x="412" y="278"/>
                    </a:lnTo>
                    <a:lnTo>
                      <a:pt x="412" y="278"/>
                    </a:lnTo>
                    <a:lnTo>
                      <a:pt x="412" y="278"/>
                    </a:lnTo>
                    <a:lnTo>
                      <a:pt x="412" y="278"/>
                    </a:lnTo>
                    <a:lnTo>
                      <a:pt x="412" y="278"/>
                    </a:lnTo>
                    <a:lnTo>
                      <a:pt x="404" y="278"/>
                    </a:lnTo>
                    <a:lnTo>
                      <a:pt x="404" y="278"/>
                    </a:lnTo>
                    <a:lnTo>
                      <a:pt x="404" y="278"/>
                    </a:lnTo>
                    <a:lnTo>
                      <a:pt x="404" y="278"/>
                    </a:lnTo>
                    <a:lnTo>
                      <a:pt x="402" y="278"/>
                    </a:lnTo>
                    <a:lnTo>
                      <a:pt x="402" y="278"/>
                    </a:lnTo>
                    <a:lnTo>
                      <a:pt x="402" y="280"/>
                    </a:lnTo>
                    <a:lnTo>
                      <a:pt x="402" y="280"/>
                    </a:lnTo>
                    <a:lnTo>
                      <a:pt x="400" y="280"/>
                    </a:lnTo>
                    <a:lnTo>
                      <a:pt x="400" y="280"/>
                    </a:lnTo>
                    <a:lnTo>
                      <a:pt x="400" y="280"/>
                    </a:lnTo>
                    <a:lnTo>
                      <a:pt x="400" y="280"/>
                    </a:lnTo>
                    <a:lnTo>
                      <a:pt x="396" y="280"/>
                    </a:lnTo>
                    <a:lnTo>
                      <a:pt x="396" y="280"/>
                    </a:lnTo>
                    <a:lnTo>
                      <a:pt x="394" y="282"/>
                    </a:lnTo>
                    <a:lnTo>
                      <a:pt x="394" y="282"/>
                    </a:lnTo>
                    <a:lnTo>
                      <a:pt x="392" y="280"/>
                    </a:lnTo>
                    <a:lnTo>
                      <a:pt x="392" y="280"/>
                    </a:lnTo>
                    <a:lnTo>
                      <a:pt x="390" y="286"/>
                    </a:lnTo>
                    <a:lnTo>
                      <a:pt x="390" y="286"/>
                    </a:lnTo>
                    <a:lnTo>
                      <a:pt x="384" y="284"/>
                    </a:lnTo>
                    <a:lnTo>
                      <a:pt x="384" y="284"/>
                    </a:lnTo>
                    <a:lnTo>
                      <a:pt x="384" y="284"/>
                    </a:lnTo>
                    <a:lnTo>
                      <a:pt x="384" y="284"/>
                    </a:lnTo>
                    <a:lnTo>
                      <a:pt x="384" y="282"/>
                    </a:lnTo>
                    <a:lnTo>
                      <a:pt x="384" y="282"/>
                    </a:lnTo>
                    <a:lnTo>
                      <a:pt x="382" y="282"/>
                    </a:lnTo>
                    <a:lnTo>
                      <a:pt x="382" y="282"/>
                    </a:lnTo>
                    <a:lnTo>
                      <a:pt x="382" y="284"/>
                    </a:lnTo>
                    <a:lnTo>
                      <a:pt x="382" y="284"/>
                    </a:lnTo>
                    <a:lnTo>
                      <a:pt x="380" y="284"/>
                    </a:lnTo>
                    <a:lnTo>
                      <a:pt x="380" y="284"/>
                    </a:lnTo>
                    <a:lnTo>
                      <a:pt x="380" y="286"/>
                    </a:lnTo>
                    <a:lnTo>
                      <a:pt x="380" y="286"/>
                    </a:lnTo>
                    <a:lnTo>
                      <a:pt x="374" y="286"/>
                    </a:lnTo>
                    <a:lnTo>
                      <a:pt x="374" y="286"/>
                    </a:lnTo>
                    <a:lnTo>
                      <a:pt x="374" y="286"/>
                    </a:lnTo>
                    <a:lnTo>
                      <a:pt x="374" y="286"/>
                    </a:lnTo>
                    <a:lnTo>
                      <a:pt x="374" y="286"/>
                    </a:lnTo>
                    <a:lnTo>
                      <a:pt x="374" y="286"/>
                    </a:lnTo>
                    <a:lnTo>
                      <a:pt x="372" y="286"/>
                    </a:lnTo>
                    <a:lnTo>
                      <a:pt x="372" y="286"/>
                    </a:lnTo>
                    <a:lnTo>
                      <a:pt x="372" y="284"/>
                    </a:lnTo>
                    <a:lnTo>
                      <a:pt x="372" y="284"/>
                    </a:lnTo>
                    <a:lnTo>
                      <a:pt x="370" y="284"/>
                    </a:lnTo>
                    <a:lnTo>
                      <a:pt x="370" y="284"/>
                    </a:lnTo>
                    <a:lnTo>
                      <a:pt x="370" y="286"/>
                    </a:lnTo>
                    <a:lnTo>
                      <a:pt x="370" y="286"/>
                    </a:lnTo>
                    <a:lnTo>
                      <a:pt x="364" y="286"/>
                    </a:lnTo>
                    <a:lnTo>
                      <a:pt x="364" y="286"/>
                    </a:lnTo>
                    <a:lnTo>
                      <a:pt x="364" y="286"/>
                    </a:lnTo>
                    <a:lnTo>
                      <a:pt x="364" y="286"/>
                    </a:lnTo>
                    <a:lnTo>
                      <a:pt x="364" y="286"/>
                    </a:lnTo>
                    <a:lnTo>
                      <a:pt x="364" y="286"/>
                    </a:lnTo>
                    <a:lnTo>
                      <a:pt x="364" y="288"/>
                    </a:lnTo>
                    <a:lnTo>
                      <a:pt x="364" y="288"/>
                    </a:lnTo>
                    <a:lnTo>
                      <a:pt x="362" y="288"/>
                    </a:lnTo>
                    <a:lnTo>
                      <a:pt x="362" y="288"/>
                    </a:lnTo>
                    <a:lnTo>
                      <a:pt x="362" y="288"/>
                    </a:lnTo>
                    <a:lnTo>
                      <a:pt x="362" y="288"/>
                    </a:lnTo>
                    <a:lnTo>
                      <a:pt x="358" y="288"/>
                    </a:lnTo>
                    <a:lnTo>
                      <a:pt x="358" y="288"/>
                    </a:lnTo>
                    <a:lnTo>
                      <a:pt x="358" y="290"/>
                    </a:lnTo>
                    <a:lnTo>
                      <a:pt x="358" y="290"/>
                    </a:lnTo>
                    <a:lnTo>
                      <a:pt x="356" y="288"/>
                    </a:lnTo>
                    <a:lnTo>
                      <a:pt x="356" y="288"/>
                    </a:lnTo>
                    <a:lnTo>
                      <a:pt x="356" y="290"/>
                    </a:lnTo>
                    <a:lnTo>
                      <a:pt x="356" y="290"/>
                    </a:lnTo>
                    <a:lnTo>
                      <a:pt x="354" y="290"/>
                    </a:lnTo>
                    <a:lnTo>
                      <a:pt x="354" y="290"/>
                    </a:lnTo>
                    <a:lnTo>
                      <a:pt x="354" y="294"/>
                    </a:lnTo>
                    <a:lnTo>
                      <a:pt x="354" y="294"/>
                    </a:lnTo>
                    <a:lnTo>
                      <a:pt x="354" y="294"/>
                    </a:lnTo>
                    <a:lnTo>
                      <a:pt x="354" y="294"/>
                    </a:lnTo>
                    <a:lnTo>
                      <a:pt x="354" y="296"/>
                    </a:lnTo>
                    <a:lnTo>
                      <a:pt x="354" y="296"/>
                    </a:lnTo>
                    <a:lnTo>
                      <a:pt x="354" y="296"/>
                    </a:lnTo>
                    <a:lnTo>
                      <a:pt x="354" y="296"/>
                    </a:lnTo>
                    <a:lnTo>
                      <a:pt x="354" y="302"/>
                    </a:lnTo>
                    <a:lnTo>
                      <a:pt x="354" y="302"/>
                    </a:lnTo>
                    <a:lnTo>
                      <a:pt x="356" y="302"/>
                    </a:lnTo>
                    <a:lnTo>
                      <a:pt x="356" y="302"/>
                    </a:lnTo>
                    <a:lnTo>
                      <a:pt x="356" y="302"/>
                    </a:lnTo>
                    <a:lnTo>
                      <a:pt x="356" y="302"/>
                    </a:lnTo>
                    <a:lnTo>
                      <a:pt x="358" y="302"/>
                    </a:lnTo>
                    <a:lnTo>
                      <a:pt x="358" y="302"/>
                    </a:lnTo>
                    <a:lnTo>
                      <a:pt x="356" y="308"/>
                    </a:lnTo>
                    <a:lnTo>
                      <a:pt x="356" y="308"/>
                    </a:lnTo>
                    <a:lnTo>
                      <a:pt x="356" y="308"/>
                    </a:lnTo>
                    <a:lnTo>
                      <a:pt x="356" y="308"/>
                    </a:lnTo>
                    <a:lnTo>
                      <a:pt x="356" y="312"/>
                    </a:lnTo>
                    <a:lnTo>
                      <a:pt x="356" y="316"/>
                    </a:lnTo>
                    <a:lnTo>
                      <a:pt x="356" y="316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46" y="320"/>
                    </a:lnTo>
                    <a:lnTo>
                      <a:pt x="346" y="318"/>
                    </a:lnTo>
                    <a:lnTo>
                      <a:pt x="346" y="318"/>
                    </a:lnTo>
                    <a:lnTo>
                      <a:pt x="344" y="318"/>
                    </a:lnTo>
                    <a:lnTo>
                      <a:pt x="344" y="318"/>
                    </a:lnTo>
                    <a:lnTo>
                      <a:pt x="342" y="314"/>
                    </a:lnTo>
                    <a:lnTo>
                      <a:pt x="342" y="314"/>
                    </a:lnTo>
                    <a:lnTo>
                      <a:pt x="342" y="314"/>
                    </a:lnTo>
                    <a:lnTo>
                      <a:pt x="342" y="314"/>
                    </a:lnTo>
                    <a:lnTo>
                      <a:pt x="342" y="310"/>
                    </a:lnTo>
                    <a:lnTo>
                      <a:pt x="342" y="310"/>
                    </a:lnTo>
                    <a:lnTo>
                      <a:pt x="336" y="312"/>
                    </a:lnTo>
                    <a:lnTo>
                      <a:pt x="336" y="312"/>
                    </a:lnTo>
                    <a:lnTo>
                      <a:pt x="336" y="314"/>
                    </a:lnTo>
                    <a:lnTo>
                      <a:pt x="336" y="314"/>
                    </a:lnTo>
                    <a:lnTo>
                      <a:pt x="336" y="314"/>
                    </a:lnTo>
                    <a:lnTo>
                      <a:pt x="336" y="314"/>
                    </a:lnTo>
                    <a:lnTo>
                      <a:pt x="336" y="316"/>
                    </a:lnTo>
                    <a:lnTo>
                      <a:pt x="336" y="316"/>
                    </a:lnTo>
                    <a:lnTo>
                      <a:pt x="334" y="316"/>
                    </a:lnTo>
                    <a:lnTo>
                      <a:pt x="334" y="316"/>
                    </a:lnTo>
                    <a:lnTo>
                      <a:pt x="334" y="318"/>
                    </a:lnTo>
                    <a:lnTo>
                      <a:pt x="334" y="318"/>
                    </a:lnTo>
                    <a:lnTo>
                      <a:pt x="334" y="318"/>
                    </a:lnTo>
                    <a:lnTo>
                      <a:pt x="334" y="318"/>
                    </a:lnTo>
                    <a:lnTo>
                      <a:pt x="334" y="320"/>
                    </a:lnTo>
                    <a:lnTo>
                      <a:pt x="334" y="320"/>
                    </a:lnTo>
                    <a:lnTo>
                      <a:pt x="332" y="320"/>
                    </a:lnTo>
                    <a:lnTo>
                      <a:pt x="332" y="320"/>
                    </a:lnTo>
                    <a:lnTo>
                      <a:pt x="332" y="324"/>
                    </a:lnTo>
                    <a:lnTo>
                      <a:pt x="332" y="324"/>
                    </a:lnTo>
                    <a:lnTo>
                      <a:pt x="330" y="324"/>
                    </a:lnTo>
                    <a:lnTo>
                      <a:pt x="330" y="324"/>
                    </a:lnTo>
                    <a:lnTo>
                      <a:pt x="330" y="328"/>
                    </a:lnTo>
                    <a:lnTo>
                      <a:pt x="330" y="328"/>
                    </a:lnTo>
                    <a:lnTo>
                      <a:pt x="330" y="328"/>
                    </a:lnTo>
                    <a:lnTo>
                      <a:pt x="330" y="328"/>
                    </a:lnTo>
                    <a:lnTo>
                      <a:pt x="330" y="332"/>
                    </a:lnTo>
                    <a:lnTo>
                      <a:pt x="330" y="332"/>
                    </a:lnTo>
                    <a:lnTo>
                      <a:pt x="328" y="334"/>
                    </a:lnTo>
                    <a:lnTo>
                      <a:pt x="328" y="340"/>
                    </a:lnTo>
                    <a:lnTo>
                      <a:pt x="328" y="340"/>
                    </a:lnTo>
                    <a:lnTo>
                      <a:pt x="330" y="340"/>
                    </a:lnTo>
                    <a:lnTo>
                      <a:pt x="330" y="340"/>
                    </a:lnTo>
                    <a:lnTo>
                      <a:pt x="330" y="340"/>
                    </a:lnTo>
                    <a:lnTo>
                      <a:pt x="330" y="340"/>
                    </a:lnTo>
                    <a:lnTo>
                      <a:pt x="330" y="340"/>
                    </a:lnTo>
                    <a:lnTo>
                      <a:pt x="330" y="340"/>
                    </a:lnTo>
                    <a:lnTo>
                      <a:pt x="330" y="340"/>
                    </a:lnTo>
                    <a:lnTo>
                      <a:pt x="330" y="342"/>
                    </a:lnTo>
                    <a:lnTo>
                      <a:pt x="330" y="342"/>
                    </a:lnTo>
                    <a:lnTo>
                      <a:pt x="330" y="342"/>
                    </a:lnTo>
                    <a:lnTo>
                      <a:pt x="330" y="342"/>
                    </a:lnTo>
                    <a:lnTo>
                      <a:pt x="330" y="342"/>
                    </a:lnTo>
                    <a:lnTo>
                      <a:pt x="330" y="342"/>
                    </a:lnTo>
                    <a:lnTo>
                      <a:pt x="330" y="346"/>
                    </a:lnTo>
                    <a:lnTo>
                      <a:pt x="330" y="346"/>
                    </a:lnTo>
                    <a:lnTo>
                      <a:pt x="328" y="346"/>
                    </a:lnTo>
                    <a:lnTo>
                      <a:pt x="328" y="346"/>
                    </a:lnTo>
                    <a:lnTo>
                      <a:pt x="330" y="346"/>
                    </a:lnTo>
                    <a:lnTo>
                      <a:pt x="328" y="346"/>
                    </a:lnTo>
                    <a:lnTo>
                      <a:pt x="326" y="348"/>
                    </a:lnTo>
                    <a:lnTo>
                      <a:pt x="326" y="348"/>
                    </a:lnTo>
                    <a:lnTo>
                      <a:pt x="326" y="348"/>
                    </a:lnTo>
                    <a:lnTo>
                      <a:pt x="326" y="348"/>
                    </a:lnTo>
                    <a:lnTo>
                      <a:pt x="326" y="346"/>
                    </a:lnTo>
                    <a:lnTo>
                      <a:pt x="326" y="346"/>
                    </a:lnTo>
                    <a:lnTo>
                      <a:pt x="326" y="344"/>
                    </a:lnTo>
                    <a:lnTo>
                      <a:pt x="326" y="344"/>
                    </a:lnTo>
                    <a:lnTo>
                      <a:pt x="320" y="348"/>
                    </a:lnTo>
                    <a:lnTo>
                      <a:pt x="320" y="348"/>
                    </a:lnTo>
                    <a:lnTo>
                      <a:pt x="320" y="352"/>
                    </a:lnTo>
                    <a:lnTo>
                      <a:pt x="320" y="352"/>
                    </a:lnTo>
                    <a:lnTo>
                      <a:pt x="322" y="352"/>
                    </a:lnTo>
                    <a:lnTo>
                      <a:pt x="322" y="352"/>
                    </a:lnTo>
                    <a:lnTo>
                      <a:pt x="322" y="352"/>
                    </a:lnTo>
                    <a:lnTo>
                      <a:pt x="322" y="352"/>
                    </a:lnTo>
                    <a:lnTo>
                      <a:pt x="320" y="354"/>
                    </a:lnTo>
                    <a:lnTo>
                      <a:pt x="320" y="354"/>
                    </a:lnTo>
                    <a:lnTo>
                      <a:pt x="318" y="356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16" y="358"/>
                    </a:lnTo>
                    <a:lnTo>
                      <a:pt x="316" y="358"/>
                    </a:lnTo>
                    <a:lnTo>
                      <a:pt x="316" y="358"/>
                    </a:lnTo>
                    <a:lnTo>
                      <a:pt x="316" y="358"/>
                    </a:lnTo>
                    <a:lnTo>
                      <a:pt x="316" y="358"/>
                    </a:lnTo>
                    <a:lnTo>
                      <a:pt x="316" y="358"/>
                    </a:lnTo>
                    <a:lnTo>
                      <a:pt x="316" y="356"/>
                    </a:lnTo>
                    <a:lnTo>
                      <a:pt x="316" y="356"/>
                    </a:lnTo>
                    <a:lnTo>
                      <a:pt x="312" y="358"/>
                    </a:lnTo>
                    <a:lnTo>
                      <a:pt x="308" y="360"/>
                    </a:lnTo>
                    <a:lnTo>
                      <a:pt x="308" y="360"/>
                    </a:lnTo>
                    <a:lnTo>
                      <a:pt x="308" y="356"/>
                    </a:lnTo>
                    <a:lnTo>
                      <a:pt x="308" y="356"/>
                    </a:lnTo>
                    <a:lnTo>
                      <a:pt x="308" y="356"/>
                    </a:lnTo>
                    <a:lnTo>
                      <a:pt x="308" y="356"/>
                    </a:lnTo>
                    <a:lnTo>
                      <a:pt x="308" y="356"/>
                    </a:lnTo>
                    <a:lnTo>
                      <a:pt x="308" y="356"/>
                    </a:lnTo>
                    <a:lnTo>
                      <a:pt x="310" y="356"/>
                    </a:lnTo>
                    <a:lnTo>
                      <a:pt x="310" y="356"/>
                    </a:lnTo>
                    <a:lnTo>
                      <a:pt x="310" y="356"/>
                    </a:lnTo>
                    <a:lnTo>
                      <a:pt x="310" y="356"/>
                    </a:lnTo>
                    <a:lnTo>
                      <a:pt x="310" y="356"/>
                    </a:lnTo>
                    <a:lnTo>
                      <a:pt x="310" y="356"/>
                    </a:lnTo>
                    <a:lnTo>
                      <a:pt x="310" y="356"/>
                    </a:lnTo>
                    <a:lnTo>
                      <a:pt x="308" y="354"/>
                    </a:lnTo>
                    <a:lnTo>
                      <a:pt x="308" y="354"/>
                    </a:lnTo>
                    <a:lnTo>
                      <a:pt x="306" y="354"/>
                    </a:lnTo>
                    <a:lnTo>
                      <a:pt x="306" y="354"/>
                    </a:lnTo>
                    <a:lnTo>
                      <a:pt x="306" y="354"/>
                    </a:lnTo>
                    <a:lnTo>
                      <a:pt x="306" y="354"/>
                    </a:lnTo>
                    <a:lnTo>
                      <a:pt x="302" y="356"/>
                    </a:lnTo>
                    <a:lnTo>
                      <a:pt x="302" y="356"/>
                    </a:lnTo>
                    <a:lnTo>
                      <a:pt x="302" y="356"/>
                    </a:lnTo>
                    <a:lnTo>
                      <a:pt x="302" y="356"/>
                    </a:lnTo>
                    <a:lnTo>
                      <a:pt x="298" y="356"/>
                    </a:lnTo>
                    <a:lnTo>
                      <a:pt x="298" y="356"/>
                    </a:lnTo>
                    <a:lnTo>
                      <a:pt x="298" y="356"/>
                    </a:lnTo>
                    <a:lnTo>
                      <a:pt x="298" y="356"/>
                    </a:lnTo>
                    <a:lnTo>
                      <a:pt x="296" y="356"/>
                    </a:lnTo>
                    <a:lnTo>
                      <a:pt x="296" y="356"/>
                    </a:lnTo>
                    <a:lnTo>
                      <a:pt x="296" y="358"/>
                    </a:lnTo>
                    <a:lnTo>
                      <a:pt x="296" y="358"/>
                    </a:lnTo>
                    <a:lnTo>
                      <a:pt x="296" y="358"/>
                    </a:lnTo>
                    <a:lnTo>
                      <a:pt x="296" y="358"/>
                    </a:lnTo>
                    <a:lnTo>
                      <a:pt x="296" y="358"/>
                    </a:lnTo>
                    <a:lnTo>
                      <a:pt x="296" y="358"/>
                    </a:lnTo>
                    <a:lnTo>
                      <a:pt x="292" y="358"/>
                    </a:lnTo>
                    <a:lnTo>
                      <a:pt x="292" y="358"/>
                    </a:lnTo>
                    <a:lnTo>
                      <a:pt x="290" y="360"/>
                    </a:lnTo>
                    <a:lnTo>
                      <a:pt x="290" y="360"/>
                    </a:lnTo>
                    <a:lnTo>
                      <a:pt x="288" y="360"/>
                    </a:lnTo>
                    <a:lnTo>
                      <a:pt x="288" y="360"/>
                    </a:lnTo>
                    <a:lnTo>
                      <a:pt x="288" y="362"/>
                    </a:lnTo>
                    <a:lnTo>
                      <a:pt x="288" y="362"/>
                    </a:lnTo>
                    <a:lnTo>
                      <a:pt x="286" y="360"/>
                    </a:lnTo>
                    <a:lnTo>
                      <a:pt x="286" y="360"/>
                    </a:lnTo>
                    <a:lnTo>
                      <a:pt x="286" y="362"/>
                    </a:lnTo>
                    <a:lnTo>
                      <a:pt x="286" y="362"/>
                    </a:lnTo>
                    <a:lnTo>
                      <a:pt x="284" y="362"/>
                    </a:lnTo>
                    <a:lnTo>
                      <a:pt x="284" y="362"/>
                    </a:lnTo>
                    <a:lnTo>
                      <a:pt x="284" y="362"/>
                    </a:lnTo>
                    <a:lnTo>
                      <a:pt x="284" y="362"/>
                    </a:lnTo>
                    <a:lnTo>
                      <a:pt x="272" y="364"/>
                    </a:lnTo>
                    <a:lnTo>
                      <a:pt x="272" y="364"/>
                    </a:lnTo>
                    <a:lnTo>
                      <a:pt x="272" y="364"/>
                    </a:lnTo>
                    <a:lnTo>
                      <a:pt x="272" y="364"/>
                    </a:lnTo>
                    <a:lnTo>
                      <a:pt x="272" y="364"/>
                    </a:lnTo>
                    <a:lnTo>
                      <a:pt x="272" y="364"/>
                    </a:lnTo>
                    <a:lnTo>
                      <a:pt x="272" y="362"/>
                    </a:lnTo>
                    <a:lnTo>
                      <a:pt x="272" y="362"/>
                    </a:lnTo>
                    <a:lnTo>
                      <a:pt x="270" y="362"/>
                    </a:lnTo>
                    <a:lnTo>
                      <a:pt x="270" y="362"/>
                    </a:lnTo>
                    <a:lnTo>
                      <a:pt x="268" y="362"/>
                    </a:lnTo>
                    <a:lnTo>
                      <a:pt x="268" y="362"/>
                    </a:lnTo>
                    <a:lnTo>
                      <a:pt x="266" y="362"/>
                    </a:lnTo>
                    <a:lnTo>
                      <a:pt x="266" y="362"/>
                    </a:lnTo>
                    <a:lnTo>
                      <a:pt x="266" y="360"/>
                    </a:lnTo>
                    <a:lnTo>
                      <a:pt x="266" y="360"/>
                    </a:lnTo>
                    <a:lnTo>
                      <a:pt x="266" y="362"/>
                    </a:lnTo>
                    <a:lnTo>
                      <a:pt x="266" y="362"/>
                    </a:lnTo>
                    <a:lnTo>
                      <a:pt x="266" y="360"/>
                    </a:lnTo>
                    <a:lnTo>
                      <a:pt x="266" y="360"/>
                    </a:lnTo>
                    <a:lnTo>
                      <a:pt x="260" y="360"/>
                    </a:lnTo>
                    <a:lnTo>
                      <a:pt x="260" y="360"/>
                    </a:lnTo>
                    <a:lnTo>
                      <a:pt x="260" y="358"/>
                    </a:lnTo>
                    <a:lnTo>
                      <a:pt x="260" y="358"/>
                    </a:lnTo>
                    <a:lnTo>
                      <a:pt x="256" y="360"/>
                    </a:lnTo>
                    <a:lnTo>
                      <a:pt x="254" y="362"/>
                    </a:lnTo>
                    <a:lnTo>
                      <a:pt x="254" y="362"/>
                    </a:lnTo>
                    <a:lnTo>
                      <a:pt x="254" y="364"/>
                    </a:lnTo>
                    <a:lnTo>
                      <a:pt x="254" y="364"/>
                    </a:lnTo>
                    <a:lnTo>
                      <a:pt x="252" y="362"/>
                    </a:lnTo>
                    <a:lnTo>
                      <a:pt x="252" y="362"/>
                    </a:lnTo>
                    <a:lnTo>
                      <a:pt x="252" y="364"/>
                    </a:lnTo>
                    <a:lnTo>
                      <a:pt x="252" y="364"/>
                    </a:lnTo>
                    <a:lnTo>
                      <a:pt x="250" y="364"/>
                    </a:lnTo>
                    <a:lnTo>
                      <a:pt x="250" y="364"/>
                    </a:lnTo>
                    <a:lnTo>
                      <a:pt x="250" y="364"/>
                    </a:lnTo>
                    <a:lnTo>
                      <a:pt x="250" y="364"/>
                    </a:lnTo>
                    <a:lnTo>
                      <a:pt x="250" y="364"/>
                    </a:lnTo>
                    <a:lnTo>
                      <a:pt x="250" y="364"/>
                    </a:lnTo>
                    <a:lnTo>
                      <a:pt x="250" y="366"/>
                    </a:lnTo>
                    <a:lnTo>
                      <a:pt x="250" y="366"/>
                    </a:lnTo>
                    <a:lnTo>
                      <a:pt x="248" y="366"/>
                    </a:lnTo>
                    <a:lnTo>
                      <a:pt x="244" y="364"/>
                    </a:lnTo>
                    <a:lnTo>
                      <a:pt x="244" y="364"/>
                    </a:lnTo>
                    <a:lnTo>
                      <a:pt x="244" y="362"/>
                    </a:lnTo>
                    <a:lnTo>
                      <a:pt x="244" y="362"/>
                    </a:lnTo>
                    <a:lnTo>
                      <a:pt x="244" y="362"/>
                    </a:lnTo>
                    <a:lnTo>
                      <a:pt x="244" y="362"/>
                    </a:lnTo>
                    <a:lnTo>
                      <a:pt x="244" y="362"/>
                    </a:lnTo>
                    <a:lnTo>
                      <a:pt x="244" y="362"/>
                    </a:lnTo>
                    <a:lnTo>
                      <a:pt x="240" y="362"/>
                    </a:lnTo>
                    <a:lnTo>
                      <a:pt x="240" y="362"/>
                    </a:lnTo>
                    <a:lnTo>
                      <a:pt x="240" y="362"/>
                    </a:lnTo>
                    <a:lnTo>
                      <a:pt x="240" y="362"/>
                    </a:lnTo>
                    <a:lnTo>
                      <a:pt x="238" y="362"/>
                    </a:lnTo>
                    <a:lnTo>
                      <a:pt x="238" y="362"/>
                    </a:lnTo>
                    <a:lnTo>
                      <a:pt x="238" y="358"/>
                    </a:lnTo>
                    <a:lnTo>
                      <a:pt x="238" y="358"/>
                    </a:lnTo>
                    <a:lnTo>
                      <a:pt x="238" y="358"/>
                    </a:lnTo>
                    <a:lnTo>
                      <a:pt x="238" y="358"/>
                    </a:lnTo>
                    <a:lnTo>
                      <a:pt x="238" y="358"/>
                    </a:lnTo>
                    <a:lnTo>
                      <a:pt x="238" y="358"/>
                    </a:lnTo>
                    <a:lnTo>
                      <a:pt x="236" y="358"/>
                    </a:lnTo>
                    <a:lnTo>
                      <a:pt x="236" y="358"/>
                    </a:lnTo>
                    <a:lnTo>
                      <a:pt x="236" y="356"/>
                    </a:lnTo>
                    <a:lnTo>
                      <a:pt x="236" y="354"/>
                    </a:lnTo>
                    <a:lnTo>
                      <a:pt x="236" y="354"/>
                    </a:lnTo>
                    <a:lnTo>
                      <a:pt x="236" y="354"/>
                    </a:lnTo>
                    <a:lnTo>
                      <a:pt x="236" y="354"/>
                    </a:lnTo>
                    <a:lnTo>
                      <a:pt x="234" y="354"/>
                    </a:lnTo>
                    <a:lnTo>
                      <a:pt x="234" y="354"/>
                    </a:lnTo>
                    <a:lnTo>
                      <a:pt x="234" y="354"/>
                    </a:lnTo>
                    <a:lnTo>
                      <a:pt x="234" y="354"/>
                    </a:lnTo>
                    <a:lnTo>
                      <a:pt x="236" y="354"/>
                    </a:lnTo>
                    <a:lnTo>
                      <a:pt x="236" y="354"/>
                    </a:lnTo>
                    <a:lnTo>
                      <a:pt x="238" y="350"/>
                    </a:lnTo>
                    <a:lnTo>
                      <a:pt x="238" y="350"/>
                    </a:lnTo>
                    <a:lnTo>
                      <a:pt x="238" y="350"/>
                    </a:lnTo>
                    <a:lnTo>
                      <a:pt x="236" y="350"/>
                    </a:lnTo>
                    <a:lnTo>
                      <a:pt x="236" y="350"/>
                    </a:lnTo>
                    <a:lnTo>
                      <a:pt x="236" y="350"/>
                    </a:lnTo>
                    <a:lnTo>
                      <a:pt x="236" y="350"/>
                    </a:lnTo>
                    <a:lnTo>
                      <a:pt x="234" y="352"/>
                    </a:lnTo>
                    <a:lnTo>
                      <a:pt x="234" y="352"/>
                    </a:lnTo>
                    <a:lnTo>
                      <a:pt x="234" y="348"/>
                    </a:lnTo>
                    <a:lnTo>
                      <a:pt x="234" y="348"/>
                    </a:lnTo>
                    <a:lnTo>
                      <a:pt x="234" y="348"/>
                    </a:lnTo>
                    <a:lnTo>
                      <a:pt x="234" y="348"/>
                    </a:lnTo>
                    <a:lnTo>
                      <a:pt x="234" y="344"/>
                    </a:lnTo>
                    <a:lnTo>
                      <a:pt x="234" y="344"/>
                    </a:lnTo>
                    <a:lnTo>
                      <a:pt x="236" y="344"/>
                    </a:lnTo>
                    <a:lnTo>
                      <a:pt x="236" y="344"/>
                    </a:lnTo>
                    <a:lnTo>
                      <a:pt x="236" y="342"/>
                    </a:lnTo>
                    <a:lnTo>
                      <a:pt x="236" y="342"/>
                    </a:lnTo>
                    <a:lnTo>
                      <a:pt x="236" y="342"/>
                    </a:lnTo>
                    <a:lnTo>
                      <a:pt x="236" y="342"/>
                    </a:lnTo>
                    <a:lnTo>
                      <a:pt x="236" y="340"/>
                    </a:lnTo>
                    <a:lnTo>
                      <a:pt x="236" y="340"/>
                    </a:lnTo>
                    <a:lnTo>
                      <a:pt x="238" y="340"/>
                    </a:lnTo>
                    <a:lnTo>
                      <a:pt x="238" y="340"/>
                    </a:lnTo>
                    <a:lnTo>
                      <a:pt x="240" y="332"/>
                    </a:lnTo>
                    <a:lnTo>
                      <a:pt x="240" y="332"/>
                    </a:lnTo>
                    <a:lnTo>
                      <a:pt x="242" y="332"/>
                    </a:lnTo>
                    <a:lnTo>
                      <a:pt x="242" y="334"/>
                    </a:lnTo>
                    <a:lnTo>
                      <a:pt x="242" y="334"/>
                    </a:lnTo>
                    <a:lnTo>
                      <a:pt x="244" y="334"/>
                    </a:lnTo>
                    <a:lnTo>
                      <a:pt x="244" y="334"/>
                    </a:lnTo>
                    <a:lnTo>
                      <a:pt x="244" y="330"/>
                    </a:lnTo>
                    <a:lnTo>
                      <a:pt x="244" y="330"/>
                    </a:lnTo>
                    <a:lnTo>
                      <a:pt x="240" y="328"/>
                    </a:lnTo>
                    <a:lnTo>
                      <a:pt x="240" y="328"/>
                    </a:lnTo>
                    <a:lnTo>
                      <a:pt x="240" y="320"/>
                    </a:lnTo>
                    <a:lnTo>
                      <a:pt x="240" y="320"/>
                    </a:lnTo>
                    <a:lnTo>
                      <a:pt x="236" y="320"/>
                    </a:lnTo>
                    <a:lnTo>
                      <a:pt x="236" y="320"/>
                    </a:lnTo>
                    <a:lnTo>
                      <a:pt x="236" y="320"/>
                    </a:lnTo>
                    <a:lnTo>
                      <a:pt x="236" y="320"/>
                    </a:lnTo>
                    <a:lnTo>
                      <a:pt x="236" y="320"/>
                    </a:lnTo>
                    <a:lnTo>
                      <a:pt x="236" y="320"/>
                    </a:lnTo>
                    <a:lnTo>
                      <a:pt x="236" y="320"/>
                    </a:lnTo>
                    <a:lnTo>
                      <a:pt x="236" y="318"/>
                    </a:lnTo>
                    <a:lnTo>
                      <a:pt x="236" y="318"/>
                    </a:lnTo>
                    <a:lnTo>
                      <a:pt x="240" y="318"/>
                    </a:lnTo>
                    <a:lnTo>
                      <a:pt x="240" y="318"/>
                    </a:lnTo>
                    <a:lnTo>
                      <a:pt x="240" y="318"/>
                    </a:lnTo>
                    <a:lnTo>
                      <a:pt x="240" y="318"/>
                    </a:lnTo>
                    <a:lnTo>
                      <a:pt x="242" y="316"/>
                    </a:lnTo>
                    <a:lnTo>
                      <a:pt x="242" y="316"/>
                    </a:lnTo>
                    <a:lnTo>
                      <a:pt x="242" y="312"/>
                    </a:lnTo>
                    <a:lnTo>
                      <a:pt x="242" y="310"/>
                    </a:lnTo>
                    <a:lnTo>
                      <a:pt x="242" y="310"/>
                    </a:lnTo>
                    <a:lnTo>
                      <a:pt x="242" y="308"/>
                    </a:lnTo>
                    <a:lnTo>
                      <a:pt x="242" y="308"/>
                    </a:lnTo>
                    <a:lnTo>
                      <a:pt x="240" y="310"/>
                    </a:lnTo>
                    <a:lnTo>
                      <a:pt x="240" y="310"/>
                    </a:lnTo>
                    <a:lnTo>
                      <a:pt x="240" y="310"/>
                    </a:lnTo>
                    <a:lnTo>
                      <a:pt x="240" y="310"/>
                    </a:lnTo>
                    <a:lnTo>
                      <a:pt x="240" y="310"/>
                    </a:lnTo>
                    <a:lnTo>
                      <a:pt x="240" y="310"/>
                    </a:lnTo>
                    <a:lnTo>
                      <a:pt x="238" y="310"/>
                    </a:lnTo>
                    <a:lnTo>
                      <a:pt x="236" y="312"/>
                    </a:lnTo>
                    <a:lnTo>
                      <a:pt x="236" y="312"/>
                    </a:lnTo>
                    <a:lnTo>
                      <a:pt x="236" y="312"/>
                    </a:lnTo>
                    <a:lnTo>
                      <a:pt x="236" y="312"/>
                    </a:lnTo>
                    <a:lnTo>
                      <a:pt x="232" y="316"/>
                    </a:lnTo>
                    <a:lnTo>
                      <a:pt x="232" y="316"/>
                    </a:lnTo>
                    <a:lnTo>
                      <a:pt x="228" y="318"/>
                    </a:lnTo>
                    <a:lnTo>
                      <a:pt x="228" y="318"/>
                    </a:lnTo>
                    <a:lnTo>
                      <a:pt x="228" y="316"/>
                    </a:lnTo>
                    <a:lnTo>
                      <a:pt x="228" y="316"/>
                    </a:lnTo>
                    <a:lnTo>
                      <a:pt x="226" y="316"/>
                    </a:lnTo>
                    <a:lnTo>
                      <a:pt x="226" y="316"/>
                    </a:lnTo>
                    <a:lnTo>
                      <a:pt x="226" y="318"/>
                    </a:lnTo>
                    <a:lnTo>
                      <a:pt x="226" y="318"/>
                    </a:lnTo>
                    <a:lnTo>
                      <a:pt x="224" y="320"/>
                    </a:lnTo>
                    <a:lnTo>
                      <a:pt x="222" y="322"/>
                    </a:lnTo>
                    <a:lnTo>
                      <a:pt x="222" y="322"/>
                    </a:lnTo>
                    <a:lnTo>
                      <a:pt x="220" y="324"/>
                    </a:lnTo>
                    <a:lnTo>
                      <a:pt x="220" y="324"/>
                    </a:lnTo>
                    <a:lnTo>
                      <a:pt x="224" y="324"/>
                    </a:lnTo>
                    <a:lnTo>
                      <a:pt x="224" y="324"/>
                    </a:lnTo>
                    <a:lnTo>
                      <a:pt x="224" y="322"/>
                    </a:lnTo>
                    <a:lnTo>
                      <a:pt x="228" y="320"/>
                    </a:lnTo>
                    <a:lnTo>
                      <a:pt x="228" y="320"/>
                    </a:lnTo>
                    <a:lnTo>
                      <a:pt x="228" y="320"/>
                    </a:lnTo>
                    <a:lnTo>
                      <a:pt x="228" y="320"/>
                    </a:lnTo>
                    <a:lnTo>
                      <a:pt x="232" y="320"/>
                    </a:lnTo>
                    <a:lnTo>
                      <a:pt x="232" y="320"/>
                    </a:lnTo>
                    <a:lnTo>
                      <a:pt x="232" y="322"/>
                    </a:lnTo>
                    <a:lnTo>
                      <a:pt x="232" y="324"/>
                    </a:lnTo>
                    <a:lnTo>
                      <a:pt x="232" y="324"/>
                    </a:lnTo>
                    <a:lnTo>
                      <a:pt x="232" y="326"/>
                    </a:lnTo>
                    <a:lnTo>
                      <a:pt x="232" y="326"/>
                    </a:lnTo>
                    <a:lnTo>
                      <a:pt x="232" y="326"/>
                    </a:lnTo>
                    <a:lnTo>
                      <a:pt x="232" y="326"/>
                    </a:lnTo>
                    <a:lnTo>
                      <a:pt x="232" y="326"/>
                    </a:lnTo>
                    <a:lnTo>
                      <a:pt x="232" y="326"/>
                    </a:lnTo>
                    <a:lnTo>
                      <a:pt x="230" y="324"/>
                    </a:lnTo>
                    <a:lnTo>
                      <a:pt x="230" y="324"/>
                    </a:lnTo>
                    <a:lnTo>
                      <a:pt x="230" y="324"/>
                    </a:lnTo>
                    <a:lnTo>
                      <a:pt x="230" y="324"/>
                    </a:lnTo>
                    <a:lnTo>
                      <a:pt x="226" y="328"/>
                    </a:lnTo>
                    <a:lnTo>
                      <a:pt x="226" y="328"/>
                    </a:lnTo>
                    <a:lnTo>
                      <a:pt x="220" y="328"/>
                    </a:lnTo>
                    <a:lnTo>
                      <a:pt x="220" y="328"/>
                    </a:lnTo>
                    <a:lnTo>
                      <a:pt x="220" y="336"/>
                    </a:lnTo>
                    <a:lnTo>
                      <a:pt x="220" y="336"/>
                    </a:lnTo>
                    <a:lnTo>
                      <a:pt x="222" y="336"/>
                    </a:lnTo>
                    <a:lnTo>
                      <a:pt x="222" y="336"/>
                    </a:lnTo>
                    <a:lnTo>
                      <a:pt x="222" y="338"/>
                    </a:lnTo>
                    <a:lnTo>
                      <a:pt x="222" y="338"/>
                    </a:lnTo>
                    <a:lnTo>
                      <a:pt x="224" y="338"/>
                    </a:lnTo>
                    <a:lnTo>
                      <a:pt x="224" y="338"/>
                    </a:lnTo>
                    <a:lnTo>
                      <a:pt x="222" y="338"/>
                    </a:lnTo>
                    <a:lnTo>
                      <a:pt x="222" y="340"/>
                    </a:lnTo>
                    <a:lnTo>
                      <a:pt x="222" y="340"/>
                    </a:lnTo>
                    <a:lnTo>
                      <a:pt x="222" y="344"/>
                    </a:lnTo>
                    <a:lnTo>
                      <a:pt x="224" y="346"/>
                    </a:lnTo>
                    <a:lnTo>
                      <a:pt x="224" y="346"/>
                    </a:lnTo>
                    <a:lnTo>
                      <a:pt x="226" y="346"/>
                    </a:lnTo>
                    <a:lnTo>
                      <a:pt x="226" y="346"/>
                    </a:lnTo>
                    <a:lnTo>
                      <a:pt x="226" y="348"/>
                    </a:lnTo>
                    <a:lnTo>
                      <a:pt x="226" y="352"/>
                    </a:lnTo>
                    <a:lnTo>
                      <a:pt x="226" y="352"/>
                    </a:lnTo>
                    <a:lnTo>
                      <a:pt x="226" y="352"/>
                    </a:lnTo>
                    <a:lnTo>
                      <a:pt x="226" y="352"/>
                    </a:lnTo>
                    <a:lnTo>
                      <a:pt x="224" y="354"/>
                    </a:lnTo>
                    <a:lnTo>
                      <a:pt x="224" y="354"/>
                    </a:lnTo>
                    <a:lnTo>
                      <a:pt x="226" y="354"/>
                    </a:lnTo>
                    <a:lnTo>
                      <a:pt x="226" y="354"/>
                    </a:lnTo>
                    <a:lnTo>
                      <a:pt x="226" y="356"/>
                    </a:lnTo>
                    <a:lnTo>
                      <a:pt x="226" y="356"/>
                    </a:lnTo>
                    <a:lnTo>
                      <a:pt x="228" y="356"/>
                    </a:lnTo>
                    <a:lnTo>
                      <a:pt x="228" y="356"/>
                    </a:lnTo>
                    <a:lnTo>
                      <a:pt x="228" y="360"/>
                    </a:lnTo>
                    <a:lnTo>
                      <a:pt x="228" y="360"/>
                    </a:lnTo>
                    <a:lnTo>
                      <a:pt x="226" y="360"/>
                    </a:lnTo>
                    <a:lnTo>
                      <a:pt x="226" y="360"/>
                    </a:lnTo>
                    <a:lnTo>
                      <a:pt x="226" y="366"/>
                    </a:lnTo>
                    <a:lnTo>
                      <a:pt x="230" y="368"/>
                    </a:lnTo>
                    <a:lnTo>
                      <a:pt x="230" y="368"/>
                    </a:lnTo>
                    <a:lnTo>
                      <a:pt x="230" y="368"/>
                    </a:lnTo>
                    <a:lnTo>
                      <a:pt x="230" y="368"/>
                    </a:lnTo>
                    <a:lnTo>
                      <a:pt x="226" y="368"/>
                    </a:lnTo>
                    <a:lnTo>
                      <a:pt x="226" y="368"/>
                    </a:lnTo>
                    <a:lnTo>
                      <a:pt x="226" y="372"/>
                    </a:lnTo>
                    <a:lnTo>
                      <a:pt x="226" y="372"/>
                    </a:lnTo>
                    <a:lnTo>
                      <a:pt x="224" y="374"/>
                    </a:lnTo>
                    <a:lnTo>
                      <a:pt x="224" y="374"/>
                    </a:lnTo>
                    <a:lnTo>
                      <a:pt x="224" y="374"/>
                    </a:lnTo>
                    <a:lnTo>
                      <a:pt x="224" y="374"/>
                    </a:lnTo>
                    <a:lnTo>
                      <a:pt x="222" y="374"/>
                    </a:lnTo>
                    <a:lnTo>
                      <a:pt x="222" y="374"/>
                    </a:lnTo>
                    <a:lnTo>
                      <a:pt x="222" y="372"/>
                    </a:lnTo>
                    <a:lnTo>
                      <a:pt x="222" y="372"/>
                    </a:lnTo>
                    <a:lnTo>
                      <a:pt x="222" y="370"/>
                    </a:lnTo>
                    <a:lnTo>
                      <a:pt x="222" y="370"/>
                    </a:lnTo>
                    <a:lnTo>
                      <a:pt x="214" y="374"/>
                    </a:lnTo>
                    <a:lnTo>
                      <a:pt x="214" y="374"/>
                    </a:lnTo>
                    <a:lnTo>
                      <a:pt x="214" y="376"/>
                    </a:lnTo>
                    <a:lnTo>
                      <a:pt x="216" y="378"/>
                    </a:lnTo>
                    <a:lnTo>
                      <a:pt x="216" y="378"/>
                    </a:lnTo>
                    <a:lnTo>
                      <a:pt x="216" y="380"/>
                    </a:lnTo>
                    <a:lnTo>
                      <a:pt x="216" y="380"/>
                    </a:lnTo>
                    <a:lnTo>
                      <a:pt x="214" y="378"/>
                    </a:lnTo>
                    <a:lnTo>
                      <a:pt x="214" y="378"/>
                    </a:lnTo>
                    <a:lnTo>
                      <a:pt x="214" y="374"/>
                    </a:lnTo>
                    <a:lnTo>
                      <a:pt x="214" y="374"/>
                    </a:lnTo>
                    <a:lnTo>
                      <a:pt x="208" y="374"/>
                    </a:lnTo>
                    <a:lnTo>
                      <a:pt x="208" y="374"/>
                    </a:lnTo>
                    <a:lnTo>
                      <a:pt x="208" y="374"/>
                    </a:lnTo>
                    <a:lnTo>
                      <a:pt x="206" y="374"/>
                    </a:lnTo>
                    <a:lnTo>
                      <a:pt x="206" y="374"/>
                    </a:lnTo>
                    <a:lnTo>
                      <a:pt x="206" y="374"/>
                    </a:lnTo>
                    <a:lnTo>
                      <a:pt x="206" y="374"/>
                    </a:lnTo>
                    <a:lnTo>
                      <a:pt x="204" y="374"/>
                    </a:lnTo>
                    <a:lnTo>
                      <a:pt x="204" y="374"/>
                    </a:lnTo>
                    <a:lnTo>
                      <a:pt x="204" y="374"/>
                    </a:lnTo>
                    <a:lnTo>
                      <a:pt x="204" y="374"/>
                    </a:lnTo>
                    <a:lnTo>
                      <a:pt x="200" y="374"/>
                    </a:lnTo>
                    <a:lnTo>
                      <a:pt x="200" y="374"/>
                    </a:lnTo>
                    <a:lnTo>
                      <a:pt x="200" y="376"/>
                    </a:lnTo>
                    <a:lnTo>
                      <a:pt x="200" y="376"/>
                    </a:lnTo>
                    <a:lnTo>
                      <a:pt x="198" y="376"/>
                    </a:lnTo>
                    <a:lnTo>
                      <a:pt x="198" y="376"/>
                    </a:lnTo>
                    <a:lnTo>
                      <a:pt x="196" y="378"/>
                    </a:lnTo>
                    <a:lnTo>
                      <a:pt x="192" y="378"/>
                    </a:lnTo>
                    <a:lnTo>
                      <a:pt x="192" y="378"/>
                    </a:lnTo>
                    <a:lnTo>
                      <a:pt x="192" y="380"/>
                    </a:lnTo>
                    <a:lnTo>
                      <a:pt x="192" y="380"/>
                    </a:lnTo>
                    <a:lnTo>
                      <a:pt x="192" y="380"/>
                    </a:lnTo>
                    <a:lnTo>
                      <a:pt x="192" y="380"/>
                    </a:lnTo>
                    <a:lnTo>
                      <a:pt x="192" y="382"/>
                    </a:lnTo>
                    <a:lnTo>
                      <a:pt x="192" y="382"/>
                    </a:lnTo>
                    <a:lnTo>
                      <a:pt x="190" y="382"/>
                    </a:lnTo>
                    <a:lnTo>
                      <a:pt x="190" y="382"/>
                    </a:lnTo>
                    <a:lnTo>
                      <a:pt x="190" y="386"/>
                    </a:lnTo>
                    <a:lnTo>
                      <a:pt x="188" y="388"/>
                    </a:lnTo>
                    <a:lnTo>
                      <a:pt x="188" y="388"/>
                    </a:lnTo>
                    <a:lnTo>
                      <a:pt x="190" y="390"/>
                    </a:lnTo>
                    <a:lnTo>
                      <a:pt x="190" y="390"/>
                    </a:lnTo>
                    <a:lnTo>
                      <a:pt x="186" y="392"/>
                    </a:lnTo>
                    <a:lnTo>
                      <a:pt x="186" y="392"/>
                    </a:lnTo>
                    <a:lnTo>
                      <a:pt x="188" y="394"/>
                    </a:lnTo>
                    <a:lnTo>
                      <a:pt x="186" y="396"/>
                    </a:lnTo>
                    <a:lnTo>
                      <a:pt x="186" y="396"/>
                    </a:lnTo>
                    <a:lnTo>
                      <a:pt x="186" y="398"/>
                    </a:lnTo>
                    <a:lnTo>
                      <a:pt x="186" y="398"/>
                    </a:lnTo>
                    <a:lnTo>
                      <a:pt x="182" y="396"/>
                    </a:lnTo>
                    <a:lnTo>
                      <a:pt x="182" y="396"/>
                    </a:lnTo>
                    <a:lnTo>
                      <a:pt x="182" y="398"/>
                    </a:lnTo>
                    <a:lnTo>
                      <a:pt x="182" y="398"/>
                    </a:lnTo>
                    <a:lnTo>
                      <a:pt x="180" y="396"/>
                    </a:lnTo>
                    <a:lnTo>
                      <a:pt x="178" y="396"/>
                    </a:lnTo>
                    <a:lnTo>
                      <a:pt x="178" y="396"/>
                    </a:lnTo>
                    <a:lnTo>
                      <a:pt x="178" y="396"/>
                    </a:lnTo>
                    <a:lnTo>
                      <a:pt x="178" y="396"/>
                    </a:lnTo>
                    <a:lnTo>
                      <a:pt x="174" y="398"/>
                    </a:lnTo>
                    <a:lnTo>
                      <a:pt x="174" y="398"/>
                    </a:lnTo>
                    <a:lnTo>
                      <a:pt x="174" y="398"/>
                    </a:lnTo>
                    <a:lnTo>
                      <a:pt x="174" y="398"/>
                    </a:lnTo>
                    <a:lnTo>
                      <a:pt x="172" y="398"/>
                    </a:lnTo>
                    <a:lnTo>
                      <a:pt x="172" y="398"/>
                    </a:lnTo>
                    <a:lnTo>
                      <a:pt x="172" y="398"/>
                    </a:lnTo>
                    <a:lnTo>
                      <a:pt x="172" y="398"/>
                    </a:lnTo>
                    <a:lnTo>
                      <a:pt x="170" y="398"/>
                    </a:lnTo>
                    <a:lnTo>
                      <a:pt x="170" y="398"/>
                    </a:lnTo>
                    <a:lnTo>
                      <a:pt x="168" y="400"/>
                    </a:lnTo>
                    <a:lnTo>
                      <a:pt x="168" y="400"/>
                    </a:lnTo>
                    <a:lnTo>
                      <a:pt x="164" y="400"/>
                    </a:lnTo>
                    <a:lnTo>
                      <a:pt x="164" y="400"/>
                    </a:lnTo>
                    <a:lnTo>
                      <a:pt x="164" y="402"/>
                    </a:lnTo>
                    <a:lnTo>
                      <a:pt x="164" y="402"/>
                    </a:lnTo>
                    <a:lnTo>
                      <a:pt x="162" y="402"/>
                    </a:lnTo>
                    <a:lnTo>
                      <a:pt x="162" y="402"/>
                    </a:lnTo>
                    <a:lnTo>
                      <a:pt x="162" y="408"/>
                    </a:lnTo>
                    <a:lnTo>
                      <a:pt x="162" y="408"/>
                    </a:lnTo>
                    <a:lnTo>
                      <a:pt x="162" y="410"/>
                    </a:lnTo>
                    <a:lnTo>
                      <a:pt x="162" y="410"/>
                    </a:lnTo>
                    <a:lnTo>
                      <a:pt x="162" y="410"/>
                    </a:lnTo>
                    <a:lnTo>
                      <a:pt x="162" y="410"/>
                    </a:lnTo>
                    <a:lnTo>
                      <a:pt x="162" y="410"/>
                    </a:lnTo>
                    <a:lnTo>
                      <a:pt x="162" y="412"/>
                    </a:lnTo>
                    <a:lnTo>
                      <a:pt x="162" y="412"/>
                    </a:lnTo>
                    <a:lnTo>
                      <a:pt x="160" y="412"/>
                    </a:lnTo>
                    <a:lnTo>
                      <a:pt x="158" y="414"/>
                    </a:lnTo>
                    <a:lnTo>
                      <a:pt x="152" y="416"/>
                    </a:lnTo>
                    <a:lnTo>
                      <a:pt x="152" y="416"/>
                    </a:lnTo>
                    <a:lnTo>
                      <a:pt x="152" y="420"/>
                    </a:lnTo>
                    <a:lnTo>
                      <a:pt x="152" y="420"/>
                    </a:lnTo>
                    <a:lnTo>
                      <a:pt x="152" y="420"/>
                    </a:lnTo>
                    <a:lnTo>
                      <a:pt x="152" y="420"/>
                    </a:lnTo>
                    <a:lnTo>
                      <a:pt x="152" y="420"/>
                    </a:lnTo>
                    <a:lnTo>
                      <a:pt x="152" y="420"/>
                    </a:lnTo>
                    <a:lnTo>
                      <a:pt x="150" y="420"/>
                    </a:lnTo>
                    <a:lnTo>
                      <a:pt x="150" y="420"/>
                    </a:lnTo>
                    <a:lnTo>
                      <a:pt x="148" y="422"/>
                    </a:lnTo>
                    <a:lnTo>
                      <a:pt x="148" y="422"/>
                    </a:lnTo>
                    <a:lnTo>
                      <a:pt x="140" y="422"/>
                    </a:lnTo>
                    <a:lnTo>
                      <a:pt x="140" y="422"/>
                    </a:lnTo>
                    <a:lnTo>
                      <a:pt x="140" y="422"/>
                    </a:lnTo>
                    <a:lnTo>
                      <a:pt x="140" y="422"/>
                    </a:lnTo>
                    <a:lnTo>
                      <a:pt x="138" y="416"/>
                    </a:lnTo>
                    <a:lnTo>
                      <a:pt x="138" y="416"/>
                    </a:lnTo>
                    <a:lnTo>
                      <a:pt x="134" y="418"/>
                    </a:lnTo>
                    <a:lnTo>
                      <a:pt x="134" y="418"/>
                    </a:lnTo>
                    <a:lnTo>
                      <a:pt x="134" y="420"/>
                    </a:lnTo>
                    <a:lnTo>
                      <a:pt x="134" y="420"/>
                    </a:lnTo>
                    <a:lnTo>
                      <a:pt x="134" y="422"/>
                    </a:lnTo>
                    <a:lnTo>
                      <a:pt x="134" y="422"/>
                    </a:lnTo>
                    <a:lnTo>
                      <a:pt x="136" y="422"/>
                    </a:lnTo>
                    <a:lnTo>
                      <a:pt x="136" y="422"/>
                    </a:lnTo>
                    <a:lnTo>
                      <a:pt x="136" y="424"/>
                    </a:lnTo>
                    <a:lnTo>
                      <a:pt x="136" y="424"/>
                    </a:lnTo>
                    <a:lnTo>
                      <a:pt x="136" y="424"/>
                    </a:lnTo>
                    <a:lnTo>
                      <a:pt x="136" y="424"/>
                    </a:lnTo>
                    <a:lnTo>
                      <a:pt x="136" y="428"/>
                    </a:lnTo>
                    <a:lnTo>
                      <a:pt x="136" y="430"/>
                    </a:lnTo>
                    <a:lnTo>
                      <a:pt x="138" y="430"/>
                    </a:lnTo>
                    <a:lnTo>
                      <a:pt x="138" y="430"/>
                    </a:lnTo>
                    <a:lnTo>
                      <a:pt x="138" y="432"/>
                    </a:lnTo>
                    <a:lnTo>
                      <a:pt x="138" y="432"/>
                    </a:lnTo>
                    <a:lnTo>
                      <a:pt x="134" y="432"/>
                    </a:lnTo>
                    <a:lnTo>
                      <a:pt x="134" y="432"/>
                    </a:lnTo>
                    <a:lnTo>
                      <a:pt x="134" y="430"/>
                    </a:lnTo>
                    <a:lnTo>
                      <a:pt x="134" y="430"/>
                    </a:lnTo>
                    <a:lnTo>
                      <a:pt x="132" y="430"/>
                    </a:lnTo>
                    <a:lnTo>
                      <a:pt x="132" y="432"/>
                    </a:lnTo>
                    <a:lnTo>
                      <a:pt x="132" y="432"/>
                    </a:lnTo>
                    <a:lnTo>
                      <a:pt x="130" y="432"/>
                    </a:lnTo>
                    <a:lnTo>
                      <a:pt x="130" y="432"/>
                    </a:lnTo>
                    <a:lnTo>
                      <a:pt x="130" y="432"/>
                    </a:lnTo>
                    <a:lnTo>
                      <a:pt x="130" y="432"/>
                    </a:lnTo>
                    <a:lnTo>
                      <a:pt x="126" y="432"/>
                    </a:lnTo>
                    <a:lnTo>
                      <a:pt x="126" y="432"/>
                    </a:lnTo>
                    <a:lnTo>
                      <a:pt x="126" y="434"/>
                    </a:lnTo>
                    <a:lnTo>
                      <a:pt x="126" y="434"/>
                    </a:lnTo>
                    <a:lnTo>
                      <a:pt x="124" y="434"/>
                    </a:lnTo>
                    <a:lnTo>
                      <a:pt x="124" y="434"/>
                    </a:lnTo>
                    <a:lnTo>
                      <a:pt x="122" y="430"/>
                    </a:lnTo>
                    <a:lnTo>
                      <a:pt x="122" y="430"/>
                    </a:lnTo>
                    <a:lnTo>
                      <a:pt x="116" y="432"/>
                    </a:lnTo>
                    <a:lnTo>
                      <a:pt x="116" y="432"/>
                    </a:lnTo>
                    <a:lnTo>
                      <a:pt x="116" y="432"/>
                    </a:lnTo>
                    <a:lnTo>
                      <a:pt x="116" y="432"/>
                    </a:lnTo>
                    <a:lnTo>
                      <a:pt x="116" y="432"/>
                    </a:lnTo>
                    <a:lnTo>
                      <a:pt x="116" y="432"/>
                    </a:lnTo>
                    <a:lnTo>
                      <a:pt x="112" y="432"/>
                    </a:lnTo>
                    <a:lnTo>
                      <a:pt x="110" y="434"/>
                    </a:lnTo>
                    <a:lnTo>
                      <a:pt x="110" y="434"/>
                    </a:lnTo>
                    <a:lnTo>
                      <a:pt x="108" y="436"/>
                    </a:lnTo>
                    <a:lnTo>
                      <a:pt x="108" y="436"/>
                    </a:lnTo>
                    <a:lnTo>
                      <a:pt x="112" y="438"/>
                    </a:lnTo>
                    <a:lnTo>
                      <a:pt x="112" y="438"/>
                    </a:lnTo>
                    <a:lnTo>
                      <a:pt x="112" y="438"/>
                    </a:lnTo>
                    <a:lnTo>
                      <a:pt x="112" y="438"/>
                    </a:lnTo>
                    <a:lnTo>
                      <a:pt x="112" y="438"/>
                    </a:lnTo>
                    <a:lnTo>
                      <a:pt x="112" y="438"/>
                    </a:lnTo>
                    <a:lnTo>
                      <a:pt x="112" y="438"/>
                    </a:lnTo>
                    <a:lnTo>
                      <a:pt x="112" y="438"/>
                    </a:lnTo>
                    <a:lnTo>
                      <a:pt x="110" y="438"/>
                    </a:lnTo>
                    <a:lnTo>
                      <a:pt x="110" y="438"/>
                    </a:lnTo>
                    <a:lnTo>
                      <a:pt x="110" y="440"/>
                    </a:lnTo>
                    <a:lnTo>
                      <a:pt x="108" y="442"/>
                    </a:lnTo>
                    <a:lnTo>
                      <a:pt x="108" y="442"/>
                    </a:lnTo>
                    <a:lnTo>
                      <a:pt x="108" y="442"/>
                    </a:lnTo>
                    <a:lnTo>
                      <a:pt x="108" y="442"/>
                    </a:lnTo>
                    <a:lnTo>
                      <a:pt x="114" y="442"/>
                    </a:lnTo>
                    <a:lnTo>
                      <a:pt x="114" y="442"/>
                    </a:lnTo>
                    <a:lnTo>
                      <a:pt x="116" y="444"/>
                    </a:lnTo>
                    <a:lnTo>
                      <a:pt x="116" y="444"/>
                    </a:lnTo>
                    <a:lnTo>
                      <a:pt x="118" y="444"/>
                    </a:lnTo>
                    <a:lnTo>
                      <a:pt x="118" y="444"/>
                    </a:lnTo>
                    <a:lnTo>
                      <a:pt x="118" y="444"/>
                    </a:lnTo>
                    <a:lnTo>
                      <a:pt x="118" y="444"/>
                    </a:lnTo>
                    <a:lnTo>
                      <a:pt x="120" y="446"/>
                    </a:lnTo>
                    <a:lnTo>
                      <a:pt x="122" y="450"/>
                    </a:lnTo>
                    <a:lnTo>
                      <a:pt x="122" y="450"/>
                    </a:lnTo>
                    <a:lnTo>
                      <a:pt x="122" y="450"/>
                    </a:lnTo>
                    <a:lnTo>
                      <a:pt x="122" y="450"/>
                    </a:lnTo>
                    <a:lnTo>
                      <a:pt x="122" y="446"/>
                    </a:lnTo>
                    <a:lnTo>
                      <a:pt x="122" y="446"/>
                    </a:lnTo>
                    <a:lnTo>
                      <a:pt x="124" y="446"/>
                    </a:lnTo>
                    <a:lnTo>
                      <a:pt x="124" y="446"/>
                    </a:lnTo>
                    <a:lnTo>
                      <a:pt x="124" y="446"/>
                    </a:lnTo>
                    <a:lnTo>
                      <a:pt x="126" y="446"/>
                    </a:lnTo>
                    <a:lnTo>
                      <a:pt x="126" y="446"/>
                    </a:lnTo>
                    <a:lnTo>
                      <a:pt x="126" y="446"/>
                    </a:lnTo>
                    <a:lnTo>
                      <a:pt x="126" y="446"/>
                    </a:lnTo>
                    <a:lnTo>
                      <a:pt x="126" y="446"/>
                    </a:lnTo>
                    <a:lnTo>
                      <a:pt x="126" y="446"/>
                    </a:lnTo>
                    <a:lnTo>
                      <a:pt x="124" y="448"/>
                    </a:lnTo>
                    <a:lnTo>
                      <a:pt x="124" y="448"/>
                    </a:lnTo>
                    <a:lnTo>
                      <a:pt x="124" y="450"/>
                    </a:lnTo>
                    <a:lnTo>
                      <a:pt x="124" y="450"/>
                    </a:lnTo>
                    <a:lnTo>
                      <a:pt x="128" y="450"/>
                    </a:lnTo>
                    <a:lnTo>
                      <a:pt x="128" y="450"/>
                    </a:lnTo>
                    <a:lnTo>
                      <a:pt x="126" y="452"/>
                    </a:lnTo>
                    <a:lnTo>
                      <a:pt x="126" y="452"/>
                    </a:lnTo>
                    <a:lnTo>
                      <a:pt x="128" y="452"/>
                    </a:lnTo>
                    <a:lnTo>
                      <a:pt x="128" y="452"/>
                    </a:lnTo>
                    <a:lnTo>
                      <a:pt x="128" y="452"/>
                    </a:lnTo>
                    <a:lnTo>
                      <a:pt x="128" y="452"/>
                    </a:lnTo>
                    <a:lnTo>
                      <a:pt x="130" y="452"/>
                    </a:lnTo>
                    <a:lnTo>
                      <a:pt x="130" y="452"/>
                    </a:lnTo>
                    <a:lnTo>
                      <a:pt x="130" y="454"/>
                    </a:lnTo>
                    <a:lnTo>
                      <a:pt x="130" y="454"/>
                    </a:lnTo>
                    <a:lnTo>
                      <a:pt x="130" y="454"/>
                    </a:lnTo>
                    <a:lnTo>
                      <a:pt x="130" y="454"/>
                    </a:lnTo>
                    <a:lnTo>
                      <a:pt x="130" y="458"/>
                    </a:lnTo>
                    <a:lnTo>
                      <a:pt x="130" y="458"/>
                    </a:lnTo>
                    <a:lnTo>
                      <a:pt x="132" y="460"/>
                    </a:lnTo>
                    <a:lnTo>
                      <a:pt x="132" y="460"/>
                    </a:lnTo>
                    <a:lnTo>
                      <a:pt x="132" y="460"/>
                    </a:lnTo>
                    <a:lnTo>
                      <a:pt x="132" y="460"/>
                    </a:lnTo>
                    <a:lnTo>
                      <a:pt x="134" y="462"/>
                    </a:lnTo>
                    <a:lnTo>
                      <a:pt x="134" y="462"/>
                    </a:lnTo>
                    <a:lnTo>
                      <a:pt x="134" y="464"/>
                    </a:lnTo>
                    <a:lnTo>
                      <a:pt x="134" y="464"/>
                    </a:lnTo>
                    <a:lnTo>
                      <a:pt x="138" y="464"/>
                    </a:lnTo>
                    <a:lnTo>
                      <a:pt x="138" y="464"/>
                    </a:lnTo>
                    <a:lnTo>
                      <a:pt x="140" y="466"/>
                    </a:lnTo>
                    <a:lnTo>
                      <a:pt x="140" y="466"/>
                    </a:lnTo>
                    <a:lnTo>
                      <a:pt x="142" y="466"/>
                    </a:lnTo>
                    <a:lnTo>
                      <a:pt x="142" y="466"/>
                    </a:lnTo>
                    <a:lnTo>
                      <a:pt x="142" y="472"/>
                    </a:lnTo>
                    <a:lnTo>
                      <a:pt x="142" y="472"/>
                    </a:lnTo>
                    <a:lnTo>
                      <a:pt x="142" y="474"/>
                    </a:lnTo>
                    <a:lnTo>
                      <a:pt x="142" y="474"/>
                    </a:lnTo>
                    <a:lnTo>
                      <a:pt x="142" y="474"/>
                    </a:lnTo>
                    <a:lnTo>
                      <a:pt x="142" y="474"/>
                    </a:lnTo>
                    <a:lnTo>
                      <a:pt x="142" y="476"/>
                    </a:lnTo>
                    <a:lnTo>
                      <a:pt x="142" y="476"/>
                    </a:lnTo>
                    <a:lnTo>
                      <a:pt x="142" y="476"/>
                    </a:lnTo>
                    <a:lnTo>
                      <a:pt x="142" y="476"/>
                    </a:lnTo>
                    <a:lnTo>
                      <a:pt x="142" y="482"/>
                    </a:lnTo>
                    <a:lnTo>
                      <a:pt x="142" y="482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40" y="488"/>
                    </a:lnTo>
                    <a:lnTo>
                      <a:pt x="140" y="488"/>
                    </a:lnTo>
                    <a:lnTo>
                      <a:pt x="142" y="490"/>
                    </a:lnTo>
                    <a:lnTo>
                      <a:pt x="142" y="490"/>
                    </a:lnTo>
                    <a:lnTo>
                      <a:pt x="140" y="494"/>
                    </a:lnTo>
                    <a:lnTo>
                      <a:pt x="140" y="494"/>
                    </a:lnTo>
                    <a:lnTo>
                      <a:pt x="138" y="496"/>
                    </a:lnTo>
                    <a:lnTo>
                      <a:pt x="136" y="500"/>
                    </a:lnTo>
                    <a:lnTo>
                      <a:pt x="136" y="500"/>
                    </a:lnTo>
                    <a:lnTo>
                      <a:pt x="128" y="500"/>
                    </a:lnTo>
                    <a:lnTo>
                      <a:pt x="128" y="500"/>
                    </a:lnTo>
                    <a:lnTo>
                      <a:pt x="128" y="498"/>
                    </a:lnTo>
                    <a:lnTo>
                      <a:pt x="128" y="498"/>
                    </a:lnTo>
                    <a:lnTo>
                      <a:pt x="122" y="496"/>
                    </a:lnTo>
                    <a:lnTo>
                      <a:pt x="122" y="496"/>
                    </a:lnTo>
                    <a:lnTo>
                      <a:pt x="122" y="496"/>
                    </a:lnTo>
                    <a:lnTo>
                      <a:pt x="122" y="496"/>
                    </a:lnTo>
                    <a:lnTo>
                      <a:pt x="118" y="496"/>
                    </a:lnTo>
                    <a:lnTo>
                      <a:pt x="118" y="496"/>
                    </a:lnTo>
                    <a:lnTo>
                      <a:pt x="118" y="496"/>
                    </a:lnTo>
                    <a:lnTo>
                      <a:pt x="118" y="496"/>
                    </a:lnTo>
                    <a:lnTo>
                      <a:pt x="112" y="496"/>
                    </a:lnTo>
                    <a:lnTo>
                      <a:pt x="112" y="496"/>
                    </a:lnTo>
                    <a:lnTo>
                      <a:pt x="112" y="496"/>
                    </a:lnTo>
                    <a:lnTo>
                      <a:pt x="112" y="496"/>
                    </a:lnTo>
                    <a:lnTo>
                      <a:pt x="110" y="496"/>
                    </a:lnTo>
                    <a:lnTo>
                      <a:pt x="110" y="496"/>
                    </a:lnTo>
                    <a:lnTo>
                      <a:pt x="110" y="496"/>
                    </a:lnTo>
                    <a:lnTo>
                      <a:pt x="110" y="496"/>
                    </a:lnTo>
                    <a:lnTo>
                      <a:pt x="108" y="496"/>
                    </a:lnTo>
                    <a:lnTo>
                      <a:pt x="108" y="496"/>
                    </a:lnTo>
                    <a:lnTo>
                      <a:pt x="108" y="496"/>
                    </a:lnTo>
                    <a:lnTo>
                      <a:pt x="108" y="496"/>
                    </a:lnTo>
                    <a:lnTo>
                      <a:pt x="106" y="496"/>
                    </a:lnTo>
                    <a:lnTo>
                      <a:pt x="106" y="496"/>
                    </a:lnTo>
                    <a:lnTo>
                      <a:pt x="106" y="494"/>
                    </a:lnTo>
                    <a:lnTo>
                      <a:pt x="106" y="494"/>
                    </a:lnTo>
                    <a:lnTo>
                      <a:pt x="92" y="496"/>
                    </a:lnTo>
                    <a:lnTo>
                      <a:pt x="92" y="496"/>
                    </a:lnTo>
                    <a:lnTo>
                      <a:pt x="92" y="496"/>
                    </a:lnTo>
                    <a:lnTo>
                      <a:pt x="92" y="496"/>
                    </a:lnTo>
                    <a:lnTo>
                      <a:pt x="92" y="494"/>
                    </a:lnTo>
                    <a:lnTo>
                      <a:pt x="90" y="494"/>
                    </a:lnTo>
                    <a:lnTo>
                      <a:pt x="90" y="494"/>
                    </a:lnTo>
                    <a:lnTo>
                      <a:pt x="86" y="492"/>
                    </a:lnTo>
                    <a:lnTo>
                      <a:pt x="84" y="494"/>
                    </a:lnTo>
                    <a:lnTo>
                      <a:pt x="84" y="494"/>
                    </a:lnTo>
                    <a:lnTo>
                      <a:pt x="84" y="494"/>
                    </a:lnTo>
                    <a:lnTo>
                      <a:pt x="84" y="494"/>
                    </a:lnTo>
                    <a:lnTo>
                      <a:pt x="82" y="494"/>
                    </a:lnTo>
                    <a:lnTo>
                      <a:pt x="82" y="494"/>
                    </a:lnTo>
                    <a:lnTo>
                      <a:pt x="82" y="496"/>
                    </a:lnTo>
                    <a:lnTo>
                      <a:pt x="82" y="496"/>
                    </a:lnTo>
                    <a:lnTo>
                      <a:pt x="80" y="496"/>
                    </a:lnTo>
                    <a:lnTo>
                      <a:pt x="80" y="496"/>
                    </a:lnTo>
                    <a:lnTo>
                      <a:pt x="80" y="498"/>
                    </a:lnTo>
                    <a:lnTo>
                      <a:pt x="80" y="498"/>
                    </a:lnTo>
                    <a:lnTo>
                      <a:pt x="76" y="498"/>
                    </a:lnTo>
                    <a:lnTo>
                      <a:pt x="76" y="498"/>
                    </a:lnTo>
                    <a:lnTo>
                      <a:pt x="76" y="498"/>
                    </a:lnTo>
                    <a:lnTo>
                      <a:pt x="76" y="498"/>
                    </a:lnTo>
                    <a:lnTo>
                      <a:pt x="76" y="498"/>
                    </a:lnTo>
                    <a:lnTo>
                      <a:pt x="76" y="498"/>
                    </a:lnTo>
                    <a:lnTo>
                      <a:pt x="74" y="498"/>
                    </a:lnTo>
                    <a:lnTo>
                      <a:pt x="74" y="498"/>
                    </a:lnTo>
                    <a:lnTo>
                      <a:pt x="72" y="498"/>
                    </a:lnTo>
                    <a:lnTo>
                      <a:pt x="70" y="500"/>
                    </a:lnTo>
                    <a:lnTo>
                      <a:pt x="70" y="500"/>
                    </a:lnTo>
                    <a:lnTo>
                      <a:pt x="70" y="500"/>
                    </a:lnTo>
                    <a:lnTo>
                      <a:pt x="70" y="500"/>
                    </a:lnTo>
                    <a:lnTo>
                      <a:pt x="70" y="502"/>
                    </a:lnTo>
                    <a:lnTo>
                      <a:pt x="72" y="502"/>
                    </a:lnTo>
                    <a:lnTo>
                      <a:pt x="72" y="502"/>
                    </a:lnTo>
                    <a:lnTo>
                      <a:pt x="72" y="504"/>
                    </a:lnTo>
                    <a:lnTo>
                      <a:pt x="72" y="504"/>
                    </a:lnTo>
                    <a:lnTo>
                      <a:pt x="72" y="504"/>
                    </a:lnTo>
                    <a:lnTo>
                      <a:pt x="72" y="504"/>
                    </a:lnTo>
                    <a:lnTo>
                      <a:pt x="72" y="506"/>
                    </a:lnTo>
                    <a:lnTo>
                      <a:pt x="72" y="506"/>
                    </a:lnTo>
                    <a:lnTo>
                      <a:pt x="74" y="506"/>
                    </a:lnTo>
                    <a:lnTo>
                      <a:pt x="74" y="506"/>
                    </a:lnTo>
                    <a:lnTo>
                      <a:pt x="74" y="510"/>
                    </a:lnTo>
                    <a:lnTo>
                      <a:pt x="76" y="510"/>
                    </a:lnTo>
                    <a:lnTo>
                      <a:pt x="76" y="510"/>
                    </a:lnTo>
                    <a:lnTo>
                      <a:pt x="74" y="512"/>
                    </a:lnTo>
                    <a:lnTo>
                      <a:pt x="74" y="514"/>
                    </a:lnTo>
                    <a:lnTo>
                      <a:pt x="74" y="514"/>
                    </a:lnTo>
                    <a:lnTo>
                      <a:pt x="74" y="514"/>
                    </a:lnTo>
                    <a:lnTo>
                      <a:pt x="74" y="514"/>
                    </a:lnTo>
                    <a:lnTo>
                      <a:pt x="76" y="522"/>
                    </a:lnTo>
                    <a:lnTo>
                      <a:pt x="76" y="522"/>
                    </a:lnTo>
                    <a:lnTo>
                      <a:pt x="76" y="522"/>
                    </a:lnTo>
                    <a:lnTo>
                      <a:pt x="76" y="522"/>
                    </a:lnTo>
                    <a:lnTo>
                      <a:pt x="76" y="524"/>
                    </a:lnTo>
                    <a:lnTo>
                      <a:pt x="76" y="524"/>
                    </a:lnTo>
                    <a:lnTo>
                      <a:pt x="76" y="524"/>
                    </a:lnTo>
                    <a:lnTo>
                      <a:pt x="76" y="524"/>
                    </a:lnTo>
                    <a:lnTo>
                      <a:pt x="76" y="528"/>
                    </a:lnTo>
                    <a:lnTo>
                      <a:pt x="76" y="528"/>
                    </a:lnTo>
                    <a:lnTo>
                      <a:pt x="76" y="528"/>
                    </a:lnTo>
                    <a:lnTo>
                      <a:pt x="76" y="528"/>
                    </a:lnTo>
                    <a:lnTo>
                      <a:pt x="76" y="532"/>
                    </a:lnTo>
                    <a:lnTo>
                      <a:pt x="76" y="532"/>
                    </a:lnTo>
                    <a:lnTo>
                      <a:pt x="76" y="532"/>
                    </a:lnTo>
                    <a:lnTo>
                      <a:pt x="76" y="532"/>
                    </a:lnTo>
                    <a:lnTo>
                      <a:pt x="76" y="534"/>
                    </a:lnTo>
                    <a:lnTo>
                      <a:pt x="76" y="534"/>
                    </a:lnTo>
                    <a:lnTo>
                      <a:pt x="74" y="534"/>
                    </a:lnTo>
                    <a:lnTo>
                      <a:pt x="74" y="534"/>
                    </a:lnTo>
                    <a:lnTo>
                      <a:pt x="74" y="536"/>
                    </a:lnTo>
                    <a:lnTo>
                      <a:pt x="74" y="538"/>
                    </a:lnTo>
                    <a:lnTo>
                      <a:pt x="74" y="538"/>
                    </a:lnTo>
                    <a:lnTo>
                      <a:pt x="74" y="538"/>
                    </a:lnTo>
                    <a:lnTo>
                      <a:pt x="74" y="538"/>
                    </a:lnTo>
                    <a:lnTo>
                      <a:pt x="72" y="544"/>
                    </a:lnTo>
                    <a:lnTo>
                      <a:pt x="72" y="544"/>
                    </a:lnTo>
                    <a:lnTo>
                      <a:pt x="70" y="544"/>
                    </a:lnTo>
                    <a:lnTo>
                      <a:pt x="70" y="544"/>
                    </a:lnTo>
                    <a:lnTo>
                      <a:pt x="70" y="546"/>
                    </a:lnTo>
                    <a:lnTo>
                      <a:pt x="70" y="548"/>
                    </a:lnTo>
                    <a:lnTo>
                      <a:pt x="70" y="548"/>
                    </a:lnTo>
                    <a:lnTo>
                      <a:pt x="70" y="552"/>
                    </a:lnTo>
                    <a:lnTo>
                      <a:pt x="70" y="552"/>
                    </a:lnTo>
                    <a:lnTo>
                      <a:pt x="70" y="552"/>
                    </a:lnTo>
                    <a:lnTo>
                      <a:pt x="70" y="552"/>
                    </a:lnTo>
                    <a:lnTo>
                      <a:pt x="70" y="552"/>
                    </a:lnTo>
                    <a:lnTo>
                      <a:pt x="70" y="552"/>
                    </a:lnTo>
                    <a:lnTo>
                      <a:pt x="70" y="552"/>
                    </a:lnTo>
                    <a:lnTo>
                      <a:pt x="70" y="552"/>
                    </a:lnTo>
                    <a:lnTo>
                      <a:pt x="72" y="550"/>
                    </a:lnTo>
                    <a:lnTo>
                      <a:pt x="72" y="550"/>
                    </a:lnTo>
                    <a:lnTo>
                      <a:pt x="72" y="550"/>
                    </a:lnTo>
                    <a:lnTo>
                      <a:pt x="72" y="550"/>
                    </a:lnTo>
                    <a:lnTo>
                      <a:pt x="72" y="552"/>
                    </a:lnTo>
                    <a:lnTo>
                      <a:pt x="72" y="552"/>
                    </a:lnTo>
                    <a:lnTo>
                      <a:pt x="72" y="554"/>
                    </a:lnTo>
                    <a:lnTo>
                      <a:pt x="72" y="554"/>
                    </a:lnTo>
                    <a:lnTo>
                      <a:pt x="70" y="554"/>
                    </a:lnTo>
                    <a:lnTo>
                      <a:pt x="70" y="554"/>
                    </a:lnTo>
                    <a:lnTo>
                      <a:pt x="70" y="556"/>
                    </a:lnTo>
                    <a:lnTo>
                      <a:pt x="70" y="556"/>
                    </a:lnTo>
                    <a:lnTo>
                      <a:pt x="72" y="556"/>
                    </a:lnTo>
                    <a:lnTo>
                      <a:pt x="72" y="556"/>
                    </a:lnTo>
                    <a:lnTo>
                      <a:pt x="74" y="562"/>
                    </a:lnTo>
                    <a:lnTo>
                      <a:pt x="74" y="562"/>
                    </a:lnTo>
                    <a:lnTo>
                      <a:pt x="74" y="562"/>
                    </a:lnTo>
                    <a:lnTo>
                      <a:pt x="74" y="562"/>
                    </a:lnTo>
                    <a:lnTo>
                      <a:pt x="72" y="572"/>
                    </a:lnTo>
                    <a:lnTo>
                      <a:pt x="72" y="572"/>
                    </a:lnTo>
                    <a:lnTo>
                      <a:pt x="74" y="570"/>
                    </a:lnTo>
                    <a:lnTo>
                      <a:pt x="76" y="570"/>
                    </a:lnTo>
                    <a:lnTo>
                      <a:pt x="76" y="570"/>
                    </a:lnTo>
                    <a:lnTo>
                      <a:pt x="76" y="572"/>
                    </a:lnTo>
                    <a:lnTo>
                      <a:pt x="76" y="572"/>
                    </a:lnTo>
                    <a:lnTo>
                      <a:pt x="80" y="572"/>
                    </a:lnTo>
                    <a:lnTo>
                      <a:pt x="80" y="572"/>
                    </a:lnTo>
                    <a:lnTo>
                      <a:pt x="82" y="574"/>
                    </a:lnTo>
                    <a:lnTo>
                      <a:pt x="82" y="574"/>
                    </a:lnTo>
                    <a:lnTo>
                      <a:pt x="84" y="572"/>
                    </a:lnTo>
                    <a:lnTo>
                      <a:pt x="86" y="572"/>
                    </a:lnTo>
                    <a:lnTo>
                      <a:pt x="86" y="572"/>
                    </a:lnTo>
                    <a:lnTo>
                      <a:pt x="88" y="572"/>
                    </a:lnTo>
                    <a:lnTo>
                      <a:pt x="88" y="572"/>
                    </a:lnTo>
                    <a:lnTo>
                      <a:pt x="88" y="570"/>
                    </a:lnTo>
                    <a:lnTo>
                      <a:pt x="88" y="570"/>
                    </a:lnTo>
                    <a:lnTo>
                      <a:pt x="92" y="570"/>
                    </a:lnTo>
                    <a:lnTo>
                      <a:pt x="92" y="570"/>
                    </a:lnTo>
                    <a:lnTo>
                      <a:pt x="94" y="574"/>
                    </a:lnTo>
                    <a:lnTo>
                      <a:pt x="94" y="574"/>
                    </a:lnTo>
                    <a:lnTo>
                      <a:pt x="96" y="574"/>
                    </a:lnTo>
                    <a:lnTo>
                      <a:pt x="96" y="574"/>
                    </a:lnTo>
                    <a:lnTo>
                      <a:pt x="96" y="578"/>
                    </a:lnTo>
                    <a:lnTo>
                      <a:pt x="96" y="578"/>
                    </a:lnTo>
                    <a:lnTo>
                      <a:pt x="96" y="578"/>
                    </a:lnTo>
                    <a:lnTo>
                      <a:pt x="96" y="578"/>
                    </a:lnTo>
                    <a:lnTo>
                      <a:pt x="98" y="582"/>
                    </a:lnTo>
                    <a:lnTo>
                      <a:pt x="98" y="582"/>
                    </a:lnTo>
                    <a:lnTo>
                      <a:pt x="102" y="582"/>
                    </a:lnTo>
                    <a:lnTo>
                      <a:pt x="102" y="582"/>
                    </a:lnTo>
                    <a:lnTo>
                      <a:pt x="104" y="580"/>
                    </a:lnTo>
                    <a:lnTo>
                      <a:pt x="108" y="580"/>
                    </a:lnTo>
                    <a:lnTo>
                      <a:pt x="108" y="580"/>
                    </a:lnTo>
                    <a:lnTo>
                      <a:pt x="108" y="580"/>
                    </a:lnTo>
                    <a:lnTo>
                      <a:pt x="108" y="580"/>
                    </a:lnTo>
                    <a:lnTo>
                      <a:pt x="112" y="578"/>
                    </a:lnTo>
                    <a:lnTo>
                      <a:pt x="112" y="578"/>
                    </a:lnTo>
                    <a:lnTo>
                      <a:pt x="112" y="576"/>
                    </a:lnTo>
                    <a:lnTo>
                      <a:pt x="112" y="576"/>
                    </a:lnTo>
                    <a:lnTo>
                      <a:pt x="116" y="576"/>
                    </a:lnTo>
                    <a:lnTo>
                      <a:pt x="116" y="576"/>
                    </a:lnTo>
                    <a:lnTo>
                      <a:pt x="116" y="578"/>
                    </a:lnTo>
                    <a:lnTo>
                      <a:pt x="116" y="578"/>
                    </a:lnTo>
                    <a:lnTo>
                      <a:pt x="118" y="578"/>
                    </a:lnTo>
                    <a:lnTo>
                      <a:pt x="118" y="576"/>
                    </a:lnTo>
                    <a:lnTo>
                      <a:pt x="118" y="576"/>
                    </a:lnTo>
                    <a:lnTo>
                      <a:pt x="118" y="578"/>
                    </a:lnTo>
                    <a:lnTo>
                      <a:pt x="118" y="578"/>
                    </a:lnTo>
                    <a:lnTo>
                      <a:pt x="122" y="578"/>
                    </a:lnTo>
                    <a:lnTo>
                      <a:pt x="122" y="578"/>
                    </a:lnTo>
                    <a:lnTo>
                      <a:pt x="122" y="578"/>
                    </a:lnTo>
                    <a:lnTo>
                      <a:pt x="122" y="578"/>
                    </a:lnTo>
                    <a:lnTo>
                      <a:pt x="124" y="578"/>
                    </a:lnTo>
                    <a:lnTo>
                      <a:pt x="124" y="578"/>
                    </a:lnTo>
                    <a:lnTo>
                      <a:pt x="124" y="576"/>
                    </a:lnTo>
                    <a:lnTo>
                      <a:pt x="124" y="576"/>
                    </a:lnTo>
                    <a:lnTo>
                      <a:pt x="128" y="576"/>
                    </a:lnTo>
                    <a:lnTo>
                      <a:pt x="128" y="576"/>
                    </a:lnTo>
                    <a:lnTo>
                      <a:pt x="130" y="576"/>
                    </a:lnTo>
                    <a:lnTo>
                      <a:pt x="130" y="576"/>
                    </a:lnTo>
                    <a:lnTo>
                      <a:pt x="130" y="576"/>
                    </a:lnTo>
                    <a:lnTo>
                      <a:pt x="130" y="576"/>
                    </a:lnTo>
                    <a:lnTo>
                      <a:pt x="132" y="572"/>
                    </a:lnTo>
                    <a:lnTo>
                      <a:pt x="134" y="568"/>
                    </a:lnTo>
                    <a:lnTo>
                      <a:pt x="134" y="568"/>
                    </a:lnTo>
                    <a:lnTo>
                      <a:pt x="134" y="568"/>
                    </a:lnTo>
                    <a:lnTo>
                      <a:pt x="134" y="568"/>
                    </a:lnTo>
                    <a:lnTo>
                      <a:pt x="138" y="566"/>
                    </a:lnTo>
                    <a:lnTo>
                      <a:pt x="138" y="566"/>
                    </a:lnTo>
                    <a:lnTo>
                      <a:pt x="138" y="566"/>
                    </a:lnTo>
                    <a:lnTo>
                      <a:pt x="138" y="566"/>
                    </a:lnTo>
                    <a:lnTo>
                      <a:pt x="140" y="566"/>
                    </a:lnTo>
                    <a:lnTo>
                      <a:pt x="140" y="566"/>
                    </a:lnTo>
                    <a:lnTo>
                      <a:pt x="142" y="564"/>
                    </a:lnTo>
                    <a:lnTo>
                      <a:pt x="142" y="564"/>
                    </a:lnTo>
                    <a:lnTo>
                      <a:pt x="142" y="562"/>
                    </a:lnTo>
                    <a:lnTo>
                      <a:pt x="142" y="562"/>
                    </a:lnTo>
                    <a:lnTo>
                      <a:pt x="144" y="562"/>
                    </a:lnTo>
                    <a:lnTo>
                      <a:pt x="144" y="562"/>
                    </a:lnTo>
                    <a:lnTo>
                      <a:pt x="144" y="558"/>
                    </a:lnTo>
                    <a:lnTo>
                      <a:pt x="144" y="558"/>
                    </a:lnTo>
                    <a:lnTo>
                      <a:pt x="146" y="556"/>
                    </a:lnTo>
                    <a:lnTo>
                      <a:pt x="146" y="556"/>
                    </a:lnTo>
                    <a:lnTo>
                      <a:pt x="146" y="556"/>
                    </a:lnTo>
                    <a:lnTo>
                      <a:pt x="146" y="556"/>
                    </a:lnTo>
                    <a:lnTo>
                      <a:pt x="148" y="554"/>
                    </a:lnTo>
                    <a:lnTo>
                      <a:pt x="148" y="554"/>
                    </a:lnTo>
                    <a:lnTo>
                      <a:pt x="150" y="552"/>
                    </a:lnTo>
                    <a:lnTo>
                      <a:pt x="152" y="550"/>
                    </a:lnTo>
                    <a:lnTo>
                      <a:pt x="152" y="550"/>
                    </a:lnTo>
                    <a:lnTo>
                      <a:pt x="152" y="548"/>
                    </a:lnTo>
                    <a:lnTo>
                      <a:pt x="152" y="548"/>
                    </a:lnTo>
                    <a:lnTo>
                      <a:pt x="150" y="548"/>
                    </a:lnTo>
                    <a:lnTo>
                      <a:pt x="150" y="548"/>
                    </a:lnTo>
                    <a:lnTo>
                      <a:pt x="148" y="544"/>
                    </a:lnTo>
                    <a:lnTo>
                      <a:pt x="148" y="544"/>
                    </a:lnTo>
                    <a:lnTo>
                      <a:pt x="150" y="540"/>
                    </a:lnTo>
                    <a:lnTo>
                      <a:pt x="150" y="540"/>
                    </a:lnTo>
                    <a:lnTo>
                      <a:pt x="150" y="540"/>
                    </a:lnTo>
                    <a:lnTo>
                      <a:pt x="150" y="540"/>
                    </a:lnTo>
                    <a:lnTo>
                      <a:pt x="152" y="540"/>
                    </a:lnTo>
                    <a:lnTo>
                      <a:pt x="152" y="540"/>
                    </a:lnTo>
                    <a:lnTo>
                      <a:pt x="152" y="538"/>
                    </a:lnTo>
                    <a:lnTo>
                      <a:pt x="154" y="536"/>
                    </a:lnTo>
                    <a:lnTo>
                      <a:pt x="154" y="536"/>
                    </a:lnTo>
                    <a:lnTo>
                      <a:pt x="154" y="536"/>
                    </a:lnTo>
                    <a:lnTo>
                      <a:pt x="154" y="536"/>
                    </a:lnTo>
                    <a:lnTo>
                      <a:pt x="154" y="536"/>
                    </a:lnTo>
                    <a:lnTo>
                      <a:pt x="154" y="536"/>
                    </a:lnTo>
                    <a:lnTo>
                      <a:pt x="154" y="534"/>
                    </a:lnTo>
                    <a:lnTo>
                      <a:pt x="154" y="534"/>
                    </a:lnTo>
                    <a:lnTo>
                      <a:pt x="156" y="534"/>
                    </a:lnTo>
                    <a:lnTo>
                      <a:pt x="156" y="534"/>
                    </a:lnTo>
                    <a:lnTo>
                      <a:pt x="158" y="530"/>
                    </a:lnTo>
                    <a:lnTo>
                      <a:pt x="158" y="530"/>
                    </a:lnTo>
                    <a:lnTo>
                      <a:pt x="160" y="528"/>
                    </a:lnTo>
                    <a:lnTo>
                      <a:pt x="162" y="526"/>
                    </a:lnTo>
                    <a:lnTo>
                      <a:pt x="162" y="526"/>
                    </a:lnTo>
                    <a:lnTo>
                      <a:pt x="162" y="524"/>
                    </a:lnTo>
                    <a:lnTo>
                      <a:pt x="162" y="524"/>
                    </a:lnTo>
                    <a:lnTo>
                      <a:pt x="164" y="524"/>
                    </a:lnTo>
                    <a:lnTo>
                      <a:pt x="164" y="524"/>
                    </a:lnTo>
                    <a:lnTo>
                      <a:pt x="166" y="522"/>
                    </a:lnTo>
                    <a:lnTo>
                      <a:pt x="166" y="522"/>
                    </a:lnTo>
                    <a:lnTo>
                      <a:pt x="168" y="522"/>
                    </a:lnTo>
                    <a:lnTo>
                      <a:pt x="168" y="522"/>
                    </a:lnTo>
                    <a:lnTo>
                      <a:pt x="168" y="522"/>
                    </a:lnTo>
                    <a:lnTo>
                      <a:pt x="168" y="522"/>
                    </a:lnTo>
                    <a:lnTo>
                      <a:pt x="170" y="522"/>
                    </a:lnTo>
                    <a:lnTo>
                      <a:pt x="170" y="520"/>
                    </a:lnTo>
                    <a:lnTo>
                      <a:pt x="170" y="520"/>
                    </a:lnTo>
                    <a:lnTo>
                      <a:pt x="174" y="518"/>
                    </a:lnTo>
                    <a:lnTo>
                      <a:pt x="178" y="514"/>
                    </a:lnTo>
                    <a:lnTo>
                      <a:pt x="178" y="514"/>
                    </a:lnTo>
                    <a:lnTo>
                      <a:pt x="178" y="514"/>
                    </a:lnTo>
                    <a:lnTo>
                      <a:pt x="178" y="514"/>
                    </a:lnTo>
                    <a:lnTo>
                      <a:pt x="178" y="508"/>
                    </a:lnTo>
                    <a:lnTo>
                      <a:pt x="178" y="508"/>
                    </a:lnTo>
                    <a:lnTo>
                      <a:pt x="178" y="508"/>
                    </a:lnTo>
                    <a:lnTo>
                      <a:pt x="178" y="508"/>
                    </a:lnTo>
                    <a:lnTo>
                      <a:pt x="178" y="502"/>
                    </a:lnTo>
                    <a:lnTo>
                      <a:pt x="178" y="502"/>
                    </a:lnTo>
                    <a:lnTo>
                      <a:pt x="182" y="500"/>
                    </a:lnTo>
                    <a:lnTo>
                      <a:pt x="182" y="500"/>
                    </a:lnTo>
                    <a:lnTo>
                      <a:pt x="182" y="500"/>
                    </a:lnTo>
                    <a:lnTo>
                      <a:pt x="182" y="500"/>
                    </a:lnTo>
                    <a:lnTo>
                      <a:pt x="182" y="498"/>
                    </a:lnTo>
                    <a:lnTo>
                      <a:pt x="182" y="498"/>
                    </a:lnTo>
                    <a:lnTo>
                      <a:pt x="184" y="498"/>
                    </a:lnTo>
                    <a:lnTo>
                      <a:pt x="184" y="498"/>
                    </a:lnTo>
                    <a:lnTo>
                      <a:pt x="184" y="498"/>
                    </a:lnTo>
                    <a:lnTo>
                      <a:pt x="184" y="498"/>
                    </a:lnTo>
                    <a:lnTo>
                      <a:pt x="186" y="498"/>
                    </a:lnTo>
                    <a:lnTo>
                      <a:pt x="186" y="498"/>
                    </a:lnTo>
                    <a:lnTo>
                      <a:pt x="188" y="496"/>
                    </a:lnTo>
                    <a:lnTo>
                      <a:pt x="192" y="498"/>
                    </a:lnTo>
                    <a:lnTo>
                      <a:pt x="192" y="498"/>
                    </a:lnTo>
                    <a:lnTo>
                      <a:pt x="192" y="498"/>
                    </a:lnTo>
                    <a:lnTo>
                      <a:pt x="192" y="498"/>
                    </a:lnTo>
                    <a:lnTo>
                      <a:pt x="194" y="498"/>
                    </a:lnTo>
                    <a:lnTo>
                      <a:pt x="194" y="498"/>
                    </a:lnTo>
                    <a:lnTo>
                      <a:pt x="196" y="500"/>
                    </a:lnTo>
                    <a:lnTo>
                      <a:pt x="196" y="500"/>
                    </a:lnTo>
                    <a:lnTo>
                      <a:pt x="198" y="500"/>
                    </a:lnTo>
                    <a:lnTo>
                      <a:pt x="198" y="500"/>
                    </a:lnTo>
                    <a:lnTo>
                      <a:pt x="198" y="500"/>
                    </a:lnTo>
                    <a:lnTo>
                      <a:pt x="198" y="500"/>
                    </a:lnTo>
                    <a:lnTo>
                      <a:pt x="200" y="500"/>
                    </a:lnTo>
                    <a:lnTo>
                      <a:pt x="200" y="500"/>
                    </a:lnTo>
                    <a:lnTo>
                      <a:pt x="200" y="502"/>
                    </a:lnTo>
                    <a:lnTo>
                      <a:pt x="200" y="502"/>
                    </a:lnTo>
                    <a:lnTo>
                      <a:pt x="202" y="502"/>
                    </a:lnTo>
                    <a:lnTo>
                      <a:pt x="206" y="500"/>
                    </a:lnTo>
                    <a:lnTo>
                      <a:pt x="206" y="500"/>
                    </a:lnTo>
                    <a:lnTo>
                      <a:pt x="206" y="500"/>
                    </a:lnTo>
                    <a:lnTo>
                      <a:pt x="206" y="500"/>
                    </a:lnTo>
                    <a:lnTo>
                      <a:pt x="208" y="498"/>
                    </a:lnTo>
                    <a:lnTo>
                      <a:pt x="208" y="498"/>
                    </a:lnTo>
                    <a:lnTo>
                      <a:pt x="208" y="498"/>
                    </a:lnTo>
                    <a:lnTo>
                      <a:pt x="210" y="498"/>
                    </a:lnTo>
                    <a:lnTo>
                      <a:pt x="210" y="498"/>
                    </a:lnTo>
                    <a:lnTo>
                      <a:pt x="210" y="496"/>
                    </a:lnTo>
                    <a:lnTo>
                      <a:pt x="210" y="496"/>
                    </a:lnTo>
                    <a:lnTo>
                      <a:pt x="210" y="496"/>
                    </a:lnTo>
                    <a:lnTo>
                      <a:pt x="210" y="496"/>
                    </a:lnTo>
                    <a:lnTo>
                      <a:pt x="210" y="496"/>
                    </a:lnTo>
                    <a:lnTo>
                      <a:pt x="210" y="496"/>
                    </a:lnTo>
                    <a:lnTo>
                      <a:pt x="212" y="496"/>
                    </a:lnTo>
                    <a:lnTo>
                      <a:pt x="212" y="496"/>
                    </a:lnTo>
                    <a:lnTo>
                      <a:pt x="212" y="494"/>
                    </a:lnTo>
                    <a:lnTo>
                      <a:pt x="212" y="494"/>
                    </a:lnTo>
                    <a:lnTo>
                      <a:pt x="214" y="494"/>
                    </a:lnTo>
                    <a:lnTo>
                      <a:pt x="214" y="494"/>
                    </a:lnTo>
                    <a:lnTo>
                      <a:pt x="214" y="494"/>
                    </a:lnTo>
                    <a:lnTo>
                      <a:pt x="214" y="494"/>
                    </a:lnTo>
                    <a:lnTo>
                      <a:pt x="218" y="494"/>
                    </a:lnTo>
                    <a:lnTo>
                      <a:pt x="218" y="494"/>
                    </a:lnTo>
                    <a:lnTo>
                      <a:pt x="218" y="492"/>
                    </a:lnTo>
                    <a:lnTo>
                      <a:pt x="218" y="492"/>
                    </a:lnTo>
                    <a:lnTo>
                      <a:pt x="222" y="490"/>
                    </a:lnTo>
                    <a:lnTo>
                      <a:pt x="222" y="490"/>
                    </a:lnTo>
                    <a:lnTo>
                      <a:pt x="222" y="488"/>
                    </a:lnTo>
                    <a:lnTo>
                      <a:pt x="222" y="488"/>
                    </a:lnTo>
                    <a:lnTo>
                      <a:pt x="222" y="488"/>
                    </a:lnTo>
                    <a:lnTo>
                      <a:pt x="222" y="488"/>
                    </a:lnTo>
                    <a:lnTo>
                      <a:pt x="224" y="486"/>
                    </a:lnTo>
                    <a:lnTo>
                      <a:pt x="224" y="486"/>
                    </a:lnTo>
                    <a:lnTo>
                      <a:pt x="228" y="486"/>
                    </a:lnTo>
                    <a:lnTo>
                      <a:pt x="228" y="486"/>
                    </a:lnTo>
                    <a:lnTo>
                      <a:pt x="228" y="488"/>
                    </a:lnTo>
                    <a:lnTo>
                      <a:pt x="228" y="488"/>
                    </a:lnTo>
                    <a:lnTo>
                      <a:pt x="232" y="488"/>
                    </a:lnTo>
                    <a:lnTo>
                      <a:pt x="232" y="488"/>
                    </a:lnTo>
                    <a:lnTo>
                      <a:pt x="232" y="490"/>
                    </a:lnTo>
                    <a:lnTo>
                      <a:pt x="232" y="490"/>
                    </a:lnTo>
                    <a:lnTo>
                      <a:pt x="234" y="490"/>
                    </a:lnTo>
                    <a:lnTo>
                      <a:pt x="234" y="490"/>
                    </a:lnTo>
                    <a:lnTo>
                      <a:pt x="234" y="490"/>
                    </a:lnTo>
                    <a:lnTo>
                      <a:pt x="234" y="490"/>
                    </a:lnTo>
                    <a:lnTo>
                      <a:pt x="236" y="492"/>
                    </a:lnTo>
                    <a:lnTo>
                      <a:pt x="236" y="492"/>
                    </a:lnTo>
                    <a:lnTo>
                      <a:pt x="238" y="494"/>
                    </a:lnTo>
                    <a:lnTo>
                      <a:pt x="238" y="494"/>
                    </a:lnTo>
                    <a:lnTo>
                      <a:pt x="238" y="498"/>
                    </a:lnTo>
                    <a:lnTo>
                      <a:pt x="238" y="498"/>
                    </a:lnTo>
                    <a:lnTo>
                      <a:pt x="240" y="498"/>
                    </a:lnTo>
                    <a:lnTo>
                      <a:pt x="240" y="498"/>
                    </a:lnTo>
                    <a:lnTo>
                      <a:pt x="240" y="500"/>
                    </a:lnTo>
                    <a:lnTo>
                      <a:pt x="240" y="500"/>
                    </a:lnTo>
                    <a:lnTo>
                      <a:pt x="240" y="500"/>
                    </a:lnTo>
                    <a:lnTo>
                      <a:pt x="240" y="500"/>
                    </a:lnTo>
                    <a:lnTo>
                      <a:pt x="240" y="502"/>
                    </a:lnTo>
                    <a:lnTo>
                      <a:pt x="240" y="502"/>
                    </a:lnTo>
                    <a:lnTo>
                      <a:pt x="242" y="504"/>
                    </a:lnTo>
                    <a:lnTo>
                      <a:pt x="242" y="504"/>
                    </a:lnTo>
                    <a:lnTo>
                      <a:pt x="242" y="506"/>
                    </a:lnTo>
                    <a:lnTo>
                      <a:pt x="242" y="506"/>
                    </a:lnTo>
                    <a:lnTo>
                      <a:pt x="244" y="512"/>
                    </a:lnTo>
                    <a:lnTo>
                      <a:pt x="248" y="514"/>
                    </a:lnTo>
                    <a:lnTo>
                      <a:pt x="248" y="514"/>
                    </a:lnTo>
                    <a:lnTo>
                      <a:pt x="250" y="516"/>
                    </a:lnTo>
                    <a:lnTo>
                      <a:pt x="250" y="516"/>
                    </a:lnTo>
                    <a:lnTo>
                      <a:pt x="250" y="516"/>
                    </a:lnTo>
                    <a:lnTo>
                      <a:pt x="250" y="516"/>
                    </a:lnTo>
                    <a:lnTo>
                      <a:pt x="252" y="518"/>
                    </a:lnTo>
                    <a:lnTo>
                      <a:pt x="252" y="518"/>
                    </a:lnTo>
                    <a:lnTo>
                      <a:pt x="252" y="518"/>
                    </a:lnTo>
                    <a:lnTo>
                      <a:pt x="252" y="518"/>
                    </a:lnTo>
                    <a:lnTo>
                      <a:pt x="252" y="520"/>
                    </a:lnTo>
                    <a:lnTo>
                      <a:pt x="252" y="520"/>
                    </a:lnTo>
                    <a:lnTo>
                      <a:pt x="256" y="524"/>
                    </a:lnTo>
                    <a:lnTo>
                      <a:pt x="256" y="524"/>
                    </a:lnTo>
                    <a:lnTo>
                      <a:pt x="260" y="524"/>
                    </a:lnTo>
                    <a:lnTo>
                      <a:pt x="260" y="524"/>
                    </a:lnTo>
                    <a:lnTo>
                      <a:pt x="260" y="526"/>
                    </a:lnTo>
                    <a:lnTo>
                      <a:pt x="260" y="526"/>
                    </a:lnTo>
                    <a:lnTo>
                      <a:pt x="262" y="526"/>
                    </a:lnTo>
                    <a:lnTo>
                      <a:pt x="262" y="526"/>
                    </a:lnTo>
                    <a:lnTo>
                      <a:pt x="262" y="526"/>
                    </a:lnTo>
                    <a:lnTo>
                      <a:pt x="262" y="526"/>
                    </a:lnTo>
                    <a:lnTo>
                      <a:pt x="266" y="526"/>
                    </a:lnTo>
                    <a:lnTo>
                      <a:pt x="266" y="526"/>
                    </a:lnTo>
                    <a:lnTo>
                      <a:pt x="266" y="528"/>
                    </a:lnTo>
                    <a:lnTo>
                      <a:pt x="266" y="528"/>
                    </a:lnTo>
                    <a:lnTo>
                      <a:pt x="272" y="530"/>
                    </a:lnTo>
                    <a:lnTo>
                      <a:pt x="272" y="530"/>
                    </a:lnTo>
                    <a:lnTo>
                      <a:pt x="272" y="532"/>
                    </a:lnTo>
                    <a:lnTo>
                      <a:pt x="272" y="532"/>
                    </a:lnTo>
                    <a:lnTo>
                      <a:pt x="274" y="534"/>
                    </a:lnTo>
                    <a:lnTo>
                      <a:pt x="276" y="536"/>
                    </a:lnTo>
                    <a:lnTo>
                      <a:pt x="276" y="536"/>
                    </a:lnTo>
                    <a:lnTo>
                      <a:pt x="276" y="538"/>
                    </a:lnTo>
                    <a:lnTo>
                      <a:pt x="276" y="538"/>
                    </a:lnTo>
                    <a:lnTo>
                      <a:pt x="282" y="542"/>
                    </a:lnTo>
                    <a:lnTo>
                      <a:pt x="282" y="542"/>
                    </a:lnTo>
                    <a:lnTo>
                      <a:pt x="284" y="548"/>
                    </a:lnTo>
                    <a:lnTo>
                      <a:pt x="284" y="548"/>
                    </a:lnTo>
                    <a:lnTo>
                      <a:pt x="284" y="548"/>
                    </a:lnTo>
                    <a:lnTo>
                      <a:pt x="284" y="548"/>
                    </a:lnTo>
                    <a:lnTo>
                      <a:pt x="284" y="548"/>
                    </a:lnTo>
                    <a:lnTo>
                      <a:pt x="284" y="550"/>
                    </a:lnTo>
                    <a:lnTo>
                      <a:pt x="284" y="550"/>
                    </a:lnTo>
                    <a:lnTo>
                      <a:pt x="284" y="550"/>
                    </a:lnTo>
                    <a:lnTo>
                      <a:pt x="284" y="550"/>
                    </a:lnTo>
                    <a:lnTo>
                      <a:pt x="286" y="554"/>
                    </a:lnTo>
                    <a:lnTo>
                      <a:pt x="286" y="554"/>
                    </a:lnTo>
                    <a:lnTo>
                      <a:pt x="284" y="556"/>
                    </a:lnTo>
                    <a:lnTo>
                      <a:pt x="284" y="556"/>
                    </a:lnTo>
                    <a:lnTo>
                      <a:pt x="284" y="556"/>
                    </a:lnTo>
                    <a:lnTo>
                      <a:pt x="284" y="556"/>
                    </a:lnTo>
                    <a:lnTo>
                      <a:pt x="284" y="560"/>
                    </a:lnTo>
                    <a:lnTo>
                      <a:pt x="284" y="560"/>
                    </a:lnTo>
                    <a:lnTo>
                      <a:pt x="282" y="560"/>
                    </a:lnTo>
                    <a:lnTo>
                      <a:pt x="282" y="560"/>
                    </a:lnTo>
                    <a:lnTo>
                      <a:pt x="282" y="566"/>
                    </a:lnTo>
                    <a:lnTo>
                      <a:pt x="282" y="566"/>
                    </a:lnTo>
                    <a:lnTo>
                      <a:pt x="286" y="566"/>
                    </a:lnTo>
                    <a:lnTo>
                      <a:pt x="286" y="566"/>
                    </a:lnTo>
                    <a:lnTo>
                      <a:pt x="286" y="564"/>
                    </a:lnTo>
                    <a:lnTo>
                      <a:pt x="286" y="564"/>
                    </a:lnTo>
                    <a:lnTo>
                      <a:pt x="286" y="564"/>
                    </a:lnTo>
                    <a:lnTo>
                      <a:pt x="286" y="564"/>
                    </a:lnTo>
                    <a:lnTo>
                      <a:pt x="288" y="560"/>
                    </a:lnTo>
                    <a:lnTo>
                      <a:pt x="288" y="560"/>
                    </a:lnTo>
                    <a:lnTo>
                      <a:pt x="290" y="560"/>
                    </a:lnTo>
                    <a:lnTo>
                      <a:pt x="290" y="560"/>
                    </a:lnTo>
                    <a:lnTo>
                      <a:pt x="290" y="556"/>
                    </a:lnTo>
                    <a:lnTo>
                      <a:pt x="290" y="556"/>
                    </a:lnTo>
                    <a:lnTo>
                      <a:pt x="292" y="554"/>
                    </a:lnTo>
                    <a:lnTo>
                      <a:pt x="292" y="554"/>
                    </a:lnTo>
                    <a:lnTo>
                      <a:pt x="292" y="554"/>
                    </a:lnTo>
                    <a:lnTo>
                      <a:pt x="292" y="554"/>
                    </a:lnTo>
                    <a:lnTo>
                      <a:pt x="294" y="554"/>
                    </a:lnTo>
                    <a:lnTo>
                      <a:pt x="294" y="554"/>
                    </a:lnTo>
                    <a:lnTo>
                      <a:pt x="294" y="550"/>
                    </a:lnTo>
                    <a:lnTo>
                      <a:pt x="294" y="550"/>
                    </a:lnTo>
                    <a:lnTo>
                      <a:pt x="294" y="550"/>
                    </a:lnTo>
                    <a:lnTo>
                      <a:pt x="294" y="550"/>
                    </a:lnTo>
                    <a:lnTo>
                      <a:pt x="294" y="548"/>
                    </a:lnTo>
                    <a:lnTo>
                      <a:pt x="292" y="546"/>
                    </a:lnTo>
                    <a:lnTo>
                      <a:pt x="292" y="546"/>
                    </a:lnTo>
                    <a:lnTo>
                      <a:pt x="290" y="544"/>
                    </a:lnTo>
                    <a:lnTo>
                      <a:pt x="288" y="542"/>
                    </a:lnTo>
                    <a:lnTo>
                      <a:pt x="288" y="542"/>
                    </a:lnTo>
                    <a:lnTo>
                      <a:pt x="290" y="538"/>
                    </a:lnTo>
                    <a:lnTo>
                      <a:pt x="292" y="534"/>
                    </a:lnTo>
                    <a:lnTo>
                      <a:pt x="292" y="534"/>
                    </a:lnTo>
                    <a:lnTo>
                      <a:pt x="294" y="534"/>
                    </a:lnTo>
                    <a:lnTo>
                      <a:pt x="294" y="534"/>
                    </a:lnTo>
                    <a:lnTo>
                      <a:pt x="294" y="536"/>
                    </a:lnTo>
                    <a:lnTo>
                      <a:pt x="294" y="536"/>
                    </a:lnTo>
                    <a:lnTo>
                      <a:pt x="300" y="538"/>
                    </a:lnTo>
                    <a:lnTo>
                      <a:pt x="300" y="538"/>
                    </a:lnTo>
                    <a:lnTo>
                      <a:pt x="302" y="542"/>
                    </a:lnTo>
                    <a:lnTo>
                      <a:pt x="302" y="542"/>
                    </a:lnTo>
                    <a:lnTo>
                      <a:pt x="304" y="542"/>
                    </a:lnTo>
                    <a:lnTo>
                      <a:pt x="304" y="542"/>
                    </a:lnTo>
                    <a:lnTo>
                      <a:pt x="304" y="540"/>
                    </a:lnTo>
                    <a:lnTo>
                      <a:pt x="304" y="540"/>
                    </a:lnTo>
                    <a:lnTo>
                      <a:pt x="304" y="540"/>
                    </a:lnTo>
                    <a:lnTo>
                      <a:pt x="304" y="538"/>
                    </a:lnTo>
                    <a:lnTo>
                      <a:pt x="304" y="538"/>
                    </a:lnTo>
                    <a:lnTo>
                      <a:pt x="304" y="538"/>
                    </a:lnTo>
                    <a:lnTo>
                      <a:pt x="304" y="538"/>
                    </a:lnTo>
                    <a:lnTo>
                      <a:pt x="304" y="534"/>
                    </a:lnTo>
                    <a:lnTo>
                      <a:pt x="300" y="534"/>
                    </a:lnTo>
                    <a:lnTo>
                      <a:pt x="300" y="534"/>
                    </a:lnTo>
                    <a:lnTo>
                      <a:pt x="298" y="530"/>
                    </a:lnTo>
                    <a:lnTo>
                      <a:pt x="298" y="530"/>
                    </a:lnTo>
                    <a:lnTo>
                      <a:pt x="296" y="530"/>
                    </a:lnTo>
                    <a:lnTo>
                      <a:pt x="296" y="530"/>
                    </a:lnTo>
                    <a:lnTo>
                      <a:pt x="296" y="528"/>
                    </a:lnTo>
                    <a:lnTo>
                      <a:pt x="296" y="528"/>
                    </a:lnTo>
                    <a:lnTo>
                      <a:pt x="294" y="528"/>
                    </a:lnTo>
                    <a:lnTo>
                      <a:pt x="294" y="528"/>
                    </a:lnTo>
                    <a:lnTo>
                      <a:pt x="290" y="526"/>
                    </a:lnTo>
                    <a:lnTo>
                      <a:pt x="286" y="522"/>
                    </a:lnTo>
                    <a:lnTo>
                      <a:pt x="286" y="522"/>
                    </a:lnTo>
                    <a:lnTo>
                      <a:pt x="286" y="522"/>
                    </a:lnTo>
                    <a:lnTo>
                      <a:pt x="286" y="522"/>
                    </a:lnTo>
                    <a:lnTo>
                      <a:pt x="286" y="518"/>
                    </a:lnTo>
                    <a:lnTo>
                      <a:pt x="286" y="518"/>
                    </a:lnTo>
                    <a:lnTo>
                      <a:pt x="282" y="518"/>
                    </a:lnTo>
                    <a:lnTo>
                      <a:pt x="282" y="518"/>
                    </a:lnTo>
                    <a:lnTo>
                      <a:pt x="282" y="518"/>
                    </a:lnTo>
                    <a:lnTo>
                      <a:pt x="282" y="518"/>
                    </a:lnTo>
                    <a:lnTo>
                      <a:pt x="280" y="518"/>
                    </a:lnTo>
                    <a:lnTo>
                      <a:pt x="280" y="518"/>
                    </a:lnTo>
                    <a:lnTo>
                      <a:pt x="280" y="518"/>
                    </a:lnTo>
                    <a:lnTo>
                      <a:pt x="280" y="518"/>
                    </a:lnTo>
                    <a:lnTo>
                      <a:pt x="278" y="518"/>
                    </a:lnTo>
                    <a:lnTo>
                      <a:pt x="278" y="518"/>
                    </a:lnTo>
                    <a:lnTo>
                      <a:pt x="276" y="516"/>
                    </a:lnTo>
                    <a:lnTo>
                      <a:pt x="276" y="516"/>
                    </a:lnTo>
                    <a:lnTo>
                      <a:pt x="276" y="516"/>
                    </a:lnTo>
                    <a:lnTo>
                      <a:pt x="276" y="516"/>
                    </a:lnTo>
                    <a:lnTo>
                      <a:pt x="276" y="516"/>
                    </a:lnTo>
                    <a:lnTo>
                      <a:pt x="276" y="516"/>
                    </a:lnTo>
                    <a:lnTo>
                      <a:pt x="272" y="514"/>
                    </a:lnTo>
                    <a:lnTo>
                      <a:pt x="272" y="514"/>
                    </a:lnTo>
                    <a:lnTo>
                      <a:pt x="272" y="512"/>
                    </a:lnTo>
                    <a:lnTo>
                      <a:pt x="272" y="512"/>
                    </a:lnTo>
                    <a:lnTo>
                      <a:pt x="270" y="510"/>
                    </a:lnTo>
                    <a:lnTo>
                      <a:pt x="270" y="510"/>
                    </a:lnTo>
                    <a:lnTo>
                      <a:pt x="270" y="508"/>
                    </a:lnTo>
                    <a:lnTo>
                      <a:pt x="270" y="508"/>
                    </a:lnTo>
                    <a:lnTo>
                      <a:pt x="268" y="508"/>
                    </a:lnTo>
                    <a:lnTo>
                      <a:pt x="268" y="508"/>
                    </a:lnTo>
                    <a:lnTo>
                      <a:pt x="268" y="506"/>
                    </a:lnTo>
                    <a:lnTo>
                      <a:pt x="268" y="506"/>
                    </a:lnTo>
                    <a:lnTo>
                      <a:pt x="268" y="506"/>
                    </a:lnTo>
                    <a:lnTo>
                      <a:pt x="268" y="506"/>
                    </a:lnTo>
                    <a:lnTo>
                      <a:pt x="268" y="504"/>
                    </a:lnTo>
                    <a:lnTo>
                      <a:pt x="268" y="504"/>
                    </a:lnTo>
                    <a:lnTo>
                      <a:pt x="266" y="504"/>
                    </a:lnTo>
                    <a:lnTo>
                      <a:pt x="266" y="504"/>
                    </a:lnTo>
                    <a:lnTo>
                      <a:pt x="266" y="502"/>
                    </a:lnTo>
                    <a:lnTo>
                      <a:pt x="266" y="502"/>
                    </a:lnTo>
                    <a:lnTo>
                      <a:pt x="266" y="502"/>
                    </a:lnTo>
                    <a:lnTo>
                      <a:pt x="266" y="502"/>
                    </a:lnTo>
                    <a:lnTo>
                      <a:pt x="266" y="500"/>
                    </a:lnTo>
                    <a:lnTo>
                      <a:pt x="266" y="500"/>
                    </a:lnTo>
                    <a:lnTo>
                      <a:pt x="264" y="500"/>
                    </a:lnTo>
                    <a:lnTo>
                      <a:pt x="264" y="500"/>
                    </a:lnTo>
                    <a:lnTo>
                      <a:pt x="264" y="498"/>
                    </a:lnTo>
                    <a:lnTo>
                      <a:pt x="264" y="498"/>
                    </a:lnTo>
                    <a:lnTo>
                      <a:pt x="262" y="498"/>
                    </a:lnTo>
                    <a:lnTo>
                      <a:pt x="262" y="498"/>
                    </a:lnTo>
                    <a:lnTo>
                      <a:pt x="262" y="496"/>
                    </a:lnTo>
                    <a:lnTo>
                      <a:pt x="262" y="496"/>
                    </a:lnTo>
                    <a:lnTo>
                      <a:pt x="260" y="496"/>
                    </a:lnTo>
                    <a:lnTo>
                      <a:pt x="260" y="496"/>
                    </a:lnTo>
                    <a:lnTo>
                      <a:pt x="260" y="494"/>
                    </a:lnTo>
                    <a:lnTo>
                      <a:pt x="260" y="494"/>
                    </a:lnTo>
                    <a:lnTo>
                      <a:pt x="258" y="494"/>
                    </a:lnTo>
                    <a:lnTo>
                      <a:pt x="258" y="494"/>
                    </a:lnTo>
                    <a:lnTo>
                      <a:pt x="258" y="494"/>
                    </a:lnTo>
                    <a:lnTo>
                      <a:pt x="258" y="494"/>
                    </a:lnTo>
                    <a:lnTo>
                      <a:pt x="256" y="494"/>
                    </a:lnTo>
                    <a:lnTo>
                      <a:pt x="256" y="494"/>
                    </a:lnTo>
                    <a:lnTo>
                      <a:pt x="256" y="494"/>
                    </a:lnTo>
                    <a:lnTo>
                      <a:pt x="256" y="494"/>
                    </a:lnTo>
                    <a:lnTo>
                      <a:pt x="256" y="494"/>
                    </a:lnTo>
                    <a:lnTo>
                      <a:pt x="256" y="494"/>
                    </a:lnTo>
                    <a:lnTo>
                      <a:pt x="256" y="492"/>
                    </a:lnTo>
                    <a:lnTo>
                      <a:pt x="256" y="492"/>
                    </a:lnTo>
                    <a:lnTo>
                      <a:pt x="254" y="492"/>
                    </a:lnTo>
                    <a:lnTo>
                      <a:pt x="254" y="492"/>
                    </a:lnTo>
                    <a:lnTo>
                      <a:pt x="252" y="490"/>
                    </a:lnTo>
                    <a:lnTo>
                      <a:pt x="252" y="490"/>
                    </a:lnTo>
                    <a:lnTo>
                      <a:pt x="252" y="484"/>
                    </a:lnTo>
                    <a:lnTo>
                      <a:pt x="252" y="484"/>
                    </a:lnTo>
                    <a:lnTo>
                      <a:pt x="254" y="484"/>
                    </a:lnTo>
                    <a:lnTo>
                      <a:pt x="254" y="484"/>
                    </a:lnTo>
                    <a:lnTo>
                      <a:pt x="256" y="480"/>
                    </a:lnTo>
                    <a:lnTo>
                      <a:pt x="256" y="478"/>
                    </a:lnTo>
                    <a:lnTo>
                      <a:pt x="254" y="476"/>
                    </a:lnTo>
                    <a:lnTo>
                      <a:pt x="254" y="476"/>
                    </a:lnTo>
                    <a:lnTo>
                      <a:pt x="254" y="474"/>
                    </a:lnTo>
                    <a:lnTo>
                      <a:pt x="254" y="474"/>
                    </a:lnTo>
                    <a:lnTo>
                      <a:pt x="254" y="474"/>
                    </a:lnTo>
                    <a:lnTo>
                      <a:pt x="254" y="474"/>
                    </a:lnTo>
                    <a:lnTo>
                      <a:pt x="254" y="474"/>
                    </a:lnTo>
                    <a:lnTo>
                      <a:pt x="254" y="474"/>
                    </a:lnTo>
                    <a:lnTo>
                      <a:pt x="256" y="474"/>
                    </a:lnTo>
                    <a:lnTo>
                      <a:pt x="256" y="474"/>
                    </a:lnTo>
                    <a:lnTo>
                      <a:pt x="256" y="474"/>
                    </a:lnTo>
                    <a:lnTo>
                      <a:pt x="256" y="474"/>
                    </a:lnTo>
                    <a:lnTo>
                      <a:pt x="258" y="474"/>
                    </a:lnTo>
                    <a:lnTo>
                      <a:pt x="258" y="474"/>
                    </a:lnTo>
                    <a:lnTo>
                      <a:pt x="258" y="472"/>
                    </a:lnTo>
                    <a:lnTo>
                      <a:pt x="258" y="472"/>
                    </a:lnTo>
                    <a:lnTo>
                      <a:pt x="260" y="472"/>
                    </a:lnTo>
                    <a:lnTo>
                      <a:pt x="260" y="472"/>
                    </a:lnTo>
                    <a:lnTo>
                      <a:pt x="262" y="472"/>
                    </a:lnTo>
                    <a:lnTo>
                      <a:pt x="262" y="472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4" y="470"/>
                    </a:lnTo>
                    <a:lnTo>
                      <a:pt x="264" y="470"/>
                    </a:lnTo>
                    <a:lnTo>
                      <a:pt x="266" y="472"/>
                    </a:lnTo>
                    <a:lnTo>
                      <a:pt x="266" y="472"/>
                    </a:lnTo>
                    <a:lnTo>
                      <a:pt x="266" y="472"/>
                    </a:lnTo>
                    <a:lnTo>
                      <a:pt x="266" y="472"/>
                    </a:lnTo>
                    <a:lnTo>
                      <a:pt x="264" y="474"/>
                    </a:lnTo>
                    <a:lnTo>
                      <a:pt x="264" y="474"/>
                    </a:lnTo>
                    <a:lnTo>
                      <a:pt x="264" y="478"/>
                    </a:lnTo>
                    <a:lnTo>
                      <a:pt x="264" y="478"/>
                    </a:lnTo>
                    <a:lnTo>
                      <a:pt x="264" y="478"/>
                    </a:lnTo>
                    <a:lnTo>
                      <a:pt x="264" y="478"/>
                    </a:lnTo>
                    <a:lnTo>
                      <a:pt x="264" y="480"/>
                    </a:lnTo>
                    <a:lnTo>
                      <a:pt x="266" y="484"/>
                    </a:lnTo>
                    <a:lnTo>
                      <a:pt x="266" y="484"/>
                    </a:lnTo>
                    <a:lnTo>
                      <a:pt x="268" y="484"/>
                    </a:lnTo>
                    <a:lnTo>
                      <a:pt x="268" y="484"/>
                    </a:lnTo>
                    <a:lnTo>
                      <a:pt x="268" y="484"/>
                    </a:lnTo>
                    <a:lnTo>
                      <a:pt x="268" y="484"/>
                    </a:lnTo>
                    <a:lnTo>
                      <a:pt x="268" y="484"/>
                    </a:lnTo>
                    <a:lnTo>
                      <a:pt x="268" y="484"/>
                    </a:lnTo>
                    <a:lnTo>
                      <a:pt x="268" y="482"/>
                    </a:lnTo>
                    <a:lnTo>
                      <a:pt x="268" y="482"/>
                    </a:lnTo>
                    <a:lnTo>
                      <a:pt x="268" y="482"/>
                    </a:lnTo>
                    <a:lnTo>
                      <a:pt x="268" y="482"/>
                    </a:lnTo>
                    <a:lnTo>
                      <a:pt x="268" y="482"/>
                    </a:lnTo>
                    <a:lnTo>
                      <a:pt x="268" y="482"/>
                    </a:lnTo>
                    <a:lnTo>
                      <a:pt x="270" y="482"/>
                    </a:lnTo>
                    <a:lnTo>
                      <a:pt x="270" y="482"/>
                    </a:lnTo>
                    <a:lnTo>
                      <a:pt x="272" y="476"/>
                    </a:lnTo>
                    <a:lnTo>
                      <a:pt x="272" y="476"/>
                    </a:lnTo>
                    <a:lnTo>
                      <a:pt x="274" y="476"/>
                    </a:lnTo>
                    <a:lnTo>
                      <a:pt x="276" y="478"/>
                    </a:lnTo>
                    <a:lnTo>
                      <a:pt x="276" y="478"/>
                    </a:lnTo>
                    <a:lnTo>
                      <a:pt x="276" y="482"/>
                    </a:lnTo>
                    <a:lnTo>
                      <a:pt x="274" y="486"/>
                    </a:lnTo>
                    <a:lnTo>
                      <a:pt x="274" y="486"/>
                    </a:lnTo>
                    <a:lnTo>
                      <a:pt x="276" y="486"/>
                    </a:lnTo>
                    <a:lnTo>
                      <a:pt x="278" y="490"/>
                    </a:lnTo>
                    <a:lnTo>
                      <a:pt x="278" y="490"/>
                    </a:lnTo>
                    <a:lnTo>
                      <a:pt x="280" y="492"/>
                    </a:lnTo>
                    <a:lnTo>
                      <a:pt x="280" y="492"/>
                    </a:lnTo>
                    <a:lnTo>
                      <a:pt x="278" y="492"/>
                    </a:lnTo>
                    <a:lnTo>
                      <a:pt x="278" y="492"/>
                    </a:lnTo>
                    <a:lnTo>
                      <a:pt x="278" y="494"/>
                    </a:lnTo>
                    <a:lnTo>
                      <a:pt x="278" y="494"/>
                    </a:lnTo>
                    <a:lnTo>
                      <a:pt x="280" y="494"/>
                    </a:lnTo>
                    <a:lnTo>
                      <a:pt x="280" y="494"/>
                    </a:lnTo>
                    <a:lnTo>
                      <a:pt x="280" y="496"/>
                    </a:lnTo>
                    <a:lnTo>
                      <a:pt x="280" y="496"/>
                    </a:lnTo>
                    <a:lnTo>
                      <a:pt x="282" y="496"/>
                    </a:lnTo>
                    <a:lnTo>
                      <a:pt x="282" y="496"/>
                    </a:lnTo>
                    <a:lnTo>
                      <a:pt x="282" y="496"/>
                    </a:lnTo>
                    <a:lnTo>
                      <a:pt x="282" y="496"/>
                    </a:lnTo>
                    <a:lnTo>
                      <a:pt x="284" y="496"/>
                    </a:lnTo>
                    <a:lnTo>
                      <a:pt x="284" y="496"/>
                    </a:lnTo>
                    <a:lnTo>
                      <a:pt x="284" y="498"/>
                    </a:lnTo>
                    <a:lnTo>
                      <a:pt x="284" y="498"/>
                    </a:lnTo>
                    <a:lnTo>
                      <a:pt x="284" y="498"/>
                    </a:lnTo>
                    <a:lnTo>
                      <a:pt x="284" y="498"/>
                    </a:lnTo>
                    <a:lnTo>
                      <a:pt x="284" y="498"/>
                    </a:lnTo>
                    <a:lnTo>
                      <a:pt x="284" y="498"/>
                    </a:lnTo>
                    <a:lnTo>
                      <a:pt x="288" y="500"/>
                    </a:lnTo>
                    <a:lnTo>
                      <a:pt x="288" y="500"/>
                    </a:lnTo>
                    <a:lnTo>
                      <a:pt x="288" y="498"/>
                    </a:lnTo>
                    <a:lnTo>
                      <a:pt x="288" y="498"/>
                    </a:lnTo>
                    <a:lnTo>
                      <a:pt x="288" y="498"/>
                    </a:lnTo>
                    <a:lnTo>
                      <a:pt x="288" y="498"/>
                    </a:lnTo>
                    <a:lnTo>
                      <a:pt x="288" y="500"/>
                    </a:lnTo>
                    <a:lnTo>
                      <a:pt x="288" y="500"/>
                    </a:lnTo>
                    <a:lnTo>
                      <a:pt x="290" y="498"/>
                    </a:lnTo>
                    <a:lnTo>
                      <a:pt x="290" y="498"/>
                    </a:lnTo>
                    <a:lnTo>
                      <a:pt x="290" y="500"/>
                    </a:lnTo>
                    <a:lnTo>
                      <a:pt x="290" y="500"/>
                    </a:lnTo>
                    <a:lnTo>
                      <a:pt x="292" y="502"/>
                    </a:lnTo>
                    <a:lnTo>
                      <a:pt x="292" y="502"/>
                    </a:lnTo>
                    <a:lnTo>
                      <a:pt x="296" y="504"/>
                    </a:lnTo>
                    <a:lnTo>
                      <a:pt x="298" y="506"/>
                    </a:lnTo>
                    <a:lnTo>
                      <a:pt x="298" y="506"/>
                    </a:lnTo>
                    <a:lnTo>
                      <a:pt x="298" y="506"/>
                    </a:lnTo>
                    <a:lnTo>
                      <a:pt x="298" y="506"/>
                    </a:lnTo>
                    <a:lnTo>
                      <a:pt x="300" y="506"/>
                    </a:lnTo>
                    <a:lnTo>
                      <a:pt x="300" y="506"/>
                    </a:lnTo>
                    <a:lnTo>
                      <a:pt x="300" y="508"/>
                    </a:lnTo>
                    <a:lnTo>
                      <a:pt x="300" y="508"/>
                    </a:lnTo>
                    <a:lnTo>
                      <a:pt x="302" y="506"/>
                    </a:lnTo>
                    <a:lnTo>
                      <a:pt x="302" y="506"/>
                    </a:lnTo>
                    <a:lnTo>
                      <a:pt x="306" y="512"/>
                    </a:lnTo>
                    <a:lnTo>
                      <a:pt x="306" y="512"/>
                    </a:lnTo>
                    <a:lnTo>
                      <a:pt x="310" y="512"/>
                    </a:lnTo>
                    <a:lnTo>
                      <a:pt x="310" y="512"/>
                    </a:lnTo>
                    <a:lnTo>
                      <a:pt x="312" y="514"/>
                    </a:lnTo>
                    <a:lnTo>
                      <a:pt x="312" y="514"/>
                    </a:lnTo>
                    <a:lnTo>
                      <a:pt x="312" y="514"/>
                    </a:lnTo>
                    <a:lnTo>
                      <a:pt x="314" y="514"/>
                    </a:lnTo>
                    <a:lnTo>
                      <a:pt x="314" y="514"/>
                    </a:lnTo>
                    <a:lnTo>
                      <a:pt x="314" y="516"/>
                    </a:lnTo>
                    <a:lnTo>
                      <a:pt x="314" y="516"/>
                    </a:lnTo>
                    <a:lnTo>
                      <a:pt x="318" y="516"/>
                    </a:lnTo>
                    <a:lnTo>
                      <a:pt x="318" y="516"/>
                    </a:lnTo>
                    <a:lnTo>
                      <a:pt x="318" y="518"/>
                    </a:lnTo>
                    <a:lnTo>
                      <a:pt x="318" y="518"/>
                    </a:lnTo>
                    <a:lnTo>
                      <a:pt x="318" y="518"/>
                    </a:lnTo>
                    <a:lnTo>
                      <a:pt x="318" y="518"/>
                    </a:lnTo>
                    <a:lnTo>
                      <a:pt x="318" y="520"/>
                    </a:lnTo>
                    <a:lnTo>
                      <a:pt x="318" y="520"/>
                    </a:lnTo>
                    <a:lnTo>
                      <a:pt x="318" y="520"/>
                    </a:lnTo>
                    <a:lnTo>
                      <a:pt x="318" y="520"/>
                    </a:lnTo>
                    <a:lnTo>
                      <a:pt x="318" y="522"/>
                    </a:lnTo>
                    <a:lnTo>
                      <a:pt x="318" y="522"/>
                    </a:lnTo>
                    <a:lnTo>
                      <a:pt x="316" y="522"/>
                    </a:lnTo>
                    <a:lnTo>
                      <a:pt x="316" y="522"/>
                    </a:lnTo>
                    <a:lnTo>
                      <a:pt x="318" y="524"/>
                    </a:lnTo>
                    <a:lnTo>
                      <a:pt x="318" y="524"/>
                    </a:lnTo>
                    <a:lnTo>
                      <a:pt x="318" y="524"/>
                    </a:lnTo>
                    <a:lnTo>
                      <a:pt x="318" y="524"/>
                    </a:lnTo>
                    <a:lnTo>
                      <a:pt x="318" y="524"/>
                    </a:lnTo>
                    <a:lnTo>
                      <a:pt x="318" y="528"/>
                    </a:lnTo>
                    <a:lnTo>
                      <a:pt x="318" y="528"/>
                    </a:lnTo>
                    <a:lnTo>
                      <a:pt x="316" y="528"/>
                    </a:lnTo>
                    <a:lnTo>
                      <a:pt x="316" y="528"/>
                    </a:lnTo>
                    <a:lnTo>
                      <a:pt x="316" y="534"/>
                    </a:lnTo>
                    <a:lnTo>
                      <a:pt x="316" y="534"/>
                    </a:lnTo>
                    <a:lnTo>
                      <a:pt x="316" y="534"/>
                    </a:lnTo>
                    <a:lnTo>
                      <a:pt x="316" y="534"/>
                    </a:lnTo>
                    <a:lnTo>
                      <a:pt x="318" y="536"/>
                    </a:lnTo>
                    <a:lnTo>
                      <a:pt x="320" y="538"/>
                    </a:lnTo>
                    <a:lnTo>
                      <a:pt x="320" y="538"/>
                    </a:lnTo>
                    <a:lnTo>
                      <a:pt x="320" y="538"/>
                    </a:lnTo>
                    <a:lnTo>
                      <a:pt x="320" y="538"/>
                    </a:lnTo>
                    <a:lnTo>
                      <a:pt x="320" y="540"/>
                    </a:lnTo>
                    <a:lnTo>
                      <a:pt x="320" y="540"/>
                    </a:lnTo>
                    <a:lnTo>
                      <a:pt x="322" y="540"/>
                    </a:lnTo>
                    <a:lnTo>
                      <a:pt x="322" y="540"/>
                    </a:lnTo>
                    <a:lnTo>
                      <a:pt x="322" y="542"/>
                    </a:lnTo>
                    <a:lnTo>
                      <a:pt x="322" y="542"/>
                    </a:lnTo>
                    <a:lnTo>
                      <a:pt x="324" y="542"/>
                    </a:lnTo>
                    <a:lnTo>
                      <a:pt x="324" y="542"/>
                    </a:lnTo>
                    <a:lnTo>
                      <a:pt x="324" y="544"/>
                    </a:lnTo>
                    <a:lnTo>
                      <a:pt x="324" y="544"/>
                    </a:lnTo>
                    <a:lnTo>
                      <a:pt x="324" y="544"/>
                    </a:lnTo>
                    <a:lnTo>
                      <a:pt x="324" y="544"/>
                    </a:lnTo>
                    <a:lnTo>
                      <a:pt x="324" y="546"/>
                    </a:lnTo>
                    <a:lnTo>
                      <a:pt x="324" y="546"/>
                    </a:lnTo>
                    <a:lnTo>
                      <a:pt x="324" y="546"/>
                    </a:lnTo>
                    <a:lnTo>
                      <a:pt x="324" y="546"/>
                    </a:lnTo>
                    <a:lnTo>
                      <a:pt x="324" y="548"/>
                    </a:lnTo>
                    <a:lnTo>
                      <a:pt x="324" y="548"/>
                    </a:lnTo>
                    <a:lnTo>
                      <a:pt x="326" y="548"/>
                    </a:lnTo>
                    <a:lnTo>
                      <a:pt x="326" y="548"/>
                    </a:lnTo>
                    <a:lnTo>
                      <a:pt x="326" y="550"/>
                    </a:lnTo>
                    <a:lnTo>
                      <a:pt x="326" y="550"/>
                    </a:lnTo>
                    <a:lnTo>
                      <a:pt x="330" y="552"/>
                    </a:lnTo>
                    <a:lnTo>
                      <a:pt x="330" y="552"/>
                    </a:lnTo>
                    <a:lnTo>
                      <a:pt x="330" y="552"/>
                    </a:lnTo>
                    <a:lnTo>
                      <a:pt x="330" y="552"/>
                    </a:lnTo>
                    <a:lnTo>
                      <a:pt x="332" y="552"/>
                    </a:lnTo>
                    <a:lnTo>
                      <a:pt x="332" y="552"/>
                    </a:lnTo>
                    <a:lnTo>
                      <a:pt x="332" y="554"/>
                    </a:lnTo>
                    <a:lnTo>
                      <a:pt x="332" y="554"/>
                    </a:lnTo>
                    <a:lnTo>
                      <a:pt x="330" y="554"/>
                    </a:lnTo>
                    <a:lnTo>
                      <a:pt x="330" y="554"/>
                    </a:lnTo>
                    <a:lnTo>
                      <a:pt x="330" y="558"/>
                    </a:lnTo>
                    <a:lnTo>
                      <a:pt x="332" y="560"/>
                    </a:lnTo>
                    <a:lnTo>
                      <a:pt x="332" y="560"/>
                    </a:lnTo>
                    <a:lnTo>
                      <a:pt x="334" y="560"/>
                    </a:lnTo>
                    <a:lnTo>
                      <a:pt x="338" y="560"/>
                    </a:lnTo>
                    <a:lnTo>
                      <a:pt x="338" y="560"/>
                    </a:lnTo>
                    <a:lnTo>
                      <a:pt x="338" y="562"/>
                    </a:lnTo>
                    <a:lnTo>
                      <a:pt x="338" y="562"/>
                    </a:lnTo>
                    <a:lnTo>
                      <a:pt x="342" y="562"/>
                    </a:lnTo>
                    <a:lnTo>
                      <a:pt x="342" y="562"/>
                    </a:lnTo>
                    <a:lnTo>
                      <a:pt x="344" y="564"/>
                    </a:lnTo>
                    <a:lnTo>
                      <a:pt x="344" y="564"/>
                    </a:lnTo>
                    <a:lnTo>
                      <a:pt x="346" y="564"/>
                    </a:lnTo>
                    <a:lnTo>
                      <a:pt x="346" y="564"/>
                    </a:lnTo>
                    <a:lnTo>
                      <a:pt x="346" y="564"/>
                    </a:lnTo>
                    <a:lnTo>
                      <a:pt x="346" y="564"/>
                    </a:lnTo>
                    <a:lnTo>
                      <a:pt x="346" y="564"/>
                    </a:lnTo>
                    <a:lnTo>
                      <a:pt x="346" y="564"/>
                    </a:lnTo>
                    <a:lnTo>
                      <a:pt x="346" y="566"/>
                    </a:lnTo>
                    <a:lnTo>
                      <a:pt x="346" y="566"/>
                    </a:lnTo>
                    <a:lnTo>
                      <a:pt x="342" y="564"/>
                    </a:lnTo>
                    <a:lnTo>
                      <a:pt x="342" y="564"/>
                    </a:lnTo>
                    <a:lnTo>
                      <a:pt x="340" y="562"/>
                    </a:lnTo>
                    <a:lnTo>
                      <a:pt x="340" y="562"/>
                    </a:lnTo>
                    <a:lnTo>
                      <a:pt x="338" y="562"/>
                    </a:lnTo>
                    <a:lnTo>
                      <a:pt x="338" y="562"/>
                    </a:lnTo>
                    <a:lnTo>
                      <a:pt x="338" y="562"/>
                    </a:lnTo>
                    <a:lnTo>
                      <a:pt x="338" y="562"/>
                    </a:lnTo>
                    <a:lnTo>
                      <a:pt x="336" y="562"/>
                    </a:lnTo>
                    <a:lnTo>
                      <a:pt x="336" y="562"/>
                    </a:lnTo>
                    <a:lnTo>
                      <a:pt x="336" y="562"/>
                    </a:lnTo>
                    <a:lnTo>
                      <a:pt x="336" y="562"/>
                    </a:lnTo>
                    <a:lnTo>
                      <a:pt x="334" y="562"/>
                    </a:lnTo>
                    <a:lnTo>
                      <a:pt x="334" y="562"/>
                    </a:lnTo>
                    <a:lnTo>
                      <a:pt x="332" y="564"/>
                    </a:lnTo>
                    <a:lnTo>
                      <a:pt x="332" y="564"/>
                    </a:lnTo>
                    <a:lnTo>
                      <a:pt x="332" y="566"/>
                    </a:lnTo>
                    <a:lnTo>
                      <a:pt x="332" y="566"/>
                    </a:lnTo>
                    <a:lnTo>
                      <a:pt x="332" y="566"/>
                    </a:lnTo>
                    <a:lnTo>
                      <a:pt x="332" y="566"/>
                    </a:lnTo>
                    <a:lnTo>
                      <a:pt x="332" y="566"/>
                    </a:lnTo>
                    <a:lnTo>
                      <a:pt x="332" y="566"/>
                    </a:lnTo>
                    <a:lnTo>
                      <a:pt x="334" y="566"/>
                    </a:lnTo>
                    <a:lnTo>
                      <a:pt x="334" y="566"/>
                    </a:lnTo>
                    <a:lnTo>
                      <a:pt x="334" y="570"/>
                    </a:lnTo>
                    <a:lnTo>
                      <a:pt x="334" y="572"/>
                    </a:lnTo>
                    <a:lnTo>
                      <a:pt x="334" y="572"/>
                    </a:lnTo>
                    <a:lnTo>
                      <a:pt x="334" y="574"/>
                    </a:lnTo>
                    <a:lnTo>
                      <a:pt x="336" y="576"/>
                    </a:lnTo>
                    <a:lnTo>
                      <a:pt x="336" y="576"/>
                    </a:lnTo>
                    <a:lnTo>
                      <a:pt x="336" y="574"/>
                    </a:lnTo>
                    <a:lnTo>
                      <a:pt x="336" y="574"/>
                    </a:lnTo>
                    <a:lnTo>
                      <a:pt x="346" y="576"/>
                    </a:lnTo>
                    <a:lnTo>
                      <a:pt x="346" y="576"/>
                    </a:lnTo>
                    <a:lnTo>
                      <a:pt x="344" y="572"/>
                    </a:lnTo>
                    <a:lnTo>
                      <a:pt x="344" y="572"/>
                    </a:lnTo>
                    <a:lnTo>
                      <a:pt x="350" y="572"/>
                    </a:lnTo>
                    <a:lnTo>
                      <a:pt x="350" y="572"/>
                    </a:lnTo>
                    <a:lnTo>
                      <a:pt x="352" y="572"/>
                    </a:lnTo>
                    <a:lnTo>
                      <a:pt x="352" y="572"/>
                    </a:lnTo>
                    <a:lnTo>
                      <a:pt x="352" y="572"/>
                    </a:lnTo>
                    <a:lnTo>
                      <a:pt x="352" y="572"/>
                    </a:lnTo>
                    <a:lnTo>
                      <a:pt x="350" y="568"/>
                    </a:lnTo>
                    <a:lnTo>
                      <a:pt x="350" y="568"/>
                    </a:lnTo>
                    <a:lnTo>
                      <a:pt x="350" y="568"/>
                    </a:lnTo>
                    <a:lnTo>
                      <a:pt x="350" y="568"/>
                    </a:lnTo>
                    <a:lnTo>
                      <a:pt x="348" y="568"/>
                    </a:lnTo>
                    <a:lnTo>
                      <a:pt x="348" y="568"/>
                    </a:lnTo>
                    <a:lnTo>
                      <a:pt x="348" y="566"/>
                    </a:lnTo>
                    <a:lnTo>
                      <a:pt x="348" y="566"/>
                    </a:lnTo>
                    <a:lnTo>
                      <a:pt x="352" y="566"/>
                    </a:lnTo>
                    <a:lnTo>
                      <a:pt x="352" y="566"/>
                    </a:lnTo>
                    <a:lnTo>
                      <a:pt x="352" y="566"/>
                    </a:lnTo>
                    <a:lnTo>
                      <a:pt x="352" y="566"/>
                    </a:lnTo>
                    <a:lnTo>
                      <a:pt x="352" y="566"/>
                    </a:lnTo>
                    <a:lnTo>
                      <a:pt x="352" y="566"/>
                    </a:lnTo>
                    <a:lnTo>
                      <a:pt x="352" y="566"/>
                    </a:lnTo>
                    <a:lnTo>
                      <a:pt x="352" y="566"/>
                    </a:lnTo>
                    <a:lnTo>
                      <a:pt x="356" y="568"/>
                    </a:lnTo>
                    <a:lnTo>
                      <a:pt x="356" y="568"/>
                    </a:lnTo>
                    <a:lnTo>
                      <a:pt x="356" y="564"/>
                    </a:lnTo>
                    <a:lnTo>
                      <a:pt x="356" y="564"/>
                    </a:lnTo>
                    <a:lnTo>
                      <a:pt x="356" y="564"/>
                    </a:lnTo>
                    <a:lnTo>
                      <a:pt x="356" y="564"/>
                    </a:lnTo>
                    <a:lnTo>
                      <a:pt x="356" y="562"/>
                    </a:lnTo>
                    <a:lnTo>
                      <a:pt x="356" y="562"/>
                    </a:lnTo>
                    <a:lnTo>
                      <a:pt x="354" y="562"/>
                    </a:lnTo>
                    <a:lnTo>
                      <a:pt x="354" y="562"/>
                    </a:lnTo>
                    <a:lnTo>
                      <a:pt x="352" y="560"/>
                    </a:lnTo>
                    <a:lnTo>
                      <a:pt x="352" y="560"/>
                    </a:lnTo>
                    <a:lnTo>
                      <a:pt x="350" y="560"/>
                    </a:lnTo>
                    <a:lnTo>
                      <a:pt x="350" y="560"/>
                    </a:lnTo>
                    <a:lnTo>
                      <a:pt x="350" y="560"/>
                    </a:lnTo>
                    <a:lnTo>
                      <a:pt x="350" y="560"/>
                    </a:lnTo>
                    <a:lnTo>
                      <a:pt x="350" y="558"/>
                    </a:lnTo>
                    <a:lnTo>
                      <a:pt x="350" y="558"/>
                    </a:lnTo>
                    <a:lnTo>
                      <a:pt x="350" y="556"/>
                    </a:lnTo>
                    <a:lnTo>
                      <a:pt x="350" y="556"/>
                    </a:lnTo>
                    <a:lnTo>
                      <a:pt x="348" y="556"/>
                    </a:lnTo>
                    <a:lnTo>
                      <a:pt x="348" y="556"/>
                    </a:lnTo>
                    <a:lnTo>
                      <a:pt x="348" y="556"/>
                    </a:lnTo>
                    <a:lnTo>
                      <a:pt x="348" y="556"/>
                    </a:lnTo>
                    <a:lnTo>
                      <a:pt x="352" y="558"/>
                    </a:lnTo>
                    <a:lnTo>
                      <a:pt x="352" y="558"/>
                    </a:lnTo>
                    <a:lnTo>
                      <a:pt x="354" y="560"/>
                    </a:lnTo>
                    <a:lnTo>
                      <a:pt x="354" y="560"/>
                    </a:lnTo>
                    <a:lnTo>
                      <a:pt x="354" y="562"/>
                    </a:lnTo>
                    <a:lnTo>
                      <a:pt x="354" y="562"/>
                    </a:lnTo>
                    <a:lnTo>
                      <a:pt x="358" y="562"/>
                    </a:lnTo>
                    <a:lnTo>
                      <a:pt x="358" y="562"/>
                    </a:lnTo>
                    <a:lnTo>
                      <a:pt x="358" y="562"/>
                    </a:lnTo>
                    <a:lnTo>
                      <a:pt x="358" y="562"/>
                    </a:lnTo>
                    <a:lnTo>
                      <a:pt x="362" y="566"/>
                    </a:lnTo>
                    <a:lnTo>
                      <a:pt x="362" y="566"/>
                    </a:lnTo>
                    <a:lnTo>
                      <a:pt x="362" y="564"/>
                    </a:lnTo>
                    <a:lnTo>
                      <a:pt x="362" y="564"/>
                    </a:lnTo>
                    <a:lnTo>
                      <a:pt x="364" y="564"/>
                    </a:lnTo>
                    <a:lnTo>
                      <a:pt x="364" y="564"/>
                    </a:lnTo>
                    <a:lnTo>
                      <a:pt x="362" y="564"/>
                    </a:lnTo>
                    <a:lnTo>
                      <a:pt x="362" y="564"/>
                    </a:lnTo>
                    <a:lnTo>
                      <a:pt x="362" y="564"/>
                    </a:lnTo>
                    <a:lnTo>
                      <a:pt x="362" y="562"/>
                    </a:lnTo>
                    <a:lnTo>
                      <a:pt x="362" y="562"/>
                    </a:lnTo>
                    <a:lnTo>
                      <a:pt x="360" y="562"/>
                    </a:lnTo>
                    <a:lnTo>
                      <a:pt x="360" y="562"/>
                    </a:lnTo>
                    <a:lnTo>
                      <a:pt x="360" y="558"/>
                    </a:lnTo>
                    <a:lnTo>
                      <a:pt x="360" y="558"/>
                    </a:lnTo>
                    <a:lnTo>
                      <a:pt x="354" y="556"/>
                    </a:lnTo>
                    <a:lnTo>
                      <a:pt x="354" y="556"/>
                    </a:lnTo>
                    <a:lnTo>
                      <a:pt x="354" y="554"/>
                    </a:lnTo>
                    <a:lnTo>
                      <a:pt x="352" y="554"/>
                    </a:lnTo>
                    <a:lnTo>
                      <a:pt x="352" y="554"/>
                    </a:lnTo>
                    <a:lnTo>
                      <a:pt x="352" y="552"/>
                    </a:lnTo>
                    <a:lnTo>
                      <a:pt x="352" y="552"/>
                    </a:lnTo>
                    <a:lnTo>
                      <a:pt x="348" y="554"/>
                    </a:lnTo>
                    <a:lnTo>
                      <a:pt x="348" y="554"/>
                    </a:lnTo>
                    <a:lnTo>
                      <a:pt x="348" y="554"/>
                    </a:lnTo>
                    <a:lnTo>
                      <a:pt x="348" y="554"/>
                    </a:lnTo>
                    <a:lnTo>
                      <a:pt x="348" y="556"/>
                    </a:lnTo>
                    <a:lnTo>
                      <a:pt x="348" y="556"/>
                    </a:lnTo>
                    <a:lnTo>
                      <a:pt x="346" y="556"/>
                    </a:lnTo>
                    <a:lnTo>
                      <a:pt x="346" y="556"/>
                    </a:lnTo>
                    <a:lnTo>
                      <a:pt x="346" y="554"/>
                    </a:lnTo>
                    <a:lnTo>
                      <a:pt x="346" y="554"/>
                    </a:lnTo>
                    <a:lnTo>
                      <a:pt x="344" y="554"/>
                    </a:lnTo>
                    <a:lnTo>
                      <a:pt x="344" y="554"/>
                    </a:lnTo>
                    <a:lnTo>
                      <a:pt x="344" y="554"/>
                    </a:lnTo>
                    <a:lnTo>
                      <a:pt x="344" y="554"/>
                    </a:lnTo>
                    <a:lnTo>
                      <a:pt x="346" y="554"/>
                    </a:lnTo>
                    <a:lnTo>
                      <a:pt x="348" y="552"/>
                    </a:lnTo>
                    <a:lnTo>
                      <a:pt x="348" y="552"/>
                    </a:lnTo>
                    <a:lnTo>
                      <a:pt x="348" y="552"/>
                    </a:lnTo>
                    <a:lnTo>
                      <a:pt x="348" y="552"/>
                    </a:lnTo>
                    <a:lnTo>
                      <a:pt x="348" y="550"/>
                    </a:lnTo>
                    <a:lnTo>
                      <a:pt x="348" y="550"/>
                    </a:lnTo>
                    <a:lnTo>
                      <a:pt x="346" y="550"/>
                    </a:lnTo>
                    <a:lnTo>
                      <a:pt x="346" y="550"/>
                    </a:lnTo>
                    <a:lnTo>
                      <a:pt x="346" y="548"/>
                    </a:lnTo>
                    <a:lnTo>
                      <a:pt x="346" y="548"/>
                    </a:lnTo>
                    <a:lnTo>
                      <a:pt x="348" y="548"/>
                    </a:lnTo>
                    <a:lnTo>
                      <a:pt x="348" y="548"/>
                    </a:lnTo>
                    <a:lnTo>
                      <a:pt x="348" y="550"/>
                    </a:lnTo>
                    <a:lnTo>
                      <a:pt x="348" y="550"/>
                    </a:lnTo>
                    <a:lnTo>
                      <a:pt x="350" y="550"/>
                    </a:lnTo>
                    <a:lnTo>
                      <a:pt x="350" y="550"/>
                    </a:lnTo>
                    <a:lnTo>
                      <a:pt x="348" y="546"/>
                    </a:lnTo>
                    <a:lnTo>
                      <a:pt x="346" y="544"/>
                    </a:lnTo>
                    <a:lnTo>
                      <a:pt x="346" y="540"/>
                    </a:lnTo>
                    <a:lnTo>
                      <a:pt x="346" y="540"/>
                    </a:lnTo>
                    <a:lnTo>
                      <a:pt x="344" y="540"/>
                    </a:lnTo>
                    <a:lnTo>
                      <a:pt x="344" y="540"/>
                    </a:lnTo>
                    <a:lnTo>
                      <a:pt x="344" y="540"/>
                    </a:lnTo>
                    <a:lnTo>
                      <a:pt x="344" y="540"/>
                    </a:lnTo>
                    <a:lnTo>
                      <a:pt x="344" y="536"/>
                    </a:lnTo>
                    <a:lnTo>
                      <a:pt x="344" y="536"/>
                    </a:lnTo>
                    <a:lnTo>
                      <a:pt x="346" y="536"/>
                    </a:lnTo>
                    <a:lnTo>
                      <a:pt x="346" y="536"/>
                    </a:lnTo>
                    <a:lnTo>
                      <a:pt x="346" y="534"/>
                    </a:lnTo>
                    <a:lnTo>
                      <a:pt x="346" y="534"/>
                    </a:lnTo>
                    <a:lnTo>
                      <a:pt x="346" y="534"/>
                    </a:lnTo>
                    <a:lnTo>
                      <a:pt x="346" y="534"/>
                    </a:lnTo>
                    <a:lnTo>
                      <a:pt x="346" y="532"/>
                    </a:lnTo>
                    <a:lnTo>
                      <a:pt x="346" y="532"/>
                    </a:lnTo>
                    <a:lnTo>
                      <a:pt x="348" y="536"/>
                    </a:lnTo>
                    <a:lnTo>
                      <a:pt x="348" y="536"/>
                    </a:lnTo>
                    <a:lnTo>
                      <a:pt x="350" y="536"/>
                    </a:lnTo>
                    <a:lnTo>
                      <a:pt x="350" y="536"/>
                    </a:lnTo>
                    <a:lnTo>
                      <a:pt x="350" y="538"/>
                    </a:lnTo>
                    <a:lnTo>
                      <a:pt x="350" y="538"/>
                    </a:lnTo>
                    <a:lnTo>
                      <a:pt x="350" y="538"/>
                    </a:lnTo>
                    <a:lnTo>
                      <a:pt x="350" y="538"/>
                    </a:lnTo>
                    <a:lnTo>
                      <a:pt x="350" y="540"/>
                    </a:lnTo>
                    <a:lnTo>
                      <a:pt x="350" y="540"/>
                    </a:lnTo>
                    <a:lnTo>
                      <a:pt x="352" y="540"/>
                    </a:lnTo>
                    <a:lnTo>
                      <a:pt x="352" y="540"/>
                    </a:lnTo>
                    <a:lnTo>
                      <a:pt x="352" y="538"/>
                    </a:lnTo>
                    <a:lnTo>
                      <a:pt x="352" y="538"/>
                    </a:lnTo>
                    <a:lnTo>
                      <a:pt x="352" y="538"/>
                    </a:lnTo>
                    <a:lnTo>
                      <a:pt x="352" y="538"/>
                    </a:lnTo>
                    <a:lnTo>
                      <a:pt x="352" y="536"/>
                    </a:lnTo>
                    <a:lnTo>
                      <a:pt x="352" y="536"/>
                    </a:lnTo>
                    <a:lnTo>
                      <a:pt x="356" y="538"/>
                    </a:lnTo>
                    <a:lnTo>
                      <a:pt x="356" y="538"/>
                    </a:lnTo>
                    <a:lnTo>
                      <a:pt x="356" y="538"/>
                    </a:lnTo>
                    <a:lnTo>
                      <a:pt x="356" y="538"/>
                    </a:lnTo>
                    <a:lnTo>
                      <a:pt x="356" y="538"/>
                    </a:lnTo>
                    <a:lnTo>
                      <a:pt x="356" y="538"/>
                    </a:lnTo>
                    <a:lnTo>
                      <a:pt x="356" y="536"/>
                    </a:lnTo>
                    <a:lnTo>
                      <a:pt x="356" y="536"/>
                    </a:lnTo>
                    <a:lnTo>
                      <a:pt x="358" y="536"/>
                    </a:lnTo>
                    <a:lnTo>
                      <a:pt x="358" y="536"/>
                    </a:lnTo>
                    <a:lnTo>
                      <a:pt x="358" y="534"/>
                    </a:lnTo>
                    <a:lnTo>
                      <a:pt x="356" y="532"/>
                    </a:lnTo>
                    <a:lnTo>
                      <a:pt x="356" y="532"/>
                    </a:lnTo>
                    <a:lnTo>
                      <a:pt x="354" y="532"/>
                    </a:lnTo>
                    <a:lnTo>
                      <a:pt x="354" y="532"/>
                    </a:lnTo>
                    <a:lnTo>
                      <a:pt x="354" y="528"/>
                    </a:lnTo>
                    <a:lnTo>
                      <a:pt x="354" y="528"/>
                    </a:lnTo>
                    <a:lnTo>
                      <a:pt x="360" y="528"/>
                    </a:lnTo>
                    <a:lnTo>
                      <a:pt x="360" y="528"/>
                    </a:lnTo>
                    <a:lnTo>
                      <a:pt x="360" y="528"/>
                    </a:lnTo>
                    <a:lnTo>
                      <a:pt x="360" y="528"/>
                    </a:lnTo>
                    <a:lnTo>
                      <a:pt x="362" y="528"/>
                    </a:lnTo>
                    <a:lnTo>
                      <a:pt x="362" y="528"/>
                    </a:lnTo>
                    <a:lnTo>
                      <a:pt x="362" y="530"/>
                    </a:lnTo>
                    <a:lnTo>
                      <a:pt x="362" y="530"/>
                    </a:lnTo>
                    <a:lnTo>
                      <a:pt x="366" y="530"/>
                    </a:lnTo>
                    <a:lnTo>
                      <a:pt x="366" y="530"/>
                    </a:lnTo>
                    <a:lnTo>
                      <a:pt x="366" y="528"/>
                    </a:lnTo>
                    <a:lnTo>
                      <a:pt x="366" y="528"/>
                    </a:lnTo>
                    <a:lnTo>
                      <a:pt x="368" y="530"/>
                    </a:lnTo>
                    <a:lnTo>
                      <a:pt x="368" y="530"/>
                    </a:lnTo>
                    <a:lnTo>
                      <a:pt x="374" y="528"/>
                    </a:lnTo>
                    <a:lnTo>
                      <a:pt x="374" y="528"/>
                    </a:lnTo>
                    <a:lnTo>
                      <a:pt x="374" y="530"/>
                    </a:lnTo>
                    <a:lnTo>
                      <a:pt x="374" y="530"/>
                    </a:lnTo>
                    <a:lnTo>
                      <a:pt x="376" y="532"/>
                    </a:lnTo>
                    <a:lnTo>
                      <a:pt x="378" y="532"/>
                    </a:lnTo>
                    <a:lnTo>
                      <a:pt x="378" y="532"/>
                    </a:lnTo>
                    <a:lnTo>
                      <a:pt x="378" y="532"/>
                    </a:lnTo>
                    <a:lnTo>
                      <a:pt x="378" y="532"/>
                    </a:lnTo>
                    <a:lnTo>
                      <a:pt x="374" y="534"/>
                    </a:lnTo>
                    <a:lnTo>
                      <a:pt x="374" y="534"/>
                    </a:lnTo>
                    <a:lnTo>
                      <a:pt x="374" y="538"/>
                    </a:lnTo>
                    <a:lnTo>
                      <a:pt x="374" y="538"/>
                    </a:lnTo>
                    <a:lnTo>
                      <a:pt x="376" y="536"/>
                    </a:lnTo>
                    <a:lnTo>
                      <a:pt x="376" y="536"/>
                    </a:lnTo>
                    <a:lnTo>
                      <a:pt x="376" y="536"/>
                    </a:lnTo>
                    <a:lnTo>
                      <a:pt x="376" y="536"/>
                    </a:lnTo>
                    <a:lnTo>
                      <a:pt x="378" y="536"/>
                    </a:lnTo>
                    <a:lnTo>
                      <a:pt x="378" y="536"/>
                    </a:lnTo>
                    <a:lnTo>
                      <a:pt x="380" y="534"/>
                    </a:lnTo>
                    <a:lnTo>
                      <a:pt x="380" y="534"/>
                    </a:lnTo>
                    <a:lnTo>
                      <a:pt x="380" y="534"/>
                    </a:lnTo>
                    <a:lnTo>
                      <a:pt x="380" y="534"/>
                    </a:lnTo>
                    <a:lnTo>
                      <a:pt x="382" y="532"/>
                    </a:lnTo>
                    <a:lnTo>
                      <a:pt x="382" y="532"/>
                    </a:lnTo>
                    <a:lnTo>
                      <a:pt x="386" y="532"/>
                    </a:lnTo>
                    <a:lnTo>
                      <a:pt x="386" y="532"/>
                    </a:lnTo>
                    <a:lnTo>
                      <a:pt x="388" y="528"/>
                    </a:lnTo>
                    <a:lnTo>
                      <a:pt x="388" y="528"/>
                    </a:lnTo>
                    <a:lnTo>
                      <a:pt x="394" y="528"/>
                    </a:lnTo>
                    <a:lnTo>
                      <a:pt x="394" y="528"/>
                    </a:lnTo>
                    <a:lnTo>
                      <a:pt x="394" y="528"/>
                    </a:lnTo>
                    <a:lnTo>
                      <a:pt x="394" y="528"/>
                    </a:lnTo>
                    <a:lnTo>
                      <a:pt x="394" y="528"/>
                    </a:lnTo>
                    <a:lnTo>
                      <a:pt x="394" y="528"/>
                    </a:lnTo>
                    <a:lnTo>
                      <a:pt x="394" y="528"/>
                    </a:lnTo>
                    <a:lnTo>
                      <a:pt x="394" y="528"/>
                    </a:lnTo>
                    <a:lnTo>
                      <a:pt x="398" y="528"/>
                    </a:lnTo>
                    <a:lnTo>
                      <a:pt x="398" y="528"/>
                    </a:lnTo>
                    <a:lnTo>
                      <a:pt x="398" y="526"/>
                    </a:lnTo>
                    <a:lnTo>
                      <a:pt x="398" y="526"/>
                    </a:lnTo>
                    <a:lnTo>
                      <a:pt x="398" y="526"/>
                    </a:lnTo>
                    <a:lnTo>
                      <a:pt x="398" y="526"/>
                    </a:lnTo>
                    <a:lnTo>
                      <a:pt x="398" y="524"/>
                    </a:lnTo>
                    <a:lnTo>
                      <a:pt x="398" y="524"/>
                    </a:lnTo>
                    <a:lnTo>
                      <a:pt x="396" y="524"/>
                    </a:lnTo>
                    <a:lnTo>
                      <a:pt x="392" y="522"/>
                    </a:lnTo>
                    <a:lnTo>
                      <a:pt x="392" y="522"/>
                    </a:lnTo>
                    <a:lnTo>
                      <a:pt x="390" y="520"/>
                    </a:lnTo>
                    <a:lnTo>
                      <a:pt x="390" y="520"/>
                    </a:lnTo>
                    <a:lnTo>
                      <a:pt x="390" y="520"/>
                    </a:lnTo>
                    <a:lnTo>
                      <a:pt x="390" y="520"/>
                    </a:lnTo>
                    <a:lnTo>
                      <a:pt x="390" y="518"/>
                    </a:lnTo>
                    <a:lnTo>
                      <a:pt x="390" y="518"/>
                    </a:lnTo>
                    <a:lnTo>
                      <a:pt x="390" y="518"/>
                    </a:lnTo>
                    <a:lnTo>
                      <a:pt x="390" y="518"/>
                    </a:lnTo>
                    <a:lnTo>
                      <a:pt x="390" y="516"/>
                    </a:lnTo>
                    <a:lnTo>
                      <a:pt x="390" y="516"/>
                    </a:lnTo>
                    <a:lnTo>
                      <a:pt x="388" y="516"/>
                    </a:lnTo>
                    <a:lnTo>
                      <a:pt x="388" y="516"/>
                    </a:lnTo>
                    <a:lnTo>
                      <a:pt x="388" y="514"/>
                    </a:lnTo>
                    <a:lnTo>
                      <a:pt x="388" y="514"/>
                    </a:lnTo>
                    <a:lnTo>
                      <a:pt x="386" y="512"/>
                    </a:lnTo>
                    <a:lnTo>
                      <a:pt x="386" y="512"/>
                    </a:lnTo>
                    <a:lnTo>
                      <a:pt x="388" y="510"/>
                    </a:lnTo>
                    <a:lnTo>
                      <a:pt x="388" y="510"/>
                    </a:lnTo>
                    <a:lnTo>
                      <a:pt x="388" y="510"/>
                    </a:lnTo>
                    <a:lnTo>
                      <a:pt x="388" y="510"/>
                    </a:lnTo>
                    <a:lnTo>
                      <a:pt x="390" y="506"/>
                    </a:lnTo>
                    <a:lnTo>
                      <a:pt x="390" y="506"/>
                    </a:lnTo>
                    <a:lnTo>
                      <a:pt x="392" y="504"/>
                    </a:lnTo>
                    <a:lnTo>
                      <a:pt x="392" y="504"/>
                    </a:lnTo>
                    <a:lnTo>
                      <a:pt x="392" y="502"/>
                    </a:lnTo>
                    <a:lnTo>
                      <a:pt x="392" y="502"/>
                    </a:lnTo>
                    <a:lnTo>
                      <a:pt x="392" y="502"/>
                    </a:lnTo>
                    <a:lnTo>
                      <a:pt x="392" y="502"/>
                    </a:lnTo>
                    <a:lnTo>
                      <a:pt x="394" y="500"/>
                    </a:lnTo>
                    <a:lnTo>
                      <a:pt x="394" y="500"/>
                    </a:lnTo>
                    <a:lnTo>
                      <a:pt x="396" y="500"/>
                    </a:lnTo>
                    <a:lnTo>
                      <a:pt x="396" y="500"/>
                    </a:lnTo>
                    <a:lnTo>
                      <a:pt x="396" y="492"/>
                    </a:lnTo>
                    <a:lnTo>
                      <a:pt x="396" y="492"/>
                    </a:lnTo>
                    <a:lnTo>
                      <a:pt x="396" y="492"/>
                    </a:lnTo>
                    <a:lnTo>
                      <a:pt x="396" y="492"/>
                    </a:lnTo>
                    <a:lnTo>
                      <a:pt x="398" y="488"/>
                    </a:lnTo>
                    <a:lnTo>
                      <a:pt x="398" y="488"/>
                    </a:lnTo>
                    <a:lnTo>
                      <a:pt x="398" y="488"/>
                    </a:lnTo>
                    <a:lnTo>
                      <a:pt x="398" y="488"/>
                    </a:lnTo>
                    <a:lnTo>
                      <a:pt x="398" y="486"/>
                    </a:lnTo>
                    <a:lnTo>
                      <a:pt x="398" y="486"/>
                    </a:lnTo>
                    <a:lnTo>
                      <a:pt x="400" y="484"/>
                    </a:lnTo>
                    <a:lnTo>
                      <a:pt x="400" y="484"/>
                    </a:lnTo>
                    <a:lnTo>
                      <a:pt x="402" y="486"/>
                    </a:lnTo>
                    <a:lnTo>
                      <a:pt x="402" y="486"/>
                    </a:lnTo>
                    <a:lnTo>
                      <a:pt x="402" y="484"/>
                    </a:lnTo>
                    <a:lnTo>
                      <a:pt x="402" y="484"/>
                    </a:lnTo>
                    <a:lnTo>
                      <a:pt x="402" y="484"/>
                    </a:lnTo>
                    <a:lnTo>
                      <a:pt x="402" y="484"/>
                    </a:lnTo>
                    <a:lnTo>
                      <a:pt x="402" y="482"/>
                    </a:lnTo>
                    <a:lnTo>
                      <a:pt x="402" y="482"/>
                    </a:lnTo>
                    <a:lnTo>
                      <a:pt x="402" y="482"/>
                    </a:lnTo>
                    <a:lnTo>
                      <a:pt x="402" y="482"/>
                    </a:lnTo>
                    <a:lnTo>
                      <a:pt x="402" y="480"/>
                    </a:lnTo>
                    <a:lnTo>
                      <a:pt x="402" y="480"/>
                    </a:lnTo>
                    <a:lnTo>
                      <a:pt x="404" y="480"/>
                    </a:lnTo>
                    <a:lnTo>
                      <a:pt x="404" y="480"/>
                    </a:lnTo>
                    <a:lnTo>
                      <a:pt x="402" y="478"/>
                    </a:lnTo>
                    <a:lnTo>
                      <a:pt x="402" y="478"/>
                    </a:lnTo>
                    <a:lnTo>
                      <a:pt x="404" y="476"/>
                    </a:lnTo>
                    <a:lnTo>
                      <a:pt x="404" y="476"/>
                    </a:lnTo>
                    <a:lnTo>
                      <a:pt x="402" y="476"/>
                    </a:lnTo>
                    <a:lnTo>
                      <a:pt x="402" y="476"/>
                    </a:lnTo>
                    <a:lnTo>
                      <a:pt x="402" y="474"/>
                    </a:lnTo>
                    <a:lnTo>
                      <a:pt x="402" y="474"/>
                    </a:lnTo>
                    <a:lnTo>
                      <a:pt x="404" y="474"/>
                    </a:lnTo>
                    <a:lnTo>
                      <a:pt x="404" y="474"/>
                    </a:lnTo>
                    <a:lnTo>
                      <a:pt x="404" y="474"/>
                    </a:lnTo>
                    <a:lnTo>
                      <a:pt x="404" y="476"/>
                    </a:lnTo>
                    <a:lnTo>
                      <a:pt x="404" y="476"/>
                    </a:lnTo>
                    <a:lnTo>
                      <a:pt x="406" y="476"/>
                    </a:lnTo>
                    <a:lnTo>
                      <a:pt x="406" y="476"/>
                    </a:lnTo>
                    <a:lnTo>
                      <a:pt x="404" y="472"/>
                    </a:lnTo>
                    <a:lnTo>
                      <a:pt x="404" y="472"/>
                    </a:lnTo>
                    <a:lnTo>
                      <a:pt x="410" y="468"/>
                    </a:lnTo>
                    <a:lnTo>
                      <a:pt x="410" y="468"/>
                    </a:lnTo>
                    <a:lnTo>
                      <a:pt x="410" y="466"/>
                    </a:lnTo>
                    <a:lnTo>
                      <a:pt x="410" y="466"/>
                    </a:lnTo>
                    <a:lnTo>
                      <a:pt x="412" y="466"/>
                    </a:lnTo>
                    <a:lnTo>
                      <a:pt x="412" y="466"/>
                    </a:lnTo>
                    <a:lnTo>
                      <a:pt x="414" y="462"/>
                    </a:lnTo>
                    <a:lnTo>
                      <a:pt x="414" y="462"/>
                    </a:lnTo>
                    <a:lnTo>
                      <a:pt x="416" y="462"/>
                    </a:lnTo>
                    <a:lnTo>
                      <a:pt x="416" y="462"/>
                    </a:lnTo>
                    <a:lnTo>
                      <a:pt x="416" y="460"/>
                    </a:lnTo>
                    <a:lnTo>
                      <a:pt x="416" y="460"/>
                    </a:lnTo>
                    <a:lnTo>
                      <a:pt x="416" y="460"/>
                    </a:lnTo>
                    <a:lnTo>
                      <a:pt x="416" y="460"/>
                    </a:lnTo>
                    <a:lnTo>
                      <a:pt x="416" y="462"/>
                    </a:lnTo>
                    <a:lnTo>
                      <a:pt x="416" y="462"/>
                    </a:lnTo>
                    <a:lnTo>
                      <a:pt x="422" y="460"/>
                    </a:lnTo>
                    <a:lnTo>
                      <a:pt x="422" y="460"/>
                    </a:lnTo>
                    <a:lnTo>
                      <a:pt x="422" y="460"/>
                    </a:lnTo>
                    <a:lnTo>
                      <a:pt x="422" y="460"/>
                    </a:lnTo>
                    <a:lnTo>
                      <a:pt x="422" y="458"/>
                    </a:lnTo>
                    <a:lnTo>
                      <a:pt x="422" y="458"/>
                    </a:lnTo>
                    <a:lnTo>
                      <a:pt x="424" y="460"/>
                    </a:lnTo>
                    <a:lnTo>
                      <a:pt x="426" y="462"/>
                    </a:lnTo>
                    <a:lnTo>
                      <a:pt x="426" y="462"/>
                    </a:lnTo>
                    <a:lnTo>
                      <a:pt x="426" y="462"/>
                    </a:lnTo>
                    <a:lnTo>
                      <a:pt x="426" y="462"/>
                    </a:lnTo>
                    <a:lnTo>
                      <a:pt x="426" y="462"/>
                    </a:lnTo>
                    <a:lnTo>
                      <a:pt x="422" y="462"/>
                    </a:lnTo>
                    <a:lnTo>
                      <a:pt x="422" y="462"/>
                    </a:lnTo>
                    <a:lnTo>
                      <a:pt x="422" y="464"/>
                    </a:lnTo>
                    <a:lnTo>
                      <a:pt x="422" y="464"/>
                    </a:lnTo>
                    <a:lnTo>
                      <a:pt x="422" y="464"/>
                    </a:lnTo>
                    <a:lnTo>
                      <a:pt x="422" y="464"/>
                    </a:lnTo>
                    <a:lnTo>
                      <a:pt x="422" y="464"/>
                    </a:lnTo>
                    <a:lnTo>
                      <a:pt x="422" y="464"/>
                    </a:lnTo>
                    <a:lnTo>
                      <a:pt x="424" y="464"/>
                    </a:lnTo>
                    <a:lnTo>
                      <a:pt x="424" y="464"/>
                    </a:lnTo>
                    <a:lnTo>
                      <a:pt x="424" y="466"/>
                    </a:lnTo>
                    <a:lnTo>
                      <a:pt x="424" y="466"/>
                    </a:lnTo>
                    <a:lnTo>
                      <a:pt x="428" y="466"/>
                    </a:lnTo>
                    <a:lnTo>
                      <a:pt x="428" y="468"/>
                    </a:lnTo>
                    <a:lnTo>
                      <a:pt x="428" y="468"/>
                    </a:lnTo>
                    <a:lnTo>
                      <a:pt x="430" y="468"/>
                    </a:lnTo>
                    <a:lnTo>
                      <a:pt x="430" y="468"/>
                    </a:lnTo>
                    <a:lnTo>
                      <a:pt x="430" y="466"/>
                    </a:lnTo>
                    <a:lnTo>
                      <a:pt x="430" y="466"/>
                    </a:lnTo>
                    <a:lnTo>
                      <a:pt x="436" y="466"/>
                    </a:lnTo>
                    <a:lnTo>
                      <a:pt x="436" y="466"/>
                    </a:lnTo>
                    <a:lnTo>
                      <a:pt x="436" y="468"/>
                    </a:lnTo>
                    <a:lnTo>
                      <a:pt x="436" y="468"/>
                    </a:lnTo>
                    <a:lnTo>
                      <a:pt x="440" y="466"/>
                    </a:lnTo>
                    <a:lnTo>
                      <a:pt x="440" y="466"/>
                    </a:lnTo>
                    <a:lnTo>
                      <a:pt x="440" y="472"/>
                    </a:lnTo>
                    <a:lnTo>
                      <a:pt x="440" y="472"/>
                    </a:lnTo>
                    <a:lnTo>
                      <a:pt x="438" y="470"/>
                    </a:lnTo>
                    <a:lnTo>
                      <a:pt x="438" y="470"/>
                    </a:lnTo>
                    <a:lnTo>
                      <a:pt x="436" y="472"/>
                    </a:lnTo>
                    <a:lnTo>
                      <a:pt x="436" y="472"/>
                    </a:lnTo>
                    <a:lnTo>
                      <a:pt x="432" y="472"/>
                    </a:lnTo>
                    <a:lnTo>
                      <a:pt x="432" y="472"/>
                    </a:lnTo>
                    <a:lnTo>
                      <a:pt x="432" y="474"/>
                    </a:lnTo>
                    <a:lnTo>
                      <a:pt x="432" y="474"/>
                    </a:lnTo>
                    <a:lnTo>
                      <a:pt x="430" y="476"/>
                    </a:lnTo>
                    <a:lnTo>
                      <a:pt x="428" y="478"/>
                    </a:lnTo>
                    <a:lnTo>
                      <a:pt x="428" y="478"/>
                    </a:lnTo>
                    <a:lnTo>
                      <a:pt x="432" y="478"/>
                    </a:lnTo>
                    <a:lnTo>
                      <a:pt x="432" y="478"/>
                    </a:lnTo>
                    <a:lnTo>
                      <a:pt x="432" y="476"/>
                    </a:lnTo>
                    <a:lnTo>
                      <a:pt x="432" y="476"/>
                    </a:lnTo>
                    <a:lnTo>
                      <a:pt x="432" y="476"/>
                    </a:lnTo>
                    <a:lnTo>
                      <a:pt x="432" y="476"/>
                    </a:lnTo>
                    <a:lnTo>
                      <a:pt x="432" y="478"/>
                    </a:lnTo>
                    <a:lnTo>
                      <a:pt x="432" y="478"/>
                    </a:lnTo>
                    <a:lnTo>
                      <a:pt x="434" y="478"/>
                    </a:lnTo>
                    <a:lnTo>
                      <a:pt x="434" y="478"/>
                    </a:lnTo>
                    <a:lnTo>
                      <a:pt x="434" y="478"/>
                    </a:lnTo>
                    <a:lnTo>
                      <a:pt x="434" y="478"/>
                    </a:lnTo>
                    <a:lnTo>
                      <a:pt x="438" y="478"/>
                    </a:lnTo>
                    <a:lnTo>
                      <a:pt x="438" y="478"/>
                    </a:lnTo>
                    <a:lnTo>
                      <a:pt x="438" y="486"/>
                    </a:lnTo>
                    <a:lnTo>
                      <a:pt x="438" y="486"/>
                    </a:lnTo>
                    <a:lnTo>
                      <a:pt x="438" y="486"/>
                    </a:lnTo>
                    <a:lnTo>
                      <a:pt x="438" y="486"/>
                    </a:lnTo>
                    <a:lnTo>
                      <a:pt x="436" y="488"/>
                    </a:lnTo>
                    <a:lnTo>
                      <a:pt x="436" y="488"/>
                    </a:lnTo>
                    <a:lnTo>
                      <a:pt x="438" y="488"/>
                    </a:lnTo>
                    <a:lnTo>
                      <a:pt x="438" y="488"/>
                    </a:lnTo>
                    <a:lnTo>
                      <a:pt x="444" y="486"/>
                    </a:lnTo>
                    <a:lnTo>
                      <a:pt x="444" y="486"/>
                    </a:lnTo>
                    <a:lnTo>
                      <a:pt x="444" y="486"/>
                    </a:lnTo>
                    <a:lnTo>
                      <a:pt x="444" y="486"/>
                    </a:lnTo>
                    <a:lnTo>
                      <a:pt x="448" y="484"/>
                    </a:lnTo>
                    <a:lnTo>
                      <a:pt x="448" y="484"/>
                    </a:lnTo>
                    <a:lnTo>
                      <a:pt x="448" y="484"/>
                    </a:lnTo>
                    <a:lnTo>
                      <a:pt x="448" y="484"/>
                    </a:lnTo>
                    <a:lnTo>
                      <a:pt x="450" y="484"/>
                    </a:lnTo>
                    <a:lnTo>
                      <a:pt x="450" y="484"/>
                    </a:lnTo>
                    <a:lnTo>
                      <a:pt x="452" y="482"/>
                    </a:lnTo>
                    <a:lnTo>
                      <a:pt x="452" y="482"/>
                    </a:lnTo>
                    <a:lnTo>
                      <a:pt x="456" y="482"/>
                    </a:lnTo>
                    <a:lnTo>
                      <a:pt x="456" y="482"/>
                    </a:lnTo>
                    <a:lnTo>
                      <a:pt x="456" y="480"/>
                    </a:lnTo>
                    <a:lnTo>
                      <a:pt x="456" y="480"/>
                    </a:lnTo>
                    <a:lnTo>
                      <a:pt x="456" y="482"/>
                    </a:lnTo>
                    <a:lnTo>
                      <a:pt x="456" y="482"/>
                    </a:lnTo>
                    <a:lnTo>
                      <a:pt x="458" y="480"/>
                    </a:lnTo>
                    <a:lnTo>
                      <a:pt x="460" y="480"/>
                    </a:lnTo>
                    <a:lnTo>
                      <a:pt x="460" y="480"/>
                    </a:lnTo>
                    <a:lnTo>
                      <a:pt x="462" y="480"/>
                    </a:lnTo>
                    <a:lnTo>
                      <a:pt x="462" y="480"/>
                    </a:lnTo>
                    <a:lnTo>
                      <a:pt x="462" y="480"/>
                    </a:lnTo>
                    <a:lnTo>
                      <a:pt x="462" y="480"/>
                    </a:lnTo>
                    <a:lnTo>
                      <a:pt x="464" y="480"/>
                    </a:lnTo>
                    <a:lnTo>
                      <a:pt x="464" y="480"/>
                    </a:lnTo>
                    <a:lnTo>
                      <a:pt x="464" y="476"/>
                    </a:lnTo>
                    <a:lnTo>
                      <a:pt x="464" y="476"/>
                    </a:lnTo>
                    <a:lnTo>
                      <a:pt x="464" y="476"/>
                    </a:lnTo>
                    <a:lnTo>
                      <a:pt x="464" y="476"/>
                    </a:lnTo>
                    <a:lnTo>
                      <a:pt x="464" y="476"/>
                    </a:lnTo>
                    <a:lnTo>
                      <a:pt x="464" y="476"/>
                    </a:lnTo>
                    <a:lnTo>
                      <a:pt x="460" y="476"/>
                    </a:lnTo>
                    <a:lnTo>
                      <a:pt x="460" y="476"/>
                    </a:lnTo>
                    <a:lnTo>
                      <a:pt x="460" y="476"/>
                    </a:lnTo>
                    <a:lnTo>
                      <a:pt x="460" y="476"/>
                    </a:lnTo>
                    <a:lnTo>
                      <a:pt x="456" y="476"/>
                    </a:lnTo>
                    <a:lnTo>
                      <a:pt x="456" y="476"/>
                    </a:lnTo>
                    <a:lnTo>
                      <a:pt x="456" y="476"/>
                    </a:lnTo>
                    <a:lnTo>
                      <a:pt x="456" y="476"/>
                    </a:lnTo>
                    <a:lnTo>
                      <a:pt x="454" y="476"/>
                    </a:lnTo>
                    <a:lnTo>
                      <a:pt x="454" y="476"/>
                    </a:lnTo>
                    <a:lnTo>
                      <a:pt x="450" y="476"/>
                    </a:lnTo>
                    <a:lnTo>
                      <a:pt x="450" y="476"/>
                    </a:lnTo>
                    <a:lnTo>
                      <a:pt x="450" y="474"/>
                    </a:lnTo>
                    <a:lnTo>
                      <a:pt x="450" y="472"/>
                    </a:lnTo>
                    <a:lnTo>
                      <a:pt x="450" y="472"/>
                    </a:lnTo>
                    <a:lnTo>
                      <a:pt x="446" y="470"/>
                    </a:lnTo>
                    <a:lnTo>
                      <a:pt x="446" y="470"/>
                    </a:lnTo>
                    <a:lnTo>
                      <a:pt x="446" y="470"/>
                    </a:lnTo>
                    <a:lnTo>
                      <a:pt x="444" y="468"/>
                    </a:lnTo>
                    <a:lnTo>
                      <a:pt x="444" y="468"/>
                    </a:lnTo>
                    <a:lnTo>
                      <a:pt x="444" y="468"/>
                    </a:lnTo>
                    <a:lnTo>
                      <a:pt x="444" y="468"/>
                    </a:lnTo>
                    <a:lnTo>
                      <a:pt x="442" y="466"/>
                    </a:lnTo>
                    <a:lnTo>
                      <a:pt x="442" y="466"/>
                    </a:lnTo>
                    <a:lnTo>
                      <a:pt x="442" y="464"/>
                    </a:lnTo>
                    <a:lnTo>
                      <a:pt x="442" y="464"/>
                    </a:lnTo>
                    <a:lnTo>
                      <a:pt x="446" y="464"/>
                    </a:lnTo>
                    <a:lnTo>
                      <a:pt x="446" y="464"/>
                    </a:lnTo>
                    <a:lnTo>
                      <a:pt x="446" y="466"/>
                    </a:lnTo>
                    <a:lnTo>
                      <a:pt x="446" y="466"/>
                    </a:lnTo>
                    <a:lnTo>
                      <a:pt x="454" y="466"/>
                    </a:lnTo>
                    <a:lnTo>
                      <a:pt x="454" y="466"/>
                    </a:lnTo>
                    <a:lnTo>
                      <a:pt x="454" y="464"/>
                    </a:lnTo>
                    <a:lnTo>
                      <a:pt x="456" y="464"/>
                    </a:lnTo>
                    <a:lnTo>
                      <a:pt x="456" y="464"/>
                    </a:lnTo>
                    <a:lnTo>
                      <a:pt x="456" y="462"/>
                    </a:lnTo>
                    <a:lnTo>
                      <a:pt x="456" y="462"/>
                    </a:lnTo>
                    <a:lnTo>
                      <a:pt x="456" y="462"/>
                    </a:lnTo>
                    <a:lnTo>
                      <a:pt x="456" y="462"/>
                    </a:lnTo>
                    <a:lnTo>
                      <a:pt x="458" y="460"/>
                    </a:lnTo>
                    <a:lnTo>
                      <a:pt x="458" y="460"/>
                    </a:lnTo>
                    <a:lnTo>
                      <a:pt x="460" y="460"/>
                    </a:lnTo>
                    <a:lnTo>
                      <a:pt x="460" y="460"/>
                    </a:lnTo>
                    <a:lnTo>
                      <a:pt x="460" y="462"/>
                    </a:lnTo>
                    <a:lnTo>
                      <a:pt x="460" y="462"/>
                    </a:lnTo>
                    <a:lnTo>
                      <a:pt x="464" y="460"/>
                    </a:lnTo>
                    <a:lnTo>
                      <a:pt x="464" y="460"/>
                    </a:lnTo>
                    <a:lnTo>
                      <a:pt x="464" y="460"/>
                    </a:lnTo>
                    <a:lnTo>
                      <a:pt x="464" y="460"/>
                    </a:lnTo>
                    <a:lnTo>
                      <a:pt x="468" y="458"/>
                    </a:lnTo>
                    <a:lnTo>
                      <a:pt x="468" y="458"/>
                    </a:lnTo>
                    <a:lnTo>
                      <a:pt x="470" y="456"/>
                    </a:lnTo>
                    <a:lnTo>
                      <a:pt x="470" y="456"/>
                    </a:lnTo>
                    <a:lnTo>
                      <a:pt x="476" y="456"/>
                    </a:lnTo>
                    <a:lnTo>
                      <a:pt x="476" y="456"/>
                    </a:lnTo>
                    <a:lnTo>
                      <a:pt x="476" y="454"/>
                    </a:lnTo>
                    <a:lnTo>
                      <a:pt x="476" y="454"/>
                    </a:lnTo>
                    <a:lnTo>
                      <a:pt x="480" y="452"/>
                    </a:lnTo>
                    <a:lnTo>
                      <a:pt x="480" y="452"/>
                    </a:lnTo>
                    <a:lnTo>
                      <a:pt x="480" y="454"/>
                    </a:lnTo>
                    <a:lnTo>
                      <a:pt x="480" y="454"/>
                    </a:lnTo>
                    <a:lnTo>
                      <a:pt x="486" y="452"/>
                    </a:lnTo>
                    <a:lnTo>
                      <a:pt x="486" y="452"/>
                    </a:lnTo>
                    <a:lnTo>
                      <a:pt x="488" y="452"/>
                    </a:lnTo>
                    <a:lnTo>
                      <a:pt x="488" y="452"/>
                    </a:lnTo>
                    <a:lnTo>
                      <a:pt x="488" y="452"/>
                    </a:lnTo>
                    <a:lnTo>
                      <a:pt x="488" y="452"/>
                    </a:lnTo>
                    <a:lnTo>
                      <a:pt x="488" y="452"/>
                    </a:lnTo>
                    <a:lnTo>
                      <a:pt x="488" y="452"/>
                    </a:lnTo>
                    <a:lnTo>
                      <a:pt x="488" y="454"/>
                    </a:lnTo>
                    <a:lnTo>
                      <a:pt x="488" y="454"/>
                    </a:lnTo>
                    <a:lnTo>
                      <a:pt x="486" y="454"/>
                    </a:lnTo>
                    <a:lnTo>
                      <a:pt x="486" y="454"/>
                    </a:lnTo>
                    <a:lnTo>
                      <a:pt x="486" y="456"/>
                    </a:lnTo>
                    <a:lnTo>
                      <a:pt x="486" y="456"/>
                    </a:lnTo>
                    <a:lnTo>
                      <a:pt x="484" y="456"/>
                    </a:lnTo>
                    <a:lnTo>
                      <a:pt x="484" y="456"/>
                    </a:lnTo>
                    <a:lnTo>
                      <a:pt x="484" y="456"/>
                    </a:lnTo>
                    <a:lnTo>
                      <a:pt x="484" y="456"/>
                    </a:lnTo>
                    <a:lnTo>
                      <a:pt x="480" y="458"/>
                    </a:lnTo>
                    <a:lnTo>
                      <a:pt x="480" y="458"/>
                    </a:lnTo>
                    <a:lnTo>
                      <a:pt x="480" y="458"/>
                    </a:lnTo>
                    <a:lnTo>
                      <a:pt x="480" y="458"/>
                    </a:lnTo>
                    <a:lnTo>
                      <a:pt x="480" y="458"/>
                    </a:lnTo>
                    <a:lnTo>
                      <a:pt x="480" y="458"/>
                    </a:lnTo>
                    <a:lnTo>
                      <a:pt x="480" y="458"/>
                    </a:lnTo>
                    <a:lnTo>
                      <a:pt x="480" y="458"/>
                    </a:lnTo>
                    <a:lnTo>
                      <a:pt x="478" y="458"/>
                    </a:lnTo>
                    <a:lnTo>
                      <a:pt x="478" y="458"/>
                    </a:lnTo>
                    <a:lnTo>
                      <a:pt x="478" y="460"/>
                    </a:lnTo>
                    <a:lnTo>
                      <a:pt x="478" y="460"/>
                    </a:lnTo>
                    <a:lnTo>
                      <a:pt x="478" y="460"/>
                    </a:lnTo>
                    <a:lnTo>
                      <a:pt x="478" y="460"/>
                    </a:lnTo>
                    <a:lnTo>
                      <a:pt x="478" y="462"/>
                    </a:lnTo>
                    <a:lnTo>
                      <a:pt x="478" y="462"/>
                    </a:lnTo>
                    <a:lnTo>
                      <a:pt x="472" y="462"/>
                    </a:lnTo>
                    <a:lnTo>
                      <a:pt x="472" y="462"/>
                    </a:lnTo>
                    <a:lnTo>
                      <a:pt x="474" y="464"/>
                    </a:lnTo>
                    <a:lnTo>
                      <a:pt x="474" y="464"/>
                    </a:lnTo>
                    <a:lnTo>
                      <a:pt x="476" y="464"/>
                    </a:lnTo>
                    <a:lnTo>
                      <a:pt x="476" y="464"/>
                    </a:lnTo>
                    <a:lnTo>
                      <a:pt x="478" y="466"/>
                    </a:lnTo>
                    <a:lnTo>
                      <a:pt x="478" y="466"/>
                    </a:lnTo>
                    <a:lnTo>
                      <a:pt x="478" y="468"/>
                    </a:lnTo>
                    <a:lnTo>
                      <a:pt x="478" y="468"/>
                    </a:lnTo>
                    <a:lnTo>
                      <a:pt x="476" y="468"/>
                    </a:lnTo>
                    <a:lnTo>
                      <a:pt x="476" y="468"/>
                    </a:lnTo>
                    <a:lnTo>
                      <a:pt x="476" y="470"/>
                    </a:lnTo>
                    <a:lnTo>
                      <a:pt x="474" y="470"/>
                    </a:lnTo>
                    <a:lnTo>
                      <a:pt x="474" y="470"/>
                    </a:lnTo>
                    <a:lnTo>
                      <a:pt x="474" y="470"/>
                    </a:lnTo>
                    <a:lnTo>
                      <a:pt x="474" y="470"/>
                    </a:lnTo>
                    <a:lnTo>
                      <a:pt x="474" y="474"/>
                    </a:lnTo>
                    <a:lnTo>
                      <a:pt x="474" y="474"/>
                    </a:lnTo>
                    <a:lnTo>
                      <a:pt x="470" y="474"/>
                    </a:lnTo>
                    <a:lnTo>
                      <a:pt x="470" y="474"/>
                    </a:lnTo>
                    <a:lnTo>
                      <a:pt x="470" y="474"/>
                    </a:lnTo>
                    <a:lnTo>
                      <a:pt x="470" y="474"/>
                    </a:lnTo>
                    <a:lnTo>
                      <a:pt x="468" y="474"/>
                    </a:lnTo>
                    <a:lnTo>
                      <a:pt x="468" y="474"/>
                    </a:lnTo>
                    <a:lnTo>
                      <a:pt x="468" y="476"/>
                    </a:lnTo>
                    <a:lnTo>
                      <a:pt x="468" y="476"/>
                    </a:lnTo>
                    <a:lnTo>
                      <a:pt x="464" y="478"/>
                    </a:lnTo>
                    <a:lnTo>
                      <a:pt x="464" y="478"/>
                    </a:lnTo>
                    <a:lnTo>
                      <a:pt x="464" y="480"/>
                    </a:lnTo>
                    <a:lnTo>
                      <a:pt x="464" y="480"/>
                    </a:lnTo>
                    <a:lnTo>
                      <a:pt x="470" y="478"/>
                    </a:lnTo>
                    <a:lnTo>
                      <a:pt x="470" y="478"/>
                    </a:lnTo>
                    <a:lnTo>
                      <a:pt x="470" y="480"/>
                    </a:lnTo>
                    <a:lnTo>
                      <a:pt x="470" y="480"/>
                    </a:lnTo>
                    <a:lnTo>
                      <a:pt x="472" y="480"/>
                    </a:lnTo>
                    <a:lnTo>
                      <a:pt x="472" y="480"/>
                    </a:lnTo>
                    <a:lnTo>
                      <a:pt x="472" y="484"/>
                    </a:lnTo>
                    <a:lnTo>
                      <a:pt x="472" y="484"/>
                    </a:lnTo>
                    <a:lnTo>
                      <a:pt x="472" y="484"/>
                    </a:lnTo>
                    <a:lnTo>
                      <a:pt x="472" y="484"/>
                    </a:lnTo>
                    <a:lnTo>
                      <a:pt x="476" y="484"/>
                    </a:lnTo>
                    <a:lnTo>
                      <a:pt x="476" y="484"/>
                    </a:lnTo>
                    <a:lnTo>
                      <a:pt x="476" y="486"/>
                    </a:lnTo>
                    <a:lnTo>
                      <a:pt x="476" y="486"/>
                    </a:lnTo>
                    <a:lnTo>
                      <a:pt x="478" y="486"/>
                    </a:lnTo>
                    <a:lnTo>
                      <a:pt x="478" y="486"/>
                    </a:lnTo>
                    <a:lnTo>
                      <a:pt x="478" y="488"/>
                    </a:lnTo>
                    <a:lnTo>
                      <a:pt x="478" y="488"/>
                    </a:lnTo>
                    <a:lnTo>
                      <a:pt x="480" y="488"/>
                    </a:lnTo>
                    <a:lnTo>
                      <a:pt x="480" y="488"/>
                    </a:lnTo>
                    <a:lnTo>
                      <a:pt x="480" y="490"/>
                    </a:lnTo>
                    <a:lnTo>
                      <a:pt x="480" y="490"/>
                    </a:lnTo>
                    <a:lnTo>
                      <a:pt x="482" y="490"/>
                    </a:lnTo>
                    <a:lnTo>
                      <a:pt x="482" y="490"/>
                    </a:lnTo>
                    <a:lnTo>
                      <a:pt x="482" y="492"/>
                    </a:lnTo>
                    <a:lnTo>
                      <a:pt x="482" y="492"/>
                    </a:lnTo>
                    <a:lnTo>
                      <a:pt x="482" y="492"/>
                    </a:lnTo>
                    <a:lnTo>
                      <a:pt x="482" y="492"/>
                    </a:lnTo>
                    <a:lnTo>
                      <a:pt x="482" y="492"/>
                    </a:lnTo>
                    <a:lnTo>
                      <a:pt x="482" y="492"/>
                    </a:lnTo>
                    <a:lnTo>
                      <a:pt x="484" y="492"/>
                    </a:lnTo>
                    <a:lnTo>
                      <a:pt x="484" y="492"/>
                    </a:lnTo>
                    <a:lnTo>
                      <a:pt x="486" y="494"/>
                    </a:lnTo>
                    <a:lnTo>
                      <a:pt x="486" y="494"/>
                    </a:lnTo>
                    <a:lnTo>
                      <a:pt x="486" y="494"/>
                    </a:lnTo>
                    <a:lnTo>
                      <a:pt x="486" y="494"/>
                    </a:lnTo>
                    <a:lnTo>
                      <a:pt x="486" y="496"/>
                    </a:lnTo>
                    <a:lnTo>
                      <a:pt x="486" y="496"/>
                    </a:lnTo>
                    <a:lnTo>
                      <a:pt x="490" y="498"/>
                    </a:lnTo>
                    <a:lnTo>
                      <a:pt x="490" y="498"/>
                    </a:lnTo>
                    <a:lnTo>
                      <a:pt x="490" y="498"/>
                    </a:lnTo>
                    <a:lnTo>
                      <a:pt x="490" y="498"/>
                    </a:lnTo>
                    <a:lnTo>
                      <a:pt x="490" y="498"/>
                    </a:lnTo>
                    <a:lnTo>
                      <a:pt x="490" y="498"/>
                    </a:lnTo>
                    <a:lnTo>
                      <a:pt x="492" y="500"/>
                    </a:lnTo>
                    <a:lnTo>
                      <a:pt x="492" y="500"/>
                    </a:lnTo>
                    <a:lnTo>
                      <a:pt x="492" y="500"/>
                    </a:lnTo>
                    <a:lnTo>
                      <a:pt x="492" y="500"/>
                    </a:lnTo>
                    <a:lnTo>
                      <a:pt x="494" y="500"/>
                    </a:lnTo>
                    <a:lnTo>
                      <a:pt x="494" y="500"/>
                    </a:lnTo>
                    <a:lnTo>
                      <a:pt x="496" y="500"/>
                    </a:lnTo>
                    <a:lnTo>
                      <a:pt x="496" y="500"/>
                    </a:lnTo>
                    <a:lnTo>
                      <a:pt x="496" y="502"/>
                    </a:lnTo>
                    <a:lnTo>
                      <a:pt x="496" y="502"/>
                    </a:lnTo>
                    <a:lnTo>
                      <a:pt x="498" y="502"/>
                    </a:lnTo>
                    <a:lnTo>
                      <a:pt x="498" y="502"/>
                    </a:lnTo>
                    <a:lnTo>
                      <a:pt x="498" y="504"/>
                    </a:lnTo>
                    <a:lnTo>
                      <a:pt x="498" y="504"/>
                    </a:lnTo>
                    <a:lnTo>
                      <a:pt x="500" y="504"/>
                    </a:lnTo>
                    <a:lnTo>
                      <a:pt x="500" y="504"/>
                    </a:lnTo>
                    <a:lnTo>
                      <a:pt x="500" y="504"/>
                    </a:lnTo>
                    <a:lnTo>
                      <a:pt x="500" y="504"/>
                    </a:lnTo>
                    <a:lnTo>
                      <a:pt x="502" y="504"/>
                    </a:lnTo>
                    <a:lnTo>
                      <a:pt x="502" y="504"/>
                    </a:lnTo>
                    <a:lnTo>
                      <a:pt x="502" y="506"/>
                    </a:lnTo>
                    <a:lnTo>
                      <a:pt x="502" y="506"/>
                    </a:lnTo>
                    <a:lnTo>
                      <a:pt x="504" y="506"/>
                    </a:lnTo>
                    <a:lnTo>
                      <a:pt x="504" y="506"/>
                    </a:lnTo>
                    <a:lnTo>
                      <a:pt x="504" y="512"/>
                    </a:lnTo>
                    <a:lnTo>
                      <a:pt x="506" y="516"/>
                    </a:lnTo>
                    <a:lnTo>
                      <a:pt x="506" y="516"/>
                    </a:lnTo>
                    <a:lnTo>
                      <a:pt x="506" y="516"/>
                    </a:lnTo>
                    <a:lnTo>
                      <a:pt x="506" y="516"/>
                    </a:lnTo>
                    <a:lnTo>
                      <a:pt x="504" y="520"/>
                    </a:lnTo>
                    <a:lnTo>
                      <a:pt x="504" y="520"/>
                    </a:lnTo>
                    <a:lnTo>
                      <a:pt x="502" y="520"/>
                    </a:lnTo>
                    <a:lnTo>
                      <a:pt x="502" y="522"/>
                    </a:lnTo>
                    <a:lnTo>
                      <a:pt x="502" y="522"/>
                    </a:lnTo>
                    <a:lnTo>
                      <a:pt x="502" y="522"/>
                    </a:lnTo>
                    <a:lnTo>
                      <a:pt x="502" y="522"/>
                    </a:lnTo>
                    <a:lnTo>
                      <a:pt x="502" y="524"/>
                    </a:lnTo>
                    <a:lnTo>
                      <a:pt x="502" y="524"/>
                    </a:lnTo>
                    <a:lnTo>
                      <a:pt x="500" y="524"/>
                    </a:lnTo>
                    <a:lnTo>
                      <a:pt x="500" y="524"/>
                    </a:lnTo>
                    <a:lnTo>
                      <a:pt x="500" y="524"/>
                    </a:lnTo>
                    <a:lnTo>
                      <a:pt x="500" y="524"/>
                    </a:lnTo>
                    <a:lnTo>
                      <a:pt x="498" y="524"/>
                    </a:lnTo>
                    <a:lnTo>
                      <a:pt x="498" y="524"/>
                    </a:lnTo>
                    <a:lnTo>
                      <a:pt x="498" y="524"/>
                    </a:lnTo>
                    <a:lnTo>
                      <a:pt x="498" y="524"/>
                    </a:lnTo>
                    <a:lnTo>
                      <a:pt x="496" y="524"/>
                    </a:lnTo>
                    <a:lnTo>
                      <a:pt x="496" y="524"/>
                    </a:lnTo>
                    <a:lnTo>
                      <a:pt x="496" y="526"/>
                    </a:lnTo>
                    <a:lnTo>
                      <a:pt x="496" y="526"/>
                    </a:lnTo>
                    <a:lnTo>
                      <a:pt x="494" y="526"/>
                    </a:lnTo>
                    <a:lnTo>
                      <a:pt x="494" y="526"/>
                    </a:lnTo>
                    <a:lnTo>
                      <a:pt x="492" y="526"/>
                    </a:lnTo>
                    <a:lnTo>
                      <a:pt x="490" y="526"/>
                    </a:lnTo>
                    <a:lnTo>
                      <a:pt x="488" y="524"/>
                    </a:lnTo>
                    <a:lnTo>
                      <a:pt x="486" y="524"/>
                    </a:lnTo>
                    <a:lnTo>
                      <a:pt x="486" y="524"/>
                    </a:lnTo>
                    <a:lnTo>
                      <a:pt x="486" y="526"/>
                    </a:lnTo>
                    <a:lnTo>
                      <a:pt x="486" y="526"/>
                    </a:lnTo>
                    <a:lnTo>
                      <a:pt x="486" y="526"/>
                    </a:lnTo>
                    <a:lnTo>
                      <a:pt x="486" y="526"/>
                    </a:lnTo>
                    <a:lnTo>
                      <a:pt x="484" y="526"/>
                    </a:lnTo>
                    <a:lnTo>
                      <a:pt x="484" y="526"/>
                    </a:lnTo>
                    <a:lnTo>
                      <a:pt x="482" y="526"/>
                    </a:lnTo>
                    <a:lnTo>
                      <a:pt x="482" y="526"/>
                    </a:lnTo>
                    <a:lnTo>
                      <a:pt x="482" y="528"/>
                    </a:lnTo>
                    <a:lnTo>
                      <a:pt x="482" y="528"/>
                    </a:lnTo>
                    <a:lnTo>
                      <a:pt x="474" y="526"/>
                    </a:lnTo>
                    <a:lnTo>
                      <a:pt x="474" y="526"/>
                    </a:lnTo>
                    <a:lnTo>
                      <a:pt x="474" y="526"/>
                    </a:lnTo>
                    <a:lnTo>
                      <a:pt x="474" y="526"/>
                    </a:lnTo>
                    <a:lnTo>
                      <a:pt x="470" y="526"/>
                    </a:lnTo>
                    <a:lnTo>
                      <a:pt x="470" y="526"/>
                    </a:lnTo>
                    <a:lnTo>
                      <a:pt x="470" y="524"/>
                    </a:lnTo>
                    <a:lnTo>
                      <a:pt x="470" y="524"/>
                    </a:lnTo>
                    <a:lnTo>
                      <a:pt x="470" y="522"/>
                    </a:lnTo>
                    <a:lnTo>
                      <a:pt x="470" y="522"/>
                    </a:lnTo>
                    <a:lnTo>
                      <a:pt x="468" y="522"/>
                    </a:lnTo>
                    <a:lnTo>
                      <a:pt x="468" y="522"/>
                    </a:lnTo>
                    <a:lnTo>
                      <a:pt x="464" y="522"/>
                    </a:lnTo>
                    <a:lnTo>
                      <a:pt x="464" y="524"/>
                    </a:lnTo>
                    <a:lnTo>
                      <a:pt x="464" y="524"/>
                    </a:lnTo>
                    <a:lnTo>
                      <a:pt x="460" y="524"/>
                    </a:lnTo>
                    <a:lnTo>
                      <a:pt x="460" y="524"/>
                    </a:lnTo>
                    <a:lnTo>
                      <a:pt x="458" y="518"/>
                    </a:lnTo>
                    <a:lnTo>
                      <a:pt x="458" y="518"/>
                    </a:lnTo>
                    <a:lnTo>
                      <a:pt x="458" y="518"/>
                    </a:lnTo>
                    <a:lnTo>
                      <a:pt x="458" y="518"/>
                    </a:lnTo>
                    <a:lnTo>
                      <a:pt x="456" y="518"/>
                    </a:lnTo>
                    <a:lnTo>
                      <a:pt x="454" y="518"/>
                    </a:lnTo>
                    <a:lnTo>
                      <a:pt x="454" y="518"/>
                    </a:lnTo>
                    <a:lnTo>
                      <a:pt x="454" y="518"/>
                    </a:lnTo>
                    <a:lnTo>
                      <a:pt x="454" y="518"/>
                    </a:lnTo>
                    <a:lnTo>
                      <a:pt x="452" y="518"/>
                    </a:lnTo>
                    <a:lnTo>
                      <a:pt x="452" y="518"/>
                    </a:lnTo>
                    <a:lnTo>
                      <a:pt x="450" y="514"/>
                    </a:lnTo>
                    <a:lnTo>
                      <a:pt x="450" y="514"/>
                    </a:lnTo>
                    <a:lnTo>
                      <a:pt x="448" y="516"/>
                    </a:lnTo>
                    <a:lnTo>
                      <a:pt x="448" y="516"/>
                    </a:lnTo>
                    <a:lnTo>
                      <a:pt x="446" y="516"/>
                    </a:lnTo>
                    <a:lnTo>
                      <a:pt x="446" y="516"/>
                    </a:lnTo>
                    <a:lnTo>
                      <a:pt x="446" y="516"/>
                    </a:lnTo>
                    <a:lnTo>
                      <a:pt x="444" y="516"/>
                    </a:lnTo>
                    <a:lnTo>
                      <a:pt x="444" y="516"/>
                    </a:lnTo>
                    <a:lnTo>
                      <a:pt x="444" y="516"/>
                    </a:lnTo>
                    <a:lnTo>
                      <a:pt x="444" y="516"/>
                    </a:lnTo>
                    <a:lnTo>
                      <a:pt x="442" y="516"/>
                    </a:lnTo>
                    <a:lnTo>
                      <a:pt x="442" y="516"/>
                    </a:lnTo>
                    <a:lnTo>
                      <a:pt x="442" y="514"/>
                    </a:lnTo>
                    <a:lnTo>
                      <a:pt x="442" y="514"/>
                    </a:lnTo>
                    <a:lnTo>
                      <a:pt x="434" y="514"/>
                    </a:lnTo>
                    <a:lnTo>
                      <a:pt x="434" y="514"/>
                    </a:lnTo>
                    <a:lnTo>
                      <a:pt x="434" y="516"/>
                    </a:lnTo>
                    <a:lnTo>
                      <a:pt x="434" y="516"/>
                    </a:lnTo>
                    <a:lnTo>
                      <a:pt x="428" y="518"/>
                    </a:lnTo>
                    <a:lnTo>
                      <a:pt x="428" y="518"/>
                    </a:lnTo>
                    <a:lnTo>
                      <a:pt x="426" y="520"/>
                    </a:lnTo>
                    <a:lnTo>
                      <a:pt x="426" y="520"/>
                    </a:lnTo>
                    <a:lnTo>
                      <a:pt x="422" y="522"/>
                    </a:lnTo>
                    <a:lnTo>
                      <a:pt x="422" y="522"/>
                    </a:lnTo>
                    <a:lnTo>
                      <a:pt x="422" y="522"/>
                    </a:lnTo>
                    <a:lnTo>
                      <a:pt x="422" y="522"/>
                    </a:lnTo>
                    <a:lnTo>
                      <a:pt x="420" y="522"/>
                    </a:lnTo>
                    <a:lnTo>
                      <a:pt x="420" y="522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6" y="526"/>
                    </a:lnTo>
                    <a:lnTo>
                      <a:pt x="412" y="526"/>
                    </a:lnTo>
                    <a:lnTo>
                      <a:pt x="412" y="526"/>
                    </a:lnTo>
                    <a:lnTo>
                      <a:pt x="410" y="524"/>
                    </a:lnTo>
                    <a:lnTo>
                      <a:pt x="410" y="524"/>
                    </a:lnTo>
                    <a:lnTo>
                      <a:pt x="408" y="524"/>
                    </a:lnTo>
                    <a:lnTo>
                      <a:pt x="408" y="526"/>
                    </a:lnTo>
                    <a:lnTo>
                      <a:pt x="406" y="524"/>
                    </a:lnTo>
                    <a:lnTo>
                      <a:pt x="406" y="524"/>
                    </a:lnTo>
                    <a:lnTo>
                      <a:pt x="400" y="526"/>
                    </a:lnTo>
                    <a:lnTo>
                      <a:pt x="400" y="526"/>
                    </a:lnTo>
                    <a:lnTo>
                      <a:pt x="400" y="528"/>
                    </a:lnTo>
                    <a:lnTo>
                      <a:pt x="400" y="528"/>
                    </a:lnTo>
                    <a:lnTo>
                      <a:pt x="406" y="528"/>
                    </a:lnTo>
                    <a:lnTo>
                      <a:pt x="406" y="528"/>
                    </a:lnTo>
                    <a:lnTo>
                      <a:pt x="406" y="530"/>
                    </a:lnTo>
                    <a:lnTo>
                      <a:pt x="406" y="530"/>
                    </a:lnTo>
                    <a:lnTo>
                      <a:pt x="400" y="530"/>
                    </a:lnTo>
                    <a:lnTo>
                      <a:pt x="400" y="530"/>
                    </a:lnTo>
                    <a:lnTo>
                      <a:pt x="400" y="530"/>
                    </a:lnTo>
                    <a:lnTo>
                      <a:pt x="400" y="530"/>
                    </a:lnTo>
                    <a:lnTo>
                      <a:pt x="400" y="530"/>
                    </a:lnTo>
                    <a:lnTo>
                      <a:pt x="400" y="530"/>
                    </a:lnTo>
                    <a:lnTo>
                      <a:pt x="400" y="532"/>
                    </a:lnTo>
                    <a:lnTo>
                      <a:pt x="400" y="532"/>
                    </a:lnTo>
                    <a:lnTo>
                      <a:pt x="396" y="532"/>
                    </a:lnTo>
                    <a:lnTo>
                      <a:pt x="392" y="534"/>
                    </a:lnTo>
                    <a:lnTo>
                      <a:pt x="392" y="534"/>
                    </a:lnTo>
                    <a:lnTo>
                      <a:pt x="392" y="532"/>
                    </a:lnTo>
                    <a:lnTo>
                      <a:pt x="392" y="532"/>
                    </a:lnTo>
                    <a:lnTo>
                      <a:pt x="388" y="532"/>
                    </a:lnTo>
                    <a:lnTo>
                      <a:pt x="388" y="532"/>
                    </a:lnTo>
                    <a:lnTo>
                      <a:pt x="388" y="534"/>
                    </a:lnTo>
                    <a:lnTo>
                      <a:pt x="388" y="534"/>
                    </a:lnTo>
                    <a:lnTo>
                      <a:pt x="386" y="534"/>
                    </a:lnTo>
                    <a:lnTo>
                      <a:pt x="384" y="534"/>
                    </a:lnTo>
                    <a:lnTo>
                      <a:pt x="384" y="534"/>
                    </a:lnTo>
                    <a:lnTo>
                      <a:pt x="380" y="536"/>
                    </a:lnTo>
                    <a:lnTo>
                      <a:pt x="378" y="538"/>
                    </a:lnTo>
                    <a:lnTo>
                      <a:pt x="378" y="538"/>
                    </a:lnTo>
                    <a:lnTo>
                      <a:pt x="376" y="540"/>
                    </a:lnTo>
                    <a:lnTo>
                      <a:pt x="376" y="540"/>
                    </a:lnTo>
                    <a:lnTo>
                      <a:pt x="376" y="542"/>
                    </a:lnTo>
                    <a:lnTo>
                      <a:pt x="374" y="546"/>
                    </a:lnTo>
                    <a:lnTo>
                      <a:pt x="374" y="546"/>
                    </a:lnTo>
                    <a:lnTo>
                      <a:pt x="374" y="546"/>
                    </a:lnTo>
                    <a:lnTo>
                      <a:pt x="374" y="546"/>
                    </a:lnTo>
                    <a:lnTo>
                      <a:pt x="380" y="546"/>
                    </a:lnTo>
                    <a:lnTo>
                      <a:pt x="380" y="546"/>
                    </a:lnTo>
                    <a:lnTo>
                      <a:pt x="382" y="550"/>
                    </a:lnTo>
                    <a:lnTo>
                      <a:pt x="382" y="552"/>
                    </a:lnTo>
                    <a:lnTo>
                      <a:pt x="380" y="554"/>
                    </a:lnTo>
                    <a:lnTo>
                      <a:pt x="380" y="554"/>
                    </a:lnTo>
                    <a:lnTo>
                      <a:pt x="382" y="556"/>
                    </a:lnTo>
                    <a:lnTo>
                      <a:pt x="382" y="556"/>
                    </a:lnTo>
                    <a:lnTo>
                      <a:pt x="380" y="558"/>
                    </a:lnTo>
                    <a:lnTo>
                      <a:pt x="380" y="558"/>
                    </a:lnTo>
                    <a:lnTo>
                      <a:pt x="380" y="560"/>
                    </a:lnTo>
                    <a:lnTo>
                      <a:pt x="380" y="560"/>
                    </a:lnTo>
                    <a:lnTo>
                      <a:pt x="376" y="558"/>
                    </a:lnTo>
                    <a:lnTo>
                      <a:pt x="376" y="558"/>
                    </a:lnTo>
                    <a:lnTo>
                      <a:pt x="378" y="560"/>
                    </a:lnTo>
                    <a:lnTo>
                      <a:pt x="378" y="562"/>
                    </a:lnTo>
                    <a:lnTo>
                      <a:pt x="378" y="562"/>
                    </a:lnTo>
                    <a:lnTo>
                      <a:pt x="378" y="562"/>
                    </a:lnTo>
                    <a:lnTo>
                      <a:pt x="378" y="562"/>
                    </a:lnTo>
                    <a:lnTo>
                      <a:pt x="380" y="562"/>
                    </a:lnTo>
                    <a:lnTo>
                      <a:pt x="380" y="562"/>
                    </a:lnTo>
                    <a:lnTo>
                      <a:pt x="382" y="562"/>
                    </a:lnTo>
                    <a:lnTo>
                      <a:pt x="382" y="562"/>
                    </a:lnTo>
                    <a:lnTo>
                      <a:pt x="384" y="570"/>
                    </a:lnTo>
                    <a:lnTo>
                      <a:pt x="384" y="570"/>
                    </a:lnTo>
                    <a:lnTo>
                      <a:pt x="384" y="570"/>
                    </a:lnTo>
                    <a:lnTo>
                      <a:pt x="384" y="570"/>
                    </a:lnTo>
                    <a:lnTo>
                      <a:pt x="384" y="572"/>
                    </a:lnTo>
                    <a:lnTo>
                      <a:pt x="384" y="572"/>
                    </a:lnTo>
                    <a:lnTo>
                      <a:pt x="384" y="572"/>
                    </a:lnTo>
                    <a:lnTo>
                      <a:pt x="384" y="572"/>
                    </a:lnTo>
                    <a:lnTo>
                      <a:pt x="384" y="574"/>
                    </a:lnTo>
                    <a:lnTo>
                      <a:pt x="384" y="574"/>
                    </a:lnTo>
                    <a:lnTo>
                      <a:pt x="390" y="574"/>
                    </a:lnTo>
                    <a:lnTo>
                      <a:pt x="390" y="574"/>
                    </a:lnTo>
                    <a:lnTo>
                      <a:pt x="390" y="576"/>
                    </a:lnTo>
                    <a:lnTo>
                      <a:pt x="390" y="576"/>
                    </a:lnTo>
                    <a:lnTo>
                      <a:pt x="390" y="578"/>
                    </a:lnTo>
                    <a:lnTo>
                      <a:pt x="390" y="578"/>
                    </a:lnTo>
                    <a:lnTo>
                      <a:pt x="390" y="578"/>
                    </a:lnTo>
                    <a:lnTo>
                      <a:pt x="390" y="578"/>
                    </a:lnTo>
                    <a:lnTo>
                      <a:pt x="392" y="578"/>
                    </a:lnTo>
                    <a:lnTo>
                      <a:pt x="392" y="578"/>
                    </a:lnTo>
                    <a:lnTo>
                      <a:pt x="392" y="576"/>
                    </a:lnTo>
                    <a:lnTo>
                      <a:pt x="392" y="576"/>
                    </a:lnTo>
                    <a:lnTo>
                      <a:pt x="394" y="576"/>
                    </a:lnTo>
                    <a:lnTo>
                      <a:pt x="394" y="576"/>
                    </a:lnTo>
                    <a:lnTo>
                      <a:pt x="396" y="578"/>
                    </a:lnTo>
                    <a:lnTo>
                      <a:pt x="396" y="578"/>
                    </a:lnTo>
                    <a:lnTo>
                      <a:pt x="396" y="580"/>
                    </a:lnTo>
                    <a:lnTo>
                      <a:pt x="400" y="580"/>
                    </a:lnTo>
                    <a:lnTo>
                      <a:pt x="400" y="580"/>
                    </a:lnTo>
                    <a:lnTo>
                      <a:pt x="400" y="580"/>
                    </a:lnTo>
                    <a:lnTo>
                      <a:pt x="400" y="580"/>
                    </a:lnTo>
                    <a:lnTo>
                      <a:pt x="400" y="580"/>
                    </a:lnTo>
                    <a:lnTo>
                      <a:pt x="400" y="580"/>
                    </a:lnTo>
                    <a:lnTo>
                      <a:pt x="400" y="582"/>
                    </a:lnTo>
                    <a:lnTo>
                      <a:pt x="400" y="582"/>
                    </a:lnTo>
                    <a:lnTo>
                      <a:pt x="400" y="582"/>
                    </a:lnTo>
                    <a:lnTo>
                      <a:pt x="400" y="582"/>
                    </a:lnTo>
                    <a:lnTo>
                      <a:pt x="402" y="584"/>
                    </a:lnTo>
                    <a:lnTo>
                      <a:pt x="402" y="584"/>
                    </a:lnTo>
                    <a:lnTo>
                      <a:pt x="402" y="584"/>
                    </a:lnTo>
                    <a:lnTo>
                      <a:pt x="402" y="584"/>
                    </a:lnTo>
                    <a:lnTo>
                      <a:pt x="406" y="588"/>
                    </a:lnTo>
                    <a:lnTo>
                      <a:pt x="406" y="588"/>
                    </a:lnTo>
                    <a:lnTo>
                      <a:pt x="408" y="586"/>
                    </a:lnTo>
                    <a:lnTo>
                      <a:pt x="408" y="586"/>
                    </a:lnTo>
                    <a:lnTo>
                      <a:pt x="408" y="586"/>
                    </a:lnTo>
                    <a:lnTo>
                      <a:pt x="408" y="586"/>
                    </a:lnTo>
                    <a:lnTo>
                      <a:pt x="410" y="586"/>
                    </a:lnTo>
                    <a:lnTo>
                      <a:pt x="410" y="586"/>
                    </a:lnTo>
                    <a:lnTo>
                      <a:pt x="414" y="578"/>
                    </a:lnTo>
                    <a:lnTo>
                      <a:pt x="414" y="578"/>
                    </a:lnTo>
                    <a:lnTo>
                      <a:pt x="416" y="580"/>
                    </a:lnTo>
                    <a:lnTo>
                      <a:pt x="416" y="580"/>
                    </a:lnTo>
                    <a:lnTo>
                      <a:pt x="416" y="578"/>
                    </a:lnTo>
                    <a:lnTo>
                      <a:pt x="418" y="578"/>
                    </a:lnTo>
                    <a:lnTo>
                      <a:pt x="418" y="578"/>
                    </a:lnTo>
                    <a:lnTo>
                      <a:pt x="418" y="580"/>
                    </a:lnTo>
                    <a:lnTo>
                      <a:pt x="418" y="580"/>
                    </a:lnTo>
                    <a:lnTo>
                      <a:pt x="420" y="580"/>
                    </a:lnTo>
                    <a:lnTo>
                      <a:pt x="420" y="580"/>
                    </a:lnTo>
                    <a:lnTo>
                      <a:pt x="420" y="580"/>
                    </a:lnTo>
                    <a:lnTo>
                      <a:pt x="420" y="580"/>
                    </a:lnTo>
                    <a:lnTo>
                      <a:pt x="422" y="580"/>
                    </a:lnTo>
                    <a:lnTo>
                      <a:pt x="422" y="580"/>
                    </a:lnTo>
                    <a:lnTo>
                      <a:pt x="422" y="582"/>
                    </a:lnTo>
                    <a:lnTo>
                      <a:pt x="422" y="582"/>
                    </a:lnTo>
                    <a:lnTo>
                      <a:pt x="424" y="582"/>
                    </a:lnTo>
                    <a:lnTo>
                      <a:pt x="424" y="582"/>
                    </a:lnTo>
                    <a:lnTo>
                      <a:pt x="424" y="582"/>
                    </a:lnTo>
                    <a:lnTo>
                      <a:pt x="424" y="582"/>
                    </a:lnTo>
                    <a:lnTo>
                      <a:pt x="424" y="582"/>
                    </a:lnTo>
                    <a:lnTo>
                      <a:pt x="424" y="582"/>
                    </a:lnTo>
                    <a:lnTo>
                      <a:pt x="426" y="584"/>
                    </a:lnTo>
                    <a:lnTo>
                      <a:pt x="426" y="584"/>
                    </a:lnTo>
                    <a:lnTo>
                      <a:pt x="430" y="586"/>
                    </a:lnTo>
                    <a:lnTo>
                      <a:pt x="430" y="586"/>
                    </a:lnTo>
                    <a:lnTo>
                      <a:pt x="440" y="586"/>
                    </a:lnTo>
                    <a:lnTo>
                      <a:pt x="444" y="584"/>
                    </a:lnTo>
                    <a:lnTo>
                      <a:pt x="446" y="580"/>
                    </a:lnTo>
                    <a:lnTo>
                      <a:pt x="446" y="580"/>
                    </a:lnTo>
                    <a:lnTo>
                      <a:pt x="450" y="580"/>
                    </a:lnTo>
                    <a:lnTo>
                      <a:pt x="450" y="580"/>
                    </a:lnTo>
                    <a:lnTo>
                      <a:pt x="450" y="580"/>
                    </a:lnTo>
                    <a:lnTo>
                      <a:pt x="450" y="580"/>
                    </a:lnTo>
                    <a:lnTo>
                      <a:pt x="454" y="578"/>
                    </a:lnTo>
                    <a:lnTo>
                      <a:pt x="456" y="576"/>
                    </a:lnTo>
                    <a:lnTo>
                      <a:pt x="456" y="576"/>
                    </a:lnTo>
                    <a:lnTo>
                      <a:pt x="458" y="576"/>
                    </a:lnTo>
                    <a:lnTo>
                      <a:pt x="458" y="576"/>
                    </a:lnTo>
                    <a:lnTo>
                      <a:pt x="458" y="580"/>
                    </a:lnTo>
                    <a:lnTo>
                      <a:pt x="458" y="582"/>
                    </a:lnTo>
                    <a:lnTo>
                      <a:pt x="458" y="582"/>
                    </a:lnTo>
                    <a:lnTo>
                      <a:pt x="456" y="584"/>
                    </a:lnTo>
                    <a:lnTo>
                      <a:pt x="456" y="584"/>
                    </a:lnTo>
                    <a:lnTo>
                      <a:pt x="456" y="588"/>
                    </a:lnTo>
                    <a:lnTo>
                      <a:pt x="456" y="588"/>
                    </a:lnTo>
                    <a:lnTo>
                      <a:pt x="456" y="588"/>
                    </a:lnTo>
                    <a:lnTo>
                      <a:pt x="456" y="588"/>
                    </a:lnTo>
                    <a:lnTo>
                      <a:pt x="456" y="588"/>
                    </a:lnTo>
                    <a:lnTo>
                      <a:pt x="456" y="588"/>
                    </a:lnTo>
                    <a:lnTo>
                      <a:pt x="456" y="592"/>
                    </a:lnTo>
                    <a:lnTo>
                      <a:pt x="456" y="592"/>
                    </a:lnTo>
                    <a:lnTo>
                      <a:pt x="456" y="592"/>
                    </a:lnTo>
                    <a:lnTo>
                      <a:pt x="456" y="592"/>
                    </a:lnTo>
                    <a:lnTo>
                      <a:pt x="456" y="594"/>
                    </a:lnTo>
                    <a:lnTo>
                      <a:pt x="456" y="594"/>
                    </a:lnTo>
                    <a:lnTo>
                      <a:pt x="458" y="596"/>
                    </a:lnTo>
                    <a:lnTo>
                      <a:pt x="458" y="596"/>
                    </a:lnTo>
                    <a:lnTo>
                      <a:pt x="458" y="598"/>
                    </a:lnTo>
                    <a:lnTo>
                      <a:pt x="456" y="600"/>
                    </a:lnTo>
                    <a:lnTo>
                      <a:pt x="456" y="600"/>
                    </a:lnTo>
                    <a:lnTo>
                      <a:pt x="458" y="604"/>
                    </a:lnTo>
                    <a:lnTo>
                      <a:pt x="458" y="604"/>
                    </a:lnTo>
                    <a:lnTo>
                      <a:pt x="460" y="604"/>
                    </a:lnTo>
                    <a:lnTo>
                      <a:pt x="460" y="604"/>
                    </a:lnTo>
                    <a:lnTo>
                      <a:pt x="458" y="606"/>
                    </a:lnTo>
                    <a:lnTo>
                      <a:pt x="458" y="606"/>
                    </a:lnTo>
                    <a:lnTo>
                      <a:pt x="458" y="606"/>
                    </a:lnTo>
                    <a:lnTo>
                      <a:pt x="458" y="610"/>
                    </a:lnTo>
                    <a:lnTo>
                      <a:pt x="458" y="610"/>
                    </a:lnTo>
                    <a:lnTo>
                      <a:pt x="456" y="610"/>
                    </a:lnTo>
                    <a:lnTo>
                      <a:pt x="456" y="610"/>
                    </a:lnTo>
                    <a:lnTo>
                      <a:pt x="454" y="612"/>
                    </a:lnTo>
                    <a:lnTo>
                      <a:pt x="454" y="612"/>
                    </a:lnTo>
                    <a:lnTo>
                      <a:pt x="454" y="614"/>
                    </a:lnTo>
                    <a:lnTo>
                      <a:pt x="454" y="614"/>
                    </a:lnTo>
                    <a:lnTo>
                      <a:pt x="454" y="614"/>
                    </a:lnTo>
                    <a:lnTo>
                      <a:pt x="454" y="614"/>
                    </a:lnTo>
                    <a:lnTo>
                      <a:pt x="454" y="620"/>
                    </a:lnTo>
                    <a:lnTo>
                      <a:pt x="454" y="620"/>
                    </a:lnTo>
                    <a:lnTo>
                      <a:pt x="452" y="622"/>
                    </a:lnTo>
                    <a:lnTo>
                      <a:pt x="452" y="622"/>
                    </a:lnTo>
                    <a:lnTo>
                      <a:pt x="452" y="622"/>
                    </a:lnTo>
                    <a:lnTo>
                      <a:pt x="452" y="622"/>
                    </a:lnTo>
                    <a:lnTo>
                      <a:pt x="450" y="630"/>
                    </a:lnTo>
                    <a:lnTo>
                      <a:pt x="450" y="630"/>
                    </a:lnTo>
                    <a:lnTo>
                      <a:pt x="450" y="630"/>
                    </a:lnTo>
                    <a:lnTo>
                      <a:pt x="450" y="630"/>
                    </a:lnTo>
                    <a:lnTo>
                      <a:pt x="450" y="632"/>
                    </a:lnTo>
                    <a:lnTo>
                      <a:pt x="450" y="632"/>
                    </a:lnTo>
                    <a:lnTo>
                      <a:pt x="448" y="632"/>
                    </a:lnTo>
                    <a:lnTo>
                      <a:pt x="448" y="632"/>
                    </a:lnTo>
                    <a:lnTo>
                      <a:pt x="448" y="638"/>
                    </a:lnTo>
                    <a:lnTo>
                      <a:pt x="448" y="638"/>
                    </a:lnTo>
                    <a:lnTo>
                      <a:pt x="446" y="638"/>
                    </a:lnTo>
                    <a:lnTo>
                      <a:pt x="446" y="638"/>
                    </a:lnTo>
                    <a:lnTo>
                      <a:pt x="444" y="642"/>
                    </a:lnTo>
                    <a:lnTo>
                      <a:pt x="444" y="642"/>
                    </a:lnTo>
                    <a:lnTo>
                      <a:pt x="432" y="644"/>
                    </a:lnTo>
                    <a:lnTo>
                      <a:pt x="432" y="644"/>
                    </a:lnTo>
                    <a:lnTo>
                      <a:pt x="432" y="642"/>
                    </a:lnTo>
                    <a:lnTo>
                      <a:pt x="432" y="642"/>
                    </a:lnTo>
                    <a:lnTo>
                      <a:pt x="426" y="642"/>
                    </a:lnTo>
                    <a:lnTo>
                      <a:pt x="426" y="642"/>
                    </a:lnTo>
                    <a:lnTo>
                      <a:pt x="426" y="644"/>
                    </a:lnTo>
                    <a:lnTo>
                      <a:pt x="426" y="644"/>
                    </a:lnTo>
                    <a:lnTo>
                      <a:pt x="426" y="644"/>
                    </a:lnTo>
                    <a:lnTo>
                      <a:pt x="424" y="642"/>
                    </a:lnTo>
                    <a:lnTo>
                      <a:pt x="424" y="642"/>
                    </a:lnTo>
                    <a:lnTo>
                      <a:pt x="422" y="642"/>
                    </a:lnTo>
                    <a:lnTo>
                      <a:pt x="422" y="642"/>
                    </a:lnTo>
                    <a:lnTo>
                      <a:pt x="422" y="640"/>
                    </a:lnTo>
                    <a:lnTo>
                      <a:pt x="422" y="640"/>
                    </a:lnTo>
                    <a:lnTo>
                      <a:pt x="418" y="640"/>
                    </a:lnTo>
                    <a:lnTo>
                      <a:pt x="418" y="640"/>
                    </a:lnTo>
                    <a:lnTo>
                      <a:pt x="420" y="642"/>
                    </a:lnTo>
                    <a:lnTo>
                      <a:pt x="420" y="642"/>
                    </a:lnTo>
                    <a:lnTo>
                      <a:pt x="418" y="644"/>
                    </a:lnTo>
                    <a:lnTo>
                      <a:pt x="418" y="644"/>
                    </a:lnTo>
                    <a:lnTo>
                      <a:pt x="418" y="644"/>
                    </a:lnTo>
                    <a:lnTo>
                      <a:pt x="418" y="644"/>
                    </a:lnTo>
                    <a:lnTo>
                      <a:pt x="418" y="642"/>
                    </a:lnTo>
                    <a:lnTo>
                      <a:pt x="418" y="642"/>
                    </a:lnTo>
                    <a:lnTo>
                      <a:pt x="414" y="642"/>
                    </a:lnTo>
                    <a:lnTo>
                      <a:pt x="412" y="642"/>
                    </a:lnTo>
                    <a:lnTo>
                      <a:pt x="412" y="642"/>
                    </a:lnTo>
                    <a:lnTo>
                      <a:pt x="410" y="642"/>
                    </a:lnTo>
                    <a:lnTo>
                      <a:pt x="408" y="644"/>
                    </a:lnTo>
                    <a:lnTo>
                      <a:pt x="408" y="644"/>
                    </a:lnTo>
                    <a:lnTo>
                      <a:pt x="406" y="644"/>
                    </a:lnTo>
                    <a:lnTo>
                      <a:pt x="404" y="644"/>
                    </a:lnTo>
                    <a:lnTo>
                      <a:pt x="404" y="644"/>
                    </a:lnTo>
                    <a:lnTo>
                      <a:pt x="404" y="644"/>
                    </a:lnTo>
                    <a:lnTo>
                      <a:pt x="404" y="644"/>
                    </a:lnTo>
                    <a:lnTo>
                      <a:pt x="398" y="644"/>
                    </a:lnTo>
                    <a:lnTo>
                      <a:pt x="398" y="644"/>
                    </a:lnTo>
                    <a:lnTo>
                      <a:pt x="398" y="644"/>
                    </a:lnTo>
                    <a:lnTo>
                      <a:pt x="398" y="644"/>
                    </a:lnTo>
                    <a:lnTo>
                      <a:pt x="396" y="644"/>
                    </a:lnTo>
                    <a:lnTo>
                      <a:pt x="396" y="644"/>
                    </a:lnTo>
                    <a:lnTo>
                      <a:pt x="396" y="642"/>
                    </a:lnTo>
                    <a:lnTo>
                      <a:pt x="396" y="642"/>
                    </a:lnTo>
                    <a:lnTo>
                      <a:pt x="394" y="642"/>
                    </a:lnTo>
                    <a:lnTo>
                      <a:pt x="394" y="644"/>
                    </a:lnTo>
                    <a:lnTo>
                      <a:pt x="394" y="644"/>
                    </a:lnTo>
                    <a:lnTo>
                      <a:pt x="388" y="642"/>
                    </a:lnTo>
                    <a:lnTo>
                      <a:pt x="388" y="642"/>
                    </a:lnTo>
                    <a:lnTo>
                      <a:pt x="388" y="644"/>
                    </a:lnTo>
                    <a:lnTo>
                      <a:pt x="388" y="644"/>
                    </a:lnTo>
                    <a:lnTo>
                      <a:pt x="386" y="644"/>
                    </a:lnTo>
                    <a:lnTo>
                      <a:pt x="386" y="644"/>
                    </a:lnTo>
                    <a:lnTo>
                      <a:pt x="384" y="642"/>
                    </a:lnTo>
                    <a:lnTo>
                      <a:pt x="384" y="642"/>
                    </a:lnTo>
                    <a:lnTo>
                      <a:pt x="382" y="642"/>
                    </a:lnTo>
                    <a:lnTo>
                      <a:pt x="382" y="642"/>
                    </a:lnTo>
                    <a:lnTo>
                      <a:pt x="382" y="642"/>
                    </a:lnTo>
                    <a:lnTo>
                      <a:pt x="382" y="642"/>
                    </a:lnTo>
                    <a:lnTo>
                      <a:pt x="382" y="642"/>
                    </a:lnTo>
                    <a:lnTo>
                      <a:pt x="382" y="642"/>
                    </a:lnTo>
                    <a:lnTo>
                      <a:pt x="382" y="640"/>
                    </a:lnTo>
                    <a:lnTo>
                      <a:pt x="382" y="640"/>
                    </a:lnTo>
                    <a:lnTo>
                      <a:pt x="380" y="640"/>
                    </a:lnTo>
                    <a:lnTo>
                      <a:pt x="380" y="640"/>
                    </a:lnTo>
                    <a:lnTo>
                      <a:pt x="378" y="638"/>
                    </a:lnTo>
                    <a:lnTo>
                      <a:pt x="378" y="638"/>
                    </a:lnTo>
                    <a:lnTo>
                      <a:pt x="372" y="638"/>
                    </a:lnTo>
                    <a:lnTo>
                      <a:pt x="372" y="638"/>
                    </a:lnTo>
                    <a:lnTo>
                      <a:pt x="372" y="638"/>
                    </a:lnTo>
                    <a:lnTo>
                      <a:pt x="372" y="638"/>
                    </a:lnTo>
                    <a:lnTo>
                      <a:pt x="368" y="638"/>
                    </a:lnTo>
                    <a:lnTo>
                      <a:pt x="368" y="638"/>
                    </a:lnTo>
                    <a:lnTo>
                      <a:pt x="366" y="638"/>
                    </a:lnTo>
                    <a:lnTo>
                      <a:pt x="366" y="638"/>
                    </a:lnTo>
                    <a:lnTo>
                      <a:pt x="366" y="634"/>
                    </a:lnTo>
                    <a:lnTo>
                      <a:pt x="366" y="634"/>
                    </a:lnTo>
                    <a:lnTo>
                      <a:pt x="358" y="634"/>
                    </a:lnTo>
                    <a:lnTo>
                      <a:pt x="358" y="634"/>
                    </a:lnTo>
                    <a:lnTo>
                      <a:pt x="358" y="632"/>
                    </a:lnTo>
                    <a:lnTo>
                      <a:pt x="358" y="632"/>
                    </a:lnTo>
                    <a:lnTo>
                      <a:pt x="354" y="630"/>
                    </a:lnTo>
                    <a:lnTo>
                      <a:pt x="350" y="632"/>
                    </a:lnTo>
                    <a:lnTo>
                      <a:pt x="350" y="632"/>
                    </a:lnTo>
                    <a:lnTo>
                      <a:pt x="348" y="632"/>
                    </a:lnTo>
                    <a:lnTo>
                      <a:pt x="348" y="632"/>
                    </a:lnTo>
                    <a:lnTo>
                      <a:pt x="348" y="630"/>
                    </a:lnTo>
                    <a:lnTo>
                      <a:pt x="348" y="630"/>
                    </a:lnTo>
                    <a:lnTo>
                      <a:pt x="348" y="630"/>
                    </a:lnTo>
                    <a:lnTo>
                      <a:pt x="348" y="630"/>
                    </a:lnTo>
                    <a:lnTo>
                      <a:pt x="348" y="628"/>
                    </a:lnTo>
                    <a:lnTo>
                      <a:pt x="348" y="628"/>
                    </a:lnTo>
                    <a:lnTo>
                      <a:pt x="346" y="628"/>
                    </a:lnTo>
                    <a:lnTo>
                      <a:pt x="346" y="628"/>
                    </a:lnTo>
                    <a:lnTo>
                      <a:pt x="346" y="626"/>
                    </a:lnTo>
                    <a:lnTo>
                      <a:pt x="346" y="626"/>
                    </a:lnTo>
                    <a:lnTo>
                      <a:pt x="346" y="626"/>
                    </a:lnTo>
                    <a:lnTo>
                      <a:pt x="346" y="626"/>
                    </a:lnTo>
                    <a:lnTo>
                      <a:pt x="342" y="626"/>
                    </a:lnTo>
                    <a:lnTo>
                      <a:pt x="342" y="626"/>
                    </a:lnTo>
                    <a:lnTo>
                      <a:pt x="332" y="622"/>
                    </a:lnTo>
                    <a:lnTo>
                      <a:pt x="332" y="622"/>
                    </a:lnTo>
                    <a:lnTo>
                      <a:pt x="332" y="624"/>
                    </a:lnTo>
                    <a:lnTo>
                      <a:pt x="330" y="624"/>
                    </a:lnTo>
                    <a:lnTo>
                      <a:pt x="330" y="624"/>
                    </a:lnTo>
                    <a:lnTo>
                      <a:pt x="330" y="624"/>
                    </a:lnTo>
                    <a:lnTo>
                      <a:pt x="330" y="624"/>
                    </a:lnTo>
                    <a:lnTo>
                      <a:pt x="328" y="624"/>
                    </a:lnTo>
                    <a:lnTo>
                      <a:pt x="328" y="624"/>
                    </a:lnTo>
                    <a:lnTo>
                      <a:pt x="328" y="626"/>
                    </a:lnTo>
                    <a:lnTo>
                      <a:pt x="328" y="626"/>
                    </a:lnTo>
                    <a:lnTo>
                      <a:pt x="326" y="626"/>
                    </a:lnTo>
                    <a:lnTo>
                      <a:pt x="326" y="626"/>
                    </a:lnTo>
                    <a:lnTo>
                      <a:pt x="326" y="626"/>
                    </a:lnTo>
                    <a:lnTo>
                      <a:pt x="326" y="626"/>
                    </a:lnTo>
                    <a:lnTo>
                      <a:pt x="324" y="626"/>
                    </a:lnTo>
                    <a:lnTo>
                      <a:pt x="324" y="626"/>
                    </a:lnTo>
                    <a:lnTo>
                      <a:pt x="320" y="634"/>
                    </a:lnTo>
                    <a:lnTo>
                      <a:pt x="320" y="634"/>
                    </a:lnTo>
                    <a:lnTo>
                      <a:pt x="318" y="634"/>
                    </a:lnTo>
                    <a:lnTo>
                      <a:pt x="318" y="634"/>
                    </a:lnTo>
                    <a:lnTo>
                      <a:pt x="320" y="638"/>
                    </a:lnTo>
                    <a:lnTo>
                      <a:pt x="320" y="638"/>
                    </a:lnTo>
                    <a:lnTo>
                      <a:pt x="322" y="638"/>
                    </a:lnTo>
                    <a:lnTo>
                      <a:pt x="322" y="638"/>
                    </a:lnTo>
                    <a:lnTo>
                      <a:pt x="322" y="640"/>
                    </a:lnTo>
                    <a:lnTo>
                      <a:pt x="322" y="640"/>
                    </a:lnTo>
                    <a:lnTo>
                      <a:pt x="322" y="640"/>
                    </a:lnTo>
                    <a:lnTo>
                      <a:pt x="322" y="640"/>
                    </a:lnTo>
                    <a:lnTo>
                      <a:pt x="322" y="644"/>
                    </a:lnTo>
                    <a:lnTo>
                      <a:pt x="320" y="646"/>
                    </a:lnTo>
                    <a:lnTo>
                      <a:pt x="316" y="650"/>
                    </a:lnTo>
                    <a:lnTo>
                      <a:pt x="316" y="650"/>
                    </a:lnTo>
                    <a:lnTo>
                      <a:pt x="298" y="646"/>
                    </a:lnTo>
                    <a:lnTo>
                      <a:pt x="298" y="646"/>
                    </a:lnTo>
                    <a:lnTo>
                      <a:pt x="298" y="646"/>
                    </a:lnTo>
                    <a:lnTo>
                      <a:pt x="298" y="646"/>
                    </a:lnTo>
                    <a:lnTo>
                      <a:pt x="298" y="646"/>
                    </a:lnTo>
                    <a:lnTo>
                      <a:pt x="298" y="646"/>
                    </a:lnTo>
                    <a:lnTo>
                      <a:pt x="298" y="644"/>
                    </a:lnTo>
                    <a:lnTo>
                      <a:pt x="298" y="644"/>
                    </a:lnTo>
                    <a:lnTo>
                      <a:pt x="294" y="644"/>
                    </a:lnTo>
                    <a:lnTo>
                      <a:pt x="294" y="644"/>
                    </a:lnTo>
                    <a:lnTo>
                      <a:pt x="294" y="644"/>
                    </a:lnTo>
                    <a:lnTo>
                      <a:pt x="294" y="644"/>
                    </a:lnTo>
                    <a:lnTo>
                      <a:pt x="292" y="644"/>
                    </a:lnTo>
                    <a:lnTo>
                      <a:pt x="292" y="644"/>
                    </a:lnTo>
                    <a:lnTo>
                      <a:pt x="292" y="644"/>
                    </a:lnTo>
                    <a:lnTo>
                      <a:pt x="292" y="644"/>
                    </a:lnTo>
                    <a:lnTo>
                      <a:pt x="288" y="644"/>
                    </a:lnTo>
                    <a:lnTo>
                      <a:pt x="288" y="644"/>
                    </a:lnTo>
                    <a:lnTo>
                      <a:pt x="288" y="642"/>
                    </a:lnTo>
                    <a:lnTo>
                      <a:pt x="288" y="642"/>
                    </a:lnTo>
                    <a:lnTo>
                      <a:pt x="286" y="642"/>
                    </a:lnTo>
                    <a:lnTo>
                      <a:pt x="286" y="642"/>
                    </a:lnTo>
                    <a:lnTo>
                      <a:pt x="280" y="636"/>
                    </a:lnTo>
                    <a:lnTo>
                      <a:pt x="280" y="636"/>
                    </a:lnTo>
                    <a:lnTo>
                      <a:pt x="278" y="634"/>
                    </a:lnTo>
                    <a:lnTo>
                      <a:pt x="278" y="634"/>
                    </a:lnTo>
                    <a:lnTo>
                      <a:pt x="278" y="632"/>
                    </a:lnTo>
                    <a:lnTo>
                      <a:pt x="278" y="630"/>
                    </a:lnTo>
                    <a:lnTo>
                      <a:pt x="278" y="630"/>
                    </a:lnTo>
                    <a:lnTo>
                      <a:pt x="272" y="630"/>
                    </a:lnTo>
                    <a:lnTo>
                      <a:pt x="272" y="630"/>
                    </a:lnTo>
                    <a:lnTo>
                      <a:pt x="272" y="628"/>
                    </a:lnTo>
                    <a:lnTo>
                      <a:pt x="272" y="628"/>
                    </a:lnTo>
                    <a:lnTo>
                      <a:pt x="270" y="628"/>
                    </a:lnTo>
                    <a:lnTo>
                      <a:pt x="270" y="628"/>
                    </a:lnTo>
                    <a:lnTo>
                      <a:pt x="268" y="626"/>
                    </a:lnTo>
                    <a:lnTo>
                      <a:pt x="268" y="626"/>
                    </a:lnTo>
                    <a:lnTo>
                      <a:pt x="266" y="626"/>
                    </a:lnTo>
                    <a:lnTo>
                      <a:pt x="266" y="626"/>
                    </a:lnTo>
                    <a:lnTo>
                      <a:pt x="264" y="624"/>
                    </a:lnTo>
                    <a:lnTo>
                      <a:pt x="264" y="624"/>
                    </a:lnTo>
                    <a:lnTo>
                      <a:pt x="262" y="624"/>
                    </a:lnTo>
                    <a:lnTo>
                      <a:pt x="262" y="624"/>
                    </a:lnTo>
                    <a:lnTo>
                      <a:pt x="262" y="624"/>
                    </a:lnTo>
                    <a:lnTo>
                      <a:pt x="262" y="624"/>
                    </a:lnTo>
                    <a:lnTo>
                      <a:pt x="260" y="624"/>
                    </a:lnTo>
                    <a:lnTo>
                      <a:pt x="256" y="624"/>
                    </a:lnTo>
                    <a:lnTo>
                      <a:pt x="256" y="624"/>
                    </a:lnTo>
                    <a:lnTo>
                      <a:pt x="256" y="624"/>
                    </a:lnTo>
                    <a:lnTo>
                      <a:pt x="256" y="624"/>
                    </a:lnTo>
                    <a:lnTo>
                      <a:pt x="254" y="624"/>
                    </a:lnTo>
                    <a:lnTo>
                      <a:pt x="254" y="624"/>
                    </a:lnTo>
                    <a:lnTo>
                      <a:pt x="252" y="624"/>
                    </a:lnTo>
                    <a:lnTo>
                      <a:pt x="252" y="624"/>
                    </a:lnTo>
                    <a:lnTo>
                      <a:pt x="250" y="622"/>
                    </a:lnTo>
                    <a:lnTo>
                      <a:pt x="248" y="620"/>
                    </a:lnTo>
                    <a:lnTo>
                      <a:pt x="248" y="620"/>
                    </a:lnTo>
                    <a:lnTo>
                      <a:pt x="248" y="620"/>
                    </a:lnTo>
                    <a:lnTo>
                      <a:pt x="248" y="620"/>
                    </a:lnTo>
                    <a:lnTo>
                      <a:pt x="246" y="620"/>
                    </a:lnTo>
                    <a:lnTo>
                      <a:pt x="246" y="620"/>
                    </a:lnTo>
                    <a:lnTo>
                      <a:pt x="246" y="618"/>
                    </a:lnTo>
                    <a:lnTo>
                      <a:pt x="246" y="618"/>
                    </a:lnTo>
                    <a:lnTo>
                      <a:pt x="246" y="618"/>
                    </a:lnTo>
                    <a:lnTo>
                      <a:pt x="246" y="618"/>
                    </a:lnTo>
                    <a:lnTo>
                      <a:pt x="246" y="618"/>
                    </a:lnTo>
                    <a:lnTo>
                      <a:pt x="246" y="618"/>
                    </a:lnTo>
                    <a:lnTo>
                      <a:pt x="242" y="614"/>
                    </a:lnTo>
                    <a:lnTo>
                      <a:pt x="242" y="614"/>
                    </a:lnTo>
                    <a:lnTo>
                      <a:pt x="242" y="616"/>
                    </a:lnTo>
                    <a:lnTo>
                      <a:pt x="242" y="616"/>
                    </a:lnTo>
                    <a:lnTo>
                      <a:pt x="242" y="616"/>
                    </a:lnTo>
                    <a:lnTo>
                      <a:pt x="240" y="614"/>
                    </a:lnTo>
                    <a:lnTo>
                      <a:pt x="240" y="614"/>
                    </a:lnTo>
                    <a:lnTo>
                      <a:pt x="240" y="614"/>
                    </a:lnTo>
                    <a:lnTo>
                      <a:pt x="240" y="614"/>
                    </a:lnTo>
                    <a:lnTo>
                      <a:pt x="240" y="614"/>
                    </a:lnTo>
                    <a:lnTo>
                      <a:pt x="240" y="614"/>
                    </a:lnTo>
                    <a:lnTo>
                      <a:pt x="238" y="612"/>
                    </a:lnTo>
                    <a:lnTo>
                      <a:pt x="238" y="612"/>
                    </a:lnTo>
                    <a:lnTo>
                      <a:pt x="238" y="612"/>
                    </a:lnTo>
                    <a:lnTo>
                      <a:pt x="238" y="612"/>
                    </a:lnTo>
                    <a:lnTo>
                      <a:pt x="238" y="608"/>
                    </a:lnTo>
                    <a:lnTo>
                      <a:pt x="238" y="608"/>
                    </a:lnTo>
                    <a:lnTo>
                      <a:pt x="238" y="608"/>
                    </a:lnTo>
                    <a:lnTo>
                      <a:pt x="238" y="608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40" y="606"/>
                    </a:lnTo>
                    <a:lnTo>
                      <a:pt x="240" y="606"/>
                    </a:lnTo>
                    <a:lnTo>
                      <a:pt x="240" y="606"/>
                    </a:lnTo>
                    <a:lnTo>
                      <a:pt x="240" y="606"/>
                    </a:lnTo>
                    <a:lnTo>
                      <a:pt x="240" y="604"/>
                    </a:lnTo>
                    <a:lnTo>
                      <a:pt x="240" y="604"/>
                    </a:lnTo>
                    <a:lnTo>
                      <a:pt x="240" y="604"/>
                    </a:lnTo>
                    <a:lnTo>
                      <a:pt x="240" y="604"/>
                    </a:lnTo>
                    <a:lnTo>
                      <a:pt x="242" y="604"/>
                    </a:lnTo>
                    <a:lnTo>
                      <a:pt x="242" y="604"/>
                    </a:lnTo>
                    <a:lnTo>
                      <a:pt x="242" y="600"/>
                    </a:lnTo>
                    <a:lnTo>
                      <a:pt x="242" y="600"/>
                    </a:lnTo>
                    <a:lnTo>
                      <a:pt x="244" y="600"/>
                    </a:lnTo>
                    <a:lnTo>
                      <a:pt x="244" y="600"/>
                    </a:lnTo>
                    <a:lnTo>
                      <a:pt x="242" y="594"/>
                    </a:lnTo>
                    <a:lnTo>
                      <a:pt x="242" y="594"/>
                    </a:lnTo>
                    <a:lnTo>
                      <a:pt x="244" y="594"/>
                    </a:lnTo>
                    <a:lnTo>
                      <a:pt x="244" y="594"/>
                    </a:lnTo>
                    <a:lnTo>
                      <a:pt x="244" y="592"/>
                    </a:lnTo>
                    <a:lnTo>
                      <a:pt x="244" y="592"/>
                    </a:lnTo>
                    <a:lnTo>
                      <a:pt x="240" y="592"/>
                    </a:lnTo>
                    <a:lnTo>
                      <a:pt x="240" y="592"/>
                    </a:lnTo>
                    <a:lnTo>
                      <a:pt x="240" y="586"/>
                    </a:lnTo>
                    <a:lnTo>
                      <a:pt x="240" y="586"/>
                    </a:lnTo>
                    <a:lnTo>
                      <a:pt x="242" y="584"/>
                    </a:lnTo>
                    <a:lnTo>
                      <a:pt x="242" y="584"/>
                    </a:lnTo>
                    <a:lnTo>
                      <a:pt x="244" y="582"/>
                    </a:lnTo>
                    <a:lnTo>
                      <a:pt x="246" y="580"/>
                    </a:lnTo>
                    <a:lnTo>
                      <a:pt x="246" y="580"/>
                    </a:lnTo>
                    <a:lnTo>
                      <a:pt x="246" y="576"/>
                    </a:lnTo>
                    <a:lnTo>
                      <a:pt x="246" y="576"/>
                    </a:lnTo>
                    <a:lnTo>
                      <a:pt x="242" y="576"/>
                    </a:lnTo>
                    <a:lnTo>
                      <a:pt x="242" y="576"/>
                    </a:lnTo>
                    <a:lnTo>
                      <a:pt x="242" y="576"/>
                    </a:lnTo>
                    <a:lnTo>
                      <a:pt x="242" y="576"/>
                    </a:lnTo>
                    <a:lnTo>
                      <a:pt x="240" y="576"/>
                    </a:lnTo>
                    <a:lnTo>
                      <a:pt x="238" y="572"/>
                    </a:lnTo>
                    <a:lnTo>
                      <a:pt x="238" y="572"/>
                    </a:lnTo>
                    <a:lnTo>
                      <a:pt x="238" y="572"/>
                    </a:lnTo>
                    <a:lnTo>
                      <a:pt x="238" y="572"/>
                    </a:lnTo>
                    <a:lnTo>
                      <a:pt x="236" y="572"/>
                    </a:lnTo>
                    <a:lnTo>
                      <a:pt x="236" y="572"/>
                    </a:lnTo>
                    <a:lnTo>
                      <a:pt x="236" y="572"/>
                    </a:lnTo>
                    <a:lnTo>
                      <a:pt x="234" y="572"/>
                    </a:lnTo>
                    <a:lnTo>
                      <a:pt x="234" y="572"/>
                    </a:lnTo>
                    <a:lnTo>
                      <a:pt x="234" y="572"/>
                    </a:lnTo>
                    <a:lnTo>
                      <a:pt x="234" y="572"/>
                    </a:lnTo>
                    <a:lnTo>
                      <a:pt x="232" y="572"/>
                    </a:lnTo>
                    <a:lnTo>
                      <a:pt x="232" y="572"/>
                    </a:lnTo>
                    <a:lnTo>
                      <a:pt x="230" y="574"/>
                    </a:lnTo>
                    <a:lnTo>
                      <a:pt x="230" y="574"/>
                    </a:lnTo>
                    <a:lnTo>
                      <a:pt x="230" y="574"/>
                    </a:lnTo>
                    <a:lnTo>
                      <a:pt x="230" y="574"/>
                    </a:lnTo>
                    <a:lnTo>
                      <a:pt x="230" y="574"/>
                    </a:lnTo>
                    <a:lnTo>
                      <a:pt x="230" y="574"/>
                    </a:lnTo>
                    <a:lnTo>
                      <a:pt x="222" y="574"/>
                    </a:lnTo>
                    <a:lnTo>
                      <a:pt x="222" y="574"/>
                    </a:lnTo>
                    <a:lnTo>
                      <a:pt x="222" y="574"/>
                    </a:lnTo>
                    <a:lnTo>
                      <a:pt x="222" y="574"/>
                    </a:lnTo>
                    <a:lnTo>
                      <a:pt x="216" y="574"/>
                    </a:lnTo>
                    <a:lnTo>
                      <a:pt x="216" y="574"/>
                    </a:lnTo>
                    <a:lnTo>
                      <a:pt x="216" y="574"/>
                    </a:lnTo>
                    <a:lnTo>
                      <a:pt x="216" y="574"/>
                    </a:lnTo>
                    <a:lnTo>
                      <a:pt x="214" y="574"/>
                    </a:lnTo>
                    <a:lnTo>
                      <a:pt x="214" y="574"/>
                    </a:lnTo>
                    <a:lnTo>
                      <a:pt x="212" y="576"/>
                    </a:lnTo>
                    <a:lnTo>
                      <a:pt x="212" y="576"/>
                    </a:lnTo>
                    <a:lnTo>
                      <a:pt x="212" y="576"/>
                    </a:lnTo>
                    <a:lnTo>
                      <a:pt x="212" y="576"/>
                    </a:lnTo>
                    <a:lnTo>
                      <a:pt x="210" y="578"/>
                    </a:lnTo>
                    <a:lnTo>
                      <a:pt x="210" y="578"/>
                    </a:lnTo>
                    <a:lnTo>
                      <a:pt x="208" y="574"/>
                    </a:lnTo>
                    <a:lnTo>
                      <a:pt x="208" y="574"/>
                    </a:lnTo>
                    <a:lnTo>
                      <a:pt x="206" y="572"/>
                    </a:lnTo>
                    <a:lnTo>
                      <a:pt x="202" y="574"/>
                    </a:lnTo>
                    <a:lnTo>
                      <a:pt x="202" y="574"/>
                    </a:lnTo>
                    <a:lnTo>
                      <a:pt x="202" y="576"/>
                    </a:lnTo>
                    <a:lnTo>
                      <a:pt x="202" y="576"/>
                    </a:lnTo>
                    <a:lnTo>
                      <a:pt x="198" y="574"/>
                    </a:lnTo>
                    <a:lnTo>
                      <a:pt x="198" y="574"/>
                    </a:lnTo>
                    <a:lnTo>
                      <a:pt x="198" y="576"/>
                    </a:lnTo>
                    <a:lnTo>
                      <a:pt x="198" y="576"/>
                    </a:lnTo>
                    <a:lnTo>
                      <a:pt x="194" y="576"/>
                    </a:lnTo>
                    <a:lnTo>
                      <a:pt x="194" y="576"/>
                    </a:lnTo>
                    <a:lnTo>
                      <a:pt x="194" y="574"/>
                    </a:lnTo>
                    <a:lnTo>
                      <a:pt x="194" y="574"/>
                    </a:lnTo>
                    <a:lnTo>
                      <a:pt x="190" y="574"/>
                    </a:lnTo>
                    <a:lnTo>
                      <a:pt x="188" y="576"/>
                    </a:lnTo>
                    <a:lnTo>
                      <a:pt x="188" y="576"/>
                    </a:lnTo>
                    <a:lnTo>
                      <a:pt x="186" y="574"/>
                    </a:lnTo>
                    <a:lnTo>
                      <a:pt x="186" y="574"/>
                    </a:lnTo>
                    <a:lnTo>
                      <a:pt x="180" y="576"/>
                    </a:lnTo>
                    <a:lnTo>
                      <a:pt x="180" y="576"/>
                    </a:lnTo>
                    <a:lnTo>
                      <a:pt x="180" y="576"/>
                    </a:lnTo>
                    <a:lnTo>
                      <a:pt x="180" y="576"/>
                    </a:lnTo>
                    <a:lnTo>
                      <a:pt x="178" y="576"/>
                    </a:lnTo>
                    <a:lnTo>
                      <a:pt x="178" y="576"/>
                    </a:lnTo>
                    <a:lnTo>
                      <a:pt x="178" y="578"/>
                    </a:lnTo>
                    <a:lnTo>
                      <a:pt x="178" y="578"/>
                    </a:lnTo>
                    <a:lnTo>
                      <a:pt x="166" y="576"/>
                    </a:lnTo>
                    <a:lnTo>
                      <a:pt x="166" y="576"/>
                    </a:lnTo>
                    <a:lnTo>
                      <a:pt x="164" y="578"/>
                    </a:lnTo>
                    <a:lnTo>
                      <a:pt x="164" y="578"/>
                    </a:lnTo>
                    <a:lnTo>
                      <a:pt x="162" y="578"/>
                    </a:lnTo>
                    <a:lnTo>
                      <a:pt x="162" y="578"/>
                    </a:lnTo>
                    <a:lnTo>
                      <a:pt x="162" y="578"/>
                    </a:lnTo>
                    <a:lnTo>
                      <a:pt x="162" y="578"/>
                    </a:lnTo>
                    <a:lnTo>
                      <a:pt x="160" y="578"/>
                    </a:lnTo>
                    <a:lnTo>
                      <a:pt x="160" y="578"/>
                    </a:lnTo>
                    <a:lnTo>
                      <a:pt x="160" y="580"/>
                    </a:lnTo>
                    <a:lnTo>
                      <a:pt x="160" y="580"/>
                    </a:lnTo>
                    <a:lnTo>
                      <a:pt x="158" y="580"/>
                    </a:lnTo>
                    <a:lnTo>
                      <a:pt x="158" y="582"/>
                    </a:lnTo>
                    <a:lnTo>
                      <a:pt x="158" y="582"/>
                    </a:lnTo>
                    <a:lnTo>
                      <a:pt x="154" y="582"/>
                    </a:lnTo>
                    <a:lnTo>
                      <a:pt x="152" y="584"/>
                    </a:lnTo>
                    <a:lnTo>
                      <a:pt x="152" y="584"/>
                    </a:lnTo>
                    <a:lnTo>
                      <a:pt x="152" y="584"/>
                    </a:lnTo>
                    <a:lnTo>
                      <a:pt x="152" y="584"/>
                    </a:lnTo>
                    <a:lnTo>
                      <a:pt x="150" y="584"/>
                    </a:lnTo>
                    <a:lnTo>
                      <a:pt x="150" y="584"/>
                    </a:lnTo>
                    <a:lnTo>
                      <a:pt x="150" y="586"/>
                    </a:lnTo>
                    <a:lnTo>
                      <a:pt x="150" y="586"/>
                    </a:lnTo>
                    <a:lnTo>
                      <a:pt x="146" y="586"/>
                    </a:lnTo>
                    <a:lnTo>
                      <a:pt x="146" y="586"/>
                    </a:lnTo>
                    <a:lnTo>
                      <a:pt x="146" y="586"/>
                    </a:lnTo>
                    <a:lnTo>
                      <a:pt x="146" y="586"/>
                    </a:lnTo>
                    <a:lnTo>
                      <a:pt x="140" y="588"/>
                    </a:lnTo>
                    <a:lnTo>
                      <a:pt x="140" y="588"/>
                    </a:lnTo>
                    <a:lnTo>
                      <a:pt x="140" y="588"/>
                    </a:lnTo>
                    <a:lnTo>
                      <a:pt x="140" y="588"/>
                    </a:lnTo>
                    <a:lnTo>
                      <a:pt x="140" y="588"/>
                    </a:lnTo>
                    <a:lnTo>
                      <a:pt x="140" y="588"/>
                    </a:lnTo>
                    <a:lnTo>
                      <a:pt x="140" y="590"/>
                    </a:lnTo>
                    <a:lnTo>
                      <a:pt x="140" y="590"/>
                    </a:lnTo>
                    <a:lnTo>
                      <a:pt x="138" y="590"/>
                    </a:lnTo>
                    <a:lnTo>
                      <a:pt x="138" y="590"/>
                    </a:lnTo>
                    <a:lnTo>
                      <a:pt x="136" y="594"/>
                    </a:lnTo>
                    <a:lnTo>
                      <a:pt x="136" y="594"/>
                    </a:lnTo>
                    <a:lnTo>
                      <a:pt x="134" y="594"/>
                    </a:lnTo>
                    <a:lnTo>
                      <a:pt x="134" y="594"/>
                    </a:lnTo>
                    <a:lnTo>
                      <a:pt x="134" y="594"/>
                    </a:lnTo>
                    <a:lnTo>
                      <a:pt x="134" y="594"/>
                    </a:lnTo>
                    <a:lnTo>
                      <a:pt x="132" y="594"/>
                    </a:lnTo>
                    <a:lnTo>
                      <a:pt x="132" y="594"/>
                    </a:lnTo>
                    <a:lnTo>
                      <a:pt x="132" y="594"/>
                    </a:lnTo>
                    <a:lnTo>
                      <a:pt x="132" y="594"/>
                    </a:lnTo>
                    <a:lnTo>
                      <a:pt x="130" y="596"/>
                    </a:lnTo>
                    <a:lnTo>
                      <a:pt x="130" y="596"/>
                    </a:lnTo>
                    <a:lnTo>
                      <a:pt x="128" y="594"/>
                    </a:lnTo>
                    <a:lnTo>
                      <a:pt x="128" y="594"/>
                    </a:lnTo>
                    <a:lnTo>
                      <a:pt x="126" y="594"/>
                    </a:lnTo>
                    <a:lnTo>
                      <a:pt x="126" y="594"/>
                    </a:lnTo>
                    <a:lnTo>
                      <a:pt x="126" y="592"/>
                    </a:lnTo>
                    <a:lnTo>
                      <a:pt x="126" y="592"/>
                    </a:lnTo>
                    <a:lnTo>
                      <a:pt x="124" y="592"/>
                    </a:lnTo>
                    <a:lnTo>
                      <a:pt x="124" y="592"/>
                    </a:lnTo>
                    <a:lnTo>
                      <a:pt x="124" y="594"/>
                    </a:lnTo>
                    <a:lnTo>
                      <a:pt x="124" y="594"/>
                    </a:lnTo>
                    <a:lnTo>
                      <a:pt x="122" y="594"/>
                    </a:lnTo>
                    <a:lnTo>
                      <a:pt x="122" y="594"/>
                    </a:lnTo>
                    <a:lnTo>
                      <a:pt x="122" y="594"/>
                    </a:lnTo>
                    <a:lnTo>
                      <a:pt x="122" y="594"/>
                    </a:lnTo>
                    <a:lnTo>
                      <a:pt x="114" y="594"/>
                    </a:lnTo>
                    <a:lnTo>
                      <a:pt x="114" y="594"/>
                    </a:lnTo>
                    <a:lnTo>
                      <a:pt x="114" y="594"/>
                    </a:lnTo>
                    <a:lnTo>
                      <a:pt x="114" y="594"/>
                    </a:lnTo>
                    <a:lnTo>
                      <a:pt x="112" y="594"/>
                    </a:lnTo>
                    <a:lnTo>
                      <a:pt x="110" y="594"/>
                    </a:lnTo>
                    <a:lnTo>
                      <a:pt x="110" y="594"/>
                    </a:lnTo>
                    <a:lnTo>
                      <a:pt x="106" y="590"/>
                    </a:lnTo>
                    <a:lnTo>
                      <a:pt x="104" y="586"/>
                    </a:lnTo>
                    <a:lnTo>
                      <a:pt x="104" y="586"/>
                    </a:lnTo>
                    <a:lnTo>
                      <a:pt x="102" y="586"/>
                    </a:lnTo>
                    <a:lnTo>
                      <a:pt x="102" y="586"/>
                    </a:lnTo>
                    <a:lnTo>
                      <a:pt x="102" y="588"/>
                    </a:lnTo>
                    <a:lnTo>
                      <a:pt x="102" y="588"/>
                    </a:lnTo>
                    <a:lnTo>
                      <a:pt x="98" y="590"/>
                    </a:lnTo>
                    <a:lnTo>
                      <a:pt x="98" y="590"/>
                    </a:lnTo>
                    <a:lnTo>
                      <a:pt x="98" y="594"/>
                    </a:lnTo>
                    <a:lnTo>
                      <a:pt x="98" y="594"/>
                    </a:lnTo>
                    <a:lnTo>
                      <a:pt x="96" y="594"/>
                    </a:lnTo>
                    <a:lnTo>
                      <a:pt x="96" y="594"/>
                    </a:lnTo>
                    <a:lnTo>
                      <a:pt x="96" y="596"/>
                    </a:lnTo>
                    <a:lnTo>
                      <a:pt x="96" y="596"/>
                    </a:lnTo>
                    <a:lnTo>
                      <a:pt x="96" y="596"/>
                    </a:lnTo>
                    <a:lnTo>
                      <a:pt x="96" y="596"/>
                    </a:lnTo>
                    <a:lnTo>
                      <a:pt x="96" y="600"/>
                    </a:lnTo>
                    <a:lnTo>
                      <a:pt x="96" y="600"/>
                    </a:lnTo>
                    <a:lnTo>
                      <a:pt x="94" y="600"/>
                    </a:lnTo>
                    <a:lnTo>
                      <a:pt x="94" y="600"/>
                    </a:lnTo>
                    <a:lnTo>
                      <a:pt x="94" y="602"/>
                    </a:lnTo>
                    <a:lnTo>
                      <a:pt x="94" y="602"/>
                    </a:lnTo>
                    <a:lnTo>
                      <a:pt x="94" y="602"/>
                    </a:lnTo>
                    <a:lnTo>
                      <a:pt x="94" y="602"/>
                    </a:lnTo>
                    <a:lnTo>
                      <a:pt x="94" y="604"/>
                    </a:lnTo>
                    <a:lnTo>
                      <a:pt x="94" y="604"/>
                    </a:lnTo>
                    <a:lnTo>
                      <a:pt x="92" y="606"/>
                    </a:lnTo>
                    <a:lnTo>
                      <a:pt x="92" y="606"/>
                    </a:lnTo>
                    <a:lnTo>
                      <a:pt x="90" y="608"/>
                    </a:lnTo>
                    <a:lnTo>
                      <a:pt x="90" y="608"/>
                    </a:lnTo>
                    <a:lnTo>
                      <a:pt x="88" y="610"/>
                    </a:lnTo>
                    <a:lnTo>
                      <a:pt x="88" y="610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86" y="612"/>
                    </a:lnTo>
                    <a:lnTo>
                      <a:pt x="86" y="612"/>
                    </a:lnTo>
                    <a:lnTo>
                      <a:pt x="86" y="612"/>
                    </a:lnTo>
                    <a:lnTo>
                      <a:pt x="86" y="612"/>
                    </a:lnTo>
                    <a:lnTo>
                      <a:pt x="86" y="612"/>
                    </a:lnTo>
                    <a:lnTo>
                      <a:pt x="86" y="612"/>
                    </a:lnTo>
                    <a:lnTo>
                      <a:pt x="86" y="614"/>
                    </a:lnTo>
                    <a:lnTo>
                      <a:pt x="86" y="614"/>
                    </a:lnTo>
                    <a:lnTo>
                      <a:pt x="84" y="614"/>
                    </a:lnTo>
                    <a:lnTo>
                      <a:pt x="84" y="614"/>
                    </a:lnTo>
                    <a:lnTo>
                      <a:pt x="84" y="614"/>
                    </a:lnTo>
                    <a:lnTo>
                      <a:pt x="84" y="614"/>
                    </a:lnTo>
                    <a:lnTo>
                      <a:pt x="80" y="616"/>
                    </a:lnTo>
                    <a:lnTo>
                      <a:pt x="80" y="616"/>
                    </a:lnTo>
                    <a:lnTo>
                      <a:pt x="80" y="616"/>
                    </a:lnTo>
                    <a:lnTo>
                      <a:pt x="80" y="616"/>
                    </a:lnTo>
                    <a:lnTo>
                      <a:pt x="78" y="616"/>
                    </a:lnTo>
                    <a:lnTo>
                      <a:pt x="78" y="616"/>
                    </a:lnTo>
                    <a:lnTo>
                      <a:pt x="76" y="618"/>
                    </a:lnTo>
                    <a:lnTo>
                      <a:pt x="76" y="618"/>
                    </a:lnTo>
                    <a:lnTo>
                      <a:pt x="74" y="618"/>
                    </a:lnTo>
                    <a:lnTo>
                      <a:pt x="74" y="618"/>
                    </a:lnTo>
                    <a:lnTo>
                      <a:pt x="74" y="620"/>
                    </a:lnTo>
                    <a:lnTo>
                      <a:pt x="74" y="620"/>
                    </a:lnTo>
                    <a:lnTo>
                      <a:pt x="70" y="624"/>
                    </a:lnTo>
                    <a:lnTo>
                      <a:pt x="70" y="624"/>
                    </a:lnTo>
                    <a:lnTo>
                      <a:pt x="68" y="630"/>
                    </a:lnTo>
                    <a:lnTo>
                      <a:pt x="68" y="630"/>
                    </a:lnTo>
                    <a:lnTo>
                      <a:pt x="68" y="630"/>
                    </a:lnTo>
                    <a:lnTo>
                      <a:pt x="68" y="630"/>
                    </a:lnTo>
                    <a:lnTo>
                      <a:pt x="68" y="632"/>
                    </a:lnTo>
                    <a:lnTo>
                      <a:pt x="68" y="632"/>
                    </a:lnTo>
                    <a:lnTo>
                      <a:pt x="66" y="634"/>
                    </a:lnTo>
                    <a:lnTo>
                      <a:pt x="66" y="634"/>
                    </a:lnTo>
                    <a:lnTo>
                      <a:pt x="66" y="640"/>
                    </a:lnTo>
                    <a:lnTo>
                      <a:pt x="66" y="640"/>
                    </a:lnTo>
                    <a:lnTo>
                      <a:pt x="64" y="640"/>
                    </a:lnTo>
                    <a:lnTo>
                      <a:pt x="64" y="642"/>
                    </a:lnTo>
                    <a:lnTo>
                      <a:pt x="64" y="642"/>
                    </a:lnTo>
                    <a:lnTo>
                      <a:pt x="64" y="642"/>
                    </a:lnTo>
                    <a:lnTo>
                      <a:pt x="64" y="642"/>
                    </a:lnTo>
                    <a:lnTo>
                      <a:pt x="64" y="646"/>
                    </a:lnTo>
                    <a:lnTo>
                      <a:pt x="64" y="646"/>
                    </a:lnTo>
                    <a:lnTo>
                      <a:pt x="66" y="646"/>
                    </a:lnTo>
                    <a:lnTo>
                      <a:pt x="66" y="646"/>
                    </a:lnTo>
                    <a:lnTo>
                      <a:pt x="66" y="656"/>
                    </a:lnTo>
                    <a:lnTo>
                      <a:pt x="66" y="656"/>
                    </a:lnTo>
                    <a:lnTo>
                      <a:pt x="66" y="656"/>
                    </a:lnTo>
                    <a:lnTo>
                      <a:pt x="66" y="656"/>
                    </a:lnTo>
                    <a:lnTo>
                      <a:pt x="66" y="656"/>
                    </a:lnTo>
                    <a:lnTo>
                      <a:pt x="66" y="656"/>
                    </a:lnTo>
                    <a:lnTo>
                      <a:pt x="66" y="656"/>
                    </a:lnTo>
                    <a:lnTo>
                      <a:pt x="66" y="656"/>
                    </a:lnTo>
                    <a:lnTo>
                      <a:pt x="64" y="660"/>
                    </a:lnTo>
                    <a:lnTo>
                      <a:pt x="64" y="660"/>
                    </a:lnTo>
                    <a:lnTo>
                      <a:pt x="62" y="662"/>
                    </a:lnTo>
                    <a:lnTo>
                      <a:pt x="62" y="662"/>
                    </a:lnTo>
                    <a:lnTo>
                      <a:pt x="62" y="664"/>
                    </a:lnTo>
                    <a:lnTo>
                      <a:pt x="62" y="664"/>
                    </a:lnTo>
                    <a:lnTo>
                      <a:pt x="60" y="666"/>
                    </a:lnTo>
                    <a:lnTo>
                      <a:pt x="60" y="666"/>
                    </a:lnTo>
                    <a:lnTo>
                      <a:pt x="60" y="666"/>
                    </a:lnTo>
                    <a:lnTo>
                      <a:pt x="60" y="666"/>
                    </a:lnTo>
                    <a:lnTo>
                      <a:pt x="56" y="672"/>
                    </a:lnTo>
                    <a:lnTo>
                      <a:pt x="56" y="672"/>
                    </a:lnTo>
                    <a:lnTo>
                      <a:pt x="54" y="672"/>
                    </a:lnTo>
                    <a:lnTo>
                      <a:pt x="54" y="672"/>
                    </a:lnTo>
                    <a:lnTo>
                      <a:pt x="48" y="678"/>
                    </a:lnTo>
                    <a:lnTo>
                      <a:pt x="48" y="678"/>
                    </a:lnTo>
                    <a:lnTo>
                      <a:pt x="46" y="678"/>
                    </a:lnTo>
                    <a:lnTo>
                      <a:pt x="46" y="678"/>
                    </a:lnTo>
                    <a:lnTo>
                      <a:pt x="46" y="680"/>
                    </a:lnTo>
                    <a:lnTo>
                      <a:pt x="46" y="680"/>
                    </a:lnTo>
                    <a:lnTo>
                      <a:pt x="44" y="682"/>
                    </a:lnTo>
                    <a:lnTo>
                      <a:pt x="44" y="682"/>
                    </a:lnTo>
                    <a:lnTo>
                      <a:pt x="42" y="684"/>
                    </a:lnTo>
                    <a:lnTo>
                      <a:pt x="42" y="684"/>
                    </a:lnTo>
                    <a:lnTo>
                      <a:pt x="42" y="684"/>
                    </a:lnTo>
                    <a:lnTo>
                      <a:pt x="42" y="684"/>
                    </a:lnTo>
                    <a:lnTo>
                      <a:pt x="38" y="684"/>
                    </a:lnTo>
                    <a:lnTo>
                      <a:pt x="38" y="684"/>
                    </a:lnTo>
                    <a:lnTo>
                      <a:pt x="36" y="688"/>
                    </a:lnTo>
                    <a:lnTo>
                      <a:pt x="36" y="688"/>
                    </a:lnTo>
                    <a:lnTo>
                      <a:pt x="34" y="688"/>
                    </a:lnTo>
                    <a:lnTo>
                      <a:pt x="34" y="688"/>
                    </a:lnTo>
                    <a:lnTo>
                      <a:pt x="34" y="692"/>
                    </a:lnTo>
                    <a:lnTo>
                      <a:pt x="34" y="692"/>
                    </a:lnTo>
                    <a:lnTo>
                      <a:pt x="34" y="692"/>
                    </a:lnTo>
                    <a:lnTo>
                      <a:pt x="34" y="692"/>
                    </a:lnTo>
                    <a:lnTo>
                      <a:pt x="34" y="694"/>
                    </a:lnTo>
                    <a:lnTo>
                      <a:pt x="34" y="694"/>
                    </a:lnTo>
                    <a:lnTo>
                      <a:pt x="32" y="694"/>
                    </a:lnTo>
                    <a:lnTo>
                      <a:pt x="30" y="696"/>
                    </a:lnTo>
                    <a:lnTo>
                      <a:pt x="30" y="696"/>
                    </a:lnTo>
                    <a:lnTo>
                      <a:pt x="30" y="696"/>
                    </a:lnTo>
                    <a:lnTo>
                      <a:pt x="30" y="696"/>
                    </a:lnTo>
                    <a:lnTo>
                      <a:pt x="26" y="700"/>
                    </a:lnTo>
                    <a:lnTo>
                      <a:pt x="26" y="700"/>
                    </a:lnTo>
                    <a:lnTo>
                      <a:pt x="26" y="700"/>
                    </a:lnTo>
                    <a:lnTo>
                      <a:pt x="26" y="700"/>
                    </a:lnTo>
                    <a:lnTo>
                      <a:pt x="26" y="702"/>
                    </a:lnTo>
                    <a:lnTo>
                      <a:pt x="26" y="702"/>
                    </a:lnTo>
                    <a:lnTo>
                      <a:pt x="26" y="706"/>
                    </a:lnTo>
                    <a:lnTo>
                      <a:pt x="26" y="706"/>
                    </a:lnTo>
                    <a:lnTo>
                      <a:pt x="24" y="706"/>
                    </a:lnTo>
                    <a:lnTo>
                      <a:pt x="24" y="706"/>
                    </a:lnTo>
                    <a:lnTo>
                      <a:pt x="24" y="708"/>
                    </a:lnTo>
                    <a:lnTo>
                      <a:pt x="24" y="708"/>
                    </a:lnTo>
                    <a:lnTo>
                      <a:pt x="22" y="710"/>
                    </a:lnTo>
                    <a:lnTo>
                      <a:pt x="22" y="710"/>
                    </a:lnTo>
                    <a:lnTo>
                      <a:pt x="22" y="710"/>
                    </a:lnTo>
                    <a:lnTo>
                      <a:pt x="22" y="710"/>
                    </a:lnTo>
                    <a:lnTo>
                      <a:pt x="22" y="710"/>
                    </a:lnTo>
                    <a:lnTo>
                      <a:pt x="22" y="710"/>
                    </a:lnTo>
                    <a:lnTo>
                      <a:pt x="22" y="712"/>
                    </a:lnTo>
                    <a:lnTo>
                      <a:pt x="22" y="712"/>
                    </a:lnTo>
                    <a:lnTo>
                      <a:pt x="22" y="712"/>
                    </a:lnTo>
                    <a:lnTo>
                      <a:pt x="22" y="712"/>
                    </a:lnTo>
                    <a:lnTo>
                      <a:pt x="22" y="714"/>
                    </a:lnTo>
                    <a:lnTo>
                      <a:pt x="22" y="714"/>
                    </a:lnTo>
                    <a:lnTo>
                      <a:pt x="20" y="714"/>
                    </a:lnTo>
                    <a:lnTo>
                      <a:pt x="20" y="714"/>
                    </a:lnTo>
                    <a:lnTo>
                      <a:pt x="20" y="716"/>
                    </a:lnTo>
                    <a:lnTo>
                      <a:pt x="20" y="716"/>
                    </a:lnTo>
                    <a:lnTo>
                      <a:pt x="20" y="716"/>
                    </a:lnTo>
                    <a:lnTo>
                      <a:pt x="20" y="716"/>
                    </a:lnTo>
                    <a:lnTo>
                      <a:pt x="20" y="718"/>
                    </a:lnTo>
                    <a:lnTo>
                      <a:pt x="20" y="718"/>
                    </a:lnTo>
                    <a:lnTo>
                      <a:pt x="18" y="718"/>
                    </a:lnTo>
                    <a:lnTo>
                      <a:pt x="18" y="718"/>
                    </a:lnTo>
                    <a:lnTo>
                      <a:pt x="18" y="722"/>
                    </a:lnTo>
                    <a:lnTo>
                      <a:pt x="18" y="722"/>
                    </a:lnTo>
                    <a:lnTo>
                      <a:pt x="16" y="722"/>
                    </a:lnTo>
                    <a:lnTo>
                      <a:pt x="16" y="722"/>
                    </a:lnTo>
                    <a:lnTo>
                      <a:pt x="16" y="724"/>
                    </a:lnTo>
                    <a:lnTo>
                      <a:pt x="16" y="724"/>
                    </a:lnTo>
                    <a:lnTo>
                      <a:pt x="14" y="724"/>
                    </a:lnTo>
                    <a:lnTo>
                      <a:pt x="14" y="724"/>
                    </a:lnTo>
                    <a:lnTo>
                      <a:pt x="14" y="724"/>
                    </a:lnTo>
                    <a:lnTo>
                      <a:pt x="14" y="724"/>
                    </a:lnTo>
                    <a:lnTo>
                      <a:pt x="14" y="724"/>
                    </a:lnTo>
                    <a:lnTo>
                      <a:pt x="14" y="724"/>
                    </a:lnTo>
                    <a:lnTo>
                      <a:pt x="14" y="726"/>
                    </a:lnTo>
                    <a:lnTo>
                      <a:pt x="14" y="726"/>
                    </a:lnTo>
                    <a:lnTo>
                      <a:pt x="14" y="728"/>
                    </a:lnTo>
                    <a:lnTo>
                      <a:pt x="14" y="728"/>
                    </a:lnTo>
                    <a:lnTo>
                      <a:pt x="14" y="728"/>
                    </a:lnTo>
                    <a:lnTo>
                      <a:pt x="14" y="728"/>
                    </a:lnTo>
                    <a:lnTo>
                      <a:pt x="12" y="728"/>
                    </a:lnTo>
                    <a:lnTo>
                      <a:pt x="12" y="728"/>
                    </a:lnTo>
                    <a:lnTo>
                      <a:pt x="12" y="732"/>
                    </a:lnTo>
                    <a:lnTo>
                      <a:pt x="12" y="732"/>
                    </a:lnTo>
                    <a:lnTo>
                      <a:pt x="10" y="734"/>
                    </a:lnTo>
                    <a:lnTo>
                      <a:pt x="10" y="734"/>
                    </a:lnTo>
                    <a:lnTo>
                      <a:pt x="10" y="736"/>
                    </a:lnTo>
                    <a:lnTo>
                      <a:pt x="10" y="736"/>
                    </a:lnTo>
                    <a:lnTo>
                      <a:pt x="10" y="736"/>
                    </a:lnTo>
                    <a:lnTo>
                      <a:pt x="10" y="736"/>
                    </a:lnTo>
                    <a:lnTo>
                      <a:pt x="8" y="740"/>
                    </a:lnTo>
                    <a:lnTo>
                      <a:pt x="8" y="742"/>
                    </a:lnTo>
                    <a:lnTo>
                      <a:pt x="8" y="742"/>
                    </a:lnTo>
                    <a:lnTo>
                      <a:pt x="6" y="742"/>
                    </a:lnTo>
                    <a:lnTo>
                      <a:pt x="6" y="742"/>
                    </a:lnTo>
                    <a:lnTo>
                      <a:pt x="4" y="744"/>
                    </a:lnTo>
                    <a:lnTo>
                      <a:pt x="4" y="744"/>
                    </a:lnTo>
                    <a:lnTo>
                      <a:pt x="4" y="744"/>
                    </a:lnTo>
                    <a:lnTo>
                      <a:pt x="4" y="744"/>
                    </a:lnTo>
                    <a:lnTo>
                      <a:pt x="4" y="748"/>
                    </a:lnTo>
                    <a:lnTo>
                      <a:pt x="4" y="748"/>
                    </a:lnTo>
                    <a:lnTo>
                      <a:pt x="4" y="748"/>
                    </a:lnTo>
                    <a:lnTo>
                      <a:pt x="4" y="748"/>
                    </a:lnTo>
                    <a:lnTo>
                      <a:pt x="4" y="748"/>
                    </a:lnTo>
                    <a:lnTo>
                      <a:pt x="4" y="748"/>
                    </a:lnTo>
                    <a:lnTo>
                      <a:pt x="4" y="748"/>
                    </a:lnTo>
                    <a:lnTo>
                      <a:pt x="4" y="748"/>
                    </a:lnTo>
                    <a:lnTo>
                      <a:pt x="4" y="750"/>
                    </a:lnTo>
                    <a:lnTo>
                      <a:pt x="4" y="750"/>
                    </a:lnTo>
                    <a:lnTo>
                      <a:pt x="4" y="754"/>
                    </a:lnTo>
                    <a:lnTo>
                      <a:pt x="4" y="754"/>
                    </a:lnTo>
                    <a:lnTo>
                      <a:pt x="4" y="754"/>
                    </a:lnTo>
                    <a:lnTo>
                      <a:pt x="4" y="754"/>
                    </a:lnTo>
                    <a:lnTo>
                      <a:pt x="6" y="758"/>
                    </a:lnTo>
                    <a:lnTo>
                      <a:pt x="6" y="758"/>
                    </a:lnTo>
                    <a:lnTo>
                      <a:pt x="8" y="758"/>
                    </a:lnTo>
                    <a:lnTo>
                      <a:pt x="8" y="758"/>
                    </a:lnTo>
                    <a:lnTo>
                      <a:pt x="8" y="760"/>
                    </a:lnTo>
                    <a:lnTo>
                      <a:pt x="8" y="760"/>
                    </a:lnTo>
                    <a:lnTo>
                      <a:pt x="8" y="760"/>
                    </a:lnTo>
                    <a:lnTo>
                      <a:pt x="8" y="760"/>
                    </a:lnTo>
                    <a:lnTo>
                      <a:pt x="8" y="762"/>
                    </a:lnTo>
                    <a:lnTo>
                      <a:pt x="8" y="764"/>
                    </a:lnTo>
                    <a:lnTo>
                      <a:pt x="8" y="764"/>
                    </a:lnTo>
                    <a:lnTo>
                      <a:pt x="8" y="764"/>
                    </a:lnTo>
                    <a:lnTo>
                      <a:pt x="8" y="764"/>
                    </a:lnTo>
                    <a:lnTo>
                      <a:pt x="8" y="770"/>
                    </a:lnTo>
                    <a:lnTo>
                      <a:pt x="8" y="770"/>
                    </a:lnTo>
                    <a:lnTo>
                      <a:pt x="8" y="770"/>
                    </a:lnTo>
                    <a:lnTo>
                      <a:pt x="8" y="770"/>
                    </a:lnTo>
                    <a:lnTo>
                      <a:pt x="8" y="774"/>
                    </a:lnTo>
                    <a:lnTo>
                      <a:pt x="8" y="774"/>
                    </a:lnTo>
                    <a:lnTo>
                      <a:pt x="8" y="774"/>
                    </a:lnTo>
                    <a:lnTo>
                      <a:pt x="8" y="774"/>
                    </a:lnTo>
                    <a:lnTo>
                      <a:pt x="8" y="778"/>
                    </a:lnTo>
                    <a:lnTo>
                      <a:pt x="8" y="778"/>
                    </a:lnTo>
                    <a:lnTo>
                      <a:pt x="10" y="778"/>
                    </a:lnTo>
                    <a:lnTo>
                      <a:pt x="10" y="778"/>
                    </a:lnTo>
                    <a:lnTo>
                      <a:pt x="10" y="780"/>
                    </a:lnTo>
                    <a:lnTo>
                      <a:pt x="10" y="780"/>
                    </a:lnTo>
                    <a:lnTo>
                      <a:pt x="10" y="780"/>
                    </a:lnTo>
                    <a:lnTo>
                      <a:pt x="10" y="780"/>
                    </a:lnTo>
                    <a:lnTo>
                      <a:pt x="10" y="786"/>
                    </a:lnTo>
                    <a:lnTo>
                      <a:pt x="10" y="786"/>
                    </a:lnTo>
                    <a:lnTo>
                      <a:pt x="10" y="788"/>
                    </a:lnTo>
                    <a:lnTo>
                      <a:pt x="10" y="788"/>
                    </a:lnTo>
                    <a:lnTo>
                      <a:pt x="10" y="788"/>
                    </a:lnTo>
                    <a:lnTo>
                      <a:pt x="10" y="788"/>
                    </a:lnTo>
                    <a:lnTo>
                      <a:pt x="10" y="788"/>
                    </a:lnTo>
                    <a:lnTo>
                      <a:pt x="10" y="796"/>
                    </a:lnTo>
                    <a:lnTo>
                      <a:pt x="10" y="796"/>
                    </a:lnTo>
                    <a:lnTo>
                      <a:pt x="10" y="796"/>
                    </a:lnTo>
                    <a:lnTo>
                      <a:pt x="10" y="796"/>
                    </a:lnTo>
                    <a:lnTo>
                      <a:pt x="10" y="798"/>
                    </a:lnTo>
                    <a:lnTo>
                      <a:pt x="10" y="798"/>
                    </a:lnTo>
                    <a:lnTo>
                      <a:pt x="8" y="798"/>
                    </a:lnTo>
                    <a:lnTo>
                      <a:pt x="8" y="798"/>
                    </a:lnTo>
                    <a:lnTo>
                      <a:pt x="8" y="802"/>
                    </a:lnTo>
                    <a:lnTo>
                      <a:pt x="8" y="802"/>
                    </a:lnTo>
                    <a:lnTo>
                      <a:pt x="8" y="802"/>
                    </a:lnTo>
                    <a:lnTo>
                      <a:pt x="8" y="802"/>
                    </a:lnTo>
                    <a:lnTo>
                      <a:pt x="8" y="802"/>
                    </a:lnTo>
                    <a:lnTo>
                      <a:pt x="8" y="802"/>
                    </a:lnTo>
                    <a:lnTo>
                      <a:pt x="8" y="802"/>
                    </a:lnTo>
                    <a:lnTo>
                      <a:pt x="8" y="802"/>
                    </a:lnTo>
                    <a:lnTo>
                      <a:pt x="6" y="810"/>
                    </a:lnTo>
                    <a:lnTo>
                      <a:pt x="6" y="810"/>
                    </a:lnTo>
                    <a:lnTo>
                      <a:pt x="8" y="810"/>
                    </a:lnTo>
                    <a:lnTo>
                      <a:pt x="8" y="810"/>
                    </a:lnTo>
                    <a:lnTo>
                      <a:pt x="8" y="814"/>
                    </a:lnTo>
                    <a:lnTo>
                      <a:pt x="8" y="814"/>
                    </a:lnTo>
                    <a:lnTo>
                      <a:pt x="6" y="814"/>
                    </a:lnTo>
                    <a:lnTo>
                      <a:pt x="6" y="814"/>
                    </a:lnTo>
                    <a:lnTo>
                      <a:pt x="4" y="818"/>
                    </a:lnTo>
                    <a:lnTo>
                      <a:pt x="4" y="818"/>
                    </a:lnTo>
                    <a:lnTo>
                      <a:pt x="4" y="818"/>
                    </a:lnTo>
                    <a:lnTo>
                      <a:pt x="4" y="818"/>
                    </a:lnTo>
                    <a:lnTo>
                      <a:pt x="2" y="818"/>
                    </a:lnTo>
                    <a:lnTo>
                      <a:pt x="2" y="818"/>
                    </a:lnTo>
                    <a:lnTo>
                      <a:pt x="2" y="822"/>
                    </a:lnTo>
                    <a:lnTo>
                      <a:pt x="2" y="822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2" y="824"/>
                    </a:lnTo>
                    <a:lnTo>
                      <a:pt x="2" y="824"/>
                    </a:lnTo>
                    <a:lnTo>
                      <a:pt x="4" y="832"/>
                    </a:lnTo>
                    <a:lnTo>
                      <a:pt x="4" y="832"/>
                    </a:lnTo>
                    <a:lnTo>
                      <a:pt x="6" y="834"/>
                    </a:lnTo>
                    <a:lnTo>
                      <a:pt x="6" y="834"/>
                    </a:lnTo>
                    <a:lnTo>
                      <a:pt x="6" y="838"/>
                    </a:lnTo>
                    <a:lnTo>
                      <a:pt x="6" y="838"/>
                    </a:lnTo>
                    <a:lnTo>
                      <a:pt x="6" y="838"/>
                    </a:lnTo>
                    <a:lnTo>
                      <a:pt x="6" y="838"/>
                    </a:lnTo>
                    <a:lnTo>
                      <a:pt x="6" y="840"/>
                    </a:lnTo>
                    <a:lnTo>
                      <a:pt x="6" y="840"/>
                    </a:lnTo>
                    <a:lnTo>
                      <a:pt x="8" y="842"/>
                    </a:lnTo>
                    <a:lnTo>
                      <a:pt x="8" y="842"/>
                    </a:lnTo>
                    <a:lnTo>
                      <a:pt x="8" y="842"/>
                    </a:lnTo>
                    <a:lnTo>
                      <a:pt x="8" y="842"/>
                    </a:lnTo>
                    <a:lnTo>
                      <a:pt x="6" y="842"/>
                    </a:lnTo>
                    <a:lnTo>
                      <a:pt x="6" y="842"/>
                    </a:lnTo>
                    <a:lnTo>
                      <a:pt x="6" y="844"/>
                    </a:lnTo>
                    <a:lnTo>
                      <a:pt x="6" y="844"/>
                    </a:lnTo>
                    <a:lnTo>
                      <a:pt x="8" y="846"/>
                    </a:lnTo>
                    <a:lnTo>
                      <a:pt x="8" y="846"/>
                    </a:lnTo>
                    <a:lnTo>
                      <a:pt x="8" y="846"/>
                    </a:lnTo>
                    <a:lnTo>
                      <a:pt x="8" y="848"/>
                    </a:lnTo>
                    <a:lnTo>
                      <a:pt x="8" y="848"/>
                    </a:lnTo>
                    <a:lnTo>
                      <a:pt x="10" y="850"/>
                    </a:lnTo>
                    <a:lnTo>
                      <a:pt x="10" y="850"/>
                    </a:lnTo>
                    <a:lnTo>
                      <a:pt x="14" y="850"/>
                    </a:lnTo>
                    <a:lnTo>
                      <a:pt x="14" y="850"/>
                    </a:lnTo>
                    <a:lnTo>
                      <a:pt x="14" y="852"/>
                    </a:lnTo>
                    <a:lnTo>
                      <a:pt x="14" y="852"/>
                    </a:lnTo>
                    <a:lnTo>
                      <a:pt x="16" y="852"/>
                    </a:lnTo>
                    <a:lnTo>
                      <a:pt x="16" y="852"/>
                    </a:lnTo>
                    <a:lnTo>
                      <a:pt x="16" y="854"/>
                    </a:lnTo>
                    <a:lnTo>
                      <a:pt x="16" y="854"/>
                    </a:lnTo>
                    <a:lnTo>
                      <a:pt x="16" y="854"/>
                    </a:lnTo>
                    <a:lnTo>
                      <a:pt x="16" y="856"/>
                    </a:lnTo>
                    <a:lnTo>
                      <a:pt x="16" y="856"/>
                    </a:lnTo>
                    <a:lnTo>
                      <a:pt x="16" y="856"/>
                    </a:lnTo>
                    <a:lnTo>
                      <a:pt x="16" y="858"/>
                    </a:lnTo>
                    <a:lnTo>
                      <a:pt x="16" y="858"/>
                    </a:lnTo>
                    <a:lnTo>
                      <a:pt x="16" y="858"/>
                    </a:lnTo>
                    <a:lnTo>
                      <a:pt x="16" y="858"/>
                    </a:lnTo>
                    <a:lnTo>
                      <a:pt x="20" y="860"/>
                    </a:lnTo>
                    <a:lnTo>
                      <a:pt x="20" y="860"/>
                    </a:lnTo>
                    <a:lnTo>
                      <a:pt x="20" y="860"/>
                    </a:lnTo>
                    <a:lnTo>
                      <a:pt x="20" y="860"/>
                    </a:lnTo>
                    <a:lnTo>
                      <a:pt x="22" y="860"/>
                    </a:lnTo>
                    <a:lnTo>
                      <a:pt x="22" y="860"/>
                    </a:lnTo>
                    <a:lnTo>
                      <a:pt x="24" y="864"/>
                    </a:lnTo>
                    <a:lnTo>
                      <a:pt x="24" y="864"/>
                    </a:lnTo>
                    <a:lnTo>
                      <a:pt x="24" y="864"/>
                    </a:lnTo>
                    <a:lnTo>
                      <a:pt x="24" y="864"/>
                    </a:lnTo>
                    <a:lnTo>
                      <a:pt x="24" y="866"/>
                    </a:lnTo>
                    <a:lnTo>
                      <a:pt x="24" y="866"/>
                    </a:lnTo>
                    <a:lnTo>
                      <a:pt x="24" y="866"/>
                    </a:lnTo>
                    <a:lnTo>
                      <a:pt x="24" y="866"/>
                    </a:lnTo>
                    <a:lnTo>
                      <a:pt x="24" y="866"/>
                    </a:lnTo>
                    <a:lnTo>
                      <a:pt x="24" y="868"/>
                    </a:lnTo>
                    <a:lnTo>
                      <a:pt x="24" y="868"/>
                    </a:lnTo>
                    <a:lnTo>
                      <a:pt x="26" y="868"/>
                    </a:lnTo>
                    <a:lnTo>
                      <a:pt x="26" y="868"/>
                    </a:lnTo>
                    <a:lnTo>
                      <a:pt x="26" y="870"/>
                    </a:lnTo>
                    <a:lnTo>
                      <a:pt x="26" y="870"/>
                    </a:lnTo>
                    <a:lnTo>
                      <a:pt x="30" y="870"/>
                    </a:lnTo>
                    <a:lnTo>
                      <a:pt x="30" y="870"/>
                    </a:lnTo>
                    <a:lnTo>
                      <a:pt x="28" y="876"/>
                    </a:lnTo>
                    <a:lnTo>
                      <a:pt x="28" y="876"/>
                    </a:lnTo>
                    <a:lnTo>
                      <a:pt x="30" y="876"/>
                    </a:lnTo>
                    <a:lnTo>
                      <a:pt x="30" y="876"/>
                    </a:lnTo>
                    <a:lnTo>
                      <a:pt x="30" y="880"/>
                    </a:lnTo>
                    <a:lnTo>
                      <a:pt x="30" y="880"/>
                    </a:lnTo>
                    <a:lnTo>
                      <a:pt x="34" y="882"/>
                    </a:lnTo>
                    <a:lnTo>
                      <a:pt x="34" y="882"/>
                    </a:lnTo>
                    <a:lnTo>
                      <a:pt x="34" y="884"/>
                    </a:lnTo>
                    <a:lnTo>
                      <a:pt x="34" y="884"/>
                    </a:lnTo>
                    <a:lnTo>
                      <a:pt x="34" y="884"/>
                    </a:lnTo>
                    <a:lnTo>
                      <a:pt x="34" y="886"/>
                    </a:lnTo>
                    <a:lnTo>
                      <a:pt x="34" y="886"/>
                    </a:lnTo>
                    <a:lnTo>
                      <a:pt x="34" y="886"/>
                    </a:lnTo>
                    <a:lnTo>
                      <a:pt x="34" y="886"/>
                    </a:lnTo>
                    <a:lnTo>
                      <a:pt x="34" y="888"/>
                    </a:lnTo>
                    <a:lnTo>
                      <a:pt x="34" y="888"/>
                    </a:lnTo>
                    <a:lnTo>
                      <a:pt x="34" y="888"/>
                    </a:lnTo>
                    <a:lnTo>
                      <a:pt x="34" y="888"/>
                    </a:lnTo>
                    <a:lnTo>
                      <a:pt x="34" y="888"/>
                    </a:lnTo>
                    <a:lnTo>
                      <a:pt x="36" y="890"/>
                    </a:lnTo>
                    <a:lnTo>
                      <a:pt x="36" y="890"/>
                    </a:lnTo>
                    <a:lnTo>
                      <a:pt x="36" y="890"/>
                    </a:lnTo>
                    <a:lnTo>
                      <a:pt x="36" y="890"/>
                    </a:lnTo>
                    <a:lnTo>
                      <a:pt x="36" y="892"/>
                    </a:lnTo>
                    <a:lnTo>
                      <a:pt x="36" y="892"/>
                    </a:lnTo>
                    <a:lnTo>
                      <a:pt x="34" y="892"/>
                    </a:lnTo>
                    <a:lnTo>
                      <a:pt x="34" y="892"/>
                    </a:lnTo>
                    <a:lnTo>
                      <a:pt x="34" y="892"/>
                    </a:lnTo>
                    <a:lnTo>
                      <a:pt x="34" y="892"/>
                    </a:lnTo>
                    <a:lnTo>
                      <a:pt x="38" y="894"/>
                    </a:lnTo>
                    <a:lnTo>
                      <a:pt x="38" y="894"/>
                    </a:lnTo>
                    <a:lnTo>
                      <a:pt x="38" y="898"/>
                    </a:lnTo>
                    <a:lnTo>
                      <a:pt x="38" y="898"/>
                    </a:lnTo>
                    <a:lnTo>
                      <a:pt x="40" y="898"/>
                    </a:lnTo>
                    <a:lnTo>
                      <a:pt x="40" y="898"/>
                    </a:lnTo>
                    <a:lnTo>
                      <a:pt x="42" y="902"/>
                    </a:lnTo>
                    <a:lnTo>
                      <a:pt x="42" y="904"/>
                    </a:lnTo>
                    <a:lnTo>
                      <a:pt x="42" y="904"/>
                    </a:lnTo>
                    <a:lnTo>
                      <a:pt x="44" y="904"/>
                    </a:lnTo>
                    <a:lnTo>
                      <a:pt x="44" y="904"/>
                    </a:lnTo>
                    <a:lnTo>
                      <a:pt x="44" y="906"/>
                    </a:lnTo>
                    <a:lnTo>
                      <a:pt x="44" y="906"/>
                    </a:lnTo>
                    <a:lnTo>
                      <a:pt x="48" y="906"/>
                    </a:lnTo>
                    <a:lnTo>
                      <a:pt x="48" y="906"/>
                    </a:lnTo>
                    <a:lnTo>
                      <a:pt x="52" y="910"/>
                    </a:lnTo>
                    <a:lnTo>
                      <a:pt x="52" y="910"/>
                    </a:lnTo>
                    <a:lnTo>
                      <a:pt x="52" y="910"/>
                    </a:lnTo>
                    <a:lnTo>
                      <a:pt x="52" y="910"/>
                    </a:lnTo>
                    <a:lnTo>
                      <a:pt x="54" y="912"/>
                    </a:lnTo>
                    <a:lnTo>
                      <a:pt x="54" y="912"/>
                    </a:lnTo>
                    <a:lnTo>
                      <a:pt x="54" y="914"/>
                    </a:lnTo>
                    <a:lnTo>
                      <a:pt x="54" y="914"/>
                    </a:lnTo>
                    <a:lnTo>
                      <a:pt x="54" y="914"/>
                    </a:lnTo>
                    <a:lnTo>
                      <a:pt x="54" y="914"/>
                    </a:lnTo>
                    <a:lnTo>
                      <a:pt x="56" y="914"/>
                    </a:lnTo>
                    <a:lnTo>
                      <a:pt x="56" y="914"/>
                    </a:lnTo>
                    <a:lnTo>
                      <a:pt x="58" y="914"/>
                    </a:lnTo>
                    <a:lnTo>
                      <a:pt x="58" y="914"/>
                    </a:lnTo>
                    <a:lnTo>
                      <a:pt x="58" y="916"/>
                    </a:lnTo>
                    <a:lnTo>
                      <a:pt x="58" y="916"/>
                    </a:lnTo>
                    <a:lnTo>
                      <a:pt x="62" y="918"/>
                    </a:lnTo>
                    <a:lnTo>
                      <a:pt x="62" y="918"/>
                    </a:lnTo>
                    <a:lnTo>
                      <a:pt x="62" y="920"/>
                    </a:lnTo>
                    <a:lnTo>
                      <a:pt x="66" y="920"/>
                    </a:lnTo>
                    <a:lnTo>
                      <a:pt x="66" y="920"/>
                    </a:lnTo>
                    <a:lnTo>
                      <a:pt x="68" y="926"/>
                    </a:lnTo>
                    <a:lnTo>
                      <a:pt x="72" y="928"/>
                    </a:lnTo>
                    <a:lnTo>
                      <a:pt x="72" y="928"/>
                    </a:lnTo>
                    <a:lnTo>
                      <a:pt x="74" y="930"/>
                    </a:lnTo>
                    <a:lnTo>
                      <a:pt x="74" y="930"/>
                    </a:lnTo>
                    <a:lnTo>
                      <a:pt x="78" y="930"/>
                    </a:lnTo>
                    <a:lnTo>
                      <a:pt x="78" y="930"/>
                    </a:lnTo>
                    <a:lnTo>
                      <a:pt x="78" y="932"/>
                    </a:lnTo>
                    <a:lnTo>
                      <a:pt x="78" y="932"/>
                    </a:lnTo>
                    <a:lnTo>
                      <a:pt x="80" y="934"/>
                    </a:lnTo>
                    <a:lnTo>
                      <a:pt x="80" y="934"/>
                    </a:lnTo>
                    <a:lnTo>
                      <a:pt x="86" y="932"/>
                    </a:lnTo>
                    <a:lnTo>
                      <a:pt x="90" y="930"/>
                    </a:lnTo>
                    <a:lnTo>
                      <a:pt x="98" y="924"/>
                    </a:lnTo>
                    <a:lnTo>
                      <a:pt x="98" y="924"/>
                    </a:lnTo>
                    <a:lnTo>
                      <a:pt x="112" y="924"/>
                    </a:lnTo>
                    <a:lnTo>
                      <a:pt x="112" y="924"/>
                    </a:lnTo>
                    <a:lnTo>
                      <a:pt x="112" y="926"/>
                    </a:lnTo>
                    <a:lnTo>
                      <a:pt x="112" y="926"/>
                    </a:lnTo>
                    <a:lnTo>
                      <a:pt x="114" y="926"/>
                    </a:lnTo>
                    <a:lnTo>
                      <a:pt x="114" y="926"/>
                    </a:lnTo>
                    <a:lnTo>
                      <a:pt x="114" y="926"/>
                    </a:lnTo>
                    <a:lnTo>
                      <a:pt x="114" y="926"/>
                    </a:lnTo>
                    <a:lnTo>
                      <a:pt x="116" y="926"/>
                    </a:lnTo>
                    <a:lnTo>
                      <a:pt x="116" y="926"/>
                    </a:lnTo>
                    <a:lnTo>
                      <a:pt x="116" y="928"/>
                    </a:lnTo>
                    <a:lnTo>
                      <a:pt x="116" y="928"/>
                    </a:lnTo>
                    <a:lnTo>
                      <a:pt x="124" y="928"/>
                    </a:lnTo>
                    <a:lnTo>
                      <a:pt x="124" y="928"/>
                    </a:lnTo>
                    <a:lnTo>
                      <a:pt x="124" y="928"/>
                    </a:lnTo>
                    <a:lnTo>
                      <a:pt x="124" y="928"/>
                    </a:lnTo>
                    <a:lnTo>
                      <a:pt x="128" y="926"/>
                    </a:lnTo>
                    <a:lnTo>
                      <a:pt x="128" y="926"/>
                    </a:lnTo>
                    <a:lnTo>
                      <a:pt x="128" y="926"/>
                    </a:lnTo>
                    <a:lnTo>
                      <a:pt x="128" y="926"/>
                    </a:lnTo>
                    <a:lnTo>
                      <a:pt x="130" y="926"/>
                    </a:lnTo>
                    <a:lnTo>
                      <a:pt x="130" y="926"/>
                    </a:lnTo>
                    <a:lnTo>
                      <a:pt x="130" y="924"/>
                    </a:lnTo>
                    <a:lnTo>
                      <a:pt x="130" y="924"/>
                    </a:lnTo>
                    <a:lnTo>
                      <a:pt x="132" y="924"/>
                    </a:lnTo>
                    <a:lnTo>
                      <a:pt x="132" y="924"/>
                    </a:lnTo>
                    <a:lnTo>
                      <a:pt x="132" y="924"/>
                    </a:lnTo>
                    <a:lnTo>
                      <a:pt x="132" y="924"/>
                    </a:lnTo>
                    <a:lnTo>
                      <a:pt x="134" y="924"/>
                    </a:lnTo>
                    <a:lnTo>
                      <a:pt x="134" y="924"/>
                    </a:lnTo>
                    <a:lnTo>
                      <a:pt x="136" y="922"/>
                    </a:lnTo>
                    <a:lnTo>
                      <a:pt x="136" y="922"/>
                    </a:lnTo>
                    <a:lnTo>
                      <a:pt x="138" y="922"/>
                    </a:lnTo>
                    <a:lnTo>
                      <a:pt x="138" y="922"/>
                    </a:lnTo>
                    <a:lnTo>
                      <a:pt x="138" y="922"/>
                    </a:lnTo>
                    <a:lnTo>
                      <a:pt x="138" y="922"/>
                    </a:lnTo>
                    <a:lnTo>
                      <a:pt x="140" y="922"/>
                    </a:lnTo>
                    <a:lnTo>
                      <a:pt x="140" y="922"/>
                    </a:lnTo>
                    <a:lnTo>
                      <a:pt x="140" y="920"/>
                    </a:lnTo>
                    <a:lnTo>
                      <a:pt x="140" y="920"/>
                    </a:lnTo>
                    <a:lnTo>
                      <a:pt x="146" y="920"/>
                    </a:lnTo>
                    <a:lnTo>
                      <a:pt x="146" y="920"/>
                    </a:lnTo>
                    <a:lnTo>
                      <a:pt x="146" y="920"/>
                    </a:lnTo>
                    <a:lnTo>
                      <a:pt x="146" y="920"/>
                    </a:lnTo>
                    <a:lnTo>
                      <a:pt x="150" y="920"/>
                    </a:lnTo>
                    <a:lnTo>
                      <a:pt x="150" y="920"/>
                    </a:lnTo>
                    <a:lnTo>
                      <a:pt x="150" y="918"/>
                    </a:lnTo>
                    <a:lnTo>
                      <a:pt x="150" y="918"/>
                    </a:lnTo>
                    <a:lnTo>
                      <a:pt x="154" y="918"/>
                    </a:lnTo>
                    <a:lnTo>
                      <a:pt x="154" y="918"/>
                    </a:lnTo>
                    <a:lnTo>
                      <a:pt x="154" y="916"/>
                    </a:lnTo>
                    <a:lnTo>
                      <a:pt x="152" y="914"/>
                    </a:lnTo>
                    <a:lnTo>
                      <a:pt x="152" y="914"/>
                    </a:lnTo>
                    <a:lnTo>
                      <a:pt x="152" y="912"/>
                    </a:lnTo>
                    <a:lnTo>
                      <a:pt x="152" y="912"/>
                    </a:lnTo>
                    <a:lnTo>
                      <a:pt x="154" y="914"/>
                    </a:lnTo>
                    <a:lnTo>
                      <a:pt x="154" y="914"/>
                    </a:lnTo>
                    <a:lnTo>
                      <a:pt x="156" y="916"/>
                    </a:lnTo>
                    <a:lnTo>
                      <a:pt x="156" y="916"/>
                    </a:lnTo>
                    <a:lnTo>
                      <a:pt x="156" y="916"/>
                    </a:lnTo>
                    <a:lnTo>
                      <a:pt x="156" y="916"/>
                    </a:lnTo>
                    <a:lnTo>
                      <a:pt x="158" y="916"/>
                    </a:lnTo>
                    <a:lnTo>
                      <a:pt x="158" y="916"/>
                    </a:lnTo>
                    <a:lnTo>
                      <a:pt x="160" y="914"/>
                    </a:lnTo>
                    <a:lnTo>
                      <a:pt x="160" y="914"/>
                    </a:lnTo>
                    <a:lnTo>
                      <a:pt x="160" y="914"/>
                    </a:lnTo>
                    <a:lnTo>
                      <a:pt x="160" y="914"/>
                    </a:lnTo>
                    <a:lnTo>
                      <a:pt x="160" y="914"/>
                    </a:lnTo>
                    <a:lnTo>
                      <a:pt x="160" y="914"/>
                    </a:lnTo>
                    <a:lnTo>
                      <a:pt x="160" y="916"/>
                    </a:lnTo>
                    <a:lnTo>
                      <a:pt x="160" y="916"/>
                    </a:lnTo>
                    <a:lnTo>
                      <a:pt x="160" y="916"/>
                    </a:lnTo>
                    <a:lnTo>
                      <a:pt x="160" y="916"/>
                    </a:lnTo>
                    <a:lnTo>
                      <a:pt x="158" y="916"/>
                    </a:lnTo>
                    <a:lnTo>
                      <a:pt x="158" y="916"/>
                    </a:lnTo>
                    <a:lnTo>
                      <a:pt x="158" y="918"/>
                    </a:lnTo>
                    <a:lnTo>
                      <a:pt x="158" y="918"/>
                    </a:lnTo>
                    <a:lnTo>
                      <a:pt x="160" y="918"/>
                    </a:lnTo>
                    <a:lnTo>
                      <a:pt x="162" y="916"/>
                    </a:lnTo>
                    <a:lnTo>
                      <a:pt x="162" y="916"/>
                    </a:lnTo>
                    <a:lnTo>
                      <a:pt x="162" y="916"/>
                    </a:lnTo>
                    <a:lnTo>
                      <a:pt x="162" y="916"/>
                    </a:lnTo>
                    <a:lnTo>
                      <a:pt x="162" y="916"/>
                    </a:lnTo>
                    <a:lnTo>
                      <a:pt x="162" y="916"/>
                    </a:lnTo>
                    <a:lnTo>
                      <a:pt x="164" y="916"/>
                    </a:lnTo>
                    <a:lnTo>
                      <a:pt x="164" y="916"/>
                    </a:lnTo>
                    <a:lnTo>
                      <a:pt x="164" y="916"/>
                    </a:lnTo>
                    <a:lnTo>
                      <a:pt x="164" y="916"/>
                    </a:lnTo>
                    <a:lnTo>
                      <a:pt x="166" y="916"/>
                    </a:lnTo>
                    <a:lnTo>
                      <a:pt x="166" y="916"/>
                    </a:lnTo>
                    <a:lnTo>
                      <a:pt x="168" y="912"/>
                    </a:lnTo>
                    <a:lnTo>
                      <a:pt x="168" y="912"/>
                    </a:lnTo>
                    <a:lnTo>
                      <a:pt x="174" y="910"/>
                    </a:lnTo>
                    <a:lnTo>
                      <a:pt x="174" y="910"/>
                    </a:lnTo>
                    <a:lnTo>
                      <a:pt x="174" y="910"/>
                    </a:lnTo>
                    <a:lnTo>
                      <a:pt x="174" y="910"/>
                    </a:lnTo>
                    <a:lnTo>
                      <a:pt x="176" y="910"/>
                    </a:lnTo>
                    <a:lnTo>
                      <a:pt x="176" y="910"/>
                    </a:lnTo>
                    <a:lnTo>
                      <a:pt x="176" y="908"/>
                    </a:lnTo>
                    <a:lnTo>
                      <a:pt x="176" y="908"/>
                    </a:lnTo>
                    <a:lnTo>
                      <a:pt x="180" y="908"/>
                    </a:lnTo>
                    <a:lnTo>
                      <a:pt x="180" y="908"/>
                    </a:lnTo>
                    <a:lnTo>
                      <a:pt x="180" y="910"/>
                    </a:lnTo>
                    <a:lnTo>
                      <a:pt x="180" y="910"/>
                    </a:lnTo>
                    <a:lnTo>
                      <a:pt x="178" y="910"/>
                    </a:lnTo>
                    <a:lnTo>
                      <a:pt x="178" y="910"/>
                    </a:lnTo>
                    <a:lnTo>
                      <a:pt x="178" y="910"/>
                    </a:lnTo>
                    <a:lnTo>
                      <a:pt x="178" y="910"/>
                    </a:lnTo>
                    <a:lnTo>
                      <a:pt x="186" y="910"/>
                    </a:lnTo>
                    <a:lnTo>
                      <a:pt x="186" y="910"/>
                    </a:lnTo>
                    <a:lnTo>
                      <a:pt x="188" y="912"/>
                    </a:lnTo>
                    <a:lnTo>
                      <a:pt x="188" y="912"/>
                    </a:lnTo>
                    <a:lnTo>
                      <a:pt x="190" y="914"/>
                    </a:lnTo>
                    <a:lnTo>
                      <a:pt x="190" y="914"/>
                    </a:lnTo>
                    <a:lnTo>
                      <a:pt x="190" y="914"/>
                    </a:lnTo>
                    <a:lnTo>
                      <a:pt x="194" y="916"/>
                    </a:lnTo>
                    <a:lnTo>
                      <a:pt x="194" y="916"/>
                    </a:lnTo>
                    <a:lnTo>
                      <a:pt x="194" y="918"/>
                    </a:lnTo>
                    <a:lnTo>
                      <a:pt x="194" y="918"/>
                    </a:lnTo>
                    <a:lnTo>
                      <a:pt x="196" y="918"/>
                    </a:lnTo>
                    <a:lnTo>
                      <a:pt x="196" y="918"/>
                    </a:lnTo>
                    <a:lnTo>
                      <a:pt x="198" y="922"/>
                    </a:lnTo>
                    <a:lnTo>
                      <a:pt x="198" y="922"/>
                    </a:lnTo>
                    <a:lnTo>
                      <a:pt x="196" y="924"/>
                    </a:lnTo>
                    <a:lnTo>
                      <a:pt x="196" y="924"/>
                    </a:lnTo>
                    <a:lnTo>
                      <a:pt x="196" y="926"/>
                    </a:lnTo>
                    <a:lnTo>
                      <a:pt x="196" y="926"/>
                    </a:lnTo>
                    <a:lnTo>
                      <a:pt x="196" y="926"/>
                    </a:lnTo>
                    <a:lnTo>
                      <a:pt x="196" y="926"/>
                    </a:lnTo>
                    <a:lnTo>
                      <a:pt x="196" y="928"/>
                    </a:lnTo>
                    <a:lnTo>
                      <a:pt x="196" y="928"/>
                    </a:lnTo>
                    <a:lnTo>
                      <a:pt x="198" y="928"/>
                    </a:lnTo>
                    <a:lnTo>
                      <a:pt x="198" y="928"/>
                    </a:lnTo>
                    <a:lnTo>
                      <a:pt x="198" y="930"/>
                    </a:lnTo>
                    <a:lnTo>
                      <a:pt x="198" y="930"/>
                    </a:lnTo>
                    <a:lnTo>
                      <a:pt x="198" y="930"/>
                    </a:lnTo>
                    <a:lnTo>
                      <a:pt x="198" y="930"/>
                    </a:lnTo>
                    <a:lnTo>
                      <a:pt x="200" y="932"/>
                    </a:lnTo>
                    <a:lnTo>
                      <a:pt x="200" y="932"/>
                    </a:lnTo>
                    <a:lnTo>
                      <a:pt x="200" y="932"/>
                    </a:lnTo>
                    <a:lnTo>
                      <a:pt x="200" y="934"/>
                    </a:lnTo>
                    <a:lnTo>
                      <a:pt x="200" y="934"/>
                    </a:lnTo>
                    <a:lnTo>
                      <a:pt x="208" y="934"/>
                    </a:lnTo>
                    <a:lnTo>
                      <a:pt x="208" y="934"/>
                    </a:lnTo>
                    <a:lnTo>
                      <a:pt x="208" y="932"/>
                    </a:lnTo>
                    <a:lnTo>
                      <a:pt x="208" y="932"/>
                    </a:lnTo>
                    <a:lnTo>
                      <a:pt x="208" y="932"/>
                    </a:lnTo>
                    <a:lnTo>
                      <a:pt x="208" y="932"/>
                    </a:lnTo>
                    <a:lnTo>
                      <a:pt x="212" y="932"/>
                    </a:lnTo>
                    <a:lnTo>
                      <a:pt x="212" y="932"/>
                    </a:lnTo>
                    <a:lnTo>
                      <a:pt x="212" y="932"/>
                    </a:lnTo>
                    <a:lnTo>
                      <a:pt x="212" y="932"/>
                    </a:lnTo>
                    <a:lnTo>
                      <a:pt x="212" y="932"/>
                    </a:lnTo>
                    <a:lnTo>
                      <a:pt x="214" y="932"/>
                    </a:lnTo>
                    <a:lnTo>
                      <a:pt x="214" y="932"/>
                    </a:lnTo>
                    <a:lnTo>
                      <a:pt x="214" y="930"/>
                    </a:lnTo>
                    <a:lnTo>
                      <a:pt x="214" y="930"/>
                    </a:lnTo>
                    <a:lnTo>
                      <a:pt x="216" y="928"/>
                    </a:lnTo>
                    <a:lnTo>
                      <a:pt x="216" y="928"/>
                    </a:lnTo>
                    <a:lnTo>
                      <a:pt x="218" y="928"/>
                    </a:lnTo>
                    <a:lnTo>
                      <a:pt x="218" y="928"/>
                    </a:lnTo>
                    <a:lnTo>
                      <a:pt x="218" y="930"/>
                    </a:lnTo>
                    <a:lnTo>
                      <a:pt x="218" y="930"/>
                    </a:lnTo>
                    <a:lnTo>
                      <a:pt x="218" y="930"/>
                    </a:lnTo>
                    <a:lnTo>
                      <a:pt x="218" y="930"/>
                    </a:lnTo>
                    <a:lnTo>
                      <a:pt x="218" y="932"/>
                    </a:lnTo>
                    <a:lnTo>
                      <a:pt x="218" y="932"/>
                    </a:lnTo>
                    <a:lnTo>
                      <a:pt x="220" y="932"/>
                    </a:lnTo>
                    <a:lnTo>
                      <a:pt x="220" y="932"/>
                    </a:lnTo>
                    <a:lnTo>
                      <a:pt x="220" y="928"/>
                    </a:lnTo>
                    <a:lnTo>
                      <a:pt x="220" y="928"/>
                    </a:lnTo>
                    <a:lnTo>
                      <a:pt x="220" y="928"/>
                    </a:lnTo>
                    <a:lnTo>
                      <a:pt x="220" y="928"/>
                    </a:lnTo>
                    <a:lnTo>
                      <a:pt x="220" y="930"/>
                    </a:lnTo>
                    <a:lnTo>
                      <a:pt x="220" y="930"/>
                    </a:lnTo>
                    <a:lnTo>
                      <a:pt x="222" y="932"/>
                    </a:lnTo>
                    <a:lnTo>
                      <a:pt x="222" y="932"/>
                    </a:lnTo>
                    <a:lnTo>
                      <a:pt x="226" y="930"/>
                    </a:lnTo>
                    <a:lnTo>
                      <a:pt x="226" y="930"/>
                    </a:lnTo>
                    <a:lnTo>
                      <a:pt x="226" y="930"/>
                    </a:lnTo>
                    <a:lnTo>
                      <a:pt x="226" y="930"/>
                    </a:lnTo>
                    <a:lnTo>
                      <a:pt x="226" y="934"/>
                    </a:lnTo>
                    <a:lnTo>
                      <a:pt x="226" y="934"/>
                    </a:lnTo>
                    <a:lnTo>
                      <a:pt x="228" y="934"/>
                    </a:lnTo>
                    <a:lnTo>
                      <a:pt x="230" y="934"/>
                    </a:lnTo>
                    <a:lnTo>
                      <a:pt x="230" y="934"/>
                    </a:lnTo>
                    <a:lnTo>
                      <a:pt x="230" y="934"/>
                    </a:lnTo>
                    <a:lnTo>
                      <a:pt x="230" y="934"/>
                    </a:lnTo>
                    <a:lnTo>
                      <a:pt x="232" y="934"/>
                    </a:lnTo>
                    <a:lnTo>
                      <a:pt x="232" y="934"/>
                    </a:lnTo>
                    <a:lnTo>
                      <a:pt x="232" y="934"/>
                    </a:lnTo>
                    <a:lnTo>
                      <a:pt x="232" y="934"/>
                    </a:lnTo>
                    <a:lnTo>
                      <a:pt x="230" y="934"/>
                    </a:lnTo>
                    <a:lnTo>
                      <a:pt x="230" y="934"/>
                    </a:lnTo>
                    <a:lnTo>
                      <a:pt x="230" y="938"/>
                    </a:lnTo>
                    <a:lnTo>
                      <a:pt x="230" y="938"/>
                    </a:lnTo>
                    <a:lnTo>
                      <a:pt x="232" y="938"/>
                    </a:lnTo>
                    <a:lnTo>
                      <a:pt x="232" y="938"/>
                    </a:lnTo>
                    <a:lnTo>
                      <a:pt x="232" y="940"/>
                    </a:lnTo>
                    <a:lnTo>
                      <a:pt x="232" y="940"/>
                    </a:lnTo>
                    <a:lnTo>
                      <a:pt x="232" y="942"/>
                    </a:lnTo>
                    <a:lnTo>
                      <a:pt x="232" y="942"/>
                    </a:lnTo>
                    <a:lnTo>
                      <a:pt x="232" y="942"/>
                    </a:lnTo>
                    <a:lnTo>
                      <a:pt x="232" y="942"/>
                    </a:lnTo>
                    <a:lnTo>
                      <a:pt x="234" y="942"/>
                    </a:lnTo>
                    <a:lnTo>
                      <a:pt x="234" y="942"/>
                    </a:lnTo>
                    <a:lnTo>
                      <a:pt x="234" y="946"/>
                    </a:lnTo>
                    <a:lnTo>
                      <a:pt x="234" y="946"/>
                    </a:lnTo>
                    <a:lnTo>
                      <a:pt x="234" y="946"/>
                    </a:lnTo>
                    <a:lnTo>
                      <a:pt x="234" y="946"/>
                    </a:lnTo>
                    <a:lnTo>
                      <a:pt x="234" y="948"/>
                    </a:lnTo>
                    <a:lnTo>
                      <a:pt x="234" y="948"/>
                    </a:lnTo>
                    <a:lnTo>
                      <a:pt x="232" y="948"/>
                    </a:lnTo>
                    <a:lnTo>
                      <a:pt x="232" y="948"/>
                    </a:lnTo>
                    <a:lnTo>
                      <a:pt x="232" y="954"/>
                    </a:lnTo>
                    <a:lnTo>
                      <a:pt x="232" y="954"/>
                    </a:lnTo>
                    <a:lnTo>
                      <a:pt x="232" y="954"/>
                    </a:lnTo>
                    <a:lnTo>
                      <a:pt x="232" y="954"/>
                    </a:lnTo>
                    <a:lnTo>
                      <a:pt x="232" y="956"/>
                    </a:lnTo>
                    <a:lnTo>
                      <a:pt x="232" y="960"/>
                    </a:lnTo>
                    <a:lnTo>
                      <a:pt x="232" y="960"/>
                    </a:lnTo>
                    <a:lnTo>
                      <a:pt x="232" y="960"/>
                    </a:lnTo>
                    <a:lnTo>
                      <a:pt x="232" y="960"/>
                    </a:lnTo>
                    <a:lnTo>
                      <a:pt x="230" y="968"/>
                    </a:lnTo>
                    <a:lnTo>
                      <a:pt x="230" y="968"/>
                    </a:lnTo>
                    <a:lnTo>
                      <a:pt x="230" y="968"/>
                    </a:lnTo>
                    <a:lnTo>
                      <a:pt x="230" y="968"/>
                    </a:lnTo>
                    <a:lnTo>
                      <a:pt x="232" y="974"/>
                    </a:lnTo>
                    <a:lnTo>
                      <a:pt x="232" y="974"/>
                    </a:lnTo>
                    <a:lnTo>
                      <a:pt x="228" y="974"/>
                    </a:lnTo>
                    <a:lnTo>
                      <a:pt x="228" y="974"/>
                    </a:lnTo>
                    <a:lnTo>
                      <a:pt x="228" y="976"/>
                    </a:lnTo>
                    <a:lnTo>
                      <a:pt x="228" y="976"/>
                    </a:lnTo>
                    <a:lnTo>
                      <a:pt x="228" y="976"/>
                    </a:lnTo>
                    <a:lnTo>
                      <a:pt x="228" y="976"/>
                    </a:lnTo>
                    <a:lnTo>
                      <a:pt x="230" y="976"/>
                    </a:lnTo>
                    <a:lnTo>
                      <a:pt x="230" y="978"/>
                    </a:lnTo>
                    <a:lnTo>
                      <a:pt x="230" y="978"/>
                    </a:lnTo>
                    <a:lnTo>
                      <a:pt x="228" y="978"/>
                    </a:lnTo>
                    <a:lnTo>
                      <a:pt x="228" y="978"/>
                    </a:lnTo>
                    <a:lnTo>
                      <a:pt x="228" y="982"/>
                    </a:lnTo>
                    <a:lnTo>
                      <a:pt x="226" y="988"/>
                    </a:lnTo>
                    <a:lnTo>
                      <a:pt x="226" y="988"/>
                    </a:lnTo>
                    <a:lnTo>
                      <a:pt x="224" y="988"/>
                    </a:lnTo>
                    <a:lnTo>
                      <a:pt x="224" y="988"/>
                    </a:lnTo>
                    <a:lnTo>
                      <a:pt x="224" y="990"/>
                    </a:lnTo>
                    <a:lnTo>
                      <a:pt x="224" y="990"/>
                    </a:lnTo>
                    <a:lnTo>
                      <a:pt x="224" y="990"/>
                    </a:lnTo>
                    <a:lnTo>
                      <a:pt x="224" y="990"/>
                    </a:lnTo>
                    <a:lnTo>
                      <a:pt x="224" y="992"/>
                    </a:lnTo>
                    <a:lnTo>
                      <a:pt x="224" y="992"/>
                    </a:lnTo>
                    <a:lnTo>
                      <a:pt x="226" y="992"/>
                    </a:lnTo>
                    <a:lnTo>
                      <a:pt x="226" y="992"/>
                    </a:lnTo>
                    <a:lnTo>
                      <a:pt x="226" y="994"/>
                    </a:lnTo>
                    <a:lnTo>
                      <a:pt x="226" y="994"/>
                    </a:lnTo>
                    <a:lnTo>
                      <a:pt x="230" y="994"/>
                    </a:lnTo>
                    <a:lnTo>
                      <a:pt x="230" y="994"/>
                    </a:lnTo>
                    <a:lnTo>
                      <a:pt x="230" y="996"/>
                    </a:lnTo>
                    <a:lnTo>
                      <a:pt x="230" y="996"/>
                    </a:lnTo>
                    <a:lnTo>
                      <a:pt x="230" y="996"/>
                    </a:lnTo>
                    <a:lnTo>
                      <a:pt x="230" y="996"/>
                    </a:lnTo>
                    <a:lnTo>
                      <a:pt x="230" y="998"/>
                    </a:lnTo>
                    <a:lnTo>
                      <a:pt x="230" y="998"/>
                    </a:lnTo>
                    <a:lnTo>
                      <a:pt x="228" y="998"/>
                    </a:lnTo>
                    <a:lnTo>
                      <a:pt x="228" y="998"/>
                    </a:lnTo>
                    <a:lnTo>
                      <a:pt x="230" y="1002"/>
                    </a:lnTo>
                    <a:lnTo>
                      <a:pt x="230" y="1002"/>
                    </a:lnTo>
                    <a:lnTo>
                      <a:pt x="230" y="1002"/>
                    </a:lnTo>
                    <a:lnTo>
                      <a:pt x="230" y="1004"/>
                    </a:lnTo>
                    <a:lnTo>
                      <a:pt x="230" y="1004"/>
                    </a:lnTo>
                    <a:lnTo>
                      <a:pt x="232" y="1004"/>
                    </a:lnTo>
                    <a:lnTo>
                      <a:pt x="232" y="1004"/>
                    </a:lnTo>
                    <a:lnTo>
                      <a:pt x="234" y="1006"/>
                    </a:lnTo>
                    <a:lnTo>
                      <a:pt x="236" y="1008"/>
                    </a:lnTo>
                    <a:lnTo>
                      <a:pt x="236" y="1008"/>
                    </a:lnTo>
                    <a:lnTo>
                      <a:pt x="238" y="1010"/>
                    </a:lnTo>
                    <a:lnTo>
                      <a:pt x="238" y="1010"/>
                    </a:lnTo>
                    <a:lnTo>
                      <a:pt x="238" y="1010"/>
                    </a:lnTo>
                    <a:lnTo>
                      <a:pt x="238" y="1010"/>
                    </a:lnTo>
                    <a:lnTo>
                      <a:pt x="240" y="1012"/>
                    </a:lnTo>
                    <a:lnTo>
                      <a:pt x="240" y="1012"/>
                    </a:lnTo>
                    <a:lnTo>
                      <a:pt x="242" y="1012"/>
                    </a:lnTo>
                    <a:lnTo>
                      <a:pt x="242" y="1012"/>
                    </a:lnTo>
                    <a:lnTo>
                      <a:pt x="240" y="1016"/>
                    </a:lnTo>
                    <a:lnTo>
                      <a:pt x="240" y="1016"/>
                    </a:lnTo>
                    <a:lnTo>
                      <a:pt x="242" y="1016"/>
                    </a:lnTo>
                    <a:lnTo>
                      <a:pt x="242" y="1016"/>
                    </a:lnTo>
                    <a:lnTo>
                      <a:pt x="242" y="1016"/>
                    </a:lnTo>
                    <a:lnTo>
                      <a:pt x="242" y="1016"/>
                    </a:lnTo>
                    <a:lnTo>
                      <a:pt x="246" y="1020"/>
                    </a:lnTo>
                    <a:lnTo>
                      <a:pt x="246" y="1020"/>
                    </a:lnTo>
                    <a:lnTo>
                      <a:pt x="248" y="1022"/>
                    </a:lnTo>
                    <a:lnTo>
                      <a:pt x="248" y="1022"/>
                    </a:lnTo>
                    <a:lnTo>
                      <a:pt x="248" y="1022"/>
                    </a:lnTo>
                    <a:lnTo>
                      <a:pt x="248" y="1022"/>
                    </a:lnTo>
                    <a:lnTo>
                      <a:pt x="248" y="1024"/>
                    </a:lnTo>
                    <a:lnTo>
                      <a:pt x="248" y="1024"/>
                    </a:lnTo>
                    <a:lnTo>
                      <a:pt x="250" y="1024"/>
                    </a:lnTo>
                    <a:lnTo>
                      <a:pt x="250" y="1024"/>
                    </a:lnTo>
                    <a:lnTo>
                      <a:pt x="252" y="1030"/>
                    </a:lnTo>
                    <a:lnTo>
                      <a:pt x="252" y="1030"/>
                    </a:lnTo>
                    <a:lnTo>
                      <a:pt x="252" y="1030"/>
                    </a:lnTo>
                    <a:lnTo>
                      <a:pt x="252" y="1030"/>
                    </a:lnTo>
                    <a:lnTo>
                      <a:pt x="252" y="1030"/>
                    </a:lnTo>
                    <a:lnTo>
                      <a:pt x="252" y="1030"/>
                    </a:lnTo>
                    <a:lnTo>
                      <a:pt x="254" y="1030"/>
                    </a:lnTo>
                    <a:lnTo>
                      <a:pt x="254" y="1030"/>
                    </a:lnTo>
                    <a:lnTo>
                      <a:pt x="254" y="1032"/>
                    </a:lnTo>
                    <a:lnTo>
                      <a:pt x="254" y="1032"/>
                    </a:lnTo>
                    <a:lnTo>
                      <a:pt x="252" y="1034"/>
                    </a:lnTo>
                    <a:lnTo>
                      <a:pt x="252" y="1036"/>
                    </a:lnTo>
                    <a:lnTo>
                      <a:pt x="252" y="1036"/>
                    </a:lnTo>
                    <a:lnTo>
                      <a:pt x="254" y="1036"/>
                    </a:lnTo>
                    <a:lnTo>
                      <a:pt x="254" y="1036"/>
                    </a:lnTo>
                    <a:lnTo>
                      <a:pt x="254" y="1036"/>
                    </a:lnTo>
                    <a:lnTo>
                      <a:pt x="254" y="1036"/>
                    </a:lnTo>
                    <a:lnTo>
                      <a:pt x="256" y="1038"/>
                    </a:lnTo>
                    <a:lnTo>
                      <a:pt x="256" y="1038"/>
                    </a:lnTo>
                    <a:lnTo>
                      <a:pt x="256" y="1040"/>
                    </a:lnTo>
                    <a:lnTo>
                      <a:pt x="256" y="1040"/>
                    </a:lnTo>
                    <a:lnTo>
                      <a:pt x="256" y="1040"/>
                    </a:lnTo>
                    <a:lnTo>
                      <a:pt x="256" y="1040"/>
                    </a:lnTo>
                    <a:lnTo>
                      <a:pt x="256" y="1046"/>
                    </a:lnTo>
                    <a:lnTo>
                      <a:pt x="256" y="1046"/>
                    </a:lnTo>
                    <a:lnTo>
                      <a:pt x="258" y="1046"/>
                    </a:lnTo>
                    <a:lnTo>
                      <a:pt x="258" y="1046"/>
                    </a:lnTo>
                    <a:lnTo>
                      <a:pt x="258" y="1046"/>
                    </a:lnTo>
                    <a:lnTo>
                      <a:pt x="258" y="1046"/>
                    </a:lnTo>
                    <a:lnTo>
                      <a:pt x="258" y="1046"/>
                    </a:lnTo>
                    <a:lnTo>
                      <a:pt x="258" y="1046"/>
                    </a:lnTo>
                    <a:lnTo>
                      <a:pt x="258" y="1048"/>
                    </a:lnTo>
                    <a:lnTo>
                      <a:pt x="258" y="1048"/>
                    </a:lnTo>
                    <a:lnTo>
                      <a:pt x="258" y="1048"/>
                    </a:lnTo>
                    <a:lnTo>
                      <a:pt x="258" y="1048"/>
                    </a:lnTo>
                    <a:lnTo>
                      <a:pt x="260" y="1052"/>
                    </a:lnTo>
                    <a:lnTo>
                      <a:pt x="260" y="1052"/>
                    </a:lnTo>
                    <a:lnTo>
                      <a:pt x="260" y="1052"/>
                    </a:lnTo>
                    <a:lnTo>
                      <a:pt x="260" y="1052"/>
                    </a:lnTo>
                    <a:lnTo>
                      <a:pt x="260" y="1054"/>
                    </a:lnTo>
                    <a:lnTo>
                      <a:pt x="260" y="1054"/>
                    </a:lnTo>
                    <a:lnTo>
                      <a:pt x="262" y="1054"/>
                    </a:lnTo>
                    <a:lnTo>
                      <a:pt x="262" y="1054"/>
                    </a:lnTo>
                    <a:lnTo>
                      <a:pt x="262" y="1060"/>
                    </a:lnTo>
                    <a:lnTo>
                      <a:pt x="262" y="1060"/>
                    </a:lnTo>
                    <a:lnTo>
                      <a:pt x="264" y="1060"/>
                    </a:lnTo>
                    <a:lnTo>
                      <a:pt x="264" y="1060"/>
                    </a:lnTo>
                    <a:lnTo>
                      <a:pt x="264" y="1062"/>
                    </a:lnTo>
                    <a:lnTo>
                      <a:pt x="264" y="1062"/>
                    </a:lnTo>
                    <a:lnTo>
                      <a:pt x="264" y="1062"/>
                    </a:lnTo>
                    <a:lnTo>
                      <a:pt x="264" y="1062"/>
                    </a:lnTo>
                    <a:lnTo>
                      <a:pt x="264" y="1066"/>
                    </a:lnTo>
                    <a:lnTo>
                      <a:pt x="264" y="1066"/>
                    </a:lnTo>
                    <a:lnTo>
                      <a:pt x="264" y="1066"/>
                    </a:lnTo>
                    <a:lnTo>
                      <a:pt x="264" y="1066"/>
                    </a:lnTo>
                    <a:lnTo>
                      <a:pt x="264" y="1068"/>
                    </a:lnTo>
                    <a:lnTo>
                      <a:pt x="264" y="1068"/>
                    </a:lnTo>
                    <a:lnTo>
                      <a:pt x="266" y="1068"/>
                    </a:lnTo>
                    <a:lnTo>
                      <a:pt x="266" y="1068"/>
                    </a:lnTo>
                    <a:lnTo>
                      <a:pt x="264" y="1070"/>
                    </a:lnTo>
                    <a:lnTo>
                      <a:pt x="264" y="1070"/>
                    </a:lnTo>
                    <a:lnTo>
                      <a:pt x="264" y="1070"/>
                    </a:lnTo>
                    <a:lnTo>
                      <a:pt x="264" y="1072"/>
                    </a:lnTo>
                    <a:lnTo>
                      <a:pt x="264" y="1072"/>
                    </a:lnTo>
                    <a:lnTo>
                      <a:pt x="262" y="1074"/>
                    </a:lnTo>
                    <a:lnTo>
                      <a:pt x="262" y="1074"/>
                    </a:lnTo>
                    <a:lnTo>
                      <a:pt x="264" y="1078"/>
                    </a:lnTo>
                    <a:lnTo>
                      <a:pt x="264" y="1078"/>
                    </a:lnTo>
                    <a:lnTo>
                      <a:pt x="262" y="1078"/>
                    </a:lnTo>
                    <a:lnTo>
                      <a:pt x="262" y="1078"/>
                    </a:lnTo>
                    <a:lnTo>
                      <a:pt x="262" y="1080"/>
                    </a:lnTo>
                    <a:lnTo>
                      <a:pt x="262" y="1080"/>
                    </a:lnTo>
                    <a:lnTo>
                      <a:pt x="264" y="1080"/>
                    </a:lnTo>
                    <a:lnTo>
                      <a:pt x="264" y="1080"/>
                    </a:lnTo>
                    <a:lnTo>
                      <a:pt x="264" y="1082"/>
                    </a:lnTo>
                    <a:lnTo>
                      <a:pt x="264" y="1082"/>
                    </a:lnTo>
                    <a:lnTo>
                      <a:pt x="264" y="1082"/>
                    </a:lnTo>
                    <a:lnTo>
                      <a:pt x="264" y="1082"/>
                    </a:lnTo>
                    <a:lnTo>
                      <a:pt x="264" y="1086"/>
                    </a:lnTo>
                    <a:lnTo>
                      <a:pt x="264" y="1086"/>
                    </a:lnTo>
                    <a:lnTo>
                      <a:pt x="266" y="1088"/>
                    </a:lnTo>
                    <a:lnTo>
                      <a:pt x="266" y="1088"/>
                    </a:lnTo>
                    <a:lnTo>
                      <a:pt x="266" y="1090"/>
                    </a:lnTo>
                    <a:lnTo>
                      <a:pt x="266" y="1090"/>
                    </a:lnTo>
                    <a:lnTo>
                      <a:pt x="266" y="1090"/>
                    </a:lnTo>
                    <a:lnTo>
                      <a:pt x="266" y="1090"/>
                    </a:lnTo>
                    <a:lnTo>
                      <a:pt x="266" y="1094"/>
                    </a:lnTo>
                    <a:lnTo>
                      <a:pt x="266" y="1094"/>
                    </a:lnTo>
                    <a:lnTo>
                      <a:pt x="268" y="1094"/>
                    </a:lnTo>
                    <a:lnTo>
                      <a:pt x="268" y="1094"/>
                    </a:lnTo>
                    <a:lnTo>
                      <a:pt x="268" y="1098"/>
                    </a:lnTo>
                    <a:lnTo>
                      <a:pt x="268" y="1098"/>
                    </a:lnTo>
                    <a:lnTo>
                      <a:pt x="268" y="1098"/>
                    </a:lnTo>
                    <a:lnTo>
                      <a:pt x="268" y="1098"/>
                    </a:lnTo>
                    <a:lnTo>
                      <a:pt x="268" y="1106"/>
                    </a:lnTo>
                    <a:lnTo>
                      <a:pt x="268" y="1106"/>
                    </a:lnTo>
                    <a:lnTo>
                      <a:pt x="266" y="1106"/>
                    </a:lnTo>
                    <a:lnTo>
                      <a:pt x="266" y="1106"/>
                    </a:lnTo>
                    <a:lnTo>
                      <a:pt x="266" y="1110"/>
                    </a:lnTo>
                    <a:lnTo>
                      <a:pt x="266" y="1110"/>
                    </a:lnTo>
                    <a:lnTo>
                      <a:pt x="266" y="1110"/>
                    </a:lnTo>
                    <a:lnTo>
                      <a:pt x="266" y="1110"/>
                    </a:lnTo>
                    <a:lnTo>
                      <a:pt x="264" y="1114"/>
                    </a:lnTo>
                    <a:lnTo>
                      <a:pt x="264" y="1114"/>
                    </a:lnTo>
                    <a:lnTo>
                      <a:pt x="264" y="1114"/>
                    </a:lnTo>
                    <a:lnTo>
                      <a:pt x="264" y="1114"/>
                    </a:lnTo>
                    <a:lnTo>
                      <a:pt x="264" y="1114"/>
                    </a:lnTo>
                    <a:lnTo>
                      <a:pt x="264" y="1114"/>
                    </a:lnTo>
                    <a:lnTo>
                      <a:pt x="262" y="1114"/>
                    </a:lnTo>
                    <a:lnTo>
                      <a:pt x="262" y="1114"/>
                    </a:lnTo>
                    <a:lnTo>
                      <a:pt x="262" y="1118"/>
                    </a:lnTo>
                    <a:lnTo>
                      <a:pt x="262" y="1118"/>
                    </a:lnTo>
                    <a:lnTo>
                      <a:pt x="262" y="1118"/>
                    </a:lnTo>
                    <a:lnTo>
                      <a:pt x="262" y="1118"/>
                    </a:lnTo>
                    <a:lnTo>
                      <a:pt x="260" y="1122"/>
                    </a:lnTo>
                    <a:lnTo>
                      <a:pt x="260" y="1122"/>
                    </a:lnTo>
                    <a:lnTo>
                      <a:pt x="258" y="1122"/>
                    </a:lnTo>
                    <a:lnTo>
                      <a:pt x="258" y="1122"/>
                    </a:lnTo>
                    <a:lnTo>
                      <a:pt x="258" y="1128"/>
                    </a:lnTo>
                    <a:lnTo>
                      <a:pt x="258" y="1128"/>
                    </a:lnTo>
                    <a:lnTo>
                      <a:pt x="256" y="1128"/>
                    </a:lnTo>
                    <a:lnTo>
                      <a:pt x="256" y="1128"/>
                    </a:lnTo>
                    <a:lnTo>
                      <a:pt x="256" y="1134"/>
                    </a:lnTo>
                    <a:lnTo>
                      <a:pt x="256" y="1134"/>
                    </a:lnTo>
                    <a:lnTo>
                      <a:pt x="254" y="1136"/>
                    </a:lnTo>
                    <a:lnTo>
                      <a:pt x="254" y="1136"/>
                    </a:lnTo>
                    <a:lnTo>
                      <a:pt x="254" y="1140"/>
                    </a:lnTo>
                    <a:lnTo>
                      <a:pt x="254" y="1140"/>
                    </a:lnTo>
                    <a:lnTo>
                      <a:pt x="254" y="1140"/>
                    </a:lnTo>
                    <a:lnTo>
                      <a:pt x="254" y="1140"/>
                    </a:lnTo>
                    <a:lnTo>
                      <a:pt x="252" y="1142"/>
                    </a:lnTo>
                    <a:lnTo>
                      <a:pt x="252" y="1142"/>
                    </a:lnTo>
                    <a:lnTo>
                      <a:pt x="252" y="1142"/>
                    </a:lnTo>
                    <a:lnTo>
                      <a:pt x="252" y="1142"/>
                    </a:lnTo>
                    <a:lnTo>
                      <a:pt x="250" y="1148"/>
                    </a:lnTo>
                    <a:lnTo>
                      <a:pt x="250" y="1148"/>
                    </a:lnTo>
                    <a:lnTo>
                      <a:pt x="250" y="1148"/>
                    </a:lnTo>
                    <a:lnTo>
                      <a:pt x="250" y="1148"/>
                    </a:lnTo>
                    <a:lnTo>
                      <a:pt x="250" y="1150"/>
                    </a:lnTo>
                    <a:lnTo>
                      <a:pt x="250" y="1152"/>
                    </a:lnTo>
                    <a:lnTo>
                      <a:pt x="250" y="1158"/>
                    </a:lnTo>
                    <a:lnTo>
                      <a:pt x="250" y="1158"/>
                    </a:lnTo>
                    <a:lnTo>
                      <a:pt x="250" y="1158"/>
                    </a:lnTo>
                    <a:lnTo>
                      <a:pt x="250" y="1158"/>
                    </a:lnTo>
                    <a:lnTo>
                      <a:pt x="250" y="1158"/>
                    </a:lnTo>
                    <a:lnTo>
                      <a:pt x="250" y="1164"/>
                    </a:lnTo>
                    <a:lnTo>
                      <a:pt x="250" y="1164"/>
                    </a:lnTo>
                    <a:lnTo>
                      <a:pt x="250" y="1164"/>
                    </a:lnTo>
                    <a:lnTo>
                      <a:pt x="250" y="1164"/>
                    </a:lnTo>
                    <a:lnTo>
                      <a:pt x="250" y="1166"/>
                    </a:lnTo>
                    <a:lnTo>
                      <a:pt x="250" y="1166"/>
                    </a:lnTo>
                    <a:lnTo>
                      <a:pt x="250" y="1166"/>
                    </a:lnTo>
                    <a:lnTo>
                      <a:pt x="250" y="1166"/>
                    </a:lnTo>
                    <a:lnTo>
                      <a:pt x="250" y="1174"/>
                    </a:lnTo>
                    <a:lnTo>
                      <a:pt x="250" y="1174"/>
                    </a:lnTo>
                    <a:lnTo>
                      <a:pt x="254" y="1176"/>
                    </a:lnTo>
                    <a:lnTo>
                      <a:pt x="254" y="1176"/>
                    </a:lnTo>
                    <a:lnTo>
                      <a:pt x="256" y="1180"/>
                    </a:lnTo>
                    <a:lnTo>
                      <a:pt x="256" y="1180"/>
                    </a:lnTo>
                    <a:lnTo>
                      <a:pt x="258" y="1180"/>
                    </a:lnTo>
                    <a:lnTo>
                      <a:pt x="258" y="1180"/>
                    </a:lnTo>
                    <a:lnTo>
                      <a:pt x="258" y="1182"/>
                    </a:lnTo>
                    <a:lnTo>
                      <a:pt x="258" y="1182"/>
                    </a:lnTo>
                    <a:lnTo>
                      <a:pt x="260" y="1184"/>
                    </a:lnTo>
                    <a:lnTo>
                      <a:pt x="260" y="1184"/>
                    </a:lnTo>
                    <a:lnTo>
                      <a:pt x="260" y="1186"/>
                    </a:lnTo>
                    <a:lnTo>
                      <a:pt x="260" y="1190"/>
                    </a:lnTo>
                    <a:lnTo>
                      <a:pt x="260" y="1190"/>
                    </a:lnTo>
                    <a:lnTo>
                      <a:pt x="260" y="1190"/>
                    </a:lnTo>
                    <a:lnTo>
                      <a:pt x="260" y="1190"/>
                    </a:lnTo>
                    <a:lnTo>
                      <a:pt x="260" y="1192"/>
                    </a:lnTo>
                    <a:lnTo>
                      <a:pt x="260" y="1192"/>
                    </a:lnTo>
                    <a:lnTo>
                      <a:pt x="260" y="1192"/>
                    </a:lnTo>
                    <a:lnTo>
                      <a:pt x="260" y="1192"/>
                    </a:lnTo>
                    <a:lnTo>
                      <a:pt x="262" y="1198"/>
                    </a:lnTo>
                    <a:lnTo>
                      <a:pt x="262" y="1198"/>
                    </a:lnTo>
                    <a:lnTo>
                      <a:pt x="262" y="1198"/>
                    </a:lnTo>
                    <a:lnTo>
                      <a:pt x="262" y="1198"/>
                    </a:lnTo>
                    <a:lnTo>
                      <a:pt x="262" y="1200"/>
                    </a:lnTo>
                    <a:lnTo>
                      <a:pt x="262" y="1200"/>
                    </a:lnTo>
                    <a:lnTo>
                      <a:pt x="264" y="1200"/>
                    </a:lnTo>
                    <a:lnTo>
                      <a:pt x="264" y="1200"/>
                    </a:lnTo>
                    <a:lnTo>
                      <a:pt x="264" y="1204"/>
                    </a:lnTo>
                    <a:lnTo>
                      <a:pt x="264" y="1204"/>
                    </a:lnTo>
                    <a:lnTo>
                      <a:pt x="268" y="1204"/>
                    </a:lnTo>
                    <a:lnTo>
                      <a:pt x="268" y="1204"/>
                    </a:lnTo>
                    <a:lnTo>
                      <a:pt x="268" y="1206"/>
                    </a:lnTo>
                    <a:lnTo>
                      <a:pt x="268" y="1206"/>
                    </a:lnTo>
                    <a:lnTo>
                      <a:pt x="268" y="1206"/>
                    </a:lnTo>
                    <a:lnTo>
                      <a:pt x="268" y="1206"/>
                    </a:lnTo>
                    <a:lnTo>
                      <a:pt x="268" y="1210"/>
                    </a:lnTo>
                    <a:lnTo>
                      <a:pt x="268" y="1212"/>
                    </a:lnTo>
                    <a:lnTo>
                      <a:pt x="268" y="1212"/>
                    </a:lnTo>
                    <a:lnTo>
                      <a:pt x="270" y="1212"/>
                    </a:lnTo>
                    <a:lnTo>
                      <a:pt x="270" y="1212"/>
                    </a:lnTo>
                    <a:lnTo>
                      <a:pt x="272" y="1216"/>
                    </a:lnTo>
                    <a:lnTo>
                      <a:pt x="272" y="1216"/>
                    </a:lnTo>
                    <a:lnTo>
                      <a:pt x="272" y="1216"/>
                    </a:lnTo>
                    <a:lnTo>
                      <a:pt x="272" y="1216"/>
                    </a:lnTo>
                    <a:lnTo>
                      <a:pt x="274" y="1220"/>
                    </a:lnTo>
                    <a:lnTo>
                      <a:pt x="274" y="1220"/>
                    </a:lnTo>
                    <a:lnTo>
                      <a:pt x="274" y="1220"/>
                    </a:lnTo>
                    <a:lnTo>
                      <a:pt x="274" y="1220"/>
                    </a:lnTo>
                    <a:lnTo>
                      <a:pt x="274" y="1222"/>
                    </a:lnTo>
                    <a:lnTo>
                      <a:pt x="274" y="1222"/>
                    </a:lnTo>
                    <a:lnTo>
                      <a:pt x="272" y="1222"/>
                    </a:lnTo>
                    <a:lnTo>
                      <a:pt x="272" y="1222"/>
                    </a:lnTo>
                    <a:lnTo>
                      <a:pt x="272" y="1224"/>
                    </a:lnTo>
                    <a:lnTo>
                      <a:pt x="272" y="1224"/>
                    </a:lnTo>
                    <a:lnTo>
                      <a:pt x="274" y="1224"/>
                    </a:lnTo>
                    <a:lnTo>
                      <a:pt x="274" y="1224"/>
                    </a:lnTo>
                    <a:lnTo>
                      <a:pt x="274" y="1224"/>
                    </a:lnTo>
                    <a:lnTo>
                      <a:pt x="274" y="1224"/>
                    </a:lnTo>
                    <a:lnTo>
                      <a:pt x="272" y="1226"/>
                    </a:lnTo>
                    <a:lnTo>
                      <a:pt x="272" y="1228"/>
                    </a:lnTo>
                    <a:lnTo>
                      <a:pt x="272" y="1228"/>
                    </a:lnTo>
                    <a:lnTo>
                      <a:pt x="274" y="1230"/>
                    </a:lnTo>
                    <a:lnTo>
                      <a:pt x="274" y="1230"/>
                    </a:lnTo>
                    <a:lnTo>
                      <a:pt x="272" y="1230"/>
                    </a:lnTo>
                    <a:lnTo>
                      <a:pt x="272" y="1230"/>
                    </a:lnTo>
                    <a:lnTo>
                      <a:pt x="274" y="1236"/>
                    </a:lnTo>
                    <a:lnTo>
                      <a:pt x="274" y="1236"/>
                    </a:lnTo>
                    <a:lnTo>
                      <a:pt x="274" y="1236"/>
                    </a:lnTo>
                    <a:lnTo>
                      <a:pt x="274" y="1236"/>
                    </a:lnTo>
                    <a:lnTo>
                      <a:pt x="274" y="1240"/>
                    </a:lnTo>
                    <a:lnTo>
                      <a:pt x="274" y="1240"/>
                    </a:lnTo>
                    <a:lnTo>
                      <a:pt x="274" y="1240"/>
                    </a:lnTo>
                    <a:lnTo>
                      <a:pt x="274" y="1240"/>
                    </a:lnTo>
                    <a:lnTo>
                      <a:pt x="276" y="1244"/>
                    </a:lnTo>
                    <a:lnTo>
                      <a:pt x="276" y="1244"/>
                    </a:lnTo>
                    <a:lnTo>
                      <a:pt x="276" y="1244"/>
                    </a:lnTo>
                    <a:lnTo>
                      <a:pt x="276" y="1244"/>
                    </a:lnTo>
                    <a:lnTo>
                      <a:pt x="276" y="1246"/>
                    </a:lnTo>
                    <a:lnTo>
                      <a:pt x="276" y="1246"/>
                    </a:lnTo>
                    <a:lnTo>
                      <a:pt x="276" y="1246"/>
                    </a:lnTo>
                    <a:lnTo>
                      <a:pt x="276" y="1246"/>
                    </a:lnTo>
                    <a:lnTo>
                      <a:pt x="276" y="1248"/>
                    </a:lnTo>
                    <a:lnTo>
                      <a:pt x="276" y="1248"/>
                    </a:lnTo>
                    <a:lnTo>
                      <a:pt x="276" y="1248"/>
                    </a:lnTo>
                    <a:lnTo>
                      <a:pt x="276" y="1248"/>
                    </a:lnTo>
                    <a:lnTo>
                      <a:pt x="276" y="1254"/>
                    </a:lnTo>
                    <a:lnTo>
                      <a:pt x="276" y="1254"/>
                    </a:lnTo>
                    <a:lnTo>
                      <a:pt x="276" y="1254"/>
                    </a:lnTo>
                    <a:lnTo>
                      <a:pt x="276" y="1256"/>
                    </a:lnTo>
                    <a:lnTo>
                      <a:pt x="276" y="1256"/>
                    </a:lnTo>
                    <a:lnTo>
                      <a:pt x="276" y="1256"/>
                    </a:lnTo>
                    <a:lnTo>
                      <a:pt x="276" y="1256"/>
                    </a:lnTo>
                    <a:lnTo>
                      <a:pt x="276" y="1258"/>
                    </a:lnTo>
                    <a:lnTo>
                      <a:pt x="276" y="1258"/>
                    </a:lnTo>
                    <a:lnTo>
                      <a:pt x="278" y="1258"/>
                    </a:lnTo>
                    <a:lnTo>
                      <a:pt x="278" y="1258"/>
                    </a:lnTo>
                    <a:lnTo>
                      <a:pt x="276" y="1260"/>
                    </a:lnTo>
                    <a:lnTo>
                      <a:pt x="276" y="1262"/>
                    </a:lnTo>
                    <a:lnTo>
                      <a:pt x="276" y="1262"/>
                    </a:lnTo>
                    <a:lnTo>
                      <a:pt x="278" y="1262"/>
                    </a:lnTo>
                    <a:lnTo>
                      <a:pt x="278" y="1262"/>
                    </a:lnTo>
                    <a:lnTo>
                      <a:pt x="278" y="1268"/>
                    </a:lnTo>
                    <a:lnTo>
                      <a:pt x="278" y="1268"/>
                    </a:lnTo>
                    <a:lnTo>
                      <a:pt x="278" y="1268"/>
                    </a:lnTo>
                    <a:lnTo>
                      <a:pt x="278" y="1268"/>
                    </a:lnTo>
                    <a:lnTo>
                      <a:pt x="278" y="1270"/>
                    </a:lnTo>
                    <a:lnTo>
                      <a:pt x="278" y="1270"/>
                    </a:lnTo>
                    <a:lnTo>
                      <a:pt x="278" y="1270"/>
                    </a:lnTo>
                    <a:lnTo>
                      <a:pt x="278" y="1270"/>
                    </a:lnTo>
                    <a:lnTo>
                      <a:pt x="280" y="1276"/>
                    </a:lnTo>
                    <a:lnTo>
                      <a:pt x="280" y="1276"/>
                    </a:lnTo>
                    <a:lnTo>
                      <a:pt x="280" y="1276"/>
                    </a:lnTo>
                    <a:lnTo>
                      <a:pt x="280" y="1276"/>
                    </a:lnTo>
                    <a:lnTo>
                      <a:pt x="280" y="1276"/>
                    </a:lnTo>
                    <a:lnTo>
                      <a:pt x="280" y="1276"/>
                    </a:lnTo>
                    <a:lnTo>
                      <a:pt x="282" y="1278"/>
                    </a:lnTo>
                    <a:lnTo>
                      <a:pt x="282" y="1278"/>
                    </a:lnTo>
                    <a:lnTo>
                      <a:pt x="282" y="1280"/>
                    </a:lnTo>
                    <a:lnTo>
                      <a:pt x="282" y="1280"/>
                    </a:lnTo>
                    <a:lnTo>
                      <a:pt x="282" y="1280"/>
                    </a:lnTo>
                    <a:lnTo>
                      <a:pt x="282" y="1280"/>
                    </a:lnTo>
                    <a:lnTo>
                      <a:pt x="284" y="1282"/>
                    </a:lnTo>
                    <a:lnTo>
                      <a:pt x="284" y="1282"/>
                    </a:lnTo>
                    <a:lnTo>
                      <a:pt x="288" y="1282"/>
                    </a:lnTo>
                    <a:lnTo>
                      <a:pt x="288" y="1282"/>
                    </a:lnTo>
                    <a:lnTo>
                      <a:pt x="290" y="1290"/>
                    </a:lnTo>
                    <a:lnTo>
                      <a:pt x="290" y="1290"/>
                    </a:lnTo>
                    <a:lnTo>
                      <a:pt x="292" y="1290"/>
                    </a:lnTo>
                    <a:lnTo>
                      <a:pt x="292" y="1290"/>
                    </a:lnTo>
                    <a:lnTo>
                      <a:pt x="292" y="1294"/>
                    </a:lnTo>
                    <a:lnTo>
                      <a:pt x="292" y="1294"/>
                    </a:lnTo>
                    <a:lnTo>
                      <a:pt x="294" y="1294"/>
                    </a:lnTo>
                    <a:lnTo>
                      <a:pt x="294" y="1294"/>
                    </a:lnTo>
                    <a:lnTo>
                      <a:pt x="294" y="1296"/>
                    </a:lnTo>
                    <a:lnTo>
                      <a:pt x="294" y="1296"/>
                    </a:lnTo>
                    <a:lnTo>
                      <a:pt x="294" y="1298"/>
                    </a:lnTo>
                    <a:lnTo>
                      <a:pt x="294" y="1298"/>
                    </a:lnTo>
                    <a:lnTo>
                      <a:pt x="294" y="1298"/>
                    </a:lnTo>
                    <a:lnTo>
                      <a:pt x="294" y="1298"/>
                    </a:lnTo>
                    <a:lnTo>
                      <a:pt x="296" y="1306"/>
                    </a:lnTo>
                    <a:lnTo>
                      <a:pt x="296" y="1306"/>
                    </a:lnTo>
                    <a:lnTo>
                      <a:pt x="296" y="1306"/>
                    </a:lnTo>
                    <a:lnTo>
                      <a:pt x="296" y="1306"/>
                    </a:lnTo>
                    <a:lnTo>
                      <a:pt x="296" y="1310"/>
                    </a:lnTo>
                    <a:lnTo>
                      <a:pt x="296" y="1310"/>
                    </a:lnTo>
                    <a:lnTo>
                      <a:pt x="298" y="1310"/>
                    </a:lnTo>
                    <a:lnTo>
                      <a:pt x="298" y="1310"/>
                    </a:lnTo>
                    <a:lnTo>
                      <a:pt x="300" y="1312"/>
                    </a:lnTo>
                    <a:lnTo>
                      <a:pt x="300" y="1314"/>
                    </a:lnTo>
                    <a:lnTo>
                      <a:pt x="300" y="1314"/>
                    </a:lnTo>
                    <a:lnTo>
                      <a:pt x="300" y="1314"/>
                    </a:lnTo>
                    <a:lnTo>
                      <a:pt x="300" y="1314"/>
                    </a:lnTo>
                    <a:lnTo>
                      <a:pt x="300" y="1316"/>
                    </a:lnTo>
                    <a:lnTo>
                      <a:pt x="300" y="1316"/>
                    </a:lnTo>
                    <a:lnTo>
                      <a:pt x="302" y="1316"/>
                    </a:lnTo>
                    <a:lnTo>
                      <a:pt x="302" y="1316"/>
                    </a:lnTo>
                    <a:lnTo>
                      <a:pt x="304" y="1326"/>
                    </a:lnTo>
                    <a:lnTo>
                      <a:pt x="304" y="1326"/>
                    </a:lnTo>
                    <a:lnTo>
                      <a:pt x="302" y="1328"/>
                    </a:lnTo>
                    <a:lnTo>
                      <a:pt x="302" y="1328"/>
                    </a:lnTo>
                    <a:lnTo>
                      <a:pt x="302" y="1332"/>
                    </a:lnTo>
                    <a:lnTo>
                      <a:pt x="302" y="1332"/>
                    </a:lnTo>
                    <a:lnTo>
                      <a:pt x="302" y="1332"/>
                    </a:lnTo>
                    <a:lnTo>
                      <a:pt x="302" y="1332"/>
                    </a:lnTo>
                    <a:lnTo>
                      <a:pt x="302" y="1332"/>
                    </a:lnTo>
                    <a:lnTo>
                      <a:pt x="302" y="1332"/>
                    </a:lnTo>
                    <a:lnTo>
                      <a:pt x="300" y="1332"/>
                    </a:lnTo>
                    <a:lnTo>
                      <a:pt x="300" y="1332"/>
                    </a:lnTo>
                    <a:lnTo>
                      <a:pt x="298" y="1332"/>
                    </a:lnTo>
                    <a:lnTo>
                      <a:pt x="298" y="1332"/>
                    </a:lnTo>
                    <a:lnTo>
                      <a:pt x="298" y="1334"/>
                    </a:lnTo>
                    <a:lnTo>
                      <a:pt x="298" y="1334"/>
                    </a:lnTo>
                    <a:lnTo>
                      <a:pt x="300" y="1336"/>
                    </a:lnTo>
                    <a:lnTo>
                      <a:pt x="300" y="1338"/>
                    </a:lnTo>
                    <a:lnTo>
                      <a:pt x="300" y="1340"/>
                    </a:lnTo>
                    <a:lnTo>
                      <a:pt x="300" y="1340"/>
                    </a:lnTo>
                    <a:lnTo>
                      <a:pt x="300" y="1342"/>
                    </a:lnTo>
                    <a:lnTo>
                      <a:pt x="302" y="1344"/>
                    </a:lnTo>
                    <a:lnTo>
                      <a:pt x="302" y="1344"/>
                    </a:lnTo>
                    <a:lnTo>
                      <a:pt x="302" y="1346"/>
                    </a:lnTo>
                    <a:lnTo>
                      <a:pt x="302" y="1348"/>
                    </a:lnTo>
                    <a:lnTo>
                      <a:pt x="302" y="1348"/>
                    </a:lnTo>
                    <a:lnTo>
                      <a:pt x="302" y="1350"/>
                    </a:lnTo>
                    <a:lnTo>
                      <a:pt x="302" y="1352"/>
                    </a:lnTo>
                    <a:lnTo>
                      <a:pt x="302" y="1352"/>
                    </a:lnTo>
                    <a:lnTo>
                      <a:pt x="304" y="1352"/>
                    </a:lnTo>
                    <a:lnTo>
                      <a:pt x="304" y="1352"/>
                    </a:lnTo>
                    <a:lnTo>
                      <a:pt x="304" y="1352"/>
                    </a:lnTo>
                    <a:lnTo>
                      <a:pt x="304" y="1352"/>
                    </a:lnTo>
                    <a:lnTo>
                      <a:pt x="306" y="1352"/>
                    </a:lnTo>
                    <a:lnTo>
                      <a:pt x="306" y="1352"/>
                    </a:lnTo>
                    <a:lnTo>
                      <a:pt x="306" y="1350"/>
                    </a:lnTo>
                    <a:lnTo>
                      <a:pt x="306" y="1350"/>
                    </a:lnTo>
                    <a:lnTo>
                      <a:pt x="308" y="1350"/>
                    </a:lnTo>
                    <a:lnTo>
                      <a:pt x="308" y="1350"/>
                    </a:lnTo>
                    <a:lnTo>
                      <a:pt x="308" y="1352"/>
                    </a:lnTo>
                    <a:lnTo>
                      <a:pt x="308" y="1352"/>
                    </a:lnTo>
                    <a:lnTo>
                      <a:pt x="308" y="1352"/>
                    </a:lnTo>
                    <a:lnTo>
                      <a:pt x="308" y="1352"/>
                    </a:lnTo>
                    <a:lnTo>
                      <a:pt x="310" y="1352"/>
                    </a:lnTo>
                    <a:lnTo>
                      <a:pt x="310" y="1352"/>
                    </a:lnTo>
                    <a:lnTo>
                      <a:pt x="310" y="1352"/>
                    </a:lnTo>
                    <a:lnTo>
                      <a:pt x="310" y="1352"/>
                    </a:lnTo>
                    <a:lnTo>
                      <a:pt x="310" y="1352"/>
                    </a:lnTo>
                    <a:lnTo>
                      <a:pt x="310" y="1352"/>
                    </a:lnTo>
                    <a:lnTo>
                      <a:pt x="312" y="1354"/>
                    </a:lnTo>
                    <a:lnTo>
                      <a:pt x="312" y="1354"/>
                    </a:lnTo>
                    <a:lnTo>
                      <a:pt x="314" y="1354"/>
                    </a:lnTo>
                    <a:lnTo>
                      <a:pt x="314" y="1356"/>
                    </a:lnTo>
                    <a:lnTo>
                      <a:pt x="314" y="1356"/>
                    </a:lnTo>
                    <a:lnTo>
                      <a:pt x="320" y="1354"/>
                    </a:lnTo>
                    <a:lnTo>
                      <a:pt x="326" y="1352"/>
                    </a:lnTo>
                    <a:lnTo>
                      <a:pt x="326" y="1352"/>
                    </a:lnTo>
                    <a:lnTo>
                      <a:pt x="326" y="1350"/>
                    </a:lnTo>
                    <a:lnTo>
                      <a:pt x="326" y="1350"/>
                    </a:lnTo>
                    <a:lnTo>
                      <a:pt x="332" y="1350"/>
                    </a:lnTo>
                    <a:lnTo>
                      <a:pt x="332" y="1350"/>
                    </a:lnTo>
                    <a:lnTo>
                      <a:pt x="334" y="1352"/>
                    </a:lnTo>
                    <a:lnTo>
                      <a:pt x="334" y="1352"/>
                    </a:lnTo>
                    <a:lnTo>
                      <a:pt x="336" y="1350"/>
                    </a:lnTo>
                    <a:lnTo>
                      <a:pt x="336" y="1350"/>
                    </a:lnTo>
                    <a:lnTo>
                      <a:pt x="338" y="1348"/>
                    </a:lnTo>
                    <a:lnTo>
                      <a:pt x="338" y="1348"/>
                    </a:lnTo>
                    <a:lnTo>
                      <a:pt x="338" y="1348"/>
                    </a:lnTo>
                    <a:lnTo>
                      <a:pt x="338" y="1348"/>
                    </a:lnTo>
                    <a:lnTo>
                      <a:pt x="338" y="1348"/>
                    </a:lnTo>
                    <a:lnTo>
                      <a:pt x="338" y="1348"/>
                    </a:lnTo>
                    <a:lnTo>
                      <a:pt x="340" y="1348"/>
                    </a:lnTo>
                    <a:lnTo>
                      <a:pt x="340" y="1348"/>
                    </a:lnTo>
                    <a:lnTo>
                      <a:pt x="340" y="1348"/>
                    </a:lnTo>
                    <a:lnTo>
                      <a:pt x="342" y="1348"/>
                    </a:lnTo>
                    <a:lnTo>
                      <a:pt x="342" y="1348"/>
                    </a:lnTo>
                    <a:lnTo>
                      <a:pt x="342" y="1346"/>
                    </a:lnTo>
                    <a:lnTo>
                      <a:pt x="342" y="1346"/>
                    </a:lnTo>
                    <a:lnTo>
                      <a:pt x="346" y="1348"/>
                    </a:lnTo>
                    <a:lnTo>
                      <a:pt x="346" y="1348"/>
                    </a:lnTo>
                    <a:lnTo>
                      <a:pt x="346" y="1348"/>
                    </a:lnTo>
                    <a:lnTo>
                      <a:pt x="346" y="1348"/>
                    </a:lnTo>
                    <a:lnTo>
                      <a:pt x="348" y="1348"/>
                    </a:lnTo>
                    <a:lnTo>
                      <a:pt x="348" y="1348"/>
                    </a:lnTo>
                    <a:lnTo>
                      <a:pt x="348" y="1346"/>
                    </a:lnTo>
                    <a:lnTo>
                      <a:pt x="348" y="1346"/>
                    </a:lnTo>
                    <a:lnTo>
                      <a:pt x="352" y="1346"/>
                    </a:lnTo>
                    <a:lnTo>
                      <a:pt x="356" y="1348"/>
                    </a:lnTo>
                    <a:lnTo>
                      <a:pt x="356" y="1348"/>
                    </a:lnTo>
                    <a:lnTo>
                      <a:pt x="360" y="1348"/>
                    </a:lnTo>
                    <a:lnTo>
                      <a:pt x="362" y="1348"/>
                    </a:lnTo>
                    <a:lnTo>
                      <a:pt x="362" y="1348"/>
                    </a:lnTo>
                    <a:lnTo>
                      <a:pt x="362" y="1346"/>
                    </a:lnTo>
                    <a:lnTo>
                      <a:pt x="362" y="1346"/>
                    </a:lnTo>
                    <a:lnTo>
                      <a:pt x="370" y="1346"/>
                    </a:lnTo>
                    <a:lnTo>
                      <a:pt x="370" y="1346"/>
                    </a:lnTo>
                    <a:lnTo>
                      <a:pt x="370" y="1344"/>
                    </a:lnTo>
                    <a:lnTo>
                      <a:pt x="370" y="1344"/>
                    </a:lnTo>
                    <a:lnTo>
                      <a:pt x="370" y="1344"/>
                    </a:lnTo>
                    <a:lnTo>
                      <a:pt x="370" y="1344"/>
                    </a:lnTo>
                    <a:lnTo>
                      <a:pt x="372" y="1344"/>
                    </a:lnTo>
                    <a:lnTo>
                      <a:pt x="372" y="1344"/>
                    </a:lnTo>
                    <a:lnTo>
                      <a:pt x="376" y="1344"/>
                    </a:lnTo>
                    <a:lnTo>
                      <a:pt x="376" y="1344"/>
                    </a:lnTo>
                    <a:lnTo>
                      <a:pt x="376" y="1344"/>
                    </a:lnTo>
                    <a:lnTo>
                      <a:pt x="376" y="1344"/>
                    </a:lnTo>
                    <a:lnTo>
                      <a:pt x="376" y="1344"/>
                    </a:lnTo>
                    <a:lnTo>
                      <a:pt x="376" y="1344"/>
                    </a:lnTo>
                    <a:lnTo>
                      <a:pt x="378" y="1342"/>
                    </a:lnTo>
                    <a:lnTo>
                      <a:pt x="378" y="1342"/>
                    </a:lnTo>
                    <a:lnTo>
                      <a:pt x="380" y="1342"/>
                    </a:lnTo>
                    <a:lnTo>
                      <a:pt x="380" y="1342"/>
                    </a:lnTo>
                    <a:lnTo>
                      <a:pt x="382" y="1338"/>
                    </a:lnTo>
                    <a:lnTo>
                      <a:pt x="382" y="1338"/>
                    </a:lnTo>
                    <a:lnTo>
                      <a:pt x="384" y="1338"/>
                    </a:lnTo>
                    <a:lnTo>
                      <a:pt x="384" y="1338"/>
                    </a:lnTo>
                    <a:lnTo>
                      <a:pt x="388" y="1334"/>
                    </a:lnTo>
                    <a:lnTo>
                      <a:pt x="388" y="1334"/>
                    </a:lnTo>
                    <a:lnTo>
                      <a:pt x="390" y="1332"/>
                    </a:lnTo>
                    <a:lnTo>
                      <a:pt x="392" y="1330"/>
                    </a:lnTo>
                    <a:lnTo>
                      <a:pt x="392" y="1330"/>
                    </a:lnTo>
                    <a:lnTo>
                      <a:pt x="394" y="1328"/>
                    </a:lnTo>
                    <a:lnTo>
                      <a:pt x="396" y="1326"/>
                    </a:lnTo>
                    <a:lnTo>
                      <a:pt x="396" y="1326"/>
                    </a:lnTo>
                    <a:lnTo>
                      <a:pt x="398" y="1324"/>
                    </a:lnTo>
                    <a:lnTo>
                      <a:pt x="398" y="1322"/>
                    </a:lnTo>
                    <a:lnTo>
                      <a:pt x="398" y="1322"/>
                    </a:lnTo>
                    <a:lnTo>
                      <a:pt x="400" y="1322"/>
                    </a:lnTo>
                    <a:lnTo>
                      <a:pt x="402" y="1318"/>
                    </a:lnTo>
                    <a:lnTo>
                      <a:pt x="402" y="1318"/>
                    </a:lnTo>
                    <a:lnTo>
                      <a:pt x="404" y="1318"/>
                    </a:lnTo>
                    <a:lnTo>
                      <a:pt x="404" y="1318"/>
                    </a:lnTo>
                    <a:lnTo>
                      <a:pt x="404" y="1316"/>
                    </a:lnTo>
                    <a:lnTo>
                      <a:pt x="404" y="1316"/>
                    </a:lnTo>
                    <a:lnTo>
                      <a:pt x="406" y="1314"/>
                    </a:lnTo>
                    <a:lnTo>
                      <a:pt x="408" y="1308"/>
                    </a:lnTo>
                    <a:lnTo>
                      <a:pt x="408" y="1308"/>
                    </a:lnTo>
                    <a:lnTo>
                      <a:pt x="410" y="1308"/>
                    </a:lnTo>
                    <a:lnTo>
                      <a:pt x="412" y="1304"/>
                    </a:lnTo>
                    <a:lnTo>
                      <a:pt x="412" y="1304"/>
                    </a:lnTo>
                    <a:lnTo>
                      <a:pt x="414" y="1304"/>
                    </a:lnTo>
                    <a:lnTo>
                      <a:pt x="414" y="1304"/>
                    </a:lnTo>
                    <a:lnTo>
                      <a:pt x="414" y="1300"/>
                    </a:lnTo>
                    <a:lnTo>
                      <a:pt x="414" y="1300"/>
                    </a:lnTo>
                    <a:lnTo>
                      <a:pt x="414" y="1300"/>
                    </a:lnTo>
                    <a:lnTo>
                      <a:pt x="414" y="1300"/>
                    </a:lnTo>
                    <a:lnTo>
                      <a:pt x="414" y="1298"/>
                    </a:lnTo>
                    <a:lnTo>
                      <a:pt x="414" y="1298"/>
                    </a:lnTo>
                    <a:lnTo>
                      <a:pt x="416" y="1298"/>
                    </a:lnTo>
                    <a:lnTo>
                      <a:pt x="416" y="1298"/>
                    </a:lnTo>
                    <a:lnTo>
                      <a:pt x="416" y="1294"/>
                    </a:lnTo>
                    <a:lnTo>
                      <a:pt x="416" y="1294"/>
                    </a:lnTo>
                    <a:lnTo>
                      <a:pt x="420" y="1294"/>
                    </a:lnTo>
                    <a:lnTo>
                      <a:pt x="420" y="1292"/>
                    </a:lnTo>
                    <a:lnTo>
                      <a:pt x="420" y="1292"/>
                    </a:lnTo>
                    <a:lnTo>
                      <a:pt x="424" y="1290"/>
                    </a:lnTo>
                    <a:lnTo>
                      <a:pt x="424" y="1290"/>
                    </a:lnTo>
                    <a:lnTo>
                      <a:pt x="424" y="1284"/>
                    </a:lnTo>
                    <a:lnTo>
                      <a:pt x="424" y="1284"/>
                    </a:lnTo>
                    <a:lnTo>
                      <a:pt x="424" y="1284"/>
                    </a:lnTo>
                    <a:lnTo>
                      <a:pt x="424" y="1284"/>
                    </a:lnTo>
                    <a:lnTo>
                      <a:pt x="422" y="1280"/>
                    </a:lnTo>
                    <a:lnTo>
                      <a:pt x="422" y="1280"/>
                    </a:lnTo>
                    <a:lnTo>
                      <a:pt x="426" y="1280"/>
                    </a:lnTo>
                    <a:lnTo>
                      <a:pt x="426" y="1280"/>
                    </a:lnTo>
                    <a:lnTo>
                      <a:pt x="426" y="1280"/>
                    </a:lnTo>
                    <a:lnTo>
                      <a:pt x="426" y="1280"/>
                    </a:lnTo>
                    <a:lnTo>
                      <a:pt x="428" y="1276"/>
                    </a:lnTo>
                    <a:lnTo>
                      <a:pt x="428" y="1270"/>
                    </a:lnTo>
                    <a:lnTo>
                      <a:pt x="428" y="1270"/>
                    </a:lnTo>
                    <a:lnTo>
                      <a:pt x="426" y="1270"/>
                    </a:lnTo>
                    <a:lnTo>
                      <a:pt x="426" y="1270"/>
                    </a:lnTo>
                    <a:lnTo>
                      <a:pt x="426" y="1264"/>
                    </a:lnTo>
                    <a:lnTo>
                      <a:pt x="426" y="1264"/>
                    </a:lnTo>
                    <a:lnTo>
                      <a:pt x="428" y="1264"/>
                    </a:lnTo>
                    <a:lnTo>
                      <a:pt x="428" y="1264"/>
                    </a:lnTo>
                    <a:lnTo>
                      <a:pt x="428" y="1260"/>
                    </a:lnTo>
                    <a:lnTo>
                      <a:pt x="428" y="1260"/>
                    </a:lnTo>
                    <a:lnTo>
                      <a:pt x="424" y="1258"/>
                    </a:lnTo>
                    <a:lnTo>
                      <a:pt x="424" y="1258"/>
                    </a:lnTo>
                    <a:lnTo>
                      <a:pt x="424" y="1256"/>
                    </a:lnTo>
                    <a:lnTo>
                      <a:pt x="424" y="1256"/>
                    </a:lnTo>
                    <a:lnTo>
                      <a:pt x="428" y="1254"/>
                    </a:lnTo>
                    <a:lnTo>
                      <a:pt x="428" y="1254"/>
                    </a:lnTo>
                    <a:lnTo>
                      <a:pt x="428" y="1252"/>
                    </a:lnTo>
                    <a:lnTo>
                      <a:pt x="428" y="1252"/>
                    </a:lnTo>
                    <a:lnTo>
                      <a:pt x="432" y="1252"/>
                    </a:lnTo>
                    <a:lnTo>
                      <a:pt x="432" y="1252"/>
                    </a:lnTo>
                    <a:lnTo>
                      <a:pt x="432" y="1252"/>
                    </a:lnTo>
                    <a:lnTo>
                      <a:pt x="432" y="1252"/>
                    </a:lnTo>
                    <a:lnTo>
                      <a:pt x="436" y="1250"/>
                    </a:lnTo>
                    <a:lnTo>
                      <a:pt x="436" y="1250"/>
                    </a:lnTo>
                    <a:lnTo>
                      <a:pt x="436" y="1250"/>
                    </a:lnTo>
                    <a:lnTo>
                      <a:pt x="436" y="1250"/>
                    </a:lnTo>
                    <a:lnTo>
                      <a:pt x="440" y="1248"/>
                    </a:lnTo>
                    <a:lnTo>
                      <a:pt x="440" y="1248"/>
                    </a:lnTo>
                    <a:lnTo>
                      <a:pt x="440" y="1248"/>
                    </a:lnTo>
                    <a:lnTo>
                      <a:pt x="440" y="1248"/>
                    </a:lnTo>
                    <a:lnTo>
                      <a:pt x="442" y="1248"/>
                    </a:lnTo>
                    <a:lnTo>
                      <a:pt x="442" y="1248"/>
                    </a:lnTo>
                    <a:lnTo>
                      <a:pt x="442" y="1246"/>
                    </a:lnTo>
                    <a:lnTo>
                      <a:pt x="442" y="1246"/>
                    </a:lnTo>
                    <a:lnTo>
                      <a:pt x="446" y="1246"/>
                    </a:lnTo>
                    <a:lnTo>
                      <a:pt x="446" y="1246"/>
                    </a:lnTo>
                    <a:lnTo>
                      <a:pt x="446" y="1244"/>
                    </a:lnTo>
                    <a:lnTo>
                      <a:pt x="446" y="1244"/>
                    </a:lnTo>
                    <a:lnTo>
                      <a:pt x="448" y="1244"/>
                    </a:lnTo>
                    <a:lnTo>
                      <a:pt x="448" y="1244"/>
                    </a:lnTo>
                    <a:lnTo>
                      <a:pt x="448" y="1244"/>
                    </a:lnTo>
                    <a:lnTo>
                      <a:pt x="448" y="1244"/>
                    </a:lnTo>
                    <a:lnTo>
                      <a:pt x="450" y="1242"/>
                    </a:lnTo>
                    <a:lnTo>
                      <a:pt x="450" y="1242"/>
                    </a:lnTo>
                    <a:lnTo>
                      <a:pt x="452" y="1238"/>
                    </a:lnTo>
                    <a:lnTo>
                      <a:pt x="452" y="1238"/>
                    </a:lnTo>
                    <a:lnTo>
                      <a:pt x="450" y="1238"/>
                    </a:lnTo>
                    <a:lnTo>
                      <a:pt x="450" y="1238"/>
                    </a:lnTo>
                    <a:lnTo>
                      <a:pt x="450" y="1236"/>
                    </a:lnTo>
                    <a:lnTo>
                      <a:pt x="450" y="1236"/>
                    </a:lnTo>
                    <a:lnTo>
                      <a:pt x="450" y="1236"/>
                    </a:lnTo>
                    <a:lnTo>
                      <a:pt x="450" y="1236"/>
                    </a:lnTo>
                    <a:lnTo>
                      <a:pt x="450" y="1234"/>
                    </a:lnTo>
                    <a:lnTo>
                      <a:pt x="450" y="1234"/>
                    </a:lnTo>
                    <a:lnTo>
                      <a:pt x="450" y="1234"/>
                    </a:lnTo>
                    <a:lnTo>
                      <a:pt x="450" y="1234"/>
                    </a:lnTo>
                    <a:lnTo>
                      <a:pt x="450" y="1226"/>
                    </a:lnTo>
                    <a:lnTo>
                      <a:pt x="450" y="1226"/>
                    </a:lnTo>
                    <a:lnTo>
                      <a:pt x="450" y="1226"/>
                    </a:lnTo>
                    <a:lnTo>
                      <a:pt x="450" y="1226"/>
                    </a:lnTo>
                    <a:lnTo>
                      <a:pt x="450" y="1224"/>
                    </a:lnTo>
                    <a:lnTo>
                      <a:pt x="450" y="1224"/>
                    </a:lnTo>
                    <a:lnTo>
                      <a:pt x="450" y="1224"/>
                    </a:lnTo>
                    <a:lnTo>
                      <a:pt x="450" y="1224"/>
                    </a:lnTo>
                    <a:lnTo>
                      <a:pt x="450" y="1220"/>
                    </a:lnTo>
                    <a:lnTo>
                      <a:pt x="450" y="1220"/>
                    </a:lnTo>
                    <a:lnTo>
                      <a:pt x="450" y="1220"/>
                    </a:lnTo>
                    <a:lnTo>
                      <a:pt x="450" y="1220"/>
                    </a:lnTo>
                    <a:lnTo>
                      <a:pt x="450" y="1218"/>
                    </a:lnTo>
                    <a:lnTo>
                      <a:pt x="450" y="1218"/>
                    </a:lnTo>
                    <a:lnTo>
                      <a:pt x="448" y="1218"/>
                    </a:lnTo>
                    <a:lnTo>
                      <a:pt x="448" y="1218"/>
                    </a:lnTo>
                    <a:lnTo>
                      <a:pt x="448" y="1216"/>
                    </a:lnTo>
                    <a:lnTo>
                      <a:pt x="448" y="1216"/>
                    </a:lnTo>
                    <a:lnTo>
                      <a:pt x="448" y="1216"/>
                    </a:lnTo>
                    <a:lnTo>
                      <a:pt x="448" y="1216"/>
                    </a:lnTo>
                    <a:lnTo>
                      <a:pt x="448" y="1214"/>
                    </a:lnTo>
                    <a:lnTo>
                      <a:pt x="448" y="1214"/>
                    </a:lnTo>
                    <a:lnTo>
                      <a:pt x="448" y="1214"/>
                    </a:lnTo>
                    <a:lnTo>
                      <a:pt x="448" y="1214"/>
                    </a:lnTo>
                    <a:lnTo>
                      <a:pt x="448" y="1212"/>
                    </a:lnTo>
                    <a:lnTo>
                      <a:pt x="448" y="1212"/>
                    </a:lnTo>
                    <a:lnTo>
                      <a:pt x="446" y="1212"/>
                    </a:lnTo>
                    <a:lnTo>
                      <a:pt x="446" y="1212"/>
                    </a:lnTo>
                    <a:lnTo>
                      <a:pt x="446" y="1204"/>
                    </a:lnTo>
                    <a:lnTo>
                      <a:pt x="446" y="1204"/>
                    </a:lnTo>
                    <a:lnTo>
                      <a:pt x="446" y="1204"/>
                    </a:lnTo>
                    <a:lnTo>
                      <a:pt x="446" y="1202"/>
                    </a:lnTo>
                    <a:lnTo>
                      <a:pt x="446" y="1202"/>
                    </a:lnTo>
                    <a:lnTo>
                      <a:pt x="444" y="1202"/>
                    </a:lnTo>
                    <a:lnTo>
                      <a:pt x="444" y="1202"/>
                    </a:lnTo>
                    <a:lnTo>
                      <a:pt x="444" y="1196"/>
                    </a:lnTo>
                    <a:lnTo>
                      <a:pt x="444" y="1190"/>
                    </a:lnTo>
                    <a:lnTo>
                      <a:pt x="444" y="1190"/>
                    </a:lnTo>
                    <a:lnTo>
                      <a:pt x="448" y="1188"/>
                    </a:lnTo>
                    <a:lnTo>
                      <a:pt x="448" y="1188"/>
                    </a:lnTo>
                    <a:lnTo>
                      <a:pt x="448" y="1186"/>
                    </a:lnTo>
                    <a:lnTo>
                      <a:pt x="448" y="1186"/>
                    </a:lnTo>
                    <a:lnTo>
                      <a:pt x="450" y="1186"/>
                    </a:lnTo>
                    <a:lnTo>
                      <a:pt x="450" y="1186"/>
                    </a:lnTo>
                    <a:lnTo>
                      <a:pt x="450" y="1182"/>
                    </a:lnTo>
                    <a:lnTo>
                      <a:pt x="450" y="1182"/>
                    </a:lnTo>
                    <a:lnTo>
                      <a:pt x="454" y="1182"/>
                    </a:lnTo>
                    <a:lnTo>
                      <a:pt x="454" y="1182"/>
                    </a:lnTo>
                    <a:lnTo>
                      <a:pt x="454" y="1180"/>
                    </a:lnTo>
                    <a:lnTo>
                      <a:pt x="454" y="1180"/>
                    </a:lnTo>
                    <a:lnTo>
                      <a:pt x="456" y="1178"/>
                    </a:lnTo>
                    <a:lnTo>
                      <a:pt x="456" y="1178"/>
                    </a:lnTo>
                    <a:lnTo>
                      <a:pt x="456" y="1174"/>
                    </a:lnTo>
                    <a:lnTo>
                      <a:pt x="456" y="1174"/>
                    </a:lnTo>
                    <a:lnTo>
                      <a:pt x="456" y="1174"/>
                    </a:lnTo>
                    <a:lnTo>
                      <a:pt x="456" y="1174"/>
                    </a:lnTo>
                    <a:lnTo>
                      <a:pt x="456" y="1174"/>
                    </a:lnTo>
                    <a:lnTo>
                      <a:pt x="456" y="1174"/>
                    </a:lnTo>
                    <a:lnTo>
                      <a:pt x="456" y="1174"/>
                    </a:lnTo>
                    <a:lnTo>
                      <a:pt x="456" y="1174"/>
                    </a:lnTo>
                    <a:lnTo>
                      <a:pt x="456" y="1172"/>
                    </a:lnTo>
                    <a:lnTo>
                      <a:pt x="456" y="1172"/>
                    </a:lnTo>
                    <a:lnTo>
                      <a:pt x="462" y="1172"/>
                    </a:lnTo>
                    <a:lnTo>
                      <a:pt x="462" y="1172"/>
                    </a:lnTo>
                    <a:lnTo>
                      <a:pt x="462" y="1172"/>
                    </a:lnTo>
                    <a:lnTo>
                      <a:pt x="462" y="1172"/>
                    </a:lnTo>
                    <a:lnTo>
                      <a:pt x="462" y="1172"/>
                    </a:lnTo>
                    <a:lnTo>
                      <a:pt x="462" y="1172"/>
                    </a:lnTo>
                    <a:lnTo>
                      <a:pt x="462" y="1172"/>
                    </a:lnTo>
                    <a:lnTo>
                      <a:pt x="464" y="1172"/>
                    </a:lnTo>
                    <a:lnTo>
                      <a:pt x="464" y="1172"/>
                    </a:lnTo>
                    <a:lnTo>
                      <a:pt x="464" y="1172"/>
                    </a:lnTo>
                    <a:lnTo>
                      <a:pt x="464" y="1172"/>
                    </a:lnTo>
                    <a:lnTo>
                      <a:pt x="468" y="1172"/>
                    </a:lnTo>
                    <a:lnTo>
                      <a:pt x="468" y="1172"/>
                    </a:lnTo>
                    <a:lnTo>
                      <a:pt x="468" y="1170"/>
                    </a:lnTo>
                    <a:lnTo>
                      <a:pt x="468" y="1170"/>
                    </a:lnTo>
                    <a:lnTo>
                      <a:pt x="472" y="1168"/>
                    </a:lnTo>
                    <a:lnTo>
                      <a:pt x="472" y="1168"/>
                    </a:lnTo>
                    <a:lnTo>
                      <a:pt x="474" y="1166"/>
                    </a:lnTo>
                    <a:lnTo>
                      <a:pt x="474" y="1166"/>
                    </a:lnTo>
                    <a:lnTo>
                      <a:pt x="478" y="1166"/>
                    </a:lnTo>
                    <a:lnTo>
                      <a:pt x="478" y="1166"/>
                    </a:lnTo>
                    <a:lnTo>
                      <a:pt x="478" y="1164"/>
                    </a:lnTo>
                    <a:lnTo>
                      <a:pt x="478" y="1164"/>
                    </a:lnTo>
                    <a:lnTo>
                      <a:pt x="480" y="1164"/>
                    </a:lnTo>
                    <a:lnTo>
                      <a:pt x="480" y="1164"/>
                    </a:lnTo>
                    <a:lnTo>
                      <a:pt x="480" y="1164"/>
                    </a:lnTo>
                    <a:lnTo>
                      <a:pt x="480" y="1164"/>
                    </a:lnTo>
                    <a:lnTo>
                      <a:pt x="482" y="1164"/>
                    </a:lnTo>
                    <a:lnTo>
                      <a:pt x="482" y="1164"/>
                    </a:lnTo>
                    <a:lnTo>
                      <a:pt x="482" y="1164"/>
                    </a:lnTo>
                    <a:lnTo>
                      <a:pt x="482" y="1164"/>
                    </a:lnTo>
                    <a:lnTo>
                      <a:pt x="484" y="1160"/>
                    </a:lnTo>
                    <a:lnTo>
                      <a:pt x="484" y="1160"/>
                    </a:lnTo>
                    <a:lnTo>
                      <a:pt x="486" y="1158"/>
                    </a:lnTo>
                    <a:lnTo>
                      <a:pt x="486" y="1158"/>
                    </a:lnTo>
                    <a:lnTo>
                      <a:pt x="488" y="1158"/>
                    </a:lnTo>
                    <a:lnTo>
                      <a:pt x="488" y="1158"/>
                    </a:lnTo>
                    <a:lnTo>
                      <a:pt x="488" y="1156"/>
                    </a:lnTo>
                    <a:lnTo>
                      <a:pt x="488" y="1156"/>
                    </a:lnTo>
                    <a:lnTo>
                      <a:pt x="490" y="1156"/>
                    </a:lnTo>
                    <a:lnTo>
                      <a:pt x="490" y="1156"/>
                    </a:lnTo>
                    <a:lnTo>
                      <a:pt x="490" y="1152"/>
                    </a:lnTo>
                    <a:lnTo>
                      <a:pt x="490" y="1152"/>
                    </a:lnTo>
                    <a:lnTo>
                      <a:pt x="492" y="1152"/>
                    </a:lnTo>
                    <a:lnTo>
                      <a:pt x="492" y="1152"/>
                    </a:lnTo>
                    <a:lnTo>
                      <a:pt x="494" y="1148"/>
                    </a:lnTo>
                    <a:lnTo>
                      <a:pt x="494" y="1148"/>
                    </a:lnTo>
                    <a:lnTo>
                      <a:pt x="494" y="1144"/>
                    </a:lnTo>
                    <a:lnTo>
                      <a:pt x="494" y="1144"/>
                    </a:lnTo>
                    <a:lnTo>
                      <a:pt x="494" y="1144"/>
                    </a:lnTo>
                    <a:lnTo>
                      <a:pt x="494" y="1144"/>
                    </a:lnTo>
                    <a:lnTo>
                      <a:pt x="496" y="1144"/>
                    </a:lnTo>
                    <a:lnTo>
                      <a:pt x="496" y="1142"/>
                    </a:lnTo>
                    <a:lnTo>
                      <a:pt x="496" y="1142"/>
                    </a:lnTo>
                    <a:lnTo>
                      <a:pt x="494" y="1140"/>
                    </a:lnTo>
                    <a:lnTo>
                      <a:pt x="494" y="1140"/>
                    </a:lnTo>
                    <a:lnTo>
                      <a:pt x="494" y="1136"/>
                    </a:lnTo>
                    <a:lnTo>
                      <a:pt x="494" y="1132"/>
                    </a:lnTo>
                    <a:lnTo>
                      <a:pt x="494" y="1132"/>
                    </a:lnTo>
                    <a:lnTo>
                      <a:pt x="496" y="1132"/>
                    </a:lnTo>
                    <a:lnTo>
                      <a:pt x="496" y="1132"/>
                    </a:lnTo>
                    <a:lnTo>
                      <a:pt x="496" y="1130"/>
                    </a:lnTo>
                    <a:lnTo>
                      <a:pt x="496" y="1130"/>
                    </a:lnTo>
                    <a:lnTo>
                      <a:pt x="496" y="1130"/>
                    </a:lnTo>
                    <a:lnTo>
                      <a:pt x="496" y="1130"/>
                    </a:lnTo>
                    <a:lnTo>
                      <a:pt x="496" y="1126"/>
                    </a:lnTo>
                    <a:lnTo>
                      <a:pt x="496" y="1126"/>
                    </a:lnTo>
                    <a:lnTo>
                      <a:pt x="496" y="1124"/>
                    </a:lnTo>
                    <a:lnTo>
                      <a:pt x="498" y="1124"/>
                    </a:lnTo>
                    <a:lnTo>
                      <a:pt x="498" y="1124"/>
                    </a:lnTo>
                    <a:lnTo>
                      <a:pt x="496" y="1124"/>
                    </a:lnTo>
                    <a:lnTo>
                      <a:pt x="496" y="1124"/>
                    </a:lnTo>
                    <a:lnTo>
                      <a:pt x="496" y="1122"/>
                    </a:lnTo>
                    <a:lnTo>
                      <a:pt x="496" y="1122"/>
                    </a:lnTo>
                    <a:lnTo>
                      <a:pt x="496" y="1122"/>
                    </a:lnTo>
                    <a:lnTo>
                      <a:pt x="496" y="1122"/>
                    </a:lnTo>
                    <a:lnTo>
                      <a:pt x="496" y="1116"/>
                    </a:lnTo>
                    <a:lnTo>
                      <a:pt x="496" y="1116"/>
                    </a:lnTo>
                    <a:lnTo>
                      <a:pt x="496" y="1116"/>
                    </a:lnTo>
                    <a:lnTo>
                      <a:pt x="496" y="1116"/>
                    </a:lnTo>
                    <a:lnTo>
                      <a:pt x="496" y="1114"/>
                    </a:lnTo>
                    <a:lnTo>
                      <a:pt x="496" y="1114"/>
                    </a:lnTo>
                    <a:lnTo>
                      <a:pt x="496" y="1114"/>
                    </a:lnTo>
                    <a:lnTo>
                      <a:pt x="496" y="1114"/>
                    </a:lnTo>
                    <a:lnTo>
                      <a:pt x="496" y="1106"/>
                    </a:lnTo>
                    <a:lnTo>
                      <a:pt x="496" y="1106"/>
                    </a:lnTo>
                    <a:lnTo>
                      <a:pt x="494" y="1106"/>
                    </a:lnTo>
                    <a:lnTo>
                      <a:pt x="494" y="1106"/>
                    </a:lnTo>
                    <a:lnTo>
                      <a:pt x="496" y="1104"/>
                    </a:lnTo>
                    <a:lnTo>
                      <a:pt x="496" y="1104"/>
                    </a:lnTo>
                    <a:lnTo>
                      <a:pt x="494" y="1104"/>
                    </a:lnTo>
                    <a:lnTo>
                      <a:pt x="494" y="1104"/>
                    </a:lnTo>
                    <a:lnTo>
                      <a:pt x="494" y="1098"/>
                    </a:lnTo>
                    <a:lnTo>
                      <a:pt x="494" y="1098"/>
                    </a:lnTo>
                    <a:lnTo>
                      <a:pt x="494" y="1098"/>
                    </a:lnTo>
                    <a:lnTo>
                      <a:pt x="494" y="1098"/>
                    </a:lnTo>
                    <a:lnTo>
                      <a:pt x="494" y="1096"/>
                    </a:lnTo>
                    <a:lnTo>
                      <a:pt x="494" y="1096"/>
                    </a:lnTo>
                    <a:lnTo>
                      <a:pt x="494" y="1096"/>
                    </a:lnTo>
                    <a:lnTo>
                      <a:pt x="494" y="1096"/>
                    </a:lnTo>
                    <a:lnTo>
                      <a:pt x="494" y="1090"/>
                    </a:lnTo>
                    <a:lnTo>
                      <a:pt x="494" y="1090"/>
                    </a:lnTo>
                    <a:lnTo>
                      <a:pt x="494" y="1090"/>
                    </a:lnTo>
                    <a:lnTo>
                      <a:pt x="494" y="1090"/>
                    </a:lnTo>
                    <a:lnTo>
                      <a:pt x="492" y="1088"/>
                    </a:lnTo>
                    <a:lnTo>
                      <a:pt x="488" y="1084"/>
                    </a:lnTo>
                    <a:lnTo>
                      <a:pt x="488" y="1084"/>
                    </a:lnTo>
                    <a:lnTo>
                      <a:pt x="488" y="1082"/>
                    </a:lnTo>
                    <a:lnTo>
                      <a:pt x="488" y="1082"/>
                    </a:lnTo>
                    <a:lnTo>
                      <a:pt x="486" y="1082"/>
                    </a:lnTo>
                    <a:lnTo>
                      <a:pt x="486" y="1082"/>
                    </a:lnTo>
                    <a:lnTo>
                      <a:pt x="486" y="1076"/>
                    </a:lnTo>
                    <a:lnTo>
                      <a:pt x="486" y="1076"/>
                    </a:lnTo>
                    <a:lnTo>
                      <a:pt x="486" y="1076"/>
                    </a:lnTo>
                    <a:lnTo>
                      <a:pt x="486" y="1076"/>
                    </a:lnTo>
                    <a:lnTo>
                      <a:pt x="486" y="1070"/>
                    </a:lnTo>
                    <a:lnTo>
                      <a:pt x="486" y="1070"/>
                    </a:lnTo>
                    <a:lnTo>
                      <a:pt x="486" y="1070"/>
                    </a:lnTo>
                    <a:lnTo>
                      <a:pt x="486" y="1070"/>
                    </a:lnTo>
                    <a:lnTo>
                      <a:pt x="486" y="1064"/>
                    </a:lnTo>
                    <a:lnTo>
                      <a:pt x="488" y="1058"/>
                    </a:lnTo>
                    <a:lnTo>
                      <a:pt x="488" y="1058"/>
                    </a:lnTo>
                    <a:lnTo>
                      <a:pt x="486" y="1054"/>
                    </a:lnTo>
                    <a:lnTo>
                      <a:pt x="486" y="1054"/>
                    </a:lnTo>
                    <a:lnTo>
                      <a:pt x="486" y="1054"/>
                    </a:lnTo>
                    <a:lnTo>
                      <a:pt x="486" y="1054"/>
                    </a:lnTo>
                    <a:lnTo>
                      <a:pt x="486" y="1054"/>
                    </a:lnTo>
                    <a:lnTo>
                      <a:pt x="484" y="1052"/>
                    </a:lnTo>
                    <a:lnTo>
                      <a:pt x="484" y="1052"/>
                    </a:lnTo>
                    <a:lnTo>
                      <a:pt x="482" y="1050"/>
                    </a:lnTo>
                    <a:lnTo>
                      <a:pt x="482" y="1050"/>
                    </a:lnTo>
                    <a:lnTo>
                      <a:pt x="482" y="1050"/>
                    </a:lnTo>
                    <a:lnTo>
                      <a:pt x="482" y="1050"/>
                    </a:lnTo>
                    <a:lnTo>
                      <a:pt x="480" y="1044"/>
                    </a:lnTo>
                    <a:lnTo>
                      <a:pt x="480" y="1044"/>
                    </a:lnTo>
                    <a:lnTo>
                      <a:pt x="480" y="1044"/>
                    </a:lnTo>
                    <a:lnTo>
                      <a:pt x="480" y="1044"/>
                    </a:lnTo>
                    <a:lnTo>
                      <a:pt x="480" y="1044"/>
                    </a:lnTo>
                    <a:lnTo>
                      <a:pt x="482" y="1042"/>
                    </a:lnTo>
                    <a:lnTo>
                      <a:pt x="482" y="1042"/>
                    </a:lnTo>
                    <a:lnTo>
                      <a:pt x="482" y="1042"/>
                    </a:lnTo>
                    <a:lnTo>
                      <a:pt x="482" y="1042"/>
                    </a:lnTo>
                    <a:lnTo>
                      <a:pt x="482" y="1042"/>
                    </a:lnTo>
                    <a:lnTo>
                      <a:pt x="482" y="1042"/>
                    </a:lnTo>
                    <a:lnTo>
                      <a:pt x="482" y="1038"/>
                    </a:lnTo>
                    <a:lnTo>
                      <a:pt x="482" y="1038"/>
                    </a:lnTo>
                    <a:lnTo>
                      <a:pt x="482" y="1038"/>
                    </a:lnTo>
                    <a:lnTo>
                      <a:pt x="482" y="1038"/>
                    </a:lnTo>
                    <a:lnTo>
                      <a:pt x="484" y="1034"/>
                    </a:lnTo>
                    <a:lnTo>
                      <a:pt x="484" y="1034"/>
                    </a:lnTo>
                    <a:lnTo>
                      <a:pt x="484" y="1034"/>
                    </a:lnTo>
                    <a:lnTo>
                      <a:pt x="484" y="1034"/>
                    </a:lnTo>
                    <a:lnTo>
                      <a:pt x="484" y="1032"/>
                    </a:lnTo>
                    <a:lnTo>
                      <a:pt x="484" y="1032"/>
                    </a:lnTo>
                    <a:lnTo>
                      <a:pt x="484" y="1032"/>
                    </a:lnTo>
                    <a:lnTo>
                      <a:pt x="484" y="1032"/>
                    </a:lnTo>
                    <a:lnTo>
                      <a:pt x="486" y="1028"/>
                    </a:lnTo>
                    <a:lnTo>
                      <a:pt x="486" y="1028"/>
                    </a:lnTo>
                    <a:lnTo>
                      <a:pt x="488" y="1028"/>
                    </a:lnTo>
                    <a:lnTo>
                      <a:pt x="488" y="1028"/>
                    </a:lnTo>
                    <a:lnTo>
                      <a:pt x="488" y="1026"/>
                    </a:lnTo>
                    <a:lnTo>
                      <a:pt x="488" y="1026"/>
                    </a:lnTo>
                    <a:lnTo>
                      <a:pt x="488" y="1026"/>
                    </a:lnTo>
                    <a:lnTo>
                      <a:pt x="488" y="1026"/>
                    </a:lnTo>
                    <a:lnTo>
                      <a:pt x="486" y="1022"/>
                    </a:lnTo>
                    <a:lnTo>
                      <a:pt x="486" y="1022"/>
                    </a:lnTo>
                    <a:lnTo>
                      <a:pt x="488" y="1020"/>
                    </a:lnTo>
                    <a:lnTo>
                      <a:pt x="488" y="1020"/>
                    </a:lnTo>
                    <a:lnTo>
                      <a:pt x="488" y="1018"/>
                    </a:lnTo>
                    <a:lnTo>
                      <a:pt x="488" y="1018"/>
                    </a:lnTo>
                    <a:lnTo>
                      <a:pt x="490" y="1018"/>
                    </a:lnTo>
                    <a:lnTo>
                      <a:pt x="490" y="1018"/>
                    </a:lnTo>
                    <a:lnTo>
                      <a:pt x="492" y="1012"/>
                    </a:lnTo>
                    <a:lnTo>
                      <a:pt x="494" y="1010"/>
                    </a:lnTo>
                    <a:lnTo>
                      <a:pt x="494" y="1010"/>
                    </a:lnTo>
                    <a:lnTo>
                      <a:pt x="498" y="1010"/>
                    </a:lnTo>
                    <a:lnTo>
                      <a:pt x="498" y="1010"/>
                    </a:lnTo>
                    <a:lnTo>
                      <a:pt x="498" y="1006"/>
                    </a:lnTo>
                    <a:lnTo>
                      <a:pt x="498" y="1006"/>
                    </a:lnTo>
                    <a:lnTo>
                      <a:pt x="500" y="1004"/>
                    </a:lnTo>
                    <a:lnTo>
                      <a:pt x="500" y="1004"/>
                    </a:lnTo>
                    <a:lnTo>
                      <a:pt x="500" y="1002"/>
                    </a:lnTo>
                    <a:lnTo>
                      <a:pt x="500" y="1002"/>
                    </a:lnTo>
                    <a:lnTo>
                      <a:pt x="502" y="1002"/>
                    </a:lnTo>
                    <a:lnTo>
                      <a:pt x="502" y="1002"/>
                    </a:lnTo>
                    <a:lnTo>
                      <a:pt x="502" y="1002"/>
                    </a:lnTo>
                    <a:lnTo>
                      <a:pt x="502" y="1002"/>
                    </a:lnTo>
                    <a:lnTo>
                      <a:pt x="502" y="1002"/>
                    </a:lnTo>
                    <a:lnTo>
                      <a:pt x="506" y="1002"/>
                    </a:lnTo>
                    <a:lnTo>
                      <a:pt x="506" y="1002"/>
                    </a:lnTo>
                    <a:lnTo>
                      <a:pt x="506" y="996"/>
                    </a:lnTo>
                    <a:lnTo>
                      <a:pt x="506" y="996"/>
                    </a:lnTo>
                    <a:lnTo>
                      <a:pt x="506" y="996"/>
                    </a:lnTo>
                    <a:lnTo>
                      <a:pt x="506" y="996"/>
                    </a:lnTo>
                    <a:lnTo>
                      <a:pt x="506" y="994"/>
                    </a:lnTo>
                    <a:lnTo>
                      <a:pt x="506" y="994"/>
                    </a:lnTo>
                    <a:lnTo>
                      <a:pt x="510" y="992"/>
                    </a:lnTo>
                    <a:lnTo>
                      <a:pt x="510" y="992"/>
                    </a:lnTo>
                    <a:lnTo>
                      <a:pt x="510" y="988"/>
                    </a:lnTo>
                    <a:lnTo>
                      <a:pt x="510" y="988"/>
                    </a:lnTo>
                    <a:lnTo>
                      <a:pt x="512" y="988"/>
                    </a:lnTo>
                    <a:lnTo>
                      <a:pt x="512" y="988"/>
                    </a:lnTo>
                    <a:lnTo>
                      <a:pt x="512" y="986"/>
                    </a:lnTo>
                    <a:lnTo>
                      <a:pt x="512" y="986"/>
                    </a:lnTo>
                    <a:lnTo>
                      <a:pt x="512" y="986"/>
                    </a:lnTo>
                    <a:lnTo>
                      <a:pt x="512" y="986"/>
                    </a:lnTo>
                    <a:lnTo>
                      <a:pt x="512" y="982"/>
                    </a:lnTo>
                    <a:lnTo>
                      <a:pt x="512" y="982"/>
                    </a:lnTo>
                    <a:lnTo>
                      <a:pt x="516" y="980"/>
                    </a:lnTo>
                    <a:lnTo>
                      <a:pt x="516" y="980"/>
                    </a:lnTo>
                    <a:lnTo>
                      <a:pt x="516" y="978"/>
                    </a:lnTo>
                    <a:lnTo>
                      <a:pt x="516" y="978"/>
                    </a:lnTo>
                    <a:lnTo>
                      <a:pt x="516" y="978"/>
                    </a:lnTo>
                    <a:lnTo>
                      <a:pt x="516" y="978"/>
                    </a:lnTo>
                    <a:lnTo>
                      <a:pt x="518" y="978"/>
                    </a:lnTo>
                    <a:lnTo>
                      <a:pt x="518" y="978"/>
                    </a:lnTo>
                    <a:lnTo>
                      <a:pt x="518" y="978"/>
                    </a:lnTo>
                    <a:lnTo>
                      <a:pt x="518" y="978"/>
                    </a:lnTo>
                    <a:lnTo>
                      <a:pt x="520" y="972"/>
                    </a:lnTo>
                    <a:lnTo>
                      <a:pt x="520" y="972"/>
                    </a:lnTo>
                    <a:lnTo>
                      <a:pt x="524" y="970"/>
                    </a:lnTo>
                    <a:lnTo>
                      <a:pt x="524" y="970"/>
                    </a:lnTo>
                    <a:lnTo>
                      <a:pt x="524" y="970"/>
                    </a:lnTo>
                    <a:lnTo>
                      <a:pt x="524" y="970"/>
                    </a:lnTo>
                    <a:lnTo>
                      <a:pt x="524" y="968"/>
                    </a:lnTo>
                    <a:lnTo>
                      <a:pt x="524" y="968"/>
                    </a:lnTo>
                    <a:lnTo>
                      <a:pt x="526" y="968"/>
                    </a:lnTo>
                    <a:lnTo>
                      <a:pt x="526" y="968"/>
                    </a:lnTo>
                    <a:lnTo>
                      <a:pt x="526" y="966"/>
                    </a:lnTo>
                    <a:lnTo>
                      <a:pt x="526" y="966"/>
                    </a:lnTo>
                    <a:lnTo>
                      <a:pt x="528" y="966"/>
                    </a:lnTo>
                    <a:lnTo>
                      <a:pt x="528" y="966"/>
                    </a:lnTo>
                    <a:lnTo>
                      <a:pt x="528" y="964"/>
                    </a:lnTo>
                    <a:lnTo>
                      <a:pt x="528" y="964"/>
                    </a:lnTo>
                    <a:lnTo>
                      <a:pt x="530" y="964"/>
                    </a:lnTo>
                    <a:lnTo>
                      <a:pt x="530" y="964"/>
                    </a:lnTo>
                    <a:lnTo>
                      <a:pt x="530" y="964"/>
                    </a:lnTo>
                    <a:lnTo>
                      <a:pt x="530" y="964"/>
                    </a:lnTo>
                    <a:lnTo>
                      <a:pt x="532" y="964"/>
                    </a:lnTo>
                    <a:lnTo>
                      <a:pt x="532" y="964"/>
                    </a:lnTo>
                    <a:lnTo>
                      <a:pt x="534" y="962"/>
                    </a:lnTo>
                    <a:lnTo>
                      <a:pt x="534" y="962"/>
                    </a:lnTo>
                    <a:lnTo>
                      <a:pt x="536" y="960"/>
                    </a:lnTo>
                    <a:lnTo>
                      <a:pt x="536" y="960"/>
                    </a:lnTo>
                    <a:lnTo>
                      <a:pt x="536" y="960"/>
                    </a:lnTo>
                    <a:lnTo>
                      <a:pt x="536" y="960"/>
                    </a:lnTo>
                    <a:lnTo>
                      <a:pt x="538" y="960"/>
                    </a:lnTo>
                    <a:lnTo>
                      <a:pt x="538" y="960"/>
                    </a:lnTo>
                    <a:lnTo>
                      <a:pt x="538" y="958"/>
                    </a:lnTo>
                    <a:lnTo>
                      <a:pt x="538" y="958"/>
                    </a:lnTo>
                    <a:lnTo>
                      <a:pt x="548" y="950"/>
                    </a:lnTo>
                    <a:lnTo>
                      <a:pt x="548" y="950"/>
                    </a:lnTo>
                    <a:lnTo>
                      <a:pt x="548" y="948"/>
                    </a:lnTo>
                    <a:lnTo>
                      <a:pt x="548" y="948"/>
                    </a:lnTo>
                    <a:lnTo>
                      <a:pt x="550" y="946"/>
                    </a:lnTo>
                    <a:lnTo>
                      <a:pt x="550" y="946"/>
                    </a:lnTo>
                    <a:lnTo>
                      <a:pt x="550" y="946"/>
                    </a:lnTo>
                    <a:lnTo>
                      <a:pt x="550" y="946"/>
                    </a:lnTo>
                    <a:lnTo>
                      <a:pt x="554" y="944"/>
                    </a:lnTo>
                    <a:lnTo>
                      <a:pt x="554" y="944"/>
                    </a:lnTo>
                    <a:lnTo>
                      <a:pt x="554" y="940"/>
                    </a:lnTo>
                    <a:lnTo>
                      <a:pt x="554" y="940"/>
                    </a:lnTo>
                    <a:lnTo>
                      <a:pt x="554" y="938"/>
                    </a:lnTo>
                    <a:lnTo>
                      <a:pt x="554" y="938"/>
                    </a:lnTo>
                    <a:lnTo>
                      <a:pt x="558" y="936"/>
                    </a:lnTo>
                    <a:lnTo>
                      <a:pt x="558" y="936"/>
                    </a:lnTo>
                    <a:lnTo>
                      <a:pt x="558" y="936"/>
                    </a:lnTo>
                    <a:lnTo>
                      <a:pt x="558" y="936"/>
                    </a:lnTo>
                    <a:lnTo>
                      <a:pt x="560" y="934"/>
                    </a:lnTo>
                    <a:lnTo>
                      <a:pt x="560" y="932"/>
                    </a:lnTo>
                    <a:lnTo>
                      <a:pt x="560" y="932"/>
                    </a:lnTo>
                    <a:lnTo>
                      <a:pt x="562" y="932"/>
                    </a:lnTo>
                    <a:lnTo>
                      <a:pt x="562" y="932"/>
                    </a:lnTo>
                    <a:lnTo>
                      <a:pt x="562" y="930"/>
                    </a:lnTo>
                    <a:lnTo>
                      <a:pt x="562" y="930"/>
                    </a:lnTo>
                    <a:lnTo>
                      <a:pt x="562" y="930"/>
                    </a:lnTo>
                    <a:lnTo>
                      <a:pt x="562" y="930"/>
                    </a:lnTo>
                    <a:lnTo>
                      <a:pt x="562" y="930"/>
                    </a:lnTo>
                    <a:lnTo>
                      <a:pt x="564" y="928"/>
                    </a:lnTo>
                    <a:lnTo>
                      <a:pt x="564" y="928"/>
                    </a:lnTo>
                    <a:lnTo>
                      <a:pt x="564" y="926"/>
                    </a:lnTo>
                    <a:lnTo>
                      <a:pt x="564" y="926"/>
                    </a:lnTo>
                    <a:lnTo>
                      <a:pt x="566" y="926"/>
                    </a:lnTo>
                    <a:lnTo>
                      <a:pt x="566" y="926"/>
                    </a:lnTo>
                    <a:lnTo>
                      <a:pt x="566" y="922"/>
                    </a:lnTo>
                    <a:lnTo>
                      <a:pt x="566" y="920"/>
                    </a:lnTo>
                    <a:lnTo>
                      <a:pt x="566" y="920"/>
                    </a:lnTo>
                    <a:lnTo>
                      <a:pt x="568" y="918"/>
                    </a:lnTo>
                    <a:lnTo>
                      <a:pt x="568" y="918"/>
                    </a:lnTo>
                    <a:lnTo>
                      <a:pt x="568" y="912"/>
                    </a:lnTo>
                    <a:lnTo>
                      <a:pt x="568" y="912"/>
                    </a:lnTo>
                    <a:lnTo>
                      <a:pt x="570" y="912"/>
                    </a:lnTo>
                    <a:lnTo>
                      <a:pt x="570" y="912"/>
                    </a:lnTo>
                    <a:lnTo>
                      <a:pt x="570" y="908"/>
                    </a:lnTo>
                    <a:lnTo>
                      <a:pt x="570" y="908"/>
                    </a:lnTo>
                    <a:lnTo>
                      <a:pt x="570" y="908"/>
                    </a:lnTo>
                    <a:lnTo>
                      <a:pt x="570" y="908"/>
                    </a:lnTo>
                    <a:lnTo>
                      <a:pt x="570" y="906"/>
                    </a:lnTo>
                    <a:lnTo>
                      <a:pt x="570" y="906"/>
                    </a:lnTo>
                    <a:lnTo>
                      <a:pt x="572" y="906"/>
                    </a:lnTo>
                    <a:lnTo>
                      <a:pt x="572" y="906"/>
                    </a:lnTo>
                    <a:lnTo>
                      <a:pt x="572" y="898"/>
                    </a:lnTo>
                    <a:lnTo>
                      <a:pt x="572" y="898"/>
                    </a:lnTo>
                    <a:lnTo>
                      <a:pt x="574" y="898"/>
                    </a:lnTo>
                    <a:lnTo>
                      <a:pt x="574" y="898"/>
                    </a:lnTo>
                    <a:lnTo>
                      <a:pt x="574" y="894"/>
                    </a:lnTo>
                    <a:lnTo>
                      <a:pt x="574" y="894"/>
                    </a:lnTo>
                    <a:lnTo>
                      <a:pt x="578" y="892"/>
                    </a:lnTo>
                    <a:lnTo>
                      <a:pt x="578" y="892"/>
                    </a:lnTo>
                    <a:lnTo>
                      <a:pt x="578" y="890"/>
                    </a:lnTo>
                    <a:lnTo>
                      <a:pt x="578" y="890"/>
                    </a:lnTo>
                    <a:lnTo>
                      <a:pt x="580" y="888"/>
                    </a:lnTo>
                    <a:lnTo>
                      <a:pt x="580" y="888"/>
                    </a:lnTo>
                    <a:lnTo>
                      <a:pt x="580" y="884"/>
                    </a:lnTo>
                    <a:lnTo>
                      <a:pt x="580" y="884"/>
                    </a:lnTo>
                    <a:lnTo>
                      <a:pt x="582" y="882"/>
                    </a:lnTo>
                    <a:lnTo>
                      <a:pt x="582" y="882"/>
                    </a:lnTo>
                    <a:lnTo>
                      <a:pt x="582" y="876"/>
                    </a:lnTo>
                    <a:lnTo>
                      <a:pt x="582" y="876"/>
                    </a:lnTo>
                    <a:lnTo>
                      <a:pt x="584" y="876"/>
                    </a:lnTo>
                    <a:lnTo>
                      <a:pt x="584" y="876"/>
                    </a:lnTo>
                    <a:lnTo>
                      <a:pt x="584" y="874"/>
                    </a:lnTo>
                    <a:lnTo>
                      <a:pt x="584" y="874"/>
                    </a:lnTo>
                    <a:lnTo>
                      <a:pt x="584" y="874"/>
                    </a:lnTo>
                    <a:lnTo>
                      <a:pt x="584" y="874"/>
                    </a:lnTo>
                    <a:lnTo>
                      <a:pt x="584" y="872"/>
                    </a:lnTo>
                    <a:lnTo>
                      <a:pt x="584" y="872"/>
                    </a:lnTo>
                    <a:lnTo>
                      <a:pt x="584" y="872"/>
                    </a:lnTo>
                    <a:lnTo>
                      <a:pt x="584" y="872"/>
                    </a:lnTo>
                    <a:lnTo>
                      <a:pt x="584" y="868"/>
                    </a:lnTo>
                    <a:lnTo>
                      <a:pt x="584" y="868"/>
                    </a:lnTo>
                    <a:lnTo>
                      <a:pt x="586" y="868"/>
                    </a:lnTo>
                    <a:lnTo>
                      <a:pt x="586" y="868"/>
                    </a:lnTo>
                    <a:lnTo>
                      <a:pt x="586" y="858"/>
                    </a:lnTo>
                    <a:lnTo>
                      <a:pt x="586" y="858"/>
                    </a:lnTo>
                    <a:lnTo>
                      <a:pt x="586" y="858"/>
                    </a:lnTo>
                    <a:lnTo>
                      <a:pt x="586" y="858"/>
                    </a:lnTo>
                    <a:lnTo>
                      <a:pt x="586" y="856"/>
                    </a:lnTo>
                    <a:lnTo>
                      <a:pt x="586" y="856"/>
                    </a:lnTo>
                    <a:lnTo>
                      <a:pt x="584" y="854"/>
                    </a:lnTo>
                    <a:lnTo>
                      <a:pt x="584" y="854"/>
                    </a:lnTo>
                    <a:lnTo>
                      <a:pt x="582" y="856"/>
                    </a:lnTo>
                    <a:lnTo>
                      <a:pt x="582" y="856"/>
                    </a:lnTo>
                    <a:lnTo>
                      <a:pt x="582" y="856"/>
                    </a:lnTo>
                    <a:lnTo>
                      <a:pt x="582" y="856"/>
                    </a:lnTo>
                    <a:lnTo>
                      <a:pt x="580" y="856"/>
                    </a:lnTo>
                    <a:lnTo>
                      <a:pt x="580" y="856"/>
                    </a:lnTo>
                    <a:lnTo>
                      <a:pt x="580" y="858"/>
                    </a:lnTo>
                    <a:lnTo>
                      <a:pt x="580" y="858"/>
                    </a:lnTo>
                    <a:lnTo>
                      <a:pt x="578" y="858"/>
                    </a:lnTo>
                    <a:lnTo>
                      <a:pt x="578" y="858"/>
                    </a:lnTo>
                    <a:lnTo>
                      <a:pt x="578" y="858"/>
                    </a:lnTo>
                    <a:lnTo>
                      <a:pt x="578" y="858"/>
                    </a:lnTo>
                    <a:lnTo>
                      <a:pt x="574" y="858"/>
                    </a:lnTo>
                    <a:lnTo>
                      <a:pt x="574" y="858"/>
                    </a:lnTo>
                    <a:lnTo>
                      <a:pt x="574" y="860"/>
                    </a:lnTo>
                    <a:lnTo>
                      <a:pt x="574" y="860"/>
                    </a:lnTo>
                    <a:lnTo>
                      <a:pt x="572" y="860"/>
                    </a:lnTo>
                    <a:lnTo>
                      <a:pt x="572" y="860"/>
                    </a:lnTo>
                    <a:lnTo>
                      <a:pt x="572" y="860"/>
                    </a:lnTo>
                    <a:lnTo>
                      <a:pt x="572" y="860"/>
                    </a:lnTo>
                    <a:lnTo>
                      <a:pt x="568" y="860"/>
                    </a:lnTo>
                    <a:lnTo>
                      <a:pt x="564" y="860"/>
                    </a:lnTo>
                    <a:lnTo>
                      <a:pt x="564" y="860"/>
                    </a:lnTo>
                    <a:lnTo>
                      <a:pt x="564" y="860"/>
                    </a:lnTo>
                    <a:lnTo>
                      <a:pt x="564" y="860"/>
                    </a:lnTo>
                    <a:lnTo>
                      <a:pt x="562" y="860"/>
                    </a:lnTo>
                    <a:lnTo>
                      <a:pt x="562" y="860"/>
                    </a:lnTo>
                    <a:lnTo>
                      <a:pt x="562" y="862"/>
                    </a:lnTo>
                    <a:lnTo>
                      <a:pt x="562" y="862"/>
                    </a:lnTo>
                    <a:lnTo>
                      <a:pt x="558" y="862"/>
                    </a:lnTo>
                    <a:lnTo>
                      <a:pt x="558" y="862"/>
                    </a:lnTo>
                    <a:lnTo>
                      <a:pt x="558" y="862"/>
                    </a:lnTo>
                    <a:lnTo>
                      <a:pt x="558" y="862"/>
                    </a:lnTo>
                    <a:lnTo>
                      <a:pt x="554" y="864"/>
                    </a:lnTo>
                    <a:lnTo>
                      <a:pt x="554" y="864"/>
                    </a:lnTo>
                    <a:lnTo>
                      <a:pt x="554" y="866"/>
                    </a:lnTo>
                    <a:lnTo>
                      <a:pt x="554" y="866"/>
                    </a:lnTo>
                    <a:lnTo>
                      <a:pt x="552" y="866"/>
                    </a:lnTo>
                    <a:lnTo>
                      <a:pt x="552" y="866"/>
                    </a:lnTo>
                    <a:lnTo>
                      <a:pt x="552" y="866"/>
                    </a:lnTo>
                    <a:lnTo>
                      <a:pt x="552" y="866"/>
                    </a:lnTo>
                    <a:lnTo>
                      <a:pt x="550" y="866"/>
                    </a:lnTo>
                    <a:lnTo>
                      <a:pt x="550" y="866"/>
                    </a:lnTo>
                    <a:lnTo>
                      <a:pt x="550" y="866"/>
                    </a:lnTo>
                    <a:lnTo>
                      <a:pt x="550" y="866"/>
                    </a:lnTo>
                    <a:lnTo>
                      <a:pt x="548" y="866"/>
                    </a:lnTo>
                    <a:lnTo>
                      <a:pt x="548" y="866"/>
                    </a:lnTo>
                    <a:lnTo>
                      <a:pt x="548" y="868"/>
                    </a:lnTo>
                    <a:lnTo>
                      <a:pt x="548" y="868"/>
                    </a:lnTo>
                    <a:lnTo>
                      <a:pt x="546" y="868"/>
                    </a:lnTo>
                    <a:lnTo>
                      <a:pt x="544" y="868"/>
                    </a:lnTo>
                    <a:lnTo>
                      <a:pt x="544" y="866"/>
                    </a:lnTo>
                    <a:lnTo>
                      <a:pt x="544" y="866"/>
                    </a:lnTo>
                    <a:lnTo>
                      <a:pt x="536" y="866"/>
                    </a:lnTo>
                    <a:lnTo>
                      <a:pt x="532" y="868"/>
                    </a:lnTo>
                    <a:lnTo>
                      <a:pt x="532" y="868"/>
                    </a:lnTo>
                    <a:lnTo>
                      <a:pt x="528" y="868"/>
                    </a:lnTo>
                    <a:lnTo>
                      <a:pt x="528" y="868"/>
                    </a:lnTo>
                    <a:lnTo>
                      <a:pt x="528" y="868"/>
                    </a:lnTo>
                    <a:lnTo>
                      <a:pt x="528" y="868"/>
                    </a:lnTo>
                    <a:lnTo>
                      <a:pt x="526" y="868"/>
                    </a:lnTo>
                    <a:lnTo>
                      <a:pt x="526" y="868"/>
                    </a:lnTo>
                    <a:lnTo>
                      <a:pt x="526" y="866"/>
                    </a:lnTo>
                    <a:lnTo>
                      <a:pt x="526" y="866"/>
                    </a:lnTo>
                    <a:lnTo>
                      <a:pt x="524" y="866"/>
                    </a:lnTo>
                    <a:lnTo>
                      <a:pt x="524" y="866"/>
                    </a:lnTo>
                    <a:lnTo>
                      <a:pt x="524" y="866"/>
                    </a:lnTo>
                    <a:lnTo>
                      <a:pt x="524" y="866"/>
                    </a:lnTo>
                    <a:lnTo>
                      <a:pt x="522" y="864"/>
                    </a:lnTo>
                    <a:lnTo>
                      <a:pt x="522" y="864"/>
                    </a:lnTo>
                    <a:lnTo>
                      <a:pt x="522" y="862"/>
                    </a:lnTo>
                    <a:lnTo>
                      <a:pt x="522" y="862"/>
                    </a:lnTo>
                    <a:lnTo>
                      <a:pt x="520" y="860"/>
                    </a:lnTo>
                    <a:lnTo>
                      <a:pt x="520" y="860"/>
                    </a:lnTo>
                    <a:lnTo>
                      <a:pt x="520" y="858"/>
                    </a:lnTo>
                    <a:lnTo>
                      <a:pt x="520" y="858"/>
                    </a:lnTo>
                    <a:lnTo>
                      <a:pt x="518" y="856"/>
                    </a:lnTo>
                    <a:lnTo>
                      <a:pt x="516" y="856"/>
                    </a:lnTo>
                    <a:lnTo>
                      <a:pt x="516" y="856"/>
                    </a:lnTo>
                    <a:lnTo>
                      <a:pt x="518" y="854"/>
                    </a:lnTo>
                    <a:lnTo>
                      <a:pt x="518" y="854"/>
                    </a:lnTo>
                    <a:lnTo>
                      <a:pt x="518" y="854"/>
                    </a:lnTo>
                    <a:lnTo>
                      <a:pt x="518" y="854"/>
                    </a:lnTo>
                    <a:lnTo>
                      <a:pt x="518" y="854"/>
                    </a:lnTo>
                    <a:lnTo>
                      <a:pt x="518" y="854"/>
                    </a:lnTo>
                    <a:lnTo>
                      <a:pt x="520" y="850"/>
                    </a:lnTo>
                    <a:lnTo>
                      <a:pt x="520" y="850"/>
                    </a:lnTo>
                    <a:lnTo>
                      <a:pt x="520" y="850"/>
                    </a:lnTo>
                    <a:lnTo>
                      <a:pt x="520" y="850"/>
                    </a:lnTo>
                    <a:lnTo>
                      <a:pt x="520" y="848"/>
                    </a:lnTo>
                    <a:lnTo>
                      <a:pt x="520" y="848"/>
                    </a:lnTo>
                    <a:lnTo>
                      <a:pt x="520" y="848"/>
                    </a:lnTo>
                    <a:lnTo>
                      <a:pt x="520" y="848"/>
                    </a:lnTo>
                    <a:lnTo>
                      <a:pt x="520" y="848"/>
                    </a:lnTo>
                    <a:lnTo>
                      <a:pt x="520" y="844"/>
                    </a:lnTo>
                    <a:lnTo>
                      <a:pt x="520" y="844"/>
                    </a:lnTo>
                    <a:lnTo>
                      <a:pt x="518" y="844"/>
                    </a:lnTo>
                    <a:lnTo>
                      <a:pt x="518" y="844"/>
                    </a:lnTo>
                    <a:lnTo>
                      <a:pt x="518" y="844"/>
                    </a:lnTo>
                    <a:lnTo>
                      <a:pt x="518" y="844"/>
                    </a:lnTo>
                    <a:lnTo>
                      <a:pt x="516" y="840"/>
                    </a:lnTo>
                    <a:lnTo>
                      <a:pt x="512" y="838"/>
                    </a:lnTo>
                    <a:lnTo>
                      <a:pt x="512" y="838"/>
                    </a:lnTo>
                    <a:lnTo>
                      <a:pt x="512" y="834"/>
                    </a:lnTo>
                    <a:lnTo>
                      <a:pt x="512" y="834"/>
                    </a:lnTo>
                    <a:lnTo>
                      <a:pt x="510" y="834"/>
                    </a:lnTo>
                    <a:lnTo>
                      <a:pt x="510" y="834"/>
                    </a:lnTo>
                    <a:lnTo>
                      <a:pt x="510" y="832"/>
                    </a:lnTo>
                    <a:lnTo>
                      <a:pt x="508" y="832"/>
                    </a:lnTo>
                    <a:lnTo>
                      <a:pt x="508" y="832"/>
                    </a:lnTo>
                    <a:lnTo>
                      <a:pt x="506" y="830"/>
                    </a:lnTo>
                    <a:lnTo>
                      <a:pt x="506" y="830"/>
                    </a:lnTo>
                    <a:lnTo>
                      <a:pt x="504" y="830"/>
                    </a:lnTo>
                    <a:lnTo>
                      <a:pt x="504" y="830"/>
                    </a:lnTo>
                    <a:lnTo>
                      <a:pt x="502" y="822"/>
                    </a:lnTo>
                    <a:lnTo>
                      <a:pt x="502" y="822"/>
                    </a:lnTo>
                    <a:lnTo>
                      <a:pt x="496" y="820"/>
                    </a:lnTo>
                    <a:lnTo>
                      <a:pt x="496" y="820"/>
                    </a:lnTo>
                    <a:lnTo>
                      <a:pt x="496" y="820"/>
                    </a:lnTo>
                    <a:lnTo>
                      <a:pt x="496" y="820"/>
                    </a:lnTo>
                    <a:lnTo>
                      <a:pt x="496" y="820"/>
                    </a:lnTo>
                    <a:lnTo>
                      <a:pt x="496" y="820"/>
                    </a:lnTo>
                    <a:lnTo>
                      <a:pt x="496" y="818"/>
                    </a:lnTo>
                    <a:lnTo>
                      <a:pt x="496" y="818"/>
                    </a:lnTo>
                    <a:lnTo>
                      <a:pt x="492" y="816"/>
                    </a:lnTo>
                    <a:lnTo>
                      <a:pt x="492" y="814"/>
                    </a:lnTo>
                    <a:lnTo>
                      <a:pt x="492" y="814"/>
                    </a:lnTo>
                    <a:lnTo>
                      <a:pt x="492" y="812"/>
                    </a:lnTo>
                    <a:lnTo>
                      <a:pt x="490" y="812"/>
                    </a:lnTo>
                    <a:lnTo>
                      <a:pt x="490" y="812"/>
                    </a:lnTo>
                    <a:lnTo>
                      <a:pt x="490" y="814"/>
                    </a:lnTo>
                    <a:lnTo>
                      <a:pt x="490" y="814"/>
                    </a:lnTo>
                    <a:lnTo>
                      <a:pt x="490" y="814"/>
                    </a:lnTo>
                    <a:lnTo>
                      <a:pt x="490" y="814"/>
                    </a:lnTo>
                    <a:lnTo>
                      <a:pt x="486" y="812"/>
                    </a:lnTo>
                    <a:lnTo>
                      <a:pt x="486" y="812"/>
                    </a:lnTo>
                    <a:lnTo>
                      <a:pt x="486" y="804"/>
                    </a:lnTo>
                    <a:lnTo>
                      <a:pt x="486" y="804"/>
                    </a:lnTo>
                    <a:lnTo>
                      <a:pt x="486" y="798"/>
                    </a:lnTo>
                    <a:lnTo>
                      <a:pt x="486" y="798"/>
                    </a:lnTo>
                    <a:lnTo>
                      <a:pt x="484" y="798"/>
                    </a:lnTo>
                    <a:lnTo>
                      <a:pt x="484" y="798"/>
                    </a:lnTo>
                    <a:lnTo>
                      <a:pt x="486" y="794"/>
                    </a:lnTo>
                    <a:lnTo>
                      <a:pt x="486" y="794"/>
                    </a:lnTo>
                    <a:lnTo>
                      <a:pt x="484" y="794"/>
                    </a:lnTo>
                    <a:lnTo>
                      <a:pt x="484" y="794"/>
                    </a:lnTo>
                    <a:lnTo>
                      <a:pt x="484" y="792"/>
                    </a:lnTo>
                    <a:lnTo>
                      <a:pt x="484" y="792"/>
                    </a:lnTo>
                    <a:lnTo>
                      <a:pt x="484" y="792"/>
                    </a:lnTo>
                    <a:lnTo>
                      <a:pt x="484" y="792"/>
                    </a:lnTo>
                    <a:lnTo>
                      <a:pt x="484" y="790"/>
                    </a:lnTo>
                    <a:lnTo>
                      <a:pt x="484" y="790"/>
                    </a:lnTo>
                    <a:lnTo>
                      <a:pt x="484" y="790"/>
                    </a:lnTo>
                    <a:lnTo>
                      <a:pt x="484" y="790"/>
                    </a:lnTo>
                    <a:lnTo>
                      <a:pt x="484" y="790"/>
                    </a:lnTo>
                    <a:lnTo>
                      <a:pt x="484" y="790"/>
                    </a:lnTo>
                    <a:lnTo>
                      <a:pt x="482" y="790"/>
                    </a:lnTo>
                    <a:lnTo>
                      <a:pt x="482" y="790"/>
                    </a:lnTo>
                    <a:lnTo>
                      <a:pt x="482" y="786"/>
                    </a:lnTo>
                    <a:lnTo>
                      <a:pt x="482" y="786"/>
                    </a:lnTo>
                    <a:lnTo>
                      <a:pt x="482" y="786"/>
                    </a:lnTo>
                    <a:lnTo>
                      <a:pt x="482" y="786"/>
                    </a:lnTo>
                    <a:lnTo>
                      <a:pt x="480" y="784"/>
                    </a:lnTo>
                    <a:lnTo>
                      <a:pt x="478" y="784"/>
                    </a:lnTo>
                    <a:lnTo>
                      <a:pt x="478" y="784"/>
                    </a:lnTo>
                    <a:lnTo>
                      <a:pt x="476" y="780"/>
                    </a:lnTo>
                    <a:lnTo>
                      <a:pt x="474" y="778"/>
                    </a:lnTo>
                    <a:lnTo>
                      <a:pt x="470" y="778"/>
                    </a:lnTo>
                    <a:lnTo>
                      <a:pt x="470" y="778"/>
                    </a:lnTo>
                    <a:lnTo>
                      <a:pt x="470" y="772"/>
                    </a:lnTo>
                    <a:lnTo>
                      <a:pt x="470" y="772"/>
                    </a:lnTo>
                    <a:lnTo>
                      <a:pt x="468" y="772"/>
                    </a:lnTo>
                    <a:lnTo>
                      <a:pt x="468" y="772"/>
                    </a:lnTo>
                    <a:lnTo>
                      <a:pt x="468" y="766"/>
                    </a:lnTo>
                    <a:lnTo>
                      <a:pt x="468" y="766"/>
                    </a:lnTo>
                    <a:lnTo>
                      <a:pt x="470" y="766"/>
                    </a:lnTo>
                    <a:lnTo>
                      <a:pt x="470" y="766"/>
                    </a:lnTo>
                    <a:lnTo>
                      <a:pt x="468" y="762"/>
                    </a:lnTo>
                    <a:lnTo>
                      <a:pt x="468" y="762"/>
                    </a:lnTo>
                    <a:lnTo>
                      <a:pt x="470" y="762"/>
                    </a:lnTo>
                    <a:lnTo>
                      <a:pt x="470" y="762"/>
                    </a:lnTo>
                    <a:lnTo>
                      <a:pt x="470" y="756"/>
                    </a:lnTo>
                    <a:lnTo>
                      <a:pt x="470" y="756"/>
                    </a:lnTo>
                    <a:lnTo>
                      <a:pt x="470" y="754"/>
                    </a:lnTo>
                    <a:lnTo>
                      <a:pt x="470" y="754"/>
                    </a:lnTo>
                    <a:lnTo>
                      <a:pt x="470" y="754"/>
                    </a:lnTo>
                    <a:lnTo>
                      <a:pt x="470" y="754"/>
                    </a:lnTo>
                    <a:lnTo>
                      <a:pt x="470" y="754"/>
                    </a:lnTo>
                    <a:lnTo>
                      <a:pt x="470" y="754"/>
                    </a:lnTo>
                    <a:lnTo>
                      <a:pt x="468" y="754"/>
                    </a:lnTo>
                    <a:lnTo>
                      <a:pt x="468" y="754"/>
                    </a:lnTo>
                    <a:lnTo>
                      <a:pt x="468" y="750"/>
                    </a:lnTo>
                    <a:lnTo>
                      <a:pt x="468" y="750"/>
                    </a:lnTo>
                    <a:lnTo>
                      <a:pt x="470" y="750"/>
                    </a:lnTo>
                    <a:lnTo>
                      <a:pt x="470" y="750"/>
                    </a:lnTo>
                    <a:lnTo>
                      <a:pt x="470" y="748"/>
                    </a:lnTo>
                    <a:lnTo>
                      <a:pt x="470" y="748"/>
                    </a:lnTo>
                    <a:lnTo>
                      <a:pt x="466" y="746"/>
                    </a:lnTo>
                    <a:lnTo>
                      <a:pt x="466" y="746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2"/>
                    </a:lnTo>
                    <a:lnTo>
                      <a:pt x="466" y="742"/>
                    </a:lnTo>
                    <a:lnTo>
                      <a:pt x="466" y="742"/>
                    </a:lnTo>
                    <a:lnTo>
                      <a:pt x="466" y="742"/>
                    </a:lnTo>
                    <a:lnTo>
                      <a:pt x="466" y="740"/>
                    </a:lnTo>
                    <a:lnTo>
                      <a:pt x="466" y="740"/>
                    </a:lnTo>
                    <a:lnTo>
                      <a:pt x="464" y="740"/>
                    </a:lnTo>
                    <a:lnTo>
                      <a:pt x="464" y="740"/>
                    </a:lnTo>
                    <a:lnTo>
                      <a:pt x="464" y="738"/>
                    </a:lnTo>
                    <a:lnTo>
                      <a:pt x="464" y="738"/>
                    </a:lnTo>
                    <a:lnTo>
                      <a:pt x="462" y="738"/>
                    </a:lnTo>
                    <a:lnTo>
                      <a:pt x="462" y="738"/>
                    </a:lnTo>
                    <a:lnTo>
                      <a:pt x="462" y="736"/>
                    </a:lnTo>
                    <a:lnTo>
                      <a:pt x="462" y="736"/>
                    </a:lnTo>
                    <a:lnTo>
                      <a:pt x="458" y="734"/>
                    </a:lnTo>
                    <a:lnTo>
                      <a:pt x="458" y="734"/>
                    </a:lnTo>
                    <a:lnTo>
                      <a:pt x="456" y="732"/>
                    </a:lnTo>
                    <a:lnTo>
                      <a:pt x="456" y="732"/>
                    </a:lnTo>
                    <a:lnTo>
                      <a:pt x="456" y="732"/>
                    </a:lnTo>
                    <a:lnTo>
                      <a:pt x="456" y="732"/>
                    </a:lnTo>
                    <a:lnTo>
                      <a:pt x="456" y="728"/>
                    </a:lnTo>
                    <a:lnTo>
                      <a:pt x="456" y="728"/>
                    </a:lnTo>
                    <a:lnTo>
                      <a:pt x="454" y="728"/>
                    </a:lnTo>
                    <a:lnTo>
                      <a:pt x="454" y="728"/>
                    </a:lnTo>
                    <a:lnTo>
                      <a:pt x="454" y="720"/>
                    </a:lnTo>
                    <a:lnTo>
                      <a:pt x="454" y="720"/>
                    </a:lnTo>
                    <a:lnTo>
                      <a:pt x="456" y="720"/>
                    </a:lnTo>
                    <a:lnTo>
                      <a:pt x="456" y="720"/>
                    </a:lnTo>
                    <a:lnTo>
                      <a:pt x="454" y="716"/>
                    </a:lnTo>
                    <a:lnTo>
                      <a:pt x="454" y="716"/>
                    </a:lnTo>
                    <a:lnTo>
                      <a:pt x="454" y="716"/>
                    </a:lnTo>
                    <a:lnTo>
                      <a:pt x="454" y="716"/>
                    </a:lnTo>
                    <a:lnTo>
                      <a:pt x="454" y="714"/>
                    </a:lnTo>
                    <a:lnTo>
                      <a:pt x="454" y="714"/>
                    </a:lnTo>
                    <a:lnTo>
                      <a:pt x="452" y="714"/>
                    </a:lnTo>
                    <a:lnTo>
                      <a:pt x="452" y="714"/>
                    </a:lnTo>
                    <a:lnTo>
                      <a:pt x="452" y="710"/>
                    </a:lnTo>
                    <a:lnTo>
                      <a:pt x="452" y="710"/>
                    </a:lnTo>
                    <a:lnTo>
                      <a:pt x="450" y="710"/>
                    </a:lnTo>
                    <a:lnTo>
                      <a:pt x="450" y="710"/>
                    </a:lnTo>
                    <a:lnTo>
                      <a:pt x="450" y="708"/>
                    </a:lnTo>
                    <a:lnTo>
                      <a:pt x="450" y="708"/>
                    </a:lnTo>
                    <a:lnTo>
                      <a:pt x="450" y="708"/>
                    </a:lnTo>
                    <a:lnTo>
                      <a:pt x="450" y="708"/>
                    </a:lnTo>
                    <a:lnTo>
                      <a:pt x="450" y="708"/>
                    </a:lnTo>
                    <a:lnTo>
                      <a:pt x="450" y="708"/>
                    </a:lnTo>
                    <a:lnTo>
                      <a:pt x="450" y="708"/>
                    </a:lnTo>
                    <a:lnTo>
                      <a:pt x="450" y="708"/>
                    </a:lnTo>
                    <a:lnTo>
                      <a:pt x="448" y="704"/>
                    </a:lnTo>
                    <a:lnTo>
                      <a:pt x="448" y="704"/>
                    </a:lnTo>
                    <a:lnTo>
                      <a:pt x="448" y="704"/>
                    </a:lnTo>
                    <a:lnTo>
                      <a:pt x="448" y="704"/>
                    </a:lnTo>
                    <a:lnTo>
                      <a:pt x="446" y="702"/>
                    </a:lnTo>
                    <a:lnTo>
                      <a:pt x="446" y="702"/>
                    </a:lnTo>
                    <a:lnTo>
                      <a:pt x="442" y="698"/>
                    </a:lnTo>
                    <a:lnTo>
                      <a:pt x="442" y="698"/>
                    </a:lnTo>
                    <a:lnTo>
                      <a:pt x="438" y="684"/>
                    </a:lnTo>
                    <a:lnTo>
                      <a:pt x="438" y="684"/>
                    </a:lnTo>
                    <a:lnTo>
                      <a:pt x="436" y="684"/>
                    </a:lnTo>
                    <a:lnTo>
                      <a:pt x="436" y="684"/>
                    </a:lnTo>
                    <a:lnTo>
                      <a:pt x="436" y="680"/>
                    </a:lnTo>
                    <a:lnTo>
                      <a:pt x="436" y="680"/>
                    </a:lnTo>
                    <a:lnTo>
                      <a:pt x="436" y="680"/>
                    </a:lnTo>
                    <a:lnTo>
                      <a:pt x="436" y="680"/>
                    </a:lnTo>
                    <a:lnTo>
                      <a:pt x="436" y="676"/>
                    </a:lnTo>
                    <a:lnTo>
                      <a:pt x="436" y="676"/>
                    </a:lnTo>
                    <a:lnTo>
                      <a:pt x="434" y="674"/>
                    </a:lnTo>
                    <a:lnTo>
                      <a:pt x="434" y="674"/>
                    </a:lnTo>
                    <a:lnTo>
                      <a:pt x="434" y="674"/>
                    </a:lnTo>
                    <a:lnTo>
                      <a:pt x="434" y="674"/>
                    </a:lnTo>
                    <a:lnTo>
                      <a:pt x="432" y="672"/>
                    </a:lnTo>
                    <a:lnTo>
                      <a:pt x="432" y="672"/>
                    </a:lnTo>
                    <a:lnTo>
                      <a:pt x="430" y="668"/>
                    </a:lnTo>
                    <a:lnTo>
                      <a:pt x="430" y="668"/>
                    </a:lnTo>
                    <a:lnTo>
                      <a:pt x="428" y="664"/>
                    </a:lnTo>
                    <a:lnTo>
                      <a:pt x="428" y="664"/>
                    </a:lnTo>
                    <a:lnTo>
                      <a:pt x="430" y="664"/>
                    </a:lnTo>
                    <a:lnTo>
                      <a:pt x="430" y="664"/>
                    </a:lnTo>
                    <a:lnTo>
                      <a:pt x="430" y="662"/>
                    </a:lnTo>
                    <a:lnTo>
                      <a:pt x="430" y="662"/>
                    </a:lnTo>
                    <a:lnTo>
                      <a:pt x="430" y="662"/>
                    </a:lnTo>
                    <a:lnTo>
                      <a:pt x="430" y="662"/>
                    </a:lnTo>
                    <a:lnTo>
                      <a:pt x="432" y="664"/>
                    </a:lnTo>
                    <a:lnTo>
                      <a:pt x="432" y="664"/>
                    </a:lnTo>
                    <a:lnTo>
                      <a:pt x="432" y="664"/>
                    </a:lnTo>
                    <a:lnTo>
                      <a:pt x="432" y="664"/>
                    </a:lnTo>
                    <a:lnTo>
                      <a:pt x="432" y="666"/>
                    </a:lnTo>
                    <a:lnTo>
                      <a:pt x="432" y="666"/>
                    </a:lnTo>
                    <a:lnTo>
                      <a:pt x="434" y="666"/>
                    </a:lnTo>
                    <a:lnTo>
                      <a:pt x="434" y="666"/>
                    </a:lnTo>
                    <a:lnTo>
                      <a:pt x="434" y="670"/>
                    </a:lnTo>
                    <a:lnTo>
                      <a:pt x="434" y="670"/>
                    </a:lnTo>
                    <a:lnTo>
                      <a:pt x="436" y="670"/>
                    </a:lnTo>
                    <a:lnTo>
                      <a:pt x="436" y="670"/>
                    </a:lnTo>
                    <a:lnTo>
                      <a:pt x="436" y="672"/>
                    </a:lnTo>
                    <a:lnTo>
                      <a:pt x="436" y="672"/>
                    </a:lnTo>
                    <a:lnTo>
                      <a:pt x="436" y="674"/>
                    </a:lnTo>
                    <a:lnTo>
                      <a:pt x="436" y="674"/>
                    </a:lnTo>
                    <a:lnTo>
                      <a:pt x="440" y="678"/>
                    </a:lnTo>
                    <a:lnTo>
                      <a:pt x="440" y="678"/>
                    </a:lnTo>
                    <a:lnTo>
                      <a:pt x="444" y="678"/>
                    </a:lnTo>
                    <a:lnTo>
                      <a:pt x="444" y="678"/>
                    </a:lnTo>
                    <a:lnTo>
                      <a:pt x="446" y="672"/>
                    </a:lnTo>
                    <a:lnTo>
                      <a:pt x="446" y="672"/>
                    </a:lnTo>
                    <a:lnTo>
                      <a:pt x="446" y="672"/>
                    </a:lnTo>
                    <a:lnTo>
                      <a:pt x="446" y="672"/>
                    </a:lnTo>
                    <a:lnTo>
                      <a:pt x="446" y="670"/>
                    </a:lnTo>
                    <a:lnTo>
                      <a:pt x="446" y="670"/>
                    </a:lnTo>
                    <a:lnTo>
                      <a:pt x="448" y="670"/>
                    </a:lnTo>
                    <a:lnTo>
                      <a:pt x="448" y="670"/>
                    </a:lnTo>
                    <a:lnTo>
                      <a:pt x="446" y="676"/>
                    </a:lnTo>
                    <a:lnTo>
                      <a:pt x="446" y="676"/>
                    </a:lnTo>
                    <a:lnTo>
                      <a:pt x="452" y="676"/>
                    </a:lnTo>
                    <a:lnTo>
                      <a:pt x="452" y="676"/>
                    </a:lnTo>
                    <a:lnTo>
                      <a:pt x="454" y="678"/>
                    </a:lnTo>
                    <a:lnTo>
                      <a:pt x="454" y="678"/>
                    </a:lnTo>
                    <a:lnTo>
                      <a:pt x="454" y="678"/>
                    </a:lnTo>
                    <a:lnTo>
                      <a:pt x="454" y="678"/>
                    </a:lnTo>
                    <a:lnTo>
                      <a:pt x="456" y="680"/>
                    </a:lnTo>
                    <a:lnTo>
                      <a:pt x="456" y="680"/>
                    </a:lnTo>
                    <a:lnTo>
                      <a:pt x="456" y="684"/>
                    </a:lnTo>
                    <a:lnTo>
                      <a:pt x="456" y="684"/>
                    </a:lnTo>
                    <a:lnTo>
                      <a:pt x="456" y="684"/>
                    </a:lnTo>
                    <a:lnTo>
                      <a:pt x="456" y="684"/>
                    </a:lnTo>
                    <a:lnTo>
                      <a:pt x="456" y="686"/>
                    </a:lnTo>
                    <a:lnTo>
                      <a:pt x="456" y="686"/>
                    </a:lnTo>
                    <a:lnTo>
                      <a:pt x="458" y="686"/>
                    </a:lnTo>
                    <a:lnTo>
                      <a:pt x="458" y="686"/>
                    </a:lnTo>
                    <a:lnTo>
                      <a:pt x="458" y="688"/>
                    </a:lnTo>
                    <a:lnTo>
                      <a:pt x="458" y="688"/>
                    </a:lnTo>
                    <a:lnTo>
                      <a:pt x="460" y="690"/>
                    </a:lnTo>
                    <a:lnTo>
                      <a:pt x="460" y="690"/>
                    </a:lnTo>
                    <a:lnTo>
                      <a:pt x="460" y="692"/>
                    </a:lnTo>
                    <a:lnTo>
                      <a:pt x="460" y="692"/>
                    </a:lnTo>
                    <a:lnTo>
                      <a:pt x="464" y="694"/>
                    </a:lnTo>
                    <a:lnTo>
                      <a:pt x="464" y="694"/>
                    </a:lnTo>
                    <a:lnTo>
                      <a:pt x="464" y="696"/>
                    </a:lnTo>
                    <a:lnTo>
                      <a:pt x="464" y="696"/>
                    </a:lnTo>
                    <a:lnTo>
                      <a:pt x="468" y="700"/>
                    </a:lnTo>
                    <a:lnTo>
                      <a:pt x="468" y="700"/>
                    </a:lnTo>
                    <a:lnTo>
                      <a:pt x="468" y="700"/>
                    </a:lnTo>
                    <a:lnTo>
                      <a:pt x="468" y="700"/>
                    </a:lnTo>
                    <a:lnTo>
                      <a:pt x="468" y="700"/>
                    </a:lnTo>
                    <a:lnTo>
                      <a:pt x="468" y="700"/>
                    </a:lnTo>
                    <a:lnTo>
                      <a:pt x="470" y="704"/>
                    </a:lnTo>
                    <a:lnTo>
                      <a:pt x="470" y="704"/>
                    </a:lnTo>
                    <a:lnTo>
                      <a:pt x="470" y="704"/>
                    </a:lnTo>
                    <a:lnTo>
                      <a:pt x="470" y="704"/>
                    </a:lnTo>
                    <a:lnTo>
                      <a:pt x="470" y="710"/>
                    </a:lnTo>
                    <a:lnTo>
                      <a:pt x="470" y="710"/>
                    </a:lnTo>
                    <a:lnTo>
                      <a:pt x="472" y="714"/>
                    </a:lnTo>
                    <a:lnTo>
                      <a:pt x="472" y="714"/>
                    </a:lnTo>
                    <a:lnTo>
                      <a:pt x="472" y="714"/>
                    </a:lnTo>
                    <a:lnTo>
                      <a:pt x="472" y="714"/>
                    </a:lnTo>
                    <a:lnTo>
                      <a:pt x="472" y="714"/>
                    </a:lnTo>
                    <a:lnTo>
                      <a:pt x="472" y="714"/>
                    </a:lnTo>
                    <a:lnTo>
                      <a:pt x="478" y="720"/>
                    </a:lnTo>
                    <a:lnTo>
                      <a:pt x="478" y="720"/>
                    </a:lnTo>
                    <a:lnTo>
                      <a:pt x="478" y="722"/>
                    </a:lnTo>
                    <a:lnTo>
                      <a:pt x="478" y="722"/>
                    </a:lnTo>
                    <a:lnTo>
                      <a:pt x="480" y="722"/>
                    </a:lnTo>
                    <a:lnTo>
                      <a:pt x="480" y="722"/>
                    </a:lnTo>
                    <a:lnTo>
                      <a:pt x="480" y="724"/>
                    </a:lnTo>
                    <a:lnTo>
                      <a:pt x="480" y="724"/>
                    </a:lnTo>
                    <a:lnTo>
                      <a:pt x="480" y="724"/>
                    </a:lnTo>
                    <a:lnTo>
                      <a:pt x="480" y="724"/>
                    </a:lnTo>
                    <a:lnTo>
                      <a:pt x="480" y="726"/>
                    </a:lnTo>
                    <a:lnTo>
                      <a:pt x="480" y="726"/>
                    </a:lnTo>
                    <a:lnTo>
                      <a:pt x="482" y="726"/>
                    </a:lnTo>
                    <a:lnTo>
                      <a:pt x="482" y="726"/>
                    </a:lnTo>
                    <a:lnTo>
                      <a:pt x="482" y="726"/>
                    </a:lnTo>
                    <a:lnTo>
                      <a:pt x="482" y="726"/>
                    </a:lnTo>
                    <a:lnTo>
                      <a:pt x="482" y="726"/>
                    </a:lnTo>
                    <a:lnTo>
                      <a:pt x="482" y="726"/>
                    </a:lnTo>
                    <a:lnTo>
                      <a:pt x="482" y="734"/>
                    </a:lnTo>
                    <a:lnTo>
                      <a:pt x="482" y="734"/>
                    </a:lnTo>
                    <a:lnTo>
                      <a:pt x="484" y="740"/>
                    </a:lnTo>
                    <a:lnTo>
                      <a:pt x="484" y="740"/>
                    </a:lnTo>
                    <a:lnTo>
                      <a:pt x="482" y="740"/>
                    </a:lnTo>
                    <a:lnTo>
                      <a:pt x="482" y="740"/>
                    </a:lnTo>
                    <a:lnTo>
                      <a:pt x="480" y="744"/>
                    </a:lnTo>
                    <a:lnTo>
                      <a:pt x="480" y="744"/>
                    </a:lnTo>
                    <a:lnTo>
                      <a:pt x="484" y="744"/>
                    </a:lnTo>
                    <a:lnTo>
                      <a:pt x="484" y="744"/>
                    </a:lnTo>
                    <a:lnTo>
                      <a:pt x="484" y="746"/>
                    </a:lnTo>
                    <a:lnTo>
                      <a:pt x="484" y="746"/>
                    </a:lnTo>
                    <a:lnTo>
                      <a:pt x="484" y="746"/>
                    </a:lnTo>
                    <a:lnTo>
                      <a:pt x="484" y="746"/>
                    </a:lnTo>
                    <a:lnTo>
                      <a:pt x="484" y="754"/>
                    </a:lnTo>
                    <a:lnTo>
                      <a:pt x="484" y="754"/>
                    </a:lnTo>
                    <a:lnTo>
                      <a:pt x="484" y="754"/>
                    </a:lnTo>
                    <a:lnTo>
                      <a:pt x="484" y="754"/>
                    </a:lnTo>
                    <a:lnTo>
                      <a:pt x="484" y="756"/>
                    </a:lnTo>
                    <a:lnTo>
                      <a:pt x="484" y="756"/>
                    </a:lnTo>
                    <a:lnTo>
                      <a:pt x="486" y="762"/>
                    </a:lnTo>
                    <a:lnTo>
                      <a:pt x="486" y="762"/>
                    </a:lnTo>
                    <a:lnTo>
                      <a:pt x="488" y="764"/>
                    </a:lnTo>
                    <a:lnTo>
                      <a:pt x="488" y="764"/>
                    </a:lnTo>
                    <a:lnTo>
                      <a:pt x="490" y="764"/>
                    </a:lnTo>
                    <a:lnTo>
                      <a:pt x="490" y="764"/>
                    </a:lnTo>
                    <a:lnTo>
                      <a:pt x="490" y="764"/>
                    </a:lnTo>
                    <a:lnTo>
                      <a:pt x="490" y="764"/>
                    </a:lnTo>
                    <a:lnTo>
                      <a:pt x="492" y="766"/>
                    </a:lnTo>
                    <a:lnTo>
                      <a:pt x="492" y="766"/>
                    </a:lnTo>
                    <a:lnTo>
                      <a:pt x="492" y="766"/>
                    </a:lnTo>
                    <a:lnTo>
                      <a:pt x="492" y="766"/>
                    </a:lnTo>
                    <a:lnTo>
                      <a:pt x="494" y="766"/>
                    </a:lnTo>
                    <a:lnTo>
                      <a:pt x="494" y="766"/>
                    </a:lnTo>
                    <a:lnTo>
                      <a:pt x="494" y="766"/>
                    </a:lnTo>
                    <a:lnTo>
                      <a:pt x="494" y="766"/>
                    </a:lnTo>
                    <a:lnTo>
                      <a:pt x="494" y="766"/>
                    </a:lnTo>
                    <a:lnTo>
                      <a:pt x="494" y="766"/>
                    </a:lnTo>
                    <a:lnTo>
                      <a:pt x="496" y="768"/>
                    </a:lnTo>
                    <a:lnTo>
                      <a:pt x="496" y="768"/>
                    </a:lnTo>
                    <a:lnTo>
                      <a:pt x="496" y="770"/>
                    </a:lnTo>
                    <a:lnTo>
                      <a:pt x="496" y="770"/>
                    </a:lnTo>
                    <a:lnTo>
                      <a:pt x="498" y="770"/>
                    </a:lnTo>
                    <a:lnTo>
                      <a:pt x="498" y="770"/>
                    </a:lnTo>
                    <a:lnTo>
                      <a:pt x="498" y="770"/>
                    </a:lnTo>
                    <a:lnTo>
                      <a:pt x="498" y="770"/>
                    </a:lnTo>
                    <a:lnTo>
                      <a:pt x="498" y="772"/>
                    </a:lnTo>
                    <a:lnTo>
                      <a:pt x="498" y="772"/>
                    </a:lnTo>
                    <a:lnTo>
                      <a:pt x="500" y="772"/>
                    </a:lnTo>
                    <a:lnTo>
                      <a:pt x="500" y="772"/>
                    </a:lnTo>
                    <a:lnTo>
                      <a:pt x="500" y="774"/>
                    </a:lnTo>
                    <a:lnTo>
                      <a:pt x="500" y="774"/>
                    </a:lnTo>
                    <a:lnTo>
                      <a:pt x="502" y="774"/>
                    </a:lnTo>
                    <a:lnTo>
                      <a:pt x="502" y="774"/>
                    </a:lnTo>
                    <a:lnTo>
                      <a:pt x="502" y="778"/>
                    </a:lnTo>
                    <a:lnTo>
                      <a:pt x="502" y="778"/>
                    </a:lnTo>
                    <a:lnTo>
                      <a:pt x="502" y="780"/>
                    </a:lnTo>
                    <a:lnTo>
                      <a:pt x="502" y="780"/>
                    </a:lnTo>
                    <a:lnTo>
                      <a:pt x="504" y="780"/>
                    </a:lnTo>
                    <a:lnTo>
                      <a:pt x="504" y="780"/>
                    </a:lnTo>
                    <a:lnTo>
                      <a:pt x="504" y="784"/>
                    </a:lnTo>
                    <a:lnTo>
                      <a:pt x="504" y="788"/>
                    </a:lnTo>
                    <a:lnTo>
                      <a:pt x="504" y="788"/>
                    </a:lnTo>
                    <a:lnTo>
                      <a:pt x="506" y="788"/>
                    </a:lnTo>
                    <a:lnTo>
                      <a:pt x="506" y="788"/>
                    </a:lnTo>
                    <a:lnTo>
                      <a:pt x="508" y="790"/>
                    </a:lnTo>
                    <a:lnTo>
                      <a:pt x="508" y="790"/>
                    </a:lnTo>
                    <a:lnTo>
                      <a:pt x="508" y="790"/>
                    </a:lnTo>
                    <a:lnTo>
                      <a:pt x="508" y="790"/>
                    </a:lnTo>
                    <a:lnTo>
                      <a:pt x="508" y="792"/>
                    </a:lnTo>
                    <a:lnTo>
                      <a:pt x="508" y="792"/>
                    </a:lnTo>
                    <a:lnTo>
                      <a:pt x="510" y="794"/>
                    </a:lnTo>
                    <a:lnTo>
                      <a:pt x="510" y="794"/>
                    </a:lnTo>
                    <a:lnTo>
                      <a:pt x="510" y="796"/>
                    </a:lnTo>
                    <a:lnTo>
                      <a:pt x="510" y="796"/>
                    </a:lnTo>
                    <a:lnTo>
                      <a:pt x="514" y="798"/>
                    </a:lnTo>
                    <a:lnTo>
                      <a:pt x="514" y="798"/>
                    </a:lnTo>
                    <a:lnTo>
                      <a:pt x="514" y="800"/>
                    </a:lnTo>
                    <a:lnTo>
                      <a:pt x="514" y="800"/>
                    </a:lnTo>
                    <a:lnTo>
                      <a:pt x="516" y="800"/>
                    </a:lnTo>
                    <a:lnTo>
                      <a:pt x="516" y="800"/>
                    </a:lnTo>
                    <a:lnTo>
                      <a:pt x="516" y="810"/>
                    </a:lnTo>
                    <a:lnTo>
                      <a:pt x="516" y="810"/>
                    </a:lnTo>
                    <a:lnTo>
                      <a:pt x="514" y="810"/>
                    </a:lnTo>
                    <a:lnTo>
                      <a:pt x="514" y="810"/>
                    </a:lnTo>
                    <a:lnTo>
                      <a:pt x="514" y="812"/>
                    </a:lnTo>
                    <a:lnTo>
                      <a:pt x="514" y="812"/>
                    </a:lnTo>
                    <a:lnTo>
                      <a:pt x="516" y="812"/>
                    </a:lnTo>
                    <a:lnTo>
                      <a:pt x="516" y="812"/>
                    </a:lnTo>
                    <a:lnTo>
                      <a:pt x="516" y="818"/>
                    </a:lnTo>
                    <a:lnTo>
                      <a:pt x="516" y="818"/>
                    </a:lnTo>
                    <a:lnTo>
                      <a:pt x="514" y="818"/>
                    </a:lnTo>
                    <a:lnTo>
                      <a:pt x="514" y="820"/>
                    </a:lnTo>
                    <a:lnTo>
                      <a:pt x="514" y="820"/>
                    </a:lnTo>
                    <a:lnTo>
                      <a:pt x="516" y="820"/>
                    </a:lnTo>
                    <a:lnTo>
                      <a:pt x="516" y="820"/>
                    </a:lnTo>
                    <a:lnTo>
                      <a:pt x="516" y="824"/>
                    </a:lnTo>
                    <a:lnTo>
                      <a:pt x="516" y="824"/>
                    </a:lnTo>
                    <a:lnTo>
                      <a:pt x="516" y="824"/>
                    </a:lnTo>
                    <a:lnTo>
                      <a:pt x="516" y="824"/>
                    </a:lnTo>
                    <a:lnTo>
                      <a:pt x="516" y="826"/>
                    </a:lnTo>
                    <a:lnTo>
                      <a:pt x="516" y="826"/>
                    </a:lnTo>
                    <a:lnTo>
                      <a:pt x="518" y="826"/>
                    </a:lnTo>
                    <a:lnTo>
                      <a:pt x="518" y="826"/>
                    </a:lnTo>
                    <a:lnTo>
                      <a:pt x="516" y="830"/>
                    </a:lnTo>
                    <a:lnTo>
                      <a:pt x="516" y="830"/>
                    </a:lnTo>
                    <a:lnTo>
                      <a:pt x="518" y="830"/>
                    </a:lnTo>
                    <a:lnTo>
                      <a:pt x="518" y="830"/>
                    </a:lnTo>
                    <a:lnTo>
                      <a:pt x="518" y="832"/>
                    </a:lnTo>
                    <a:lnTo>
                      <a:pt x="518" y="832"/>
                    </a:lnTo>
                    <a:lnTo>
                      <a:pt x="520" y="832"/>
                    </a:lnTo>
                    <a:lnTo>
                      <a:pt x="520" y="832"/>
                    </a:lnTo>
                    <a:lnTo>
                      <a:pt x="518" y="838"/>
                    </a:lnTo>
                    <a:lnTo>
                      <a:pt x="518" y="838"/>
                    </a:lnTo>
                    <a:lnTo>
                      <a:pt x="520" y="838"/>
                    </a:lnTo>
                    <a:lnTo>
                      <a:pt x="520" y="838"/>
                    </a:lnTo>
                    <a:lnTo>
                      <a:pt x="520" y="842"/>
                    </a:lnTo>
                    <a:lnTo>
                      <a:pt x="520" y="842"/>
                    </a:lnTo>
                    <a:lnTo>
                      <a:pt x="530" y="844"/>
                    </a:lnTo>
                    <a:lnTo>
                      <a:pt x="530" y="844"/>
                    </a:lnTo>
                    <a:lnTo>
                      <a:pt x="530" y="844"/>
                    </a:lnTo>
                    <a:lnTo>
                      <a:pt x="530" y="844"/>
                    </a:lnTo>
                    <a:lnTo>
                      <a:pt x="534" y="844"/>
                    </a:lnTo>
                    <a:lnTo>
                      <a:pt x="534" y="844"/>
                    </a:lnTo>
                    <a:lnTo>
                      <a:pt x="534" y="842"/>
                    </a:lnTo>
                    <a:lnTo>
                      <a:pt x="534" y="842"/>
                    </a:lnTo>
                    <a:lnTo>
                      <a:pt x="536" y="842"/>
                    </a:lnTo>
                    <a:lnTo>
                      <a:pt x="536" y="842"/>
                    </a:lnTo>
                    <a:lnTo>
                      <a:pt x="538" y="838"/>
                    </a:lnTo>
                    <a:lnTo>
                      <a:pt x="538" y="838"/>
                    </a:lnTo>
                    <a:lnTo>
                      <a:pt x="542" y="838"/>
                    </a:lnTo>
                    <a:lnTo>
                      <a:pt x="542" y="838"/>
                    </a:lnTo>
                    <a:lnTo>
                      <a:pt x="542" y="838"/>
                    </a:lnTo>
                    <a:lnTo>
                      <a:pt x="542" y="838"/>
                    </a:lnTo>
                    <a:lnTo>
                      <a:pt x="548" y="838"/>
                    </a:lnTo>
                    <a:lnTo>
                      <a:pt x="548" y="838"/>
                    </a:lnTo>
                    <a:lnTo>
                      <a:pt x="548" y="838"/>
                    </a:lnTo>
                    <a:lnTo>
                      <a:pt x="548" y="838"/>
                    </a:lnTo>
                    <a:lnTo>
                      <a:pt x="550" y="838"/>
                    </a:lnTo>
                    <a:lnTo>
                      <a:pt x="550" y="838"/>
                    </a:lnTo>
                    <a:lnTo>
                      <a:pt x="550" y="838"/>
                    </a:lnTo>
                    <a:lnTo>
                      <a:pt x="550" y="838"/>
                    </a:lnTo>
                    <a:lnTo>
                      <a:pt x="552" y="836"/>
                    </a:lnTo>
                    <a:lnTo>
                      <a:pt x="552" y="836"/>
                    </a:lnTo>
                    <a:lnTo>
                      <a:pt x="554" y="836"/>
                    </a:lnTo>
                    <a:lnTo>
                      <a:pt x="554" y="836"/>
                    </a:lnTo>
                    <a:lnTo>
                      <a:pt x="554" y="836"/>
                    </a:lnTo>
                    <a:lnTo>
                      <a:pt x="554" y="836"/>
                    </a:lnTo>
                    <a:lnTo>
                      <a:pt x="556" y="834"/>
                    </a:lnTo>
                    <a:lnTo>
                      <a:pt x="556" y="834"/>
                    </a:lnTo>
                    <a:lnTo>
                      <a:pt x="558" y="834"/>
                    </a:lnTo>
                    <a:lnTo>
                      <a:pt x="558" y="834"/>
                    </a:lnTo>
                    <a:lnTo>
                      <a:pt x="558" y="832"/>
                    </a:lnTo>
                    <a:lnTo>
                      <a:pt x="558" y="832"/>
                    </a:lnTo>
                    <a:lnTo>
                      <a:pt x="562" y="832"/>
                    </a:lnTo>
                    <a:lnTo>
                      <a:pt x="562" y="832"/>
                    </a:lnTo>
                    <a:lnTo>
                      <a:pt x="562" y="832"/>
                    </a:lnTo>
                    <a:lnTo>
                      <a:pt x="562" y="832"/>
                    </a:lnTo>
                    <a:lnTo>
                      <a:pt x="562" y="832"/>
                    </a:lnTo>
                    <a:lnTo>
                      <a:pt x="562" y="832"/>
                    </a:lnTo>
                    <a:lnTo>
                      <a:pt x="566" y="832"/>
                    </a:lnTo>
                    <a:lnTo>
                      <a:pt x="566" y="832"/>
                    </a:lnTo>
                    <a:lnTo>
                      <a:pt x="568" y="828"/>
                    </a:lnTo>
                    <a:lnTo>
                      <a:pt x="570" y="826"/>
                    </a:lnTo>
                    <a:lnTo>
                      <a:pt x="570" y="826"/>
                    </a:lnTo>
                    <a:lnTo>
                      <a:pt x="570" y="826"/>
                    </a:lnTo>
                    <a:lnTo>
                      <a:pt x="570" y="826"/>
                    </a:lnTo>
                    <a:lnTo>
                      <a:pt x="572" y="826"/>
                    </a:lnTo>
                    <a:lnTo>
                      <a:pt x="572" y="826"/>
                    </a:lnTo>
                    <a:lnTo>
                      <a:pt x="572" y="824"/>
                    </a:lnTo>
                    <a:lnTo>
                      <a:pt x="572" y="824"/>
                    </a:lnTo>
                    <a:lnTo>
                      <a:pt x="574" y="824"/>
                    </a:lnTo>
                    <a:lnTo>
                      <a:pt x="574" y="824"/>
                    </a:lnTo>
                    <a:lnTo>
                      <a:pt x="574" y="824"/>
                    </a:lnTo>
                    <a:lnTo>
                      <a:pt x="574" y="824"/>
                    </a:lnTo>
                    <a:lnTo>
                      <a:pt x="578" y="822"/>
                    </a:lnTo>
                    <a:lnTo>
                      <a:pt x="578" y="822"/>
                    </a:lnTo>
                    <a:lnTo>
                      <a:pt x="578" y="822"/>
                    </a:lnTo>
                    <a:lnTo>
                      <a:pt x="578" y="822"/>
                    </a:lnTo>
                    <a:lnTo>
                      <a:pt x="580" y="822"/>
                    </a:lnTo>
                    <a:lnTo>
                      <a:pt x="580" y="822"/>
                    </a:lnTo>
                    <a:lnTo>
                      <a:pt x="580" y="822"/>
                    </a:lnTo>
                    <a:lnTo>
                      <a:pt x="580" y="822"/>
                    </a:lnTo>
                    <a:lnTo>
                      <a:pt x="582" y="822"/>
                    </a:lnTo>
                    <a:lnTo>
                      <a:pt x="582" y="822"/>
                    </a:lnTo>
                    <a:lnTo>
                      <a:pt x="582" y="820"/>
                    </a:lnTo>
                    <a:lnTo>
                      <a:pt x="582" y="820"/>
                    </a:lnTo>
                    <a:lnTo>
                      <a:pt x="584" y="820"/>
                    </a:lnTo>
                    <a:lnTo>
                      <a:pt x="584" y="820"/>
                    </a:lnTo>
                    <a:lnTo>
                      <a:pt x="584" y="820"/>
                    </a:lnTo>
                    <a:lnTo>
                      <a:pt x="584" y="820"/>
                    </a:lnTo>
                    <a:lnTo>
                      <a:pt x="586" y="818"/>
                    </a:lnTo>
                    <a:lnTo>
                      <a:pt x="586" y="818"/>
                    </a:lnTo>
                    <a:lnTo>
                      <a:pt x="586" y="818"/>
                    </a:lnTo>
                    <a:lnTo>
                      <a:pt x="586" y="818"/>
                    </a:lnTo>
                    <a:lnTo>
                      <a:pt x="588" y="818"/>
                    </a:lnTo>
                    <a:lnTo>
                      <a:pt x="588" y="818"/>
                    </a:lnTo>
                    <a:lnTo>
                      <a:pt x="592" y="816"/>
                    </a:lnTo>
                    <a:lnTo>
                      <a:pt x="594" y="812"/>
                    </a:lnTo>
                    <a:lnTo>
                      <a:pt x="594" y="812"/>
                    </a:lnTo>
                    <a:lnTo>
                      <a:pt x="596" y="812"/>
                    </a:lnTo>
                    <a:lnTo>
                      <a:pt x="596" y="812"/>
                    </a:lnTo>
                    <a:lnTo>
                      <a:pt x="596" y="810"/>
                    </a:lnTo>
                    <a:lnTo>
                      <a:pt x="596" y="810"/>
                    </a:lnTo>
                    <a:lnTo>
                      <a:pt x="598" y="810"/>
                    </a:lnTo>
                    <a:lnTo>
                      <a:pt x="598" y="810"/>
                    </a:lnTo>
                    <a:lnTo>
                      <a:pt x="596" y="808"/>
                    </a:lnTo>
                    <a:lnTo>
                      <a:pt x="596" y="808"/>
                    </a:lnTo>
                    <a:lnTo>
                      <a:pt x="596" y="808"/>
                    </a:lnTo>
                    <a:lnTo>
                      <a:pt x="596" y="808"/>
                    </a:lnTo>
                    <a:lnTo>
                      <a:pt x="596" y="808"/>
                    </a:lnTo>
                    <a:lnTo>
                      <a:pt x="596" y="808"/>
                    </a:lnTo>
                    <a:lnTo>
                      <a:pt x="596" y="808"/>
                    </a:lnTo>
                    <a:lnTo>
                      <a:pt x="596" y="808"/>
                    </a:lnTo>
                    <a:lnTo>
                      <a:pt x="596" y="806"/>
                    </a:lnTo>
                    <a:lnTo>
                      <a:pt x="596" y="806"/>
                    </a:lnTo>
                    <a:lnTo>
                      <a:pt x="598" y="804"/>
                    </a:lnTo>
                    <a:lnTo>
                      <a:pt x="598" y="804"/>
                    </a:lnTo>
                    <a:lnTo>
                      <a:pt x="600" y="804"/>
                    </a:lnTo>
                    <a:lnTo>
                      <a:pt x="600" y="804"/>
                    </a:lnTo>
                    <a:lnTo>
                      <a:pt x="600" y="804"/>
                    </a:lnTo>
                    <a:lnTo>
                      <a:pt x="600" y="804"/>
                    </a:lnTo>
                    <a:lnTo>
                      <a:pt x="600" y="802"/>
                    </a:lnTo>
                    <a:lnTo>
                      <a:pt x="600" y="802"/>
                    </a:lnTo>
                    <a:lnTo>
                      <a:pt x="604" y="802"/>
                    </a:lnTo>
                    <a:lnTo>
                      <a:pt x="604" y="802"/>
                    </a:lnTo>
                    <a:lnTo>
                      <a:pt x="604" y="800"/>
                    </a:lnTo>
                    <a:lnTo>
                      <a:pt x="604" y="800"/>
                    </a:lnTo>
                    <a:lnTo>
                      <a:pt x="610" y="800"/>
                    </a:lnTo>
                    <a:lnTo>
                      <a:pt x="610" y="800"/>
                    </a:lnTo>
                    <a:lnTo>
                      <a:pt x="610" y="798"/>
                    </a:lnTo>
                    <a:lnTo>
                      <a:pt x="610" y="798"/>
                    </a:lnTo>
                    <a:lnTo>
                      <a:pt x="614" y="798"/>
                    </a:lnTo>
                    <a:lnTo>
                      <a:pt x="614" y="798"/>
                    </a:lnTo>
                    <a:lnTo>
                      <a:pt x="614" y="798"/>
                    </a:lnTo>
                    <a:lnTo>
                      <a:pt x="614" y="798"/>
                    </a:lnTo>
                    <a:lnTo>
                      <a:pt x="618" y="798"/>
                    </a:lnTo>
                    <a:lnTo>
                      <a:pt x="618" y="798"/>
                    </a:lnTo>
                    <a:lnTo>
                      <a:pt x="618" y="796"/>
                    </a:lnTo>
                    <a:lnTo>
                      <a:pt x="618" y="796"/>
                    </a:lnTo>
                    <a:lnTo>
                      <a:pt x="620" y="796"/>
                    </a:lnTo>
                    <a:lnTo>
                      <a:pt x="620" y="796"/>
                    </a:lnTo>
                    <a:lnTo>
                      <a:pt x="620" y="796"/>
                    </a:lnTo>
                    <a:lnTo>
                      <a:pt x="620" y="796"/>
                    </a:lnTo>
                    <a:lnTo>
                      <a:pt x="620" y="794"/>
                    </a:lnTo>
                    <a:lnTo>
                      <a:pt x="620" y="794"/>
                    </a:lnTo>
                    <a:lnTo>
                      <a:pt x="620" y="792"/>
                    </a:lnTo>
                    <a:lnTo>
                      <a:pt x="620" y="792"/>
                    </a:lnTo>
                    <a:lnTo>
                      <a:pt x="622" y="792"/>
                    </a:lnTo>
                    <a:lnTo>
                      <a:pt x="622" y="792"/>
                    </a:lnTo>
                    <a:lnTo>
                      <a:pt x="622" y="788"/>
                    </a:lnTo>
                    <a:lnTo>
                      <a:pt x="622" y="788"/>
                    </a:lnTo>
                    <a:lnTo>
                      <a:pt x="628" y="788"/>
                    </a:lnTo>
                    <a:lnTo>
                      <a:pt x="632" y="788"/>
                    </a:lnTo>
                    <a:lnTo>
                      <a:pt x="632" y="788"/>
                    </a:lnTo>
                    <a:lnTo>
                      <a:pt x="632" y="786"/>
                    </a:lnTo>
                    <a:lnTo>
                      <a:pt x="632" y="784"/>
                    </a:lnTo>
                    <a:lnTo>
                      <a:pt x="632" y="784"/>
                    </a:lnTo>
                    <a:lnTo>
                      <a:pt x="634" y="784"/>
                    </a:lnTo>
                    <a:lnTo>
                      <a:pt x="634" y="784"/>
                    </a:lnTo>
                    <a:lnTo>
                      <a:pt x="634" y="782"/>
                    </a:lnTo>
                    <a:lnTo>
                      <a:pt x="634" y="782"/>
                    </a:lnTo>
                    <a:lnTo>
                      <a:pt x="636" y="782"/>
                    </a:lnTo>
                    <a:lnTo>
                      <a:pt x="636" y="782"/>
                    </a:lnTo>
                    <a:lnTo>
                      <a:pt x="636" y="780"/>
                    </a:lnTo>
                    <a:lnTo>
                      <a:pt x="636" y="780"/>
                    </a:lnTo>
                    <a:lnTo>
                      <a:pt x="644" y="778"/>
                    </a:lnTo>
                    <a:lnTo>
                      <a:pt x="644" y="778"/>
                    </a:lnTo>
                    <a:lnTo>
                      <a:pt x="644" y="776"/>
                    </a:lnTo>
                    <a:lnTo>
                      <a:pt x="644" y="776"/>
                    </a:lnTo>
                    <a:lnTo>
                      <a:pt x="644" y="776"/>
                    </a:lnTo>
                    <a:lnTo>
                      <a:pt x="644" y="776"/>
                    </a:lnTo>
                    <a:lnTo>
                      <a:pt x="644" y="768"/>
                    </a:lnTo>
                    <a:lnTo>
                      <a:pt x="644" y="768"/>
                    </a:lnTo>
                    <a:lnTo>
                      <a:pt x="644" y="768"/>
                    </a:lnTo>
                    <a:lnTo>
                      <a:pt x="644" y="768"/>
                    </a:lnTo>
                    <a:lnTo>
                      <a:pt x="644" y="768"/>
                    </a:lnTo>
                    <a:lnTo>
                      <a:pt x="644" y="768"/>
                    </a:lnTo>
                    <a:lnTo>
                      <a:pt x="646" y="766"/>
                    </a:lnTo>
                    <a:lnTo>
                      <a:pt x="646" y="766"/>
                    </a:lnTo>
                    <a:lnTo>
                      <a:pt x="646" y="764"/>
                    </a:lnTo>
                    <a:lnTo>
                      <a:pt x="646" y="764"/>
                    </a:lnTo>
                    <a:lnTo>
                      <a:pt x="646" y="764"/>
                    </a:lnTo>
                    <a:lnTo>
                      <a:pt x="646" y="764"/>
                    </a:lnTo>
                    <a:lnTo>
                      <a:pt x="646" y="764"/>
                    </a:lnTo>
                    <a:lnTo>
                      <a:pt x="646" y="764"/>
                    </a:lnTo>
                    <a:lnTo>
                      <a:pt x="650" y="764"/>
                    </a:lnTo>
                    <a:lnTo>
                      <a:pt x="650" y="764"/>
                    </a:lnTo>
                    <a:lnTo>
                      <a:pt x="650" y="760"/>
                    </a:lnTo>
                    <a:lnTo>
                      <a:pt x="650" y="758"/>
                    </a:lnTo>
                    <a:lnTo>
                      <a:pt x="650" y="758"/>
                    </a:lnTo>
                    <a:lnTo>
                      <a:pt x="652" y="758"/>
                    </a:lnTo>
                    <a:lnTo>
                      <a:pt x="652" y="758"/>
                    </a:lnTo>
                    <a:lnTo>
                      <a:pt x="654" y="752"/>
                    </a:lnTo>
                    <a:lnTo>
                      <a:pt x="654" y="752"/>
                    </a:lnTo>
                    <a:lnTo>
                      <a:pt x="656" y="750"/>
                    </a:lnTo>
                    <a:lnTo>
                      <a:pt x="656" y="750"/>
                    </a:lnTo>
                    <a:lnTo>
                      <a:pt x="656" y="748"/>
                    </a:lnTo>
                    <a:lnTo>
                      <a:pt x="656" y="748"/>
                    </a:lnTo>
                    <a:lnTo>
                      <a:pt x="656" y="748"/>
                    </a:lnTo>
                    <a:lnTo>
                      <a:pt x="656" y="748"/>
                    </a:lnTo>
                    <a:lnTo>
                      <a:pt x="656" y="748"/>
                    </a:lnTo>
                    <a:lnTo>
                      <a:pt x="656" y="748"/>
                    </a:lnTo>
                    <a:lnTo>
                      <a:pt x="658" y="746"/>
                    </a:lnTo>
                    <a:lnTo>
                      <a:pt x="658" y="746"/>
                    </a:lnTo>
                    <a:lnTo>
                      <a:pt x="658" y="744"/>
                    </a:lnTo>
                    <a:lnTo>
                      <a:pt x="658" y="744"/>
                    </a:lnTo>
                    <a:lnTo>
                      <a:pt x="658" y="744"/>
                    </a:lnTo>
                    <a:lnTo>
                      <a:pt x="658" y="744"/>
                    </a:lnTo>
                    <a:lnTo>
                      <a:pt x="658" y="742"/>
                    </a:lnTo>
                    <a:lnTo>
                      <a:pt x="658" y="742"/>
                    </a:lnTo>
                    <a:lnTo>
                      <a:pt x="660" y="740"/>
                    </a:lnTo>
                    <a:lnTo>
                      <a:pt x="660" y="738"/>
                    </a:lnTo>
                    <a:lnTo>
                      <a:pt x="660" y="738"/>
                    </a:lnTo>
                    <a:lnTo>
                      <a:pt x="660" y="738"/>
                    </a:lnTo>
                    <a:lnTo>
                      <a:pt x="660" y="738"/>
                    </a:lnTo>
                    <a:lnTo>
                      <a:pt x="658" y="736"/>
                    </a:lnTo>
                    <a:lnTo>
                      <a:pt x="658" y="736"/>
                    </a:lnTo>
                    <a:lnTo>
                      <a:pt x="656" y="736"/>
                    </a:lnTo>
                    <a:lnTo>
                      <a:pt x="656" y="736"/>
                    </a:lnTo>
                    <a:lnTo>
                      <a:pt x="656" y="732"/>
                    </a:lnTo>
                    <a:lnTo>
                      <a:pt x="656" y="732"/>
                    </a:lnTo>
                    <a:lnTo>
                      <a:pt x="654" y="732"/>
                    </a:lnTo>
                    <a:lnTo>
                      <a:pt x="654" y="732"/>
                    </a:lnTo>
                    <a:lnTo>
                      <a:pt x="654" y="728"/>
                    </a:lnTo>
                    <a:lnTo>
                      <a:pt x="654" y="728"/>
                    </a:lnTo>
                    <a:lnTo>
                      <a:pt x="652" y="728"/>
                    </a:lnTo>
                    <a:lnTo>
                      <a:pt x="652" y="728"/>
                    </a:lnTo>
                    <a:lnTo>
                      <a:pt x="648" y="724"/>
                    </a:lnTo>
                    <a:lnTo>
                      <a:pt x="648" y="724"/>
                    </a:lnTo>
                    <a:lnTo>
                      <a:pt x="646" y="724"/>
                    </a:lnTo>
                    <a:lnTo>
                      <a:pt x="646" y="724"/>
                    </a:lnTo>
                    <a:lnTo>
                      <a:pt x="646" y="724"/>
                    </a:lnTo>
                    <a:lnTo>
                      <a:pt x="646" y="724"/>
                    </a:lnTo>
                    <a:lnTo>
                      <a:pt x="642" y="722"/>
                    </a:lnTo>
                    <a:lnTo>
                      <a:pt x="642" y="722"/>
                    </a:lnTo>
                    <a:lnTo>
                      <a:pt x="642" y="722"/>
                    </a:lnTo>
                    <a:lnTo>
                      <a:pt x="642" y="722"/>
                    </a:lnTo>
                    <a:lnTo>
                      <a:pt x="640" y="722"/>
                    </a:lnTo>
                    <a:lnTo>
                      <a:pt x="640" y="722"/>
                    </a:lnTo>
                    <a:lnTo>
                      <a:pt x="640" y="722"/>
                    </a:lnTo>
                    <a:lnTo>
                      <a:pt x="640" y="722"/>
                    </a:lnTo>
                    <a:lnTo>
                      <a:pt x="636" y="718"/>
                    </a:lnTo>
                    <a:lnTo>
                      <a:pt x="636" y="718"/>
                    </a:lnTo>
                    <a:lnTo>
                      <a:pt x="636" y="716"/>
                    </a:lnTo>
                    <a:lnTo>
                      <a:pt x="636" y="716"/>
                    </a:lnTo>
                    <a:lnTo>
                      <a:pt x="634" y="716"/>
                    </a:lnTo>
                    <a:lnTo>
                      <a:pt x="634" y="716"/>
                    </a:lnTo>
                    <a:lnTo>
                      <a:pt x="634" y="714"/>
                    </a:lnTo>
                    <a:lnTo>
                      <a:pt x="634" y="714"/>
                    </a:lnTo>
                    <a:lnTo>
                      <a:pt x="632" y="714"/>
                    </a:lnTo>
                    <a:lnTo>
                      <a:pt x="632" y="714"/>
                    </a:lnTo>
                    <a:lnTo>
                      <a:pt x="632" y="712"/>
                    </a:lnTo>
                    <a:lnTo>
                      <a:pt x="632" y="712"/>
                    </a:lnTo>
                    <a:lnTo>
                      <a:pt x="630" y="712"/>
                    </a:lnTo>
                    <a:lnTo>
                      <a:pt x="630" y="712"/>
                    </a:lnTo>
                    <a:lnTo>
                      <a:pt x="630" y="710"/>
                    </a:lnTo>
                    <a:lnTo>
                      <a:pt x="630" y="710"/>
                    </a:lnTo>
                    <a:lnTo>
                      <a:pt x="630" y="710"/>
                    </a:lnTo>
                    <a:lnTo>
                      <a:pt x="630" y="710"/>
                    </a:lnTo>
                    <a:lnTo>
                      <a:pt x="630" y="698"/>
                    </a:lnTo>
                    <a:lnTo>
                      <a:pt x="630" y="698"/>
                    </a:lnTo>
                    <a:lnTo>
                      <a:pt x="628" y="700"/>
                    </a:lnTo>
                    <a:lnTo>
                      <a:pt x="626" y="702"/>
                    </a:lnTo>
                    <a:lnTo>
                      <a:pt x="626" y="702"/>
                    </a:lnTo>
                    <a:lnTo>
                      <a:pt x="620" y="708"/>
                    </a:lnTo>
                    <a:lnTo>
                      <a:pt x="620" y="708"/>
                    </a:lnTo>
                    <a:lnTo>
                      <a:pt x="620" y="708"/>
                    </a:lnTo>
                    <a:lnTo>
                      <a:pt x="620" y="708"/>
                    </a:lnTo>
                    <a:lnTo>
                      <a:pt x="618" y="710"/>
                    </a:lnTo>
                    <a:lnTo>
                      <a:pt x="618" y="710"/>
                    </a:lnTo>
                    <a:lnTo>
                      <a:pt x="618" y="712"/>
                    </a:lnTo>
                    <a:lnTo>
                      <a:pt x="616" y="712"/>
                    </a:lnTo>
                    <a:lnTo>
                      <a:pt x="616" y="712"/>
                    </a:lnTo>
                    <a:lnTo>
                      <a:pt x="616" y="712"/>
                    </a:lnTo>
                    <a:lnTo>
                      <a:pt x="616" y="712"/>
                    </a:lnTo>
                    <a:lnTo>
                      <a:pt x="614" y="714"/>
                    </a:lnTo>
                    <a:lnTo>
                      <a:pt x="614" y="714"/>
                    </a:lnTo>
                    <a:lnTo>
                      <a:pt x="610" y="718"/>
                    </a:lnTo>
                    <a:lnTo>
                      <a:pt x="610" y="718"/>
                    </a:lnTo>
                    <a:lnTo>
                      <a:pt x="608" y="718"/>
                    </a:lnTo>
                    <a:lnTo>
                      <a:pt x="608" y="718"/>
                    </a:lnTo>
                    <a:lnTo>
                      <a:pt x="608" y="720"/>
                    </a:lnTo>
                    <a:lnTo>
                      <a:pt x="608" y="720"/>
                    </a:lnTo>
                    <a:lnTo>
                      <a:pt x="604" y="718"/>
                    </a:lnTo>
                    <a:lnTo>
                      <a:pt x="604" y="718"/>
                    </a:lnTo>
                    <a:lnTo>
                      <a:pt x="604" y="718"/>
                    </a:lnTo>
                    <a:lnTo>
                      <a:pt x="604" y="718"/>
                    </a:lnTo>
                    <a:lnTo>
                      <a:pt x="600" y="716"/>
                    </a:lnTo>
                    <a:lnTo>
                      <a:pt x="600" y="716"/>
                    </a:lnTo>
                    <a:lnTo>
                      <a:pt x="600" y="716"/>
                    </a:lnTo>
                    <a:lnTo>
                      <a:pt x="596" y="716"/>
                    </a:lnTo>
                    <a:lnTo>
                      <a:pt x="596" y="718"/>
                    </a:lnTo>
                    <a:lnTo>
                      <a:pt x="596" y="718"/>
                    </a:lnTo>
                    <a:lnTo>
                      <a:pt x="590" y="718"/>
                    </a:lnTo>
                    <a:lnTo>
                      <a:pt x="590" y="718"/>
                    </a:lnTo>
                    <a:lnTo>
                      <a:pt x="590" y="716"/>
                    </a:lnTo>
                    <a:lnTo>
                      <a:pt x="586" y="716"/>
                    </a:lnTo>
                    <a:lnTo>
                      <a:pt x="586" y="716"/>
                    </a:lnTo>
                    <a:lnTo>
                      <a:pt x="588" y="710"/>
                    </a:lnTo>
                    <a:lnTo>
                      <a:pt x="588" y="710"/>
                    </a:lnTo>
                    <a:lnTo>
                      <a:pt x="588" y="710"/>
                    </a:lnTo>
                    <a:lnTo>
                      <a:pt x="588" y="710"/>
                    </a:lnTo>
                    <a:lnTo>
                      <a:pt x="588" y="704"/>
                    </a:lnTo>
                    <a:lnTo>
                      <a:pt x="588" y="704"/>
                    </a:lnTo>
                    <a:lnTo>
                      <a:pt x="588" y="704"/>
                    </a:lnTo>
                    <a:lnTo>
                      <a:pt x="588" y="704"/>
                    </a:lnTo>
                    <a:lnTo>
                      <a:pt x="588" y="704"/>
                    </a:lnTo>
                    <a:lnTo>
                      <a:pt x="588" y="702"/>
                    </a:lnTo>
                    <a:lnTo>
                      <a:pt x="588" y="702"/>
                    </a:lnTo>
                    <a:lnTo>
                      <a:pt x="588" y="698"/>
                    </a:lnTo>
                    <a:lnTo>
                      <a:pt x="588" y="698"/>
                    </a:lnTo>
                    <a:lnTo>
                      <a:pt x="586" y="698"/>
                    </a:lnTo>
                    <a:lnTo>
                      <a:pt x="586" y="698"/>
                    </a:lnTo>
                    <a:lnTo>
                      <a:pt x="584" y="704"/>
                    </a:lnTo>
                    <a:lnTo>
                      <a:pt x="584" y="704"/>
                    </a:lnTo>
                    <a:lnTo>
                      <a:pt x="582" y="704"/>
                    </a:lnTo>
                    <a:lnTo>
                      <a:pt x="582" y="704"/>
                    </a:lnTo>
                    <a:lnTo>
                      <a:pt x="580" y="706"/>
                    </a:lnTo>
                    <a:lnTo>
                      <a:pt x="580" y="706"/>
                    </a:lnTo>
                    <a:lnTo>
                      <a:pt x="580" y="708"/>
                    </a:lnTo>
                    <a:lnTo>
                      <a:pt x="580" y="708"/>
                    </a:lnTo>
                    <a:lnTo>
                      <a:pt x="580" y="706"/>
                    </a:lnTo>
                    <a:lnTo>
                      <a:pt x="578" y="706"/>
                    </a:lnTo>
                    <a:lnTo>
                      <a:pt x="578" y="706"/>
                    </a:lnTo>
                    <a:lnTo>
                      <a:pt x="578" y="706"/>
                    </a:lnTo>
                    <a:lnTo>
                      <a:pt x="578" y="706"/>
                    </a:lnTo>
                    <a:lnTo>
                      <a:pt x="578" y="692"/>
                    </a:lnTo>
                    <a:lnTo>
                      <a:pt x="578" y="692"/>
                    </a:lnTo>
                    <a:lnTo>
                      <a:pt x="576" y="690"/>
                    </a:lnTo>
                    <a:lnTo>
                      <a:pt x="574" y="688"/>
                    </a:lnTo>
                    <a:lnTo>
                      <a:pt x="574" y="688"/>
                    </a:lnTo>
                    <a:lnTo>
                      <a:pt x="572" y="688"/>
                    </a:lnTo>
                    <a:lnTo>
                      <a:pt x="570" y="686"/>
                    </a:lnTo>
                    <a:lnTo>
                      <a:pt x="570" y="686"/>
                    </a:lnTo>
                    <a:lnTo>
                      <a:pt x="570" y="686"/>
                    </a:lnTo>
                    <a:lnTo>
                      <a:pt x="570" y="686"/>
                    </a:lnTo>
                    <a:lnTo>
                      <a:pt x="570" y="682"/>
                    </a:lnTo>
                    <a:lnTo>
                      <a:pt x="570" y="682"/>
                    </a:lnTo>
                    <a:lnTo>
                      <a:pt x="568" y="682"/>
                    </a:lnTo>
                    <a:lnTo>
                      <a:pt x="568" y="682"/>
                    </a:lnTo>
                    <a:lnTo>
                      <a:pt x="568" y="680"/>
                    </a:lnTo>
                    <a:lnTo>
                      <a:pt x="566" y="678"/>
                    </a:lnTo>
                    <a:lnTo>
                      <a:pt x="566" y="678"/>
                    </a:lnTo>
                    <a:lnTo>
                      <a:pt x="564" y="676"/>
                    </a:lnTo>
                    <a:lnTo>
                      <a:pt x="564" y="674"/>
                    </a:lnTo>
                    <a:lnTo>
                      <a:pt x="564" y="674"/>
                    </a:lnTo>
                    <a:lnTo>
                      <a:pt x="564" y="672"/>
                    </a:lnTo>
                    <a:lnTo>
                      <a:pt x="564" y="672"/>
                    </a:lnTo>
                    <a:lnTo>
                      <a:pt x="564" y="672"/>
                    </a:lnTo>
                    <a:lnTo>
                      <a:pt x="564" y="672"/>
                    </a:lnTo>
                    <a:lnTo>
                      <a:pt x="564" y="670"/>
                    </a:lnTo>
                    <a:lnTo>
                      <a:pt x="564" y="670"/>
                    </a:lnTo>
                    <a:lnTo>
                      <a:pt x="562" y="670"/>
                    </a:lnTo>
                    <a:lnTo>
                      <a:pt x="562" y="670"/>
                    </a:lnTo>
                    <a:lnTo>
                      <a:pt x="562" y="668"/>
                    </a:lnTo>
                    <a:lnTo>
                      <a:pt x="562" y="668"/>
                    </a:lnTo>
                    <a:lnTo>
                      <a:pt x="562" y="668"/>
                    </a:lnTo>
                    <a:lnTo>
                      <a:pt x="562" y="668"/>
                    </a:lnTo>
                    <a:lnTo>
                      <a:pt x="562" y="666"/>
                    </a:lnTo>
                    <a:lnTo>
                      <a:pt x="562" y="666"/>
                    </a:lnTo>
                    <a:lnTo>
                      <a:pt x="560" y="664"/>
                    </a:lnTo>
                    <a:lnTo>
                      <a:pt x="560" y="664"/>
                    </a:lnTo>
                    <a:lnTo>
                      <a:pt x="560" y="662"/>
                    </a:lnTo>
                    <a:lnTo>
                      <a:pt x="560" y="662"/>
                    </a:lnTo>
                    <a:lnTo>
                      <a:pt x="558" y="662"/>
                    </a:lnTo>
                    <a:lnTo>
                      <a:pt x="558" y="662"/>
                    </a:lnTo>
                    <a:lnTo>
                      <a:pt x="560" y="654"/>
                    </a:lnTo>
                    <a:lnTo>
                      <a:pt x="560" y="654"/>
                    </a:lnTo>
                    <a:lnTo>
                      <a:pt x="560" y="654"/>
                    </a:lnTo>
                    <a:lnTo>
                      <a:pt x="564" y="656"/>
                    </a:lnTo>
                    <a:lnTo>
                      <a:pt x="564" y="656"/>
                    </a:lnTo>
                    <a:lnTo>
                      <a:pt x="564" y="656"/>
                    </a:lnTo>
                    <a:lnTo>
                      <a:pt x="564" y="654"/>
                    </a:lnTo>
                    <a:lnTo>
                      <a:pt x="564" y="654"/>
                    </a:lnTo>
                    <a:lnTo>
                      <a:pt x="562" y="654"/>
                    </a:lnTo>
                    <a:lnTo>
                      <a:pt x="562" y="654"/>
                    </a:lnTo>
                    <a:lnTo>
                      <a:pt x="562" y="654"/>
                    </a:lnTo>
                    <a:lnTo>
                      <a:pt x="562" y="654"/>
                    </a:lnTo>
                    <a:lnTo>
                      <a:pt x="562" y="654"/>
                    </a:lnTo>
                    <a:lnTo>
                      <a:pt x="562" y="654"/>
                    </a:lnTo>
                    <a:lnTo>
                      <a:pt x="560" y="650"/>
                    </a:lnTo>
                    <a:lnTo>
                      <a:pt x="560" y="650"/>
                    </a:lnTo>
                    <a:lnTo>
                      <a:pt x="560" y="650"/>
                    </a:lnTo>
                    <a:lnTo>
                      <a:pt x="560" y="650"/>
                    </a:lnTo>
                    <a:lnTo>
                      <a:pt x="560" y="650"/>
                    </a:lnTo>
                    <a:lnTo>
                      <a:pt x="560" y="650"/>
                    </a:lnTo>
                    <a:lnTo>
                      <a:pt x="562" y="650"/>
                    </a:lnTo>
                    <a:lnTo>
                      <a:pt x="562" y="650"/>
                    </a:lnTo>
                    <a:lnTo>
                      <a:pt x="564" y="652"/>
                    </a:lnTo>
                    <a:lnTo>
                      <a:pt x="564" y="652"/>
                    </a:lnTo>
                    <a:lnTo>
                      <a:pt x="564" y="652"/>
                    </a:lnTo>
                    <a:lnTo>
                      <a:pt x="564" y="652"/>
                    </a:lnTo>
                    <a:lnTo>
                      <a:pt x="566" y="652"/>
                    </a:lnTo>
                    <a:lnTo>
                      <a:pt x="566" y="650"/>
                    </a:lnTo>
                    <a:lnTo>
                      <a:pt x="566" y="650"/>
                    </a:lnTo>
                    <a:lnTo>
                      <a:pt x="570" y="654"/>
                    </a:lnTo>
                    <a:lnTo>
                      <a:pt x="574" y="654"/>
                    </a:lnTo>
                    <a:lnTo>
                      <a:pt x="574" y="654"/>
                    </a:lnTo>
                    <a:lnTo>
                      <a:pt x="574" y="654"/>
                    </a:lnTo>
                    <a:lnTo>
                      <a:pt x="574" y="654"/>
                    </a:lnTo>
                    <a:lnTo>
                      <a:pt x="578" y="652"/>
                    </a:lnTo>
                    <a:lnTo>
                      <a:pt x="578" y="652"/>
                    </a:lnTo>
                    <a:lnTo>
                      <a:pt x="580" y="658"/>
                    </a:lnTo>
                    <a:lnTo>
                      <a:pt x="580" y="658"/>
                    </a:lnTo>
                    <a:lnTo>
                      <a:pt x="580" y="660"/>
                    </a:lnTo>
                    <a:lnTo>
                      <a:pt x="580" y="660"/>
                    </a:lnTo>
                    <a:lnTo>
                      <a:pt x="582" y="660"/>
                    </a:lnTo>
                    <a:lnTo>
                      <a:pt x="582" y="660"/>
                    </a:lnTo>
                    <a:lnTo>
                      <a:pt x="582" y="664"/>
                    </a:lnTo>
                    <a:lnTo>
                      <a:pt x="582" y="664"/>
                    </a:lnTo>
                    <a:lnTo>
                      <a:pt x="584" y="666"/>
                    </a:lnTo>
                    <a:lnTo>
                      <a:pt x="584" y="666"/>
                    </a:lnTo>
                    <a:lnTo>
                      <a:pt x="584" y="666"/>
                    </a:lnTo>
                    <a:lnTo>
                      <a:pt x="584" y="668"/>
                    </a:lnTo>
                    <a:lnTo>
                      <a:pt x="584" y="668"/>
                    </a:lnTo>
                    <a:lnTo>
                      <a:pt x="586" y="670"/>
                    </a:lnTo>
                    <a:lnTo>
                      <a:pt x="586" y="670"/>
                    </a:lnTo>
                    <a:lnTo>
                      <a:pt x="586" y="670"/>
                    </a:lnTo>
                    <a:lnTo>
                      <a:pt x="586" y="670"/>
                    </a:lnTo>
                    <a:lnTo>
                      <a:pt x="588" y="672"/>
                    </a:lnTo>
                    <a:lnTo>
                      <a:pt x="588" y="672"/>
                    </a:lnTo>
                    <a:lnTo>
                      <a:pt x="588" y="674"/>
                    </a:lnTo>
                    <a:lnTo>
                      <a:pt x="588" y="674"/>
                    </a:lnTo>
                    <a:lnTo>
                      <a:pt x="590" y="676"/>
                    </a:lnTo>
                    <a:lnTo>
                      <a:pt x="590" y="676"/>
                    </a:lnTo>
                    <a:lnTo>
                      <a:pt x="590" y="678"/>
                    </a:lnTo>
                    <a:lnTo>
                      <a:pt x="590" y="678"/>
                    </a:lnTo>
                    <a:lnTo>
                      <a:pt x="592" y="678"/>
                    </a:lnTo>
                    <a:lnTo>
                      <a:pt x="592" y="678"/>
                    </a:lnTo>
                    <a:lnTo>
                      <a:pt x="592" y="680"/>
                    </a:lnTo>
                    <a:lnTo>
                      <a:pt x="592" y="680"/>
                    </a:lnTo>
                    <a:lnTo>
                      <a:pt x="594" y="682"/>
                    </a:lnTo>
                    <a:lnTo>
                      <a:pt x="594" y="682"/>
                    </a:lnTo>
                    <a:lnTo>
                      <a:pt x="594" y="684"/>
                    </a:lnTo>
                    <a:lnTo>
                      <a:pt x="596" y="684"/>
                    </a:lnTo>
                    <a:lnTo>
                      <a:pt x="596" y="684"/>
                    </a:lnTo>
                    <a:lnTo>
                      <a:pt x="598" y="688"/>
                    </a:lnTo>
                    <a:lnTo>
                      <a:pt x="600" y="690"/>
                    </a:lnTo>
                    <a:lnTo>
                      <a:pt x="600" y="690"/>
                    </a:lnTo>
                    <a:lnTo>
                      <a:pt x="602" y="692"/>
                    </a:lnTo>
                    <a:lnTo>
                      <a:pt x="602" y="692"/>
                    </a:lnTo>
                    <a:lnTo>
                      <a:pt x="606" y="692"/>
                    </a:lnTo>
                    <a:lnTo>
                      <a:pt x="606" y="692"/>
                    </a:lnTo>
                    <a:lnTo>
                      <a:pt x="608" y="694"/>
                    </a:lnTo>
                    <a:lnTo>
                      <a:pt x="608" y="694"/>
                    </a:lnTo>
                    <a:lnTo>
                      <a:pt x="610" y="694"/>
                    </a:lnTo>
                    <a:lnTo>
                      <a:pt x="610" y="694"/>
                    </a:lnTo>
                    <a:lnTo>
                      <a:pt x="610" y="694"/>
                    </a:lnTo>
                    <a:lnTo>
                      <a:pt x="610" y="694"/>
                    </a:lnTo>
                    <a:lnTo>
                      <a:pt x="614" y="696"/>
                    </a:lnTo>
                    <a:lnTo>
                      <a:pt x="614" y="696"/>
                    </a:lnTo>
                    <a:lnTo>
                      <a:pt x="614" y="696"/>
                    </a:lnTo>
                    <a:lnTo>
                      <a:pt x="614" y="696"/>
                    </a:lnTo>
                    <a:lnTo>
                      <a:pt x="618" y="694"/>
                    </a:lnTo>
                    <a:lnTo>
                      <a:pt x="618" y="694"/>
                    </a:lnTo>
                    <a:lnTo>
                      <a:pt x="618" y="694"/>
                    </a:lnTo>
                    <a:lnTo>
                      <a:pt x="618" y="694"/>
                    </a:lnTo>
                    <a:lnTo>
                      <a:pt x="622" y="694"/>
                    </a:lnTo>
                    <a:lnTo>
                      <a:pt x="622" y="694"/>
                    </a:lnTo>
                    <a:lnTo>
                      <a:pt x="622" y="692"/>
                    </a:lnTo>
                    <a:lnTo>
                      <a:pt x="622" y="692"/>
                    </a:lnTo>
                    <a:lnTo>
                      <a:pt x="624" y="692"/>
                    </a:lnTo>
                    <a:lnTo>
                      <a:pt x="624" y="692"/>
                    </a:lnTo>
                    <a:lnTo>
                      <a:pt x="624" y="692"/>
                    </a:lnTo>
                    <a:lnTo>
                      <a:pt x="624" y="692"/>
                    </a:lnTo>
                    <a:lnTo>
                      <a:pt x="626" y="692"/>
                    </a:lnTo>
                    <a:lnTo>
                      <a:pt x="626" y="692"/>
                    </a:lnTo>
                    <a:lnTo>
                      <a:pt x="626" y="690"/>
                    </a:lnTo>
                    <a:lnTo>
                      <a:pt x="626" y="690"/>
                    </a:lnTo>
                    <a:lnTo>
                      <a:pt x="628" y="690"/>
                    </a:lnTo>
                    <a:lnTo>
                      <a:pt x="630" y="688"/>
                    </a:lnTo>
                    <a:lnTo>
                      <a:pt x="630" y="688"/>
                    </a:lnTo>
                    <a:lnTo>
                      <a:pt x="632" y="688"/>
                    </a:lnTo>
                    <a:lnTo>
                      <a:pt x="632" y="688"/>
                    </a:lnTo>
                    <a:lnTo>
                      <a:pt x="632" y="688"/>
                    </a:lnTo>
                    <a:lnTo>
                      <a:pt x="632" y="688"/>
                    </a:lnTo>
                    <a:lnTo>
                      <a:pt x="634" y="690"/>
                    </a:lnTo>
                    <a:lnTo>
                      <a:pt x="634" y="690"/>
                    </a:lnTo>
                    <a:lnTo>
                      <a:pt x="636" y="692"/>
                    </a:lnTo>
                    <a:lnTo>
                      <a:pt x="636" y="692"/>
                    </a:lnTo>
                    <a:lnTo>
                      <a:pt x="636" y="692"/>
                    </a:lnTo>
                    <a:lnTo>
                      <a:pt x="636" y="692"/>
                    </a:lnTo>
                    <a:lnTo>
                      <a:pt x="638" y="694"/>
                    </a:lnTo>
                    <a:lnTo>
                      <a:pt x="638" y="694"/>
                    </a:lnTo>
                    <a:lnTo>
                      <a:pt x="638" y="694"/>
                    </a:lnTo>
                    <a:lnTo>
                      <a:pt x="638" y="694"/>
                    </a:lnTo>
                    <a:lnTo>
                      <a:pt x="638" y="696"/>
                    </a:lnTo>
                    <a:lnTo>
                      <a:pt x="638" y="696"/>
                    </a:lnTo>
                    <a:lnTo>
                      <a:pt x="638" y="696"/>
                    </a:lnTo>
                    <a:lnTo>
                      <a:pt x="638" y="696"/>
                    </a:lnTo>
                    <a:lnTo>
                      <a:pt x="640" y="702"/>
                    </a:lnTo>
                    <a:lnTo>
                      <a:pt x="640" y="702"/>
                    </a:lnTo>
                    <a:lnTo>
                      <a:pt x="640" y="702"/>
                    </a:lnTo>
                    <a:lnTo>
                      <a:pt x="640" y="702"/>
                    </a:lnTo>
                    <a:lnTo>
                      <a:pt x="644" y="706"/>
                    </a:lnTo>
                    <a:lnTo>
                      <a:pt x="648" y="706"/>
                    </a:lnTo>
                    <a:lnTo>
                      <a:pt x="648" y="706"/>
                    </a:lnTo>
                    <a:lnTo>
                      <a:pt x="654" y="706"/>
                    </a:lnTo>
                    <a:lnTo>
                      <a:pt x="654" y="706"/>
                    </a:lnTo>
                    <a:lnTo>
                      <a:pt x="654" y="708"/>
                    </a:lnTo>
                    <a:lnTo>
                      <a:pt x="656" y="708"/>
                    </a:lnTo>
                    <a:lnTo>
                      <a:pt x="656" y="708"/>
                    </a:lnTo>
                    <a:lnTo>
                      <a:pt x="664" y="708"/>
                    </a:lnTo>
                    <a:lnTo>
                      <a:pt x="664" y="708"/>
                    </a:lnTo>
                    <a:lnTo>
                      <a:pt x="664" y="708"/>
                    </a:lnTo>
                    <a:lnTo>
                      <a:pt x="666" y="708"/>
                    </a:lnTo>
                    <a:lnTo>
                      <a:pt x="666" y="708"/>
                    </a:lnTo>
                    <a:lnTo>
                      <a:pt x="666" y="708"/>
                    </a:lnTo>
                    <a:lnTo>
                      <a:pt x="666" y="708"/>
                    </a:lnTo>
                    <a:lnTo>
                      <a:pt x="670" y="710"/>
                    </a:lnTo>
                    <a:lnTo>
                      <a:pt x="670" y="710"/>
                    </a:lnTo>
                    <a:lnTo>
                      <a:pt x="670" y="710"/>
                    </a:lnTo>
                    <a:lnTo>
                      <a:pt x="670" y="710"/>
                    </a:lnTo>
                    <a:lnTo>
                      <a:pt x="674" y="710"/>
                    </a:lnTo>
                    <a:lnTo>
                      <a:pt x="674" y="710"/>
                    </a:lnTo>
                    <a:lnTo>
                      <a:pt x="674" y="710"/>
                    </a:lnTo>
                    <a:lnTo>
                      <a:pt x="674" y="710"/>
                    </a:lnTo>
                    <a:lnTo>
                      <a:pt x="676" y="710"/>
                    </a:lnTo>
                    <a:lnTo>
                      <a:pt x="676" y="710"/>
                    </a:lnTo>
                    <a:lnTo>
                      <a:pt x="676" y="710"/>
                    </a:lnTo>
                    <a:lnTo>
                      <a:pt x="676" y="710"/>
                    </a:lnTo>
                    <a:lnTo>
                      <a:pt x="680" y="710"/>
                    </a:lnTo>
                    <a:lnTo>
                      <a:pt x="680" y="710"/>
                    </a:lnTo>
                    <a:lnTo>
                      <a:pt x="682" y="708"/>
                    </a:lnTo>
                    <a:lnTo>
                      <a:pt x="682" y="708"/>
                    </a:lnTo>
                    <a:lnTo>
                      <a:pt x="684" y="708"/>
                    </a:lnTo>
                    <a:lnTo>
                      <a:pt x="684" y="708"/>
                    </a:lnTo>
                    <a:lnTo>
                      <a:pt x="684" y="710"/>
                    </a:lnTo>
                    <a:lnTo>
                      <a:pt x="684" y="710"/>
                    </a:lnTo>
                    <a:lnTo>
                      <a:pt x="690" y="710"/>
                    </a:lnTo>
                    <a:lnTo>
                      <a:pt x="690" y="710"/>
                    </a:lnTo>
                    <a:lnTo>
                      <a:pt x="690" y="708"/>
                    </a:lnTo>
                    <a:lnTo>
                      <a:pt x="690" y="708"/>
                    </a:lnTo>
                    <a:lnTo>
                      <a:pt x="692" y="708"/>
                    </a:lnTo>
                    <a:lnTo>
                      <a:pt x="698" y="708"/>
                    </a:lnTo>
                    <a:lnTo>
                      <a:pt x="698" y="708"/>
                    </a:lnTo>
                    <a:lnTo>
                      <a:pt x="698" y="708"/>
                    </a:lnTo>
                    <a:lnTo>
                      <a:pt x="698" y="708"/>
                    </a:lnTo>
                    <a:lnTo>
                      <a:pt x="702" y="708"/>
                    </a:lnTo>
                    <a:lnTo>
                      <a:pt x="702" y="708"/>
                    </a:lnTo>
                    <a:lnTo>
                      <a:pt x="702" y="708"/>
                    </a:lnTo>
                    <a:lnTo>
                      <a:pt x="702" y="708"/>
                    </a:lnTo>
                    <a:lnTo>
                      <a:pt x="704" y="706"/>
                    </a:lnTo>
                    <a:lnTo>
                      <a:pt x="704" y="706"/>
                    </a:lnTo>
                    <a:lnTo>
                      <a:pt x="704" y="706"/>
                    </a:lnTo>
                    <a:lnTo>
                      <a:pt x="704" y="706"/>
                    </a:lnTo>
                    <a:lnTo>
                      <a:pt x="706" y="706"/>
                    </a:lnTo>
                    <a:lnTo>
                      <a:pt x="706" y="706"/>
                    </a:lnTo>
                    <a:lnTo>
                      <a:pt x="706" y="706"/>
                    </a:lnTo>
                    <a:lnTo>
                      <a:pt x="706" y="706"/>
                    </a:lnTo>
                    <a:lnTo>
                      <a:pt x="710" y="706"/>
                    </a:lnTo>
                    <a:lnTo>
                      <a:pt x="710" y="706"/>
                    </a:lnTo>
                    <a:lnTo>
                      <a:pt x="716" y="704"/>
                    </a:lnTo>
                    <a:lnTo>
                      <a:pt x="716" y="704"/>
                    </a:lnTo>
                    <a:lnTo>
                      <a:pt x="716" y="708"/>
                    </a:lnTo>
                    <a:lnTo>
                      <a:pt x="716" y="708"/>
                    </a:lnTo>
                    <a:lnTo>
                      <a:pt x="716" y="708"/>
                    </a:lnTo>
                    <a:lnTo>
                      <a:pt x="716" y="708"/>
                    </a:lnTo>
                    <a:lnTo>
                      <a:pt x="718" y="712"/>
                    </a:lnTo>
                    <a:lnTo>
                      <a:pt x="718" y="712"/>
                    </a:lnTo>
                    <a:lnTo>
                      <a:pt x="716" y="712"/>
                    </a:lnTo>
                    <a:lnTo>
                      <a:pt x="716" y="712"/>
                    </a:lnTo>
                    <a:lnTo>
                      <a:pt x="718" y="714"/>
                    </a:lnTo>
                    <a:lnTo>
                      <a:pt x="718" y="714"/>
                    </a:lnTo>
                    <a:lnTo>
                      <a:pt x="720" y="714"/>
                    </a:lnTo>
                    <a:lnTo>
                      <a:pt x="720" y="714"/>
                    </a:lnTo>
                    <a:lnTo>
                      <a:pt x="720" y="716"/>
                    </a:lnTo>
                    <a:lnTo>
                      <a:pt x="720" y="716"/>
                    </a:lnTo>
                    <a:lnTo>
                      <a:pt x="722" y="716"/>
                    </a:lnTo>
                    <a:lnTo>
                      <a:pt x="722" y="716"/>
                    </a:lnTo>
                    <a:lnTo>
                      <a:pt x="722" y="716"/>
                    </a:lnTo>
                    <a:lnTo>
                      <a:pt x="722" y="716"/>
                    </a:lnTo>
                    <a:lnTo>
                      <a:pt x="724" y="716"/>
                    </a:lnTo>
                    <a:lnTo>
                      <a:pt x="724" y="716"/>
                    </a:lnTo>
                    <a:lnTo>
                      <a:pt x="726" y="722"/>
                    </a:lnTo>
                    <a:lnTo>
                      <a:pt x="726" y="722"/>
                    </a:lnTo>
                    <a:lnTo>
                      <a:pt x="728" y="722"/>
                    </a:lnTo>
                    <a:lnTo>
                      <a:pt x="728" y="722"/>
                    </a:lnTo>
                    <a:lnTo>
                      <a:pt x="728" y="724"/>
                    </a:lnTo>
                    <a:lnTo>
                      <a:pt x="728" y="724"/>
                    </a:lnTo>
                    <a:lnTo>
                      <a:pt x="730" y="722"/>
                    </a:lnTo>
                    <a:lnTo>
                      <a:pt x="730" y="722"/>
                    </a:lnTo>
                    <a:lnTo>
                      <a:pt x="730" y="724"/>
                    </a:lnTo>
                    <a:lnTo>
                      <a:pt x="730" y="724"/>
                    </a:lnTo>
                    <a:lnTo>
                      <a:pt x="730" y="724"/>
                    </a:lnTo>
                    <a:lnTo>
                      <a:pt x="730" y="724"/>
                    </a:lnTo>
                    <a:lnTo>
                      <a:pt x="730" y="726"/>
                    </a:lnTo>
                    <a:lnTo>
                      <a:pt x="730" y="726"/>
                    </a:lnTo>
                    <a:lnTo>
                      <a:pt x="734" y="726"/>
                    </a:lnTo>
                    <a:lnTo>
                      <a:pt x="736" y="724"/>
                    </a:lnTo>
                    <a:lnTo>
                      <a:pt x="736" y="724"/>
                    </a:lnTo>
                    <a:lnTo>
                      <a:pt x="736" y="724"/>
                    </a:lnTo>
                    <a:lnTo>
                      <a:pt x="736" y="724"/>
                    </a:lnTo>
                    <a:lnTo>
                      <a:pt x="734" y="726"/>
                    </a:lnTo>
                    <a:lnTo>
                      <a:pt x="734" y="726"/>
                    </a:lnTo>
                    <a:lnTo>
                      <a:pt x="734" y="730"/>
                    </a:lnTo>
                    <a:lnTo>
                      <a:pt x="734" y="734"/>
                    </a:lnTo>
                    <a:lnTo>
                      <a:pt x="734" y="734"/>
                    </a:lnTo>
                    <a:lnTo>
                      <a:pt x="740" y="736"/>
                    </a:lnTo>
                    <a:lnTo>
                      <a:pt x="740" y="736"/>
                    </a:lnTo>
                    <a:lnTo>
                      <a:pt x="750" y="736"/>
                    </a:lnTo>
                    <a:lnTo>
                      <a:pt x="750" y="736"/>
                    </a:lnTo>
                    <a:lnTo>
                      <a:pt x="750" y="736"/>
                    </a:lnTo>
                    <a:lnTo>
                      <a:pt x="750" y="736"/>
                    </a:lnTo>
                    <a:lnTo>
                      <a:pt x="752" y="734"/>
                    </a:lnTo>
                    <a:lnTo>
                      <a:pt x="752" y="734"/>
                    </a:lnTo>
                    <a:lnTo>
                      <a:pt x="752" y="734"/>
                    </a:lnTo>
                    <a:lnTo>
                      <a:pt x="752" y="734"/>
                    </a:lnTo>
                    <a:lnTo>
                      <a:pt x="752" y="734"/>
                    </a:lnTo>
                    <a:lnTo>
                      <a:pt x="752" y="734"/>
                    </a:lnTo>
                    <a:lnTo>
                      <a:pt x="754" y="732"/>
                    </a:lnTo>
                    <a:lnTo>
                      <a:pt x="754" y="732"/>
                    </a:lnTo>
                    <a:lnTo>
                      <a:pt x="756" y="732"/>
                    </a:lnTo>
                    <a:lnTo>
                      <a:pt x="756" y="732"/>
                    </a:lnTo>
                    <a:lnTo>
                      <a:pt x="752" y="736"/>
                    </a:lnTo>
                    <a:lnTo>
                      <a:pt x="752" y="736"/>
                    </a:lnTo>
                    <a:lnTo>
                      <a:pt x="750" y="738"/>
                    </a:lnTo>
                    <a:lnTo>
                      <a:pt x="748" y="740"/>
                    </a:lnTo>
                    <a:lnTo>
                      <a:pt x="748" y="740"/>
                    </a:lnTo>
                    <a:lnTo>
                      <a:pt x="748" y="740"/>
                    </a:lnTo>
                    <a:lnTo>
                      <a:pt x="748" y="740"/>
                    </a:lnTo>
                    <a:lnTo>
                      <a:pt x="746" y="740"/>
                    </a:lnTo>
                    <a:lnTo>
                      <a:pt x="746" y="740"/>
                    </a:lnTo>
                    <a:lnTo>
                      <a:pt x="746" y="742"/>
                    </a:lnTo>
                    <a:lnTo>
                      <a:pt x="746" y="742"/>
                    </a:lnTo>
                    <a:lnTo>
                      <a:pt x="744" y="742"/>
                    </a:lnTo>
                    <a:lnTo>
                      <a:pt x="744" y="742"/>
                    </a:lnTo>
                    <a:lnTo>
                      <a:pt x="744" y="742"/>
                    </a:lnTo>
                    <a:lnTo>
                      <a:pt x="744" y="742"/>
                    </a:lnTo>
                    <a:lnTo>
                      <a:pt x="740" y="742"/>
                    </a:lnTo>
                    <a:lnTo>
                      <a:pt x="740" y="742"/>
                    </a:lnTo>
                    <a:lnTo>
                      <a:pt x="740" y="742"/>
                    </a:lnTo>
                    <a:lnTo>
                      <a:pt x="740" y="742"/>
                    </a:lnTo>
                    <a:lnTo>
                      <a:pt x="738" y="744"/>
                    </a:lnTo>
                    <a:lnTo>
                      <a:pt x="738" y="744"/>
                    </a:lnTo>
                    <a:lnTo>
                      <a:pt x="742" y="748"/>
                    </a:lnTo>
                    <a:lnTo>
                      <a:pt x="744" y="752"/>
                    </a:lnTo>
                    <a:lnTo>
                      <a:pt x="748" y="756"/>
                    </a:lnTo>
                    <a:lnTo>
                      <a:pt x="752" y="760"/>
                    </a:lnTo>
                    <a:lnTo>
                      <a:pt x="752" y="760"/>
                    </a:lnTo>
                    <a:lnTo>
                      <a:pt x="756" y="760"/>
                    </a:lnTo>
                    <a:lnTo>
                      <a:pt x="756" y="760"/>
                    </a:lnTo>
                    <a:lnTo>
                      <a:pt x="758" y="758"/>
                    </a:lnTo>
                    <a:lnTo>
                      <a:pt x="758" y="758"/>
                    </a:lnTo>
                    <a:lnTo>
                      <a:pt x="760" y="758"/>
                    </a:lnTo>
                    <a:lnTo>
                      <a:pt x="760" y="758"/>
                    </a:lnTo>
                    <a:lnTo>
                      <a:pt x="760" y="756"/>
                    </a:lnTo>
                    <a:lnTo>
                      <a:pt x="760" y="756"/>
                    </a:lnTo>
                    <a:lnTo>
                      <a:pt x="762" y="756"/>
                    </a:lnTo>
                    <a:lnTo>
                      <a:pt x="762" y="756"/>
                    </a:lnTo>
                    <a:lnTo>
                      <a:pt x="764" y="756"/>
                    </a:lnTo>
                    <a:lnTo>
                      <a:pt x="764" y="756"/>
                    </a:lnTo>
                    <a:lnTo>
                      <a:pt x="766" y="750"/>
                    </a:lnTo>
                    <a:lnTo>
                      <a:pt x="766" y="750"/>
                    </a:lnTo>
                    <a:lnTo>
                      <a:pt x="764" y="744"/>
                    </a:lnTo>
                    <a:lnTo>
                      <a:pt x="764" y="744"/>
                    </a:lnTo>
                    <a:lnTo>
                      <a:pt x="766" y="744"/>
                    </a:lnTo>
                    <a:lnTo>
                      <a:pt x="766" y="744"/>
                    </a:lnTo>
                    <a:lnTo>
                      <a:pt x="766" y="740"/>
                    </a:lnTo>
                    <a:lnTo>
                      <a:pt x="766" y="740"/>
                    </a:lnTo>
                    <a:lnTo>
                      <a:pt x="768" y="742"/>
                    </a:lnTo>
                    <a:lnTo>
                      <a:pt x="768" y="742"/>
                    </a:lnTo>
                    <a:lnTo>
                      <a:pt x="768" y="744"/>
                    </a:lnTo>
                    <a:lnTo>
                      <a:pt x="768" y="744"/>
                    </a:lnTo>
                    <a:lnTo>
                      <a:pt x="770" y="744"/>
                    </a:lnTo>
                    <a:lnTo>
                      <a:pt x="770" y="744"/>
                    </a:lnTo>
                    <a:lnTo>
                      <a:pt x="768" y="746"/>
                    </a:lnTo>
                    <a:lnTo>
                      <a:pt x="768" y="746"/>
                    </a:lnTo>
                    <a:lnTo>
                      <a:pt x="768" y="748"/>
                    </a:lnTo>
                    <a:lnTo>
                      <a:pt x="770" y="748"/>
                    </a:lnTo>
                    <a:lnTo>
                      <a:pt x="770" y="748"/>
                    </a:lnTo>
                    <a:lnTo>
                      <a:pt x="768" y="750"/>
                    </a:lnTo>
                    <a:lnTo>
                      <a:pt x="768" y="750"/>
                    </a:lnTo>
                    <a:lnTo>
                      <a:pt x="770" y="754"/>
                    </a:lnTo>
                    <a:lnTo>
                      <a:pt x="770" y="754"/>
                    </a:lnTo>
                    <a:lnTo>
                      <a:pt x="772" y="756"/>
                    </a:lnTo>
                    <a:lnTo>
                      <a:pt x="772" y="756"/>
                    </a:lnTo>
                    <a:lnTo>
                      <a:pt x="772" y="756"/>
                    </a:lnTo>
                    <a:lnTo>
                      <a:pt x="772" y="756"/>
                    </a:lnTo>
                    <a:lnTo>
                      <a:pt x="772" y="756"/>
                    </a:lnTo>
                    <a:lnTo>
                      <a:pt x="772" y="756"/>
                    </a:lnTo>
                    <a:lnTo>
                      <a:pt x="772" y="760"/>
                    </a:lnTo>
                    <a:lnTo>
                      <a:pt x="772" y="760"/>
                    </a:lnTo>
                    <a:lnTo>
                      <a:pt x="770" y="760"/>
                    </a:lnTo>
                    <a:lnTo>
                      <a:pt x="770" y="760"/>
                    </a:lnTo>
                    <a:lnTo>
                      <a:pt x="770" y="762"/>
                    </a:lnTo>
                    <a:lnTo>
                      <a:pt x="770" y="762"/>
                    </a:lnTo>
                    <a:lnTo>
                      <a:pt x="770" y="762"/>
                    </a:lnTo>
                    <a:lnTo>
                      <a:pt x="770" y="762"/>
                    </a:lnTo>
                    <a:lnTo>
                      <a:pt x="770" y="766"/>
                    </a:lnTo>
                    <a:lnTo>
                      <a:pt x="768" y="768"/>
                    </a:lnTo>
                    <a:lnTo>
                      <a:pt x="768" y="768"/>
                    </a:lnTo>
                    <a:lnTo>
                      <a:pt x="768" y="772"/>
                    </a:lnTo>
                    <a:lnTo>
                      <a:pt x="768" y="772"/>
                    </a:lnTo>
                    <a:lnTo>
                      <a:pt x="768" y="772"/>
                    </a:lnTo>
                    <a:lnTo>
                      <a:pt x="768" y="772"/>
                    </a:lnTo>
                    <a:lnTo>
                      <a:pt x="768" y="774"/>
                    </a:lnTo>
                    <a:lnTo>
                      <a:pt x="768" y="774"/>
                    </a:lnTo>
                    <a:lnTo>
                      <a:pt x="770" y="774"/>
                    </a:lnTo>
                    <a:lnTo>
                      <a:pt x="770" y="774"/>
                    </a:lnTo>
                    <a:lnTo>
                      <a:pt x="770" y="776"/>
                    </a:lnTo>
                    <a:lnTo>
                      <a:pt x="770" y="776"/>
                    </a:lnTo>
                    <a:lnTo>
                      <a:pt x="770" y="776"/>
                    </a:lnTo>
                    <a:lnTo>
                      <a:pt x="770" y="776"/>
                    </a:lnTo>
                    <a:lnTo>
                      <a:pt x="772" y="780"/>
                    </a:lnTo>
                    <a:lnTo>
                      <a:pt x="772" y="780"/>
                    </a:lnTo>
                    <a:lnTo>
                      <a:pt x="770" y="782"/>
                    </a:lnTo>
                    <a:lnTo>
                      <a:pt x="770" y="782"/>
                    </a:lnTo>
                    <a:lnTo>
                      <a:pt x="770" y="784"/>
                    </a:lnTo>
                    <a:lnTo>
                      <a:pt x="770" y="784"/>
                    </a:lnTo>
                    <a:lnTo>
                      <a:pt x="772" y="784"/>
                    </a:lnTo>
                    <a:lnTo>
                      <a:pt x="772" y="784"/>
                    </a:lnTo>
                    <a:lnTo>
                      <a:pt x="770" y="788"/>
                    </a:lnTo>
                    <a:lnTo>
                      <a:pt x="770" y="788"/>
                    </a:lnTo>
                    <a:lnTo>
                      <a:pt x="772" y="788"/>
                    </a:lnTo>
                    <a:lnTo>
                      <a:pt x="772" y="788"/>
                    </a:lnTo>
                    <a:lnTo>
                      <a:pt x="772" y="790"/>
                    </a:lnTo>
                    <a:lnTo>
                      <a:pt x="772" y="790"/>
                    </a:lnTo>
                    <a:lnTo>
                      <a:pt x="772" y="790"/>
                    </a:lnTo>
                    <a:lnTo>
                      <a:pt x="772" y="790"/>
                    </a:lnTo>
                    <a:lnTo>
                      <a:pt x="772" y="792"/>
                    </a:lnTo>
                    <a:lnTo>
                      <a:pt x="772" y="792"/>
                    </a:lnTo>
                    <a:lnTo>
                      <a:pt x="772" y="792"/>
                    </a:lnTo>
                    <a:lnTo>
                      <a:pt x="772" y="792"/>
                    </a:lnTo>
                    <a:lnTo>
                      <a:pt x="772" y="794"/>
                    </a:lnTo>
                    <a:lnTo>
                      <a:pt x="772" y="794"/>
                    </a:lnTo>
                    <a:lnTo>
                      <a:pt x="772" y="794"/>
                    </a:lnTo>
                    <a:lnTo>
                      <a:pt x="772" y="794"/>
                    </a:lnTo>
                    <a:lnTo>
                      <a:pt x="772" y="794"/>
                    </a:lnTo>
                    <a:lnTo>
                      <a:pt x="772" y="794"/>
                    </a:lnTo>
                    <a:lnTo>
                      <a:pt x="772" y="796"/>
                    </a:lnTo>
                    <a:lnTo>
                      <a:pt x="772" y="796"/>
                    </a:lnTo>
                    <a:lnTo>
                      <a:pt x="774" y="796"/>
                    </a:lnTo>
                    <a:lnTo>
                      <a:pt x="774" y="796"/>
                    </a:lnTo>
                    <a:lnTo>
                      <a:pt x="774" y="798"/>
                    </a:lnTo>
                    <a:lnTo>
                      <a:pt x="774" y="798"/>
                    </a:lnTo>
                    <a:lnTo>
                      <a:pt x="774" y="798"/>
                    </a:lnTo>
                    <a:lnTo>
                      <a:pt x="774" y="798"/>
                    </a:lnTo>
                    <a:lnTo>
                      <a:pt x="774" y="802"/>
                    </a:lnTo>
                    <a:lnTo>
                      <a:pt x="774" y="802"/>
                    </a:lnTo>
                    <a:lnTo>
                      <a:pt x="774" y="802"/>
                    </a:lnTo>
                    <a:lnTo>
                      <a:pt x="774" y="802"/>
                    </a:lnTo>
                    <a:lnTo>
                      <a:pt x="774" y="806"/>
                    </a:lnTo>
                    <a:lnTo>
                      <a:pt x="774" y="806"/>
                    </a:lnTo>
                    <a:lnTo>
                      <a:pt x="776" y="806"/>
                    </a:lnTo>
                    <a:lnTo>
                      <a:pt x="776" y="806"/>
                    </a:lnTo>
                    <a:lnTo>
                      <a:pt x="776" y="810"/>
                    </a:lnTo>
                    <a:lnTo>
                      <a:pt x="776" y="810"/>
                    </a:lnTo>
                    <a:lnTo>
                      <a:pt x="776" y="810"/>
                    </a:lnTo>
                    <a:lnTo>
                      <a:pt x="776" y="810"/>
                    </a:lnTo>
                    <a:lnTo>
                      <a:pt x="776" y="812"/>
                    </a:lnTo>
                    <a:lnTo>
                      <a:pt x="776" y="812"/>
                    </a:lnTo>
                    <a:lnTo>
                      <a:pt x="776" y="812"/>
                    </a:lnTo>
                    <a:lnTo>
                      <a:pt x="776" y="812"/>
                    </a:lnTo>
                    <a:lnTo>
                      <a:pt x="776" y="814"/>
                    </a:lnTo>
                    <a:lnTo>
                      <a:pt x="776" y="814"/>
                    </a:lnTo>
                    <a:lnTo>
                      <a:pt x="778" y="814"/>
                    </a:lnTo>
                    <a:lnTo>
                      <a:pt x="778" y="814"/>
                    </a:lnTo>
                    <a:lnTo>
                      <a:pt x="778" y="818"/>
                    </a:lnTo>
                    <a:lnTo>
                      <a:pt x="778" y="818"/>
                    </a:lnTo>
                    <a:lnTo>
                      <a:pt x="778" y="818"/>
                    </a:lnTo>
                    <a:lnTo>
                      <a:pt x="778" y="818"/>
                    </a:lnTo>
                    <a:lnTo>
                      <a:pt x="778" y="818"/>
                    </a:lnTo>
                    <a:lnTo>
                      <a:pt x="778" y="818"/>
                    </a:lnTo>
                    <a:lnTo>
                      <a:pt x="780" y="818"/>
                    </a:lnTo>
                    <a:lnTo>
                      <a:pt x="780" y="818"/>
                    </a:lnTo>
                    <a:lnTo>
                      <a:pt x="780" y="820"/>
                    </a:lnTo>
                    <a:lnTo>
                      <a:pt x="780" y="820"/>
                    </a:lnTo>
                    <a:lnTo>
                      <a:pt x="780" y="820"/>
                    </a:lnTo>
                    <a:lnTo>
                      <a:pt x="780" y="820"/>
                    </a:lnTo>
                    <a:lnTo>
                      <a:pt x="780" y="822"/>
                    </a:lnTo>
                    <a:lnTo>
                      <a:pt x="780" y="822"/>
                    </a:lnTo>
                    <a:lnTo>
                      <a:pt x="780" y="822"/>
                    </a:lnTo>
                    <a:lnTo>
                      <a:pt x="780" y="822"/>
                    </a:lnTo>
                    <a:lnTo>
                      <a:pt x="780" y="824"/>
                    </a:lnTo>
                    <a:lnTo>
                      <a:pt x="780" y="824"/>
                    </a:lnTo>
                    <a:lnTo>
                      <a:pt x="782" y="824"/>
                    </a:lnTo>
                    <a:lnTo>
                      <a:pt x="782" y="824"/>
                    </a:lnTo>
                    <a:lnTo>
                      <a:pt x="782" y="826"/>
                    </a:lnTo>
                    <a:lnTo>
                      <a:pt x="782" y="826"/>
                    </a:lnTo>
                    <a:lnTo>
                      <a:pt x="782" y="826"/>
                    </a:lnTo>
                    <a:lnTo>
                      <a:pt x="782" y="826"/>
                    </a:lnTo>
                    <a:lnTo>
                      <a:pt x="782" y="828"/>
                    </a:lnTo>
                    <a:lnTo>
                      <a:pt x="782" y="828"/>
                    </a:lnTo>
                    <a:lnTo>
                      <a:pt x="782" y="828"/>
                    </a:lnTo>
                    <a:lnTo>
                      <a:pt x="782" y="828"/>
                    </a:lnTo>
                    <a:lnTo>
                      <a:pt x="782" y="830"/>
                    </a:lnTo>
                    <a:lnTo>
                      <a:pt x="782" y="830"/>
                    </a:lnTo>
                    <a:lnTo>
                      <a:pt x="784" y="830"/>
                    </a:lnTo>
                    <a:lnTo>
                      <a:pt x="784" y="830"/>
                    </a:lnTo>
                    <a:lnTo>
                      <a:pt x="784" y="836"/>
                    </a:lnTo>
                    <a:lnTo>
                      <a:pt x="784" y="836"/>
                    </a:lnTo>
                    <a:lnTo>
                      <a:pt x="784" y="836"/>
                    </a:lnTo>
                    <a:lnTo>
                      <a:pt x="784" y="836"/>
                    </a:lnTo>
                    <a:lnTo>
                      <a:pt x="784" y="842"/>
                    </a:lnTo>
                    <a:lnTo>
                      <a:pt x="784" y="842"/>
                    </a:lnTo>
                    <a:lnTo>
                      <a:pt x="786" y="842"/>
                    </a:lnTo>
                    <a:lnTo>
                      <a:pt x="786" y="842"/>
                    </a:lnTo>
                    <a:lnTo>
                      <a:pt x="786" y="844"/>
                    </a:lnTo>
                    <a:lnTo>
                      <a:pt x="786" y="844"/>
                    </a:lnTo>
                    <a:lnTo>
                      <a:pt x="786" y="844"/>
                    </a:lnTo>
                    <a:lnTo>
                      <a:pt x="786" y="844"/>
                    </a:lnTo>
                    <a:lnTo>
                      <a:pt x="786" y="846"/>
                    </a:lnTo>
                    <a:lnTo>
                      <a:pt x="786" y="846"/>
                    </a:lnTo>
                    <a:lnTo>
                      <a:pt x="786" y="846"/>
                    </a:lnTo>
                    <a:lnTo>
                      <a:pt x="786" y="846"/>
                    </a:lnTo>
                    <a:lnTo>
                      <a:pt x="788" y="850"/>
                    </a:lnTo>
                    <a:lnTo>
                      <a:pt x="788" y="850"/>
                    </a:lnTo>
                    <a:lnTo>
                      <a:pt x="788" y="850"/>
                    </a:lnTo>
                    <a:lnTo>
                      <a:pt x="788" y="850"/>
                    </a:lnTo>
                    <a:lnTo>
                      <a:pt x="788" y="852"/>
                    </a:lnTo>
                    <a:lnTo>
                      <a:pt x="788" y="852"/>
                    </a:lnTo>
                    <a:lnTo>
                      <a:pt x="790" y="852"/>
                    </a:lnTo>
                    <a:lnTo>
                      <a:pt x="790" y="852"/>
                    </a:lnTo>
                    <a:lnTo>
                      <a:pt x="792" y="856"/>
                    </a:lnTo>
                    <a:lnTo>
                      <a:pt x="792" y="856"/>
                    </a:lnTo>
                    <a:lnTo>
                      <a:pt x="792" y="856"/>
                    </a:lnTo>
                    <a:lnTo>
                      <a:pt x="792" y="856"/>
                    </a:lnTo>
                    <a:lnTo>
                      <a:pt x="792" y="858"/>
                    </a:lnTo>
                    <a:lnTo>
                      <a:pt x="792" y="858"/>
                    </a:lnTo>
                    <a:lnTo>
                      <a:pt x="794" y="858"/>
                    </a:lnTo>
                    <a:lnTo>
                      <a:pt x="794" y="858"/>
                    </a:lnTo>
                    <a:lnTo>
                      <a:pt x="794" y="862"/>
                    </a:lnTo>
                    <a:lnTo>
                      <a:pt x="794" y="862"/>
                    </a:lnTo>
                    <a:lnTo>
                      <a:pt x="794" y="862"/>
                    </a:lnTo>
                    <a:lnTo>
                      <a:pt x="794" y="862"/>
                    </a:lnTo>
                    <a:lnTo>
                      <a:pt x="796" y="868"/>
                    </a:lnTo>
                    <a:lnTo>
                      <a:pt x="796" y="868"/>
                    </a:lnTo>
                    <a:lnTo>
                      <a:pt x="798" y="868"/>
                    </a:lnTo>
                    <a:lnTo>
                      <a:pt x="798" y="868"/>
                    </a:lnTo>
                    <a:lnTo>
                      <a:pt x="798" y="870"/>
                    </a:lnTo>
                    <a:lnTo>
                      <a:pt x="798" y="870"/>
                    </a:lnTo>
                    <a:lnTo>
                      <a:pt x="800" y="872"/>
                    </a:lnTo>
                    <a:lnTo>
                      <a:pt x="800" y="872"/>
                    </a:lnTo>
                    <a:lnTo>
                      <a:pt x="800" y="872"/>
                    </a:lnTo>
                    <a:lnTo>
                      <a:pt x="800" y="872"/>
                    </a:lnTo>
                    <a:lnTo>
                      <a:pt x="800" y="872"/>
                    </a:lnTo>
                    <a:lnTo>
                      <a:pt x="800" y="872"/>
                    </a:lnTo>
                    <a:lnTo>
                      <a:pt x="800" y="876"/>
                    </a:lnTo>
                    <a:lnTo>
                      <a:pt x="800" y="876"/>
                    </a:lnTo>
                    <a:lnTo>
                      <a:pt x="800" y="876"/>
                    </a:lnTo>
                    <a:lnTo>
                      <a:pt x="800" y="876"/>
                    </a:lnTo>
                    <a:lnTo>
                      <a:pt x="798" y="876"/>
                    </a:lnTo>
                    <a:lnTo>
                      <a:pt x="798" y="876"/>
                    </a:lnTo>
                    <a:lnTo>
                      <a:pt x="798" y="878"/>
                    </a:lnTo>
                    <a:lnTo>
                      <a:pt x="798" y="878"/>
                    </a:lnTo>
                    <a:lnTo>
                      <a:pt x="800" y="880"/>
                    </a:lnTo>
                    <a:lnTo>
                      <a:pt x="800" y="880"/>
                    </a:lnTo>
                    <a:lnTo>
                      <a:pt x="802" y="880"/>
                    </a:lnTo>
                    <a:lnTo>
                      <a:pt x="802" y="880"/>
                    </a:lnTo>
                    <a:lnTo>
                      <a:pt x="802" y="882"/>
                    </a:lnTo>
                    <a:lnTo>
                      <a:pt x="802" y="882"/>
                    </a:lnTo>
                    <a:lnTo>
                      <a:pt x="802" y="882"/>
                    </a:lnTo>
                    <a:lnTo>
                      <a:pt x="802" y="882"/>
                    </a:lnTo>
                    <a:lnTo>
                      <a:pt x="802" y="884"/>
                    </a:lnTo>
                    <a:lnTo>
                      <a:pt x="804" y="886"/>
                    </a:lnTo>
                    <a:lnTo>
                      <a:pt x="804" y="886"/>
                    </a:lnTo>
                    <a:lnTo>
                      <a:pt x="804" y="886"/>
                    </a:lnTo>
                    <a:lnTo>
                      <a:pt x="804" y="886"/>
                    </a:lnTo>
                    <a:lnTo>
                      <a:pt x="804" y="886"/>
                    </a:lnTo>
                    <a:lnTo>
                      <a:pt x="804" y="886"/>
                    </a:lnTo>
                    <a:lnTo>
                      <a:pt x="804" y="888"/>
                    </a:lnTo>
                    <a:lnTo>
                      <a:pt x="804" y="888"/>
                    </a:lnTo>
                    <a:lnTo>
                      <a:pt x="806" y="888"/>
                    </a:lnTo>
                    <a:lnTo>
                      <a:pt x="806" y="888"/>
                    </a:lnTo>
                    <a:lnTo>
                      <a:pt x="806" y="888"/>
                    </a:lnTo>
                    <a:lnTo>
                      <a:pt x="806" y="888"/>
                    </a:lnTo>
                    <a:lnTo>
                      <a:pt x="806" y="890"/>
                    </a:lnTo>
                    <a:lnTo>
                      <a:pt x="806" y="890"/>
                    </a:lnTo>
                    <a:lnTo>
                      <a:pt x="806" y="890"/>
                    </a:lnTo>
                    <a:lnTo>
                      <a:pt x="806" y="890"/>
                    </a:lnTo>
                    <a:lnTo>
                      <a:pt x="806" y="890"/>
                    </a:lnTo>
                    <a:lnTo>
                      <a:pt x="806" y="890"/>
                    </a:lnTo>
                    <a:lnTo>
                      <a:pt x="806" y="892"/>
                    </a:lnTo>
                    <a:lnTo>
                      <a:pt x="806" y="892"/>
                    </a:lnTo>
                    <a:lnTo>
                      <a:pt x="808" y="894"/>
                    </a:lnTo>
                    <a:lnTo>
                      <a:pt x="808" y="894"/>
                    </a:lnTo>
                    <a:lnTo>
                      <a:pt x="810" y="894"/>
                    </a:lnTo>
                    <a:lnTo>
                      <a:pt x="810" y="894"/>
                    </a:lnTo>
                    <a:lnTo>
                      <a:pt x="810" y="892"/>
                    </a:lnTo>
                    <a:lnTo>
                      <a:pt x="810" y="892"/>
                    </a:lnTo>
                    <a:lnTo>
                      <a:pt x="814" y="892"/>
                    </a:lnTo>
                    <a:lnTo>
                      <a:pt x="814" y="888"/>
                    </a:lnTo>
                    <a:lnTo>
                      <a:pt x="814" y="888"/>
                    </a:lnTo>
                    <a:lnTo>
                      <a:pt x="814" y="886"/>
                    </a:lnTo>
                    <a:lnTo>
                      <a:pt x="814" y="886"/>
                    </a:lnTo>
                    <a:lnTo>
                      <a:pt x="820" y="884"/>
                    </a:lnTo>
                    <a:lnTo>
                      <a:pt x="820" y="884"/>
                    </a:lnTo>
                    <a:lnTo>
                      <a:pt x="820" y="882"/>
                    </a:lnTo>
                    <a:lnTo>
                      <a:pt x="820" y="882"/>
                    </a:lnTo>
                    <a:lnTo>
                      <a:pt x="820" y="882"/>
                    </a:lnTo>
                    <a:lnTo>
                      <a:pt x="820" y="882"/>
                    </a:lnTo>
                    <a:lnTo>
                      <a:pt x="820" y="882"/>
                    </a:lnTo>
                    <a:lnTo>
                      <a:pt x="822" y="880"/>
                    </a:lnTo>
                    <a:lnTo>
                      <a:pt x="822" y="880"/>
                    </a:lnTo>
                    <a:lnTo>
                      <a:pt x="822" y="878"/>
                    </a:lnTo>
                    <a:lnTo>
                      <a:pt x="822" y="878"/>
                    </a:lnTo>
                    <a:lnTo>
                      <a:pt x="824" y="878"/>
                    </a:lnTo>
                    <a:lnTo>
                      <a:pt x="824" y="878"/>
                    </a:lnTo>
                    <a:lnTo>
                      <a:pt x="824" y="874"/>
                    </a:lnTo>
                    <a:lnTo>
                      <a:pt x="824" y="874"/>
                    </a:lnTo>
                    <a:lnTo>
                      <a:pt x="824" y="874"/>
                    </a:lnTo>
                    <a:lnTo>
                      <a:pt x="824" y="874"/>
                    </a:lnTo>
                    <a:lnTo>
                      <a:pt x="828" y="874"/>
                    </a:lnTo>
                    <a:lnTo>
                      <a:pt x="828" y="874"/>
                    </a:lnTo>
                    <a:lnTo>
                      <a:pt x="828" y="874"/>
                    </a:lnTo>
                    <a:lnTo>
                      <a:pt x="828" y="874"/>
                    </a:lnTo>
                    <a:lnTo>
                      <a:pt x="828" y="870"/>
                    </a:lnTo>
                    <a:lnTo>
                      <a:pt x="828" y="870"/>
                    </a:lnTo>
                    <a:lnTo>
                      <a:pt x="828" y="870"/>
                    </a:lnTo>
                    <a:lnTo>
                      <a:pt x="828" y="870"/>
                    </a:lnTo>
                    <a:lnTo>
                      <a:pt x="828" y="868"/>
                    </a:lnTo>
                    <a:lnTo>
                      <a:pt x="828" y="868"/>
                    </a:lnTo>
                    <a:lnTo>
                      <a:pt x="828" y="868"/>
                    </a:lnTo>
                    <a:lnTo>
                      <a:pt x="828" y="868"/>
                    </a:lnTo>
                    <a:lnTo>
                      <a:pt x="828" y="862"/>
                    </a:lnTo>
                    <a:lnTo>
                      <a:pt x="828" y="862"/>
                    </a:lnTo>
                    <a:lnTo>
                      <a:pt x="826" y="862"/>
                    </a:lnTo>
                    <a:lnTo>
                      <a:pt x="826" y="862"/>
                    </a:lnTo>
                    <a:lnTo>
                      <a:pt x="826" y="860"/>
                    </a:lnTo>
                    <a:lnTo>
                      <a:pt x="826" y="860"/>
                    </a:lnTo>
                    <a:lnTo>
                      <a:pt x="828" y="860"/>
                    </a:lnTo>
                    <a:lnTo>
                      <a:pt x="828" y="860"/>
                    </a:lnTo>
                    <a:lnTo>
                      <a:pt x="828" y="856"/>
                    </a:lnTo>
                    <a:lnTo>
                      <a:pt x="828" y="856"/>
                    </a:lnTo>
                    <a:lnTo>
                      <a:pt x="830" y="854"/>
                    </a:lnTo>
                    <a:lnTo>
                      <a:pt x="830" y="854"/>
                    </a:lnTo>
                    <a:lnTo>
                      <a:pt x="832" y="848"/>
                    </a:lnTo>
                    <a:lnTo>
                      <a:pt x="832" y="848"/>
                    </a:lnTo>
                    <a:lnTo>
                      <a:pt x="832" y="848"/>
                    </a:lnTo>
                    <a:lnTo>
                      <a:pt x="832" y="848"/>
                    </a:lnTo>
                    <a:lnTo>
                      <a:pt x="830" y="836"/>
                    </a:lnTo>
                    <a:lnTo>
                      <a:pt x="830" y="836"/>
                    </a:lnTo>
                    <a:lnTo>
                      <a:pt x="832" y="824"/>
                    </a:lnTo>
                    <a:lnTo>
                      <a:pt x="832" y="824"/>
                    </a:lnTo>
                    <a:lnTo>
                      <a:pt x="832" y="824"/>
                    </a:lnTo>
                    <a:lnTo>
                      <a:pt x="832" y="824"/>
                    </a:lnTo>
                    <a:lnTo>
                      <a:pt x="832" y="822"/>
                    </a:lnTo>
                    <a:lnTo>
                      <a:pt x="832" y="822"/>
                    </a:lnTo>
                    <a:lnTo>
                      <a:pt x="832" y="822"/>
                    </a:lnTo>
                    <a:lnTo>
                      <a:pt x="832" y="822"/>
                    </a:lnTo>
                    <a:lnTo>
                      <a:pt x="832" y="820"/>
                    </a:lnTo>
                    <a:lnTo>
                      <a:pt x="832" y="820"/>
                    </a:lnTo>
                    <a:lnTo>
                      <a:pt x="832" y="820"/>
                    </a:lnTo>
                    <a:lnTo>
                      <a:pt x="832" y="814"/>
                    </a:lnTo>
                    <a:lnTo>
                      <a:pt x="832" y="814"/>
                    </a:lnTo>
                    <a:lnTo>
                      <a:pt x="834" y="812"/>
                    </a:lnTo>
                    <a:lnTo>
                      <a:pt x="834" y="812"/>
                    </a:lnTo>
                    <a:lnTo>
                      <a:pt x="834" y="812"/>
                    </a:lnTo>
                    <a:lnTo>
                      <a:pt x="834" y="812"/>
                    </a:lnTo>
                    <a:lnTo>
                      <a:pt x="838" y="812"/>
                    </a:lnTo>
                    <a:lnTo>
                      <a:pt x="840" y="810"/>
                    </a:lnTo>
                    <a:lnTo>
                      <a:pt x="840" y="810"/>
                    </a:lnTo>
                    <a:lnTo>
                      <a:pt x="842" y="808"/>
                    </a:lnTo>
                    <a:lnTo>
                      <a:pt x="842" y="808"/>
                    </a:lnTo>
                    <a:lnTo>
                      <a:pt x="848" y="806"/>
                    </a:lnTo>
                    <a:lnTo>
                      <a:pt x="848" y="806"/>
                    </a:lnTo>
                    <a:lnTo>
                      <a:pt x="850" y="804"/>
                    </a:lnTo>
                    <a:lnTo>
                      <a:pt x="850" y="804"/>
                    </a:lnTo>
                    <a:lnTo>
                      <a:pt x="850" y="800"/>
                    </a:lnTo>
                    <a:lnTo>
                      <a:pt x="850" y="800"/>
                    </a:lnTo>
                    <a:lnTo>
                      <a:pt x="850" y="800"/>
                    </a:lnTo>
                    <a:lnTo>
                      <a:pt x="850" y="800"/>
                    </a:lnTo>
                    <a:lnTo>
                      <a:pt x="850" y="798"/>
                    </a:lnTo>
                    <a:lnTo>
                      <a:pt x="850" y="798"/>
                    </a:lnTo>
                    <a:lnTo>
                      <a:pt x="850" y="798"/>
                    </a:lnTo>
                    <a:lnTo>
                      <a:pt x="850" y="798"/>
                    </a:lnTo>
                    <a:lnTo>
                      <a:pt x="850" y="798"/>
                    </a:lnTo>
                    <a:lnTo>
                      <a:pt x="850" y="798"/>
                    </a:lnTo>
                    <a:lnTo>
                      <a:pt x="852" y="798"/>
                    </a:lnTo>
                    <a:lnTo>
                      <a:pt x="852" y="798"/>
                    </a:lnTo>
                    <a:lnTo>
                      <a:pt x="852" y="796"/>
                    </a:lnTo>
                    <a:lnTo>
                      <a:pt x="852" y="796"/>
                    </a:lnTo>
                    <a:lnTo>
                      <a:pt x="852" y="796"/>
                    </a:lnTo>
                    <a:lnTo>
                      <a:pt x="852" y="796"/>
                    </a:lnTo>
                    <a:lnTo>
                      <a:pt x="854" y="796"/>
                    </a:lnTo>
                    <a:lnTo>
                      <a:pt x="854" y="796"/>
                    </a:lnTo>
                    <a:lnTo>
                      <a:pt x="854" y="796"/>
                    </a:lnTo>
                    <a:lnTo>
                      <a:pt x="854" y="796"/>
                    </a:lnTo>
                    <a:lnTo>
                      <a:pt x="858" y="794"/>
                    </a:lnTo>
                    <a:lnTo>
                      <a:pt x="858" y="794"/>
                    </a:lnTo>
                    <a:lnTo>
                      <a:pt x="860" y="792"/>
                    </a:lnTo>
                    <a:lnTo>
                      <a:pt x="860" y="792"/>
                    </a:lnTo>
                    <a:lnTo>
                      <a:pt x="866" y="790"/>
                    </a:lnTo>
                    <a:lnTo>
                      <a:pt x="866" y="790"/>
                    </a:lnTo>
                    <a:lnTo>
                      <a:pt x="870" y="786"/>
                    </a:lnTo>
                    <a:lnTo>
                      <a:pt x="872" y="780"/>
                    </a:lnTo>
                    <a:lnTo>
                      <a:pt x="872" y="780"/>
                    </a:lnTo>
                    <a:lnTo>
                      <a:pt x="874" y="780"/>
                    </a:lnTo>
                    <a:lnTo>
                      <a:pt x="874" y="780"/>
                    </a:lnTo>
                    <a:lnTo>
                      <a:pt x="874" y="778"/>
                    </a:lnTo>
                    <a:lnTo>
                      <a:pt x="876" y="776"/>
                    </a:lnTo>
                    <a:lnTo>
                      <a:pt x="876" y="776"/>
                    </a:lnTo>
                    <a:lnTo>
                      <a:pt x="876" y="776"/>
                    </a:lnTo>
                    <a:lnTo>
                      <a:pt x="876" y="776"/>
                    </a:lnTo>
                    <a:lnTo>
                      <a:pt x="876" y="774"/>
                    </a:lnTo>
                    <a:lnTo>
                      <a:pt x="876" y="774"/>
                    </a:lnTo>
                    <a:lnTo>
                      <a:pt x="878" y="774"/>
                    </a:lnTo>
                    <a:lnTo>
                      <a:pt x="878" y="774"/>
                    </a:lnTo>
                    <a:lnTo>
                      <a:pt x="878" y="774"/>
                    </a:lnTo>
                    <a:lnTo>
                      <a:pt x="878" y="772"/>
                    </a:lnTo>
                    <a:lnTo>
                      <a:pt x="878" y="772"/>
                    </a:lnTo>
                    <a:lnTo>
                      <a:pt x="882" y="772"/>
                    </a:lnTo>
                    <a:lnTo>
                      <a:pt x="882" y="772"/>
                    </a:lnTo>
                    <a:lnTo>
                      <a:pt x="884" y="772"/>
                    </a:lnTo>
                    <a:lnTo>
                      <a:pt x="884" y="772"/>
                    </a:lnTo>
                    <a:lnTo>
                      <a:pt x="886" y="770"/>
                    </a:lnTo>
                    <a:lnTo>
                      <a:pt x="886" y="770"/>
                    </a:lnTo>
                    <a:lnTo>
                      <a:pt x="886" y="770"/>
                    </a:lnTo>
                    <a:lnTo>
                      <a:pt x="886" y="770"/>
                    </a:lnTo>
                    <a:lnTo>
                      <a:pt x="888" y="770"/>
                    </a:lnTo>
                    <a:lnTo>
                      <a:pt x="888" y="770"/>
                    </a:lnTo>
                    <a:lnTo>
                      <a:pt x="890" y="768"/>
                    </a:lnTo>
                    <a:lnTo>
                      <a:pt x="890" y="768"/>
                    </a:lnTo>
                    <a:lnTo>
                      <a:pt x="892" y="764"/>
                    </a:lnTo>
                    <a:lnTo>
                      <a:pt x="892" y="764"/>
                    </a:lnTo>
                    <a:lnTo>
                      <a:pt x="892" y="764"/>
                    </a:lnTo>
                    <a:lnTo>
                      <a:pt x="892" y="764"/>
                    </a:lnTo>
                    <a:lnTo>
                      <a:pt x="894" y="764"/>
                    </a:lnTo>
                    <a:lnTo>
                      <a:pt x="894" y="764"/>
                    </a:lnTo>
                    <a:lnTo>
                      <a:pt x="892" y="758"/>
                    </a:lnTo>
                    <a:lnTo>
                      <a:pt x="892" y="758"/>
                    </a:lnTo>
                    <a:lnTo>
                      <a:pt x="894" y="758"/>
                    </a:lnTo>
                    <a:lnTo>
                      <a:pt x="894" y="758"/>
                    </a:lnTo>
                    <a:lnTo>
                      <a:pt x="894" y="756"/>
                    </a:lnTo>
                    <a:lnTo>
                      <a:pt x="894" y="756"/>
                    </a:lnTo>
                    <a:lnTo>
                      <a:pt x="894" y="756"/>
                    </a:lnTo>
                    <a:lnTo>
                      <a:pt x="894" y="756"/>
                    </a:lnTo>
                    <a:lnTo>
                      <a:pt x="894" y="756"/>
                    </a:lnTo>
                    <a:lnTo>
                      <a:pt x="894" y="756"/>
                    </a:lnTo>
                    <a:lnTo>
                      <a:pt x="894" y="756"/>
                    </a:lnTo>
                    <a:lnTo>
                      <a:pt x="894" y="756"/>
                    </a:lnTo>
                    <a:lnTo>
                      <a:pt x="896" y="752"/>
                    </a:lnTo>
                    <a:lnTo>
                      <a:pt x="896" y="752"/>
                    </a:lnTo>
                    <a:lnTo>
                      <a:pt x="900" y="752"/>
                    </a:lnTo>
                    <a:lnTo>
                      <a:pt x="900" y="752"/>
                    </a:lnTo>
                    <a:lnTo>
                      <a:pt x="902" y="750"/>
                    </a:lnTo>
                    <a:lnTo>
                      <a:pt x="902" y="750"/>
                    </a:lnTo>
                    <a:lnTo>
                      <a:pt x="902" y="750"/>
                    </a:lnTo>
                    <a:lnTo>
                      <a:pt x="902" y="750"/>
                    </a:lnTo>
                    <a:lnTo>
                      <a:pt x="902" y="750"/>
                    </a:lnTo>
                    <a:lnTo>
                      <a:pt x="902" y="750"/>
                    </a:lnTo>
                    <a:lnTo>
                      <a:pt x="902" y="750"/>
                    </a:lnTo>
                    <a:lnTo>
                      <a:pt x="902" y="750"/>
                    </a:lnTo>
                    <a:lnTo>
                      <a:pt x="906" y="750"/>
                    </a:lnTo>
                    <a:lnTo>
                      <a:pt x="906" y="750"/>
                    </a:lnTo>
                    <a:lnTo>
                      <a:pt x="906" y="752"/>
                    </a:lnTo>
                    <a:lnTo>
                      <a:pt x="906" y="752"/>
                    </a:lnTo>
                    <a:lnTo>
                      <a:pt x="910" y="752"/>
                    </a:lnTo>
                    <a:lnTo>
                      <a:pt x="912" y="750"/>
                    </a:lnTo>
                    <a:lnTo>
                      <a:pt x="912" y="750"/>
                    </a:lnTo>
                    <a:lnTo>
                      <a:pt x="914" y="750"/>
                    </a:lnTo>
                    <a:lnTo>
                      <a:pt x="914" y="750"/>
                    </a:lnTo>
                    <a:lnTo>
                      <a:pt x="914" y="748"/>
                    </a:lnTo>
                    <a:lnTo>
                      <a:pt x="914" y="748"/>
                    </a:lnTo>
                    <a:lnTo>
                      <a:pt x="914" y="748"/>
                    </a:lnTo>
                    <a:lnTo>
                      <a:pt x="914" y="750"/>
                    </a:lnTo>
                    <a:lnTo>
                      <a:pt x="914" y="750"/>
                    </a:lnTo>
                    <a:lnTo>
                      <a:pt x="916" y="748"/>
                    </a:lnTo>
                    <a:lnTo>
                      <a:pt x="916" y="748"/>
                    </a:lnTo>
                    <a:lnTo>
                      <a:pt x="916" y="748"/>
                    </a:lnTo>
                    <a:lnTo>
                      <a:pt x="916" y="748"/>
                    </a:lnTo>
                    <a:lnTo>
                      <a:pt x="918" y="748"/>
                    </a:lnTo>
                    <a:lnTo>
                      <a:pt x="918" y="750"/>
                    </a:lnTo>
                    <a:lnTo>
                      <a:pt x="918" y="750"/>
                    </a:lnTo>
                    <a:lnTo>
                      <a:pt x="922" y="748"/>
                    </a:lnTo>
                    <a:lnTo>
                      <a:pt x="922" y="746"/>
                    </a:lnTo>
                    <a:lnTo>
                      <a:pt x="922" y="746"/>
                    </a:lnTo>
                    <a:lnTo>
                      <a:pt x="920" y="740"/>
                    </a:lnTo>
                    <a:lnTo>
                      <a:pt x="920" y="740"/>
                    </a:lnTo>
                    <a:lnTo>
                      <a:pt x="924" y="740"/>
                    </a:lnTo>
                    <a:lnTo>
                      <a:pt x="924" y="740"/>
                    </a:lnTo>
                    <a:lnTo>
                      <a:pt x="922" y="736"/>
                    </a:lnTo>
                    <a:lnTo>
                      <a:pt x="922" y="736"/>
                    </a:lnTo>
                    <a:lnTo>
                      <a:pt x="922" y="736"/>
                    </a:lnTo>
                    <a:lnTo>
                      <a:pt x="922" y="736"/>
                    </a:lnTo>
                    <a:lnTo>
                      <a:pt x="922" y="734"/>
                    </a:lnTo>
                    <a:lnTo>
                      <a:pt x="922" y="734"/>
                    </a:lnTo>
                    <a:lnTo>
                      <a:pt x="922" y="734"/>
                    </a:lnTo>
                    <a:lnTo>
                      <a:pt x="922" y="734"/>
                    </a:lnTo>
                    <a:lnTo>
                      <a:pt x="922" y="734"/>
                    </a:lnTo>
                    <a:lnTo>
                      <a:pt x="922" y="734"/>
                    </a:lnTo>
                    <a:lnTo>
                      <a:pt x="926" y="736"/>
                    </a:lnTo>
                    <a:lnTo>
                      <a:pt x="926" y="736"/>
                    </a:lnTo>
                    <a:lnTo>
                      <a:pt x="926" y="738"/>
                    </a:lnTo>
                    <a:lnTo>
                      <a:pt x="926" y="738"/>
                    </a:lnTo>
                    <a:lnTo>
                      <a:pt x="930" y="738"/>
                    </a:lnTo>
                    <a:lnTo>
                      <a:pt x="930" y="738"/>
                    </a:lnTo>
                    <a:lnTo>
                      <a:pt x="930" y="740"/>
                    </a:lnTo>
                    <a:lnTo>
                      <a:pt x="930" y="740"/>
                    </a:lnTo>
                    <a:lnTo>
                      <a:pt x="932" y="740"/>
                    </a:lnTo>
                    <a:lnTo>
                      <a:pt x="932" y="740"/>
                    </a:lnTo>
                    <a:lnTo>
                      <a:pt x="932" y="742"/>
                    </a:lnTo>
                    <a:lnTo>
                      <a:pt x="932" y="742"/>
                    </a:lnTo>
                    <a:lnTo>
                      <a:pt x="934" y="744"/>
                    </a:lnTo>
                    <a:lnTo>
                      <a:pt x="934" y="744"/>
                    </a:lnTo>
                    <a:lnTo>
                      <a:pt x="934" y="746"/>
                    </a:lnTo>
                    <a:lnTo>
                      <a:pt x="934" y="746"/>
                    </a:lnTo>
                    <a:lnTo>
                      <a:pt x="936" y="748"/>
                    </a:lnTo>
                    <a:lnTo>
                      <a:pt x="936" y="748"/>
                    </a:lnTo>
                    <a:lnTo>
                      <a:pt x="936" y="752"/>
                    </a:lnTo>
                    <a:lnTo>
                      <a:pt x="936" y="758"/>
                    </a:lnTo>
                    <a:lnTo>
                      <a:pt x="936" y="758"/>
                    </a:lnTo>
                    <a:lnTo>
                      <a:pt x="938" y="758"/>
                    </a:lnTo>
                    <a:lnTo>
                      <a:pt x="938" y="758"/>
                    </a:lnTo>
                    <a:lnTo>
                      <a:pt x="938" y="760"/>
                    </a:lnTo>
                    <a:lnTo>
                      <a:pt x="938" y="760"/>
                    </a:lnTo>
                    <a:lnTo>
                      <a:pt x="938" y="760"/>
                    </a:lnTo>
                    <a:lnTo>
                      <a:pt x="938" y="760"/>
                    </a:lnTo>
                    <a:lnTo>
                      <a:pt x="940" y="764"/>
                    </a:lnTo>
                    <a:lnTo>
                      <a:pt x="940" y="764"/>
                    </a:lnTo>
                    <a:lnTo>
                      <a:pt x="940" y="764"/>
                    </a:lnTo>
                    <a:lnTo>
                      <a:pt x="940" y="764"/>
                    </a:lnTo>
                    <a:lnTo>
                      <a:pt x="940" y="764"/>
                    </a:lnTo>
                    <a:lnTo>
                      <a:pt x="940" y="764"/>
                    </a:lnTo>
                    <a:lnTo>
                      <a:pt x="942" y="766"/>
                    </a:lnTo>
                    <a:lnTo>
                      <a:pt x="942" y="766"/>
                    </a:lnTo>
                    <a:lnTo>
                      <a:pt x="942" y="768"/>
                    </a:lnTo>
                    <a:lnTo>
                      <a:pt x="942" y="768"/>
                    </a:lnTo>
                    <a:lnTo>
                      <a:pt x="942" y="768"/>
                    </a:lnTo>
                    <a:lnTo>
                      <a:pt x="942" y="768"/>
                    </a:lnTo>
                    <a:lnTo>
                      <a:pt x="942" y="770"/>
                    </a:lnTo>
                    <a:lnTo>
                      <a:pt x="942" y="770"/>
                    </a:lnTo>
                    <a:lnTo>
                      <a:pt x="944" y="770"/>
                    </a:lnTo>
                    <a:lnTo>
                      <a:pt x="944" y="770"/>
                    </a:lnTo>
                    <a:lnTo>
                      <a:pt x="944" y="768"/>
                    </a:lnTo>
                    <a:lnTo>
                      <a:pt x="944" y="768"/>
                    </a:lnTo>
                    <a:lnTo>
                      <a:pt x="944" y="768"/>
                    </a:lnTo>
                    <a:lnTo>
                      <a:pt x="944" y="768"/>
                    </a:lnTo>
                    <a:lnTo>
                      <a:pt x="946" y="768"/>
                    </a:lnTo>
                    <a:lnTo>
                      <a:pt x="946" y="768"/>
                    </a:lnTo>
                    <a:lnTo>
                      <a:pt x="946" y="766"/>
                    </a:lnTo>
                    <a:lnTo>
                      <a:pt x="946" y="766"/>
                    </a:lnTo>
                    <a:lnTo>
                      <a:pt x="950" y="766"/>
                    </a:lnTo>
                    <a:lnTo>
                      <a:pt x="950" y="766"/>
                    </a:lnTo>
                    <a:lnTo>
                      <a:pt x="948" y="770"/>
                    </a:lnTo>
                    <a:lnTo>
                      <a:pt x="950" y="772"/>
                    </a:lnTo>
                    <a:lnTo>
                      <a:pt x="950" y="772"/>
                    </a:lnTo>
                    <a:lnTo>
                      <a:pt x="952" y="776"/>
                    </a:lnTo>
                    <a:lnTo>
                      <a:pt x="952" y="776"/>
                    </a:lnTo>
                    <a:lnTo>
                      <a:pt x="952" y="778"/>
                    </a:lnTo>
                    <a:lnTo>
                      <a:pt x="952" y="778"/>
                    </a:lnTo>
                    <a:lnTo>
                      <a:pt x="952" y="778"/>
                    </a:lnTo>
                    <a:lnTo>
                      <a:pt x="952" y="786"/>
                    </a:lnTo>
                    <a:lnTo>
                      <a:pt x="952" y="786"/>
                    </a:lnTo>
                    <a:lnTo>
                      <a:pt x="956" y="786"/>
                    </a:lnTo>
                    <a:lnTo>
                      <a:pt x="956" y="786"/>
                    </a:lnTo>
                    <a:lnTo>
                      <a:pt x="956" y="788"/>
                    </a:lnTo>
                    <a:lnTo>
                      <a:pt x="956" y="788"/>
                    </a:lnTo>
                    <a:lnTo>
                      <a:pt x="956" y="788"/>
                    </a:lnTo>
                    <a:lnTo>
                      <a:pt x="956" y="788"/>
                    </a:lnTo>
                    <a:lnTo>
                      <a:pt x="956" y="788"/>
                    </a:lnTo>
                    <a:lnTo>
                      <a:pt x="956" y="788"/>
                    </a:lnTo>
                    <a:lnTo>
                      <a:pt x="956" y="790"/>
                    </a:lnTo>
                    <a:lnTo>
                      <a:pt x="956" y="790"/>
                    </a:lnTo>
                    <a:lnTo>
                      <a:pt x="956" y="790"/>
                    </a:lnTo>
                    <a:lnTo>
                      <a:pt x="956" y="790"/>
                    </a:lnTo>
                    <a:lnTo>
                      <a:pt x="956" y="798"/>
                    </a:lnTo>
                    <a:lnTo>
                      <a:pt x="956" y="798"/>
                    </a:lnTo>
                    <a:lnTo>
                      <a:pt x="956" y="798"/>
                    </a:lnTo>
                    <a:lnTo>
                      <a:pt x="956" y="798"/>
                    </a:lnTo>
                    <a:lnTo>
                      <a:pt x="954" y="800"/>
                    </a:lnTo>
                    <a:lnTo>
                      <a:pt x="954" y="800"/>
                    </a:lnTo>
                    <a:lnTo>
                      <a:pt x="954" y="800"/>
                    </a:lnTo>
                    <a:lnTo>
                      <a:pt x="954" y="800"/>
                    </a:lnTo>
                    <a:lnTo>
                      <a:pt x="954" y="802"/>
                    </a:lnTo>
                    <a:lnTo>
                      <a:pt x="954" y="802"/>
                    </a:lnTo>
                    <a:lnTo>
                      <a:pt x="954" y="802"/>
                    </a:lnTo>
                    <a:lnTo>
                      <a:pt x="954" y="802"/>
                    </a:lnTo>
                    <a:lnTo>
                      <a:pt x="954" y="808"/>
                    </a:lnTo>
                    <a:lnTo>
                      <a:pt x="954" y="808"/>
                    </a:lnTo>
                    <a:lnTo>
                      <a:pt x="952" y="808"/>
                    </a:lnTo>
                    <a:lnTo>
                      <a:pt x="952" y="808"/>
                    </a:lnTo>
                    <a:lnTo>
                      <a:pt x="954" y="810"/>
                    </a:lnTo>
                    <a:lnTo>
                      <a:pt x="954" y="810"/>
                    </a:lnTo>
                    <a:lnTo>
                      <a:pt x="958" y="810"/>
                    </a:lnTo>
                    <a:lnTo>
                      <a:pt x="958" y="810"/>
                    </a:lnTo>
                    <a:lnTo>
                      <a:pt x="958" y="812"/>
                    </a:lnTo>
                    <a:lnTo>
                      <a:pt x="958" y="812"/>
                    </a:lnTo>
                    <a:lnTo>
                      <a:pt x="960" y="810"/>
                    </a:lnTo>
                    <a:lnTo>
                      <a:pt x="960" y="810"/>
                    </a:lnTo>
                    <a:lnTo>
                      <a:pt x="964" y="812"/>
                    </a:lnTo>
                    <a:lnTo>
                      <a:pt x="964" y="812"/>
                    </a:lnTo>
                    <a:lnTo>
                      <a:pt x="966" y="808"/>
                    </a:lnTo>
                    <a:lnTo>
                      <a:pt x="966" y="808"/>
                    </a:lnTo>
                    <a:lnTo>
                      <a:pt x="968" y="808"/>
                    </a:lnTo>
                    <a:lnTo>
                      <a:pt x="968" y="808"/>
                    </a:lnTo>
                    <a:lnTo>
                      <a:pt x="968" y="808"/>
                    </a:lnTo>
                    <a:lnTo>
                      <a:pt x="968" y="808"/>
                    </a:lnTo>
                    <a:lnTo>
                      <a:pt x="970" y="806"/>
                    </a:lnTo>
                    <a:lnTo>
                      <a:pt x="970" y="806"/>
                    </a:lnTo>
                    <a:lnTo>
                      <a:pt x="972" y="798"/>
                    </a:lnTo>
                    <a:lnTo>
                      <a:pt x="972" y="798"/>
                    </a:lnTo>
                    <a:lnTo>
                      <a:pt x="974" y="798"/>
                    </a:lnTo>
                    <a:lnTo>
                      <a:pt x="974" y="798"/>
                    </a:lnTo>
                    <a:lnTo>
                      <a:pt x="976" y="800"/>
                    </a:lnTo>
                    <a:lnTo>
                      <a:pt x="976" y="800"/>
                    </a:lnTo>
                    <a:lnTo>
                      <a:pt x="976" y="800"/>
                    </a:lnTo>
                    <a:lnTo>
                      <a:pt x="976" y="800"/>
                    </a:lnTo>
                    <a:lnTo>
                      <a:pt x="976" y="802"/>
                    </a:lnTo>
                    <a:lnTo>
                      <a:pt x="976" y="802"/>
                    </a:lnTo>
                    <a:lnTo>
                      <a:pt x="978" y="802"/>
                    </a:lnTo>
                    <a:lnTo>
                      <a:pt x="978" y="802"/>
                    </a:lnTo>
                    <a:lnTo>
                      <a:pt x="980" y="806"/>
                    </a:lnTo>
                    <a:lnTo>
                      <a:pt x="980" y="806"/>
                    </a:lnTo>
                    <a:lnTo>
                      <a:pt x="982" y="806"/>
                    </a:lnTo>
                    <a:lnTo>
                      <a:pt x="982" y="806"/>
                    </a:lnTo>
                    <a:lnTo>
                      <a:pt x="982" y="806"/>
                    </a:lnTo>
                    <a:lnTo>
                      <a:pt x="982" y="806"/>
                    </a:lnTo>
                    <a:lnTo>
                      <a:pt x="982" y="806"/>
                    </a:lnTo>
                    <a:lnTo>
                      <a:pt x="982" y="806"/>
                    </a:lnTo>
                    <a:lnTo>
                      <a:pt x="982" y="808"/>
                    </a:lnTo>
                    <a:lnTo>
                      <a:pt x="982" y="808"/>
                    </a:lnTo>
                    <a:lnTo>
                      <a:pt x="982" y="808"/>
                    </a:lnTo>
                    <a:lnTo>
                      <a:pt x="982" y="808"/>
                    </a:lnTo>
                    <a:lnTo>
                      <a:pt x="982" y="810"/>
                    </a:lnTo>
                    <a:lnTo>
                      <a:pt x="982" y="810"/>
                    </a:lnTo>
                    <a:lnTo>
                      <a:pt x="982" y="810"/>
                    </a:lnTo>
                    <a:lnTo>
                      <a:pt x="982" y="814"/>
                    </a:lnTo>
                    <a:lnTo>
                      <a:pt x="984" y="816"/>
                    </a:lnTo>
                    <a:lnTo>
                      <a:pt x="984" y="816"/>
                    </a:lnTo>
                    <a:lnTo>
                      <a:pt x="984" y="816"/>
                    </a:lnTo>
                    <a:lnTo>
                      <a:pt x="984" y="816"/>
                    </a:lnTo>
                    <a:lnTo>
                      <a:pt x="984" y="818"/>
                    </a:lnTo>
                    <a:lnTo>
                      <a:pt x="984" y="818"/>
                    </a:lnTo>
                    <a:lnTo>
                      <a:pt x="986" y="818"/>
                    </a:lnTo>
                    <a:lnTo>
                      <a:pt x="986" y="818"/>
                    </a:lnTo>
                    <a:lnTo>
                      <a:pt x="986" y="818"/>
                    </a:lnTo>
                    <a:lnTo>
                      <a:pt x="986" y="818"/>
                    </a:lnTo>
                    <a:lnTo>
                      <a:pt x="986" y="818"/>
                    </a:lnTo>
                    <a:lnTo>
                      <a:pt x="986" y="818"/>
                    </a:lnTo>
                    <a:lnTo>
                      <a:pt x="986" y="824"/>
                    </a:lnTo>
                    <a:lnTo>
                      <a:pt x="986" y="824"/>
                    </a:lnTo>
                    <a:lnTo>
                      <a:pt x="986" y="824"/>
                    </a:lnTo>
                    <a:lnTo>
                      <a:pt x="986" y="824"/>
                    </a:lnTo>
                    <a:lnTo>
                      <a:pt x="986" y="828"/>
                    </a:lnTo>
                    <a:lnTo>
                      <a:pt x="986" y="828"/>
                    </a:lnTo>
                    <a:lnTo>
                      <a:pt x="988" y="828"/>
                    </a:lnTo>
                    <a:lnTo>
                      <a:pt x="988" y="828"/>
                    </a:lnTo>
                    <a:lnTo>
                      <a:pt x="988" y="830"/>
                    </a:lnTo>
                    <a:lnTo>
                      <a:pt x="988" y="830"/>
                    </a:lnTo>
                    <a:lnTo>
                      <a:pt x="988" y="830"/>
                    </a:lnTo>
                    <a:lnTo>
                      <a:pt x="988" y="830"/>
                    </a:lnTo>
                    <a:lnTo>
                      <a:pt x="988" y="834"/>
                    </a:lnTo>
                    <a:lnTo>
                      <a:pt x="988" y="834"/>
                    </a:lnTo>
                    <a:lnTo>
                      <a:pt x="990" y="836"/>
                    </a:lnTo>
                    <a:lnTo>
                      <a:pt x="990" y="836"/>
                    </a:lnTo>
                    <a:lnTo>
                      <a:pt x="992" y="842"/>
                    </a:lnTo>
                    <a:lnTo>
                      <a:pt x="992" y="842"/>
                    </a:lnTo>
                    <a:lnTo>
                      <a:pt x="992" y="842"/>
                    </a:lnTo>
                    <a:lnTo>
                      <a:pt x="992" y="842"/>
                    </a:lnTo>
                    <a:lnTo>
                      <a:pt x="992" y="844"/>
                    </a:lnTo>
                    <a:lnTo>
                      <a:pt x="992" y="844"/>
                    </a:lnTo>
                    <a:lnTo>
                      <a:pt x="992" y="844"/>
                    </a:lnTo>
                    <a:lnTo>
                      <a:pt x="992" y="844"/>
                    </a:lnTo>
                    <a:lnTo>
                      <a:pt x="992" y="846"/>
                    </a:lnTo>
                    <a:lnTo>
                      <a:pt x="992" y="846"/>
                    </a:lnTo>
                    <a:lnTo>
                      <a:pt x="994" y="846"/>
                    </a:lnTo>
                    <a:lnTo>
                      <a:pt x="994" y="846"/>
                    </a:lnTo>
                    <a:lnTo>
                      <a:pt x="994" y="850"/>
                    </a:lnTo>
                    <a:lnTo>
                      <a:pt x="992" y="854"/>
                    </a:lnTo>
                    <a:lnTo>
                      <a:pt x="992" y="854"/>
                    </a:lnTo>
                    <a:lnTo>
                      <a:pt x="994" y="854"/>
                    </a:lnTo>
                    <a:lnTo>
                      <a:pt x="994" y="854"/>
                    </a:lnTo>
                    <a:lnTo>
                      <a:pt x="994" y="856"/>
                    </a:lnTo>
                    <a:lnTo>
                      <a:pt x="994" y="856"/>
                    </a:lnTo>
                    <a:lnTo>
                      <a:pt x="994" y="856"/>
                    </a:lnTo>
                    <a:lnTo>
                      <a:pt x="994" y="856"/>
                    </a:lnTo>
                    <a:lnTo>
                      <a:pt x="994" y="860"/>
                    </a:lnTo>
                    <a:lnTo>
                      <a:pt x="994" y="860"/>
                    </a:lnTo>
                    <a:lnTo>
                      <a:pt x="996" y="860"/>
                    </a:lnTo>
                    <a:lnTo>
                      <a:pt x="996" y="860"/>
                    </a:lnTo>
                    <a:lnTo>
                      <a:pt x="996" y="862"/>
                    </a:lnTo>
                    <a:lnTo>
                      <a:pt x="996" y="862"/>
                    </a:lnTo>
                    <a:lnTo>
                      <a:pt x="996" y="862"/>
                    </a:lnTo>
                    <a:lnTo>
                      <a:pt x="996" y="862"/>
                    </a:lnTo>
                    <a:lnTo>
                      <a:pt x="996" y="866"/>
                    </a:lnTo>
                    <a:lnTo>
                      <a:pt x="994" y="870"/>
                    </a:lnTo>
                    <a:lnTo>
                      <a:pt x="994" y="870"/>
                    </a:lnTo>
                    <a:lnTo>
                      <a:pt x="994" y="870"/>
                    </a:lnTo>
                    <a:lnTo>
                      <a:pt x="994" y="870"/>
                    </a:lnTo>
                    <a:lnTo>
                      <a:pt x="994" y="874"/>
                    </a:lnTo>
                    <a:lnTo>
                      <a:pt x="994" y="874"/>
                    </a:lnTo>
                    <a:lnTo>
                      <a:pt x="996" y="874"/>
                    </a:lnTo>
                    <a:lnTo>
                      <a:pt x="996" y="874"/>
                    </a:lnTo>
                    <a:lnTo>
                      <a:pt x="996" y="878"/>
                    </a:lnTo>
                    <a:lnTo>
                      <a:pt x="996" y="878"/>
                    </a:lnTo>
                    <a:lnTo>
                      <a:pt x="994" y="878"/>
                    </a:lnTo>
                    <a:lnTo>
                      <a:pt x="994" y="878"/>
                    </a:lnTo>
                    <a:lnTo>
                      <a:pt x="992" y="886"/>
                    </a:lnTo>
                    <a:lnTo>
                      <a:pt x="992" y="886"/>
                    </a:lnTo>
                    <a:lnTo>
                      <a:pt x="992" y="886"/>
                    </a:lnTo>
                    <a:lnTo>
                      <a:pt x="992" y="886"/>
                    </a:lnTo>
                    <a:lnTo>
                      <a:pt x="992" y="890"/>
                    </a:lnTo>
                    <a:lnTo>
                      <a:pt x="992" y="890"/>
                    </a:lnTo>
                    <a:lnTo>
                      <a:pt x="994" y="890"/>
                    </a:lnTo>
                    <a:lnTo>
                      <a:pt x="994" y="890"/>
                    </a:lnTo>
                    <a:lnTo>
                      <a:pt x="994" y="894"/>
                    </a:lnTo>
                    <a:lnTo>
                      <a:pt x="994" y="894"/>
                    </a:lnTo>
                    <a:lnTo>
                      <a:pt x="1000" y="900"/>
                    </a:lnTo>
                    <a:lnTo>
                      <a:pt x="1000" y="900"/>
                    </a:lnTo>
                    <a:lnTo>
                      <a:pt x="1000" y="900"/>
                    </a:lnTo>
                    <a:lnTo>
                      <a:pt x="1000" y="900"/>
                    </a:lnTo>
                    <a:lnTo>
                      <a:pt x="1002" y="902"/>
                    </a:lnTo>
                    <a:lnTo>
                      <a:pt x="1002" y="902"/>
                    </a:lnTo>
                    <a:lnTo>
                      <a:pt x="1002" y="906"/>
                    </a:lnTo>
                    <a:lnTo>
                      <a:pt x="1002" y="906"/>
                    </a:lnTo>
                    <a:lnTo>
                      <a:pt x="1004" y="908"/>
                    </a:lnTo>
                    <a:lnTo>
                      <a:pt x="1004" y="908"/>
                    </a:lnTo>
                    <a:lnTo>
                      <a:pt x="1006" y="918"/>
                    </a:lnTo>
                    <a:lnTo>
                      <a:pt x="1006" y="918"/>
                    </a:lnTo>
                    <a:lnTo>
                      <a:pt x="1006" y="918"/>
                    </a:lnTo>
                    <a:lnTo>
                      <a:pt x="1006" y="918"/>
                    </a:lnTo>
                    <a:lnTo>
                      <a:pt x="1006" y="920"/>
                    </a:lnTo>
                    <a:lnTo>
                      <a:pt x="1006" y="920"/>
                    </a:lnTo>
                    <a:lnTo>
                      <a:pt x="1006" y="920"/>
                    </a:lnTo>
                    <a:lnTo>
                      <a:pt x="1006" y="920"/>
                    </a:lnTo>
                    <a:lnTo>
                      <a:pt x="1006" y="922"/>
                    </a:lnTo>
                    <a:lnTo>
                      <a:pt x="1006" y="922"/>
                    </a:lnTo>
                    <a:lnTo>
                      <a:pt x="1008" y="922"/>
                    </a:lnTo>
                    <a:lnTo>
                      <a:pt x="1008" y="922"/>
                    </a:lnTo>
                    <a:lnTo>
                      <a:pt x="1008" y="924"/>
                    </a:lnTo>
                    <a:lnTo>
                      <a:pt x="1008" y="924"/>
                    </a:lnTo>
                    <a:lnTo>
                      <a:pt x="1008" y="924"/>
                    </a:lnTo>
                    <a:lnTo>
                      <a:pt x="1008" y="924"/>
                    </a:lnTo>
                    <a:lnTo>
                      <a:pt x="1008" y="930"/>
                    </a:lnTo>
                    <a:lnTo>
                      <a:pt x="1008" y="930"/>
                    </a:lnTo>
                    <a:lnTo>
                      <a:pt x="1008" y="930"/>
                    </a:lnTo>
                    <a:lnTo>
                      <a:pt x="1008" y="930"/>
                    </a:lnTo>
                    <a:lnTo>
                      <a:pt x="1008" y="930"/>
                    </a:lnTo>
                    <a:lnTo>
                      <a:pt x="1008" y="930"/>
                    </a:lnTo>
                    <a:lnTo>
                      <a:pt x="1008" y="930"/>
                    </a:lnTo>
                    <a:lnTo>
                      <a:pt x="1008" y="930"/>
                    </a:lnTo>
                    <a:lnTo>
                      <a:pt x="1008" y="932"/>
                    </a:lnTo>
                    <a:lnTo>
                      <a:pt x="1008" y="932"/>
                    </a:lnTo>
                    <a:lnTo>
                      <a:pt x="1010" y="932"/>
                    </a:lnTo>
                    <a:lnTo>
                      <a:pt x="1010" y="932"/>
                    </a:lnTo>
                    <a:lnTo>
                      <a:pt x="1010" y="942"/>
                    </a:lnTo>
                    <a:lnTo>
                      <a:pt x="1010" y="942"/>
                    </a:lnTo>
                    <a:lnTo>
                      <a:pt x="1012" y="942"/>
                    </a:lnTo>
                    <a:lnTo>
                      <a:pt x="1012" y="942"/>
                    </a:lnTo>
                    <a:lnTo>
                      <a:pt x="1014" y="946"/>
                    </a:lnTo>
                    <a:lnTo>
                      <a:pt x="1014" y="946"/>
                    </a:lnTo>
                    <a:lnTo>
                      <a:pt x="1014" y="946"/>
                    </a:lnTo>
                    <a:lnTo>
                      <a:pt x="1014" y="946"/>
                    </a:lnTo>
                    <a:lnTo>
                      <a:pt x="1016" y="950"/>
                    </a:lnTo>
                    <a:lnTo>
                      <a:pt x="1016" y="952"/>
                    </a:lnTo>
                    <a:lnTo>
                      <a:pt x="1016" y="952"/>
                    </a:lnTo>
                    <a:lnTo>
                      <a:pt x="1018" y="956"/>
                    </a:lnTo>
                    <a:lnTo>
                      <a:pt x="1022" y="958"/>
                    </a:lnTo>
                    <a:lnTo>
                      <a:pt x="1022" y="958"/>
                    </a:lnTo>
                    <a:lnTo>
                      <a:pt x="1024" y="960"/>
                    </a:lnTo>
                    <a:lnTo>
                      <a:pt x="1024" y="960"/>
                    </a:lnTo>
                    <a:lnTo>
                      <a:pt x="1024" y="960"/>
                    </a:lnTo>
                    <a:lnTo>
                      <a:pt x="1024" y="960"/>
                    </a:lnTo>
                    <a:lnTo>
                      <a:pt x="1026" y="960"/>
                    </a:lnTo>
                    <a:lnTo>
                      <a:pt x="1026" y="960"/>
                    </a:lnTo>
                    <a:lnTo>
                      <a:pt x="1026" y="962"/>
                    </a:lnTo>
                    <a:lnTo>
                      <a:pt x="1026" y="962"/>
                    </a:lnTo>
                    <a:lnTo>
                      <a:pt x="1028" y="962"/>
                    </a:lnTo>
                    <a:lnTo>
                      <a:pt x="1028" y="962"/>
                    </a:lnTo>
                    <a:lnTo>
                      <a:pt x="1028" y="962"/>
                    </a:lnTo>
                    <a:lnTo>
                      <a:pt x="1028" y="962"/>
                    </a:lnTo>
                    <a:lnTo>
                      <a:pt x="1030" y="962"/>
                    </a:lnTo>
                    <a:lnTo>
                      <a:pt x="1030" y="962"/>
                    </a:lnTo>
                    <a:lnTo>
                      <a:pt x="1030" y="964"/>
                    </a:lnTo>
                    <a:lnTo>
                      <a:pt x="1030" y="964"/>
                    </a:lnTo>
                    <a:lnTo>
                      <a:pt x="1032" y="966"/>
                    </a:lnTo>
                    <a:lnTo>
                      <a:pt x="1032" y="966"/>
                    </a:lnTo>
                    <a:lnTo>
                      <a:pt x="1034" y="962"/>
                    </a:lnTo>
                    <a:lnTo>
                      <a:pt x="1034" y="962"/>
                    </a:lnTo>
                    <a:lnTo>
                      <a:pt x="1040" y="962"/>
                    </a:lnTo>
                    <a:lnTo>
                      <a:pt x="1040" y="962"/>
                    </a:lnTo>
                    <a:lnTo>
                      <a:pt x="1038" y="956"/>
                    </a:lnTo>
                    <a:lnTo>
                      <a:pt x="1038" y="956"/>
                    </a:lnTo>
                    <a:lnTo>
                      <a:pt x="1038" y="956"/>
                    </a:lnTo>
                    <a:lnTo>
                      <a:pt x="1038" y="956"/>
                    </a:lnTo>
                    <a:lnTo>
                      <a:pt x="1036" y="954"/>
                    </a:lnTo>
                    <a:lnTo>
                      <a:pt x="1036" y="954"/>
                    </a:lnTo>
                    <a:lnTo>
                      <a:pt x="1036" y="954"/>
                    </a:lnTo>
                    <a:lnTo>
                      <a:pt x="1036" y="954"/>
                    </a:lnTo>
                    <a:lnTo>
                      <a:pt x="1036" y="952"/>
                    </a:lnTo>
                    <a:lnTo>
                      <a:pt x="1036" y="952"/>
                    </a:lnTo>
                    <a:lnTo>
                      <a:pt x="1034" y="950"/>
                    </a:lnTo>
                    <a:lnTo>
                      <a:pt x="1034" y="950"/>
                    </a:lnTo>
                    <a:lnTo>
                      <a:pt x="1034" y="948"/>
                    </a:lnTo>
                    <a:lnTo>
                      <a:pt x="1034" y="948"/>
                    </a:lnTo>
                    <a:lnTo>
                      <a:pt x="1032" y="948"/>
                    </a:lnTo>
                    <a:lnTo>
                      <a:pt x="1032" y="948"/>
                    </a:lnTo>
                    <a:lnTo>
                      <a:pt x="1034" y="934"/>
                    </a:lnTo>
                    <a:lnTo>
                      <a:pt x="1034" y="934"/>
                    </a:lnTo>
                    <a:lnTo>
                      <a:pt x="1032" y="934"/>
                    </a:lnTo>
                    <a:lnTo>
                      <a:pt x="1032" y="934"/>
                    </a:lnTo>
                    <a:lnTo>
                      <a:pt x="1034" y="934"/>
                    </a:lnTo>
                    <a:lnTo>
                      <a:pt x="1034" y="934"/>
                    </a:lnTo>
                    <a:lnTo>
                      <a:pt x="1034" y="932"/>
                    </a:lnTo>
                    <a:lnTo>
                      <a:pt x="1034" y="932"/>
                    </a:lnTo>
                    <a:lnTo>
                      <a:pt x="1032" y="932"/>
                    </a:lnTo>
                    <a:lnTo>
                      <a:pt x="1032" y="932"/>
                    </a:lnTo>
                    <a:lnTo>
                      <a:pt x="1032" y="930"/>
                    </a:lnTo>
                    <a:lnTo>
                      <a:pt x="1032" y="930"/>
                    </a:lnTo>
                    <a:lnTo>
                      <a:pt x="1032" y="930"/>
                    </a:lnTo>
                    <a:lnTo>
                      <a:pt x="1032" y="930"/>
                    </a:lnTo>
                    <a:lnTo>
                      <a:pt x="1032" y="928"/>
                    </a:lnTo>
                    <a:lnTo>
                      <a:pt x="1032" y="928"/>
                    </a:lnTo>
                    <a:lnTo>
                      <a:pt x="1030" y="926"/>
                    </a:lnTo>
                    <a:lnTo>
                      <a:pt x="1030" y="926"/>
                    </a:lnTo>
                    <a:lnTo>
                      <a:pt x="1028" y="920"/>
                    </a:lnTo>
                    <a:lnTo>
                      <a:pt x="1028" y="920"/>
                    </a:lnTo>
                    <a:lnTo>
                      <a:pt x="1026" y="920"/>
                    </a:lnTo>
                    <a:lnTo>
                      <a:pt x="1026" y="920"/>
                    </a:lnTo>
                    <a:lnTo>
                      <a:pt x="1026" y="918"/>
                    </a:lnTo>
                    <a:lnTo>
                      <a:pt x="1026" y="918"/>
                    </a:lnTo>
                    <a:lnTo>
                      <a:pt x="1024" y="918"/>
                    </a:lnTo>
                    <a:lnTo>
                      <a:pt x="1024" y="918"/>
                    </a:lnTo>
                    <a:lnTo>
                      <a:pt x="1024" y="918"/>
                    </a:lnTo>
                    <a:lnTo>
                      <a:pt x="1024" y="918"/>
                    </a:lnTo>
                    <a:lnTo>
                      <a:pt x="1022" y="916"/>
                    </a:lnTo>
                    <a:lnTo>
                      <a:pt x="1022" y="916"/>
                    </a:lnTo>
                    <a:lnTo>
                      <a:pt x="1020" y="912"/>
                    </a:lnTo>
                    <a:lnTo>
                      <a:pt x="1020" y="912"/>
                    </a:lnTo>
                    <a:lnTo>
                      <a:pt x="1020" y="912"/>
                    </a:lnTo>
                    <a:lnTo>
                      <a:pt x="1020" y="912"/>
                    </a:lnTo>
                    <a:lnTo>
                      <a:pt x="1020" y="912"/>
                    </a:lnTo>
                    <a:lnTo>
                      <a:pt x="1020" y="912"/>
                    </a:lnTo>
                    <a:lnTo>
                      <a:pt x="1018" y="910"/>
                    </a:lnTo>
                    <a:lnTo>
                      <a:pt x="1018" y="910"/>
                    </a:lnTo>
                    <a:lnTo>
                      <a:pt x="1016" y="908"/>
                    </a:lnTo>
                    <a:lnTo>
                      <a:pt x="1016" y="904"/>
                    </a:lnTo>
                    <a:lnTo>
                      <a:pt x="1016" y="904"/>
                    </a:lnTo>
                    <a:lnTo>
                      <a:pt x="1012" y="904"/>
                    </a:lnTo>
                    <a:lnTo>
                      <a:pt x="1012" y="904"/>
                    </a:lnTo>
                    <a:lnTo>
                      <a:pt x="1012" y="904"/>
                    </a:lnTo>
                    <a:lnTo>
                      <a:pt x="1012" y="904"/>
                    </a:lnTo>
                    <a:lnTo>
                      <a:pt x="1010" y="902"/>
                    </a:lnTo>
                    <a:lnTo>
                      <a:pt x="1008" y="900"/>
                    </a:lnTo>
                    <a:lnTo>
                      <a:pt x="1006" y="892"/>
                    </a:lnTo>
                    <a:lnTo>
                      <a:pt x="1006" y="892"/>
                    </a:lnTo>
                    <a:lnTo>
                      <a:pt x="1004" y="892"/>
                    </a:lnTo>
                    <a:lnTo>
                      <a:pt x="1004" y="892"/>
                    </a:lnTo>
                    <a:lnTo>
                      <a:pt x="1002" y="888"/>
                    </a:lnTo>
                    <a:lnTo>
                      <a:pt x="1002" y="886"/>
                    </a:lnTo>
                    <a:lnTo>
                      <a:pt x="1002" y="886"/>
                    </a:lnTo>
                    <a:lnTo>
                      <a:pt x="1002" y="886"/>
                    </a:lnTo>
                    <a:lnTo>
                      <a:pt x="1002" y="886"/>
                    </a:lnTo>
                    <a:lnTo>
                      <a:pt x="1000" y="886"/>
                    </a:lnTo>
                    <a:lnTo>
                      <a:pt x="1000" y="886"/>
                    </a:lnTo>
                    <a:lnTo>
                      <a:pt x="998" y="882"/>
                    </a:lnTo>
                    <a:lnTo>
                      <a:pt x="998" y="876"/>
                    </a:lnTo>
                    <a:lnTo>
                      <a:pt x="998" y="876"/>
                    </a:lnTo>
                    <a:lnTo>
                      <a:pt x="1000" y="876"/>
                    </a:lnTo>
                    <a:lnTo>
                      <a:pt x="1000" y="876"/>
                    </a:lnTo>
                    <a:lnTo>
                      <a:pt x="1000" y="874"/>
                    </a:lnTo>
                    <a:lnTo>
                      <a:pt x="1000" y="874"/>
                    </a:lnTo>
                    <a:lnTo>
                      <a:pt x="1000" y="874"/>
                    </a:lnTo>
                    <a:lnTo>
                      <a:pt x="1000" y="874"/>
                    </a:lnTo>
                    <a:lnTo>
                      <a:pt x="1000" y="870"/>
                    </a:lnTo>
                    <a:lnTo>
                      <a:pt x="1000" y="870"/>
                    </a:lnTo>
                    <a:lnTo>
                      <a:pt x="1002" y="870"/>
                    </a:lnTo>
                    <a:lnTo>
                      <a:pt x="1002" y="870"/>
                    </a:lnTo>
                    <a:lnTo>
                      <a:pt x="1002" y="868"/>
                    </a:lnTo>
                    <a:lnTo>
                      <a:pt x="1002" y="868"/>
                    </a:lnTo>
                    <a:lnTo>
                      <a:pt x="1002" y="868"/>
                    </a:lnTo>
                    <a:lnTo>
                      <a:pt x="1002" y="868"/>
                    </a:lnTo>
                    <a:lnTo>
                      <a:pt x="1002" y="862"/>
                    </a:lnTo>
                    <a:lnTo>
                      <a:pt x="1002" y="862"/>
                    </a:lnTo>
                    <a:lnTo>
                      <a:pt x="1002" y="862"/>
                    </a:lnTo>
                    <a:lnTo>
                      <a:pt x="1002" y="862"/>
                    </a:lnTo>
                    <a:lnTo>
                      <a:pt x="1002" y="858"/>
                    </a:lnTo>
                    <a:lnTo>
                      <a:pt x="1002" y="858"/>
                    </a:lnTo>
                    <a:lnTo>
                      <a:pt x="1004" y="858"/>
                    </a:lnTo>
                    <a:lnTo>
                      <a:pt x="1004" y="858"/>
                    </a:lnTo>
                    <a:lnTo>
                      <a:pt x="1004" y="854"/>
                    </a:lnTo>
                    <a:lnTo>
                      <a:pt x="1004" y="854"/>
                    </a:lnTo>
                    <a:lnTo>
                      <a:pt x="1004" y="854"/>
                    </a:lnTo>
                    <a:lnTo>
                      <a:pt x="1004" y="854"/>
                    </a:lnTo>
                    <a:lnTo>
                      <a:pt x="1004" y="848"/>
                    </a:lnTo>
                    <a:lnTo>
                      <a:pt x="1004" y="848"/>
                    </a:lnTo>
                    <a:lnTo>
                      <a:pt x="1006" y="844"/>
                    </a:lnTo>
                    <a:lnTo>
                      <a:pt x="1006" y="844"/>
                    </a:lnTo>
                    <a:lnTo>
                      <a:pt x="1004" y="844"/>
                    </a:lnTo>
                    <a:lnTo>
                      <a:pt x="1004" y="844"/>
                    </a:lnTo>
                    <a:lnTo>
                      <a:pt x="1004" y="840"/>
                    </a:lnTo>
                    <a:lnTo>
                      <a:pt x="1004" y="840"/>
                    </a:lnTo>
                    <a:lnTo>
                      <a:pt x="1006" y="840"/>
                    </a:lnTo>
                    <a:lnTo>
                      <a:pt x="1006" y="840"/>
                    </a:lnTo>
                    <a:lnTo>
                      <a:pt x="1006" y="838"/>
                    </a:lnTo>
                    <a:lnTo>
                      <a:pt x="1006" y="838"/>
                    </a:lnTo>
                    <a:lnTo>
                      <a:pt x="1008" y="838"/>
                    </a:lnTo>
                    <a:lnTo>
                      <a:pt x="1008" y="838"/>
                    </a:lnTo>
                    <a:lnTo>
                      <a:pt x="1008" y="840"/>
                    </a:lnTo>
                    <a:lnTo>
                      <a:pt x="1008" y="840"/>
                    </a:lnTo>
                    <a:lnTo>
                      <a:pt x="1012" y="840"/>
                    </a:lnTo>
                    <a:lnTo>
                      <a:pt x="1012" y="840"/>
                    </a:lnTo>
                    <a:lnTo>
                      <a:pt x="1012" y="840"/>
                    </a:lnTo>
                    <a:lnTo>
                      <a:pt x="1012" y="840"/>
                    </a:lnTo>
                    <a:lnTo>
                      <a:pt x="1014" y="846"/>
                    </a:lnTo>
                    <a:lnTo>
                      <a:pt x="1014" y="846"/>
                    </a:lnTo>
                    <a:lnTo>
                      <a:pt x="1018" y="846"/>
                    </a:lnTo>
                    <a:lnTo>
                      <a:pt x="1018" y="846"/>
                    </a:lnTo>
                    <a:lnTo>
                      <a:pt x="1018" y="846"/>
                    </a:lnTo>
                    <a:lnTo>
                      <a:pt x="1018" y="846"/>
                    </a:lnTo>
                    <a:lnTo>
                      <a:pt x="1020" y="850"/>
                    </a:lnTo>
                    <a:lnTo>
                      <a:pt x="1024" y="854"/>
                    </a:lnTo>
                    <a:lnTo>
                      <a:pt x="1024" y="854"/>
                    </a:lnTo>
                    <a:lnTo>
                      <a:pt x="1024" y="854"/>
                    </a:lnTo>
                    <a:lnTo>
                      <a:pt x="1024" y="854"/>
                    </a:lnTo>
                    <a:lnTo>
                      <a:pt x="1026" y="854"/>
                    </a:lnTo>
                    <a:lnTo>
                      <a:pt x="1026" y="854"/>
                    </a:lnTo>
                    <a:lnTo>
                      <a:pt x="1028" y="860"/>
                    </a:lnTo>
                    <a:lnTo>
                      <a:pt x="1030" y="864"/>
                    </a:lnTo>
                    <a:lnTo>
                      <a:pt x="1030" y="864"/>
                    </a:lnTo>
                    <a:lnTo>
                      <a:pt x="1030" y="864"/>
                    </a:lnTo>
                    <a:lnTo>
                      <a:pt x="1030" y="864"/>
                    </a:lnTo>
                    <a:lnTo>
                      <a:pt x="1032" y="868"/>
                    </a:lnTo>
                    <a:lnTo>
                      <a:pt x="1032" y="868"/>
                    </a:lnTo>
                    <a:lnTo>
                      <a:pt x="1036" y="868"/>
                    </a:lnTo>
                    <a:lnTo>
                      <a:pt x="1036" y="868"/>
                    </a:lnTo>
                    <a:lnTo>
                      <a:pt x="1036" y="870"/>
                    </a:lnTo>
                    <a:lnTo>
                      <a:pt x="1036" y="870"/>
                    </a:lnTo>
                    <a:lnTo>
                      <a:pt x="1038" y="872"/>
                    </a:lnTo>
                    <a:lnTo>
                      <a:pt x="1038" y="872"/>
                    </a:lnTo>
                    <a:lnTo>
                      <a:pt x="1038" y="870"/>
                    </a:lnTo>
                    <a:lnTo>
                      <a:pt x="1040" y="870"/>
                    </a:lnTo>
                    <a:lnTo>
                      <a:pt x="1040" y="870"/>
                    </a:lnTo>
                    <a:lnTo>
                      <a:pt x="1040" y="872"/>
                    </a:lnTo>
                    <a:lnTo>
                      <a:pt x="1040" y="872"/>
                    </a:lnTo>
                    <a:lnTo>
                      <a:pt x="1042" y="874"/>
                    </a:lnTo>
                    <a:lnTo>
                      <a:pt x="1044" y="876"/>
                    </a:lnTo>
                    <a:lnTo>
                      <a:pt x="1044" y="880"/>
                    </a:lnTo>
                    <a:lnTo>
                      <a:pt x="1044" y="880"/>
                    </a:lnTo>
                    <a:lnTo>
                      <a:pt x="1044" y="880"/>
                    </a:lnTo>
                    <a:lnTo>
                      <a:pt x="1044" y="880"/>
                    </a:lnTo>
                    <a:lnTo>
                      <a:pt x="1044" y="880"/>
                    </a:lnTo>
                    <a:lnTo>
                      <a:pt x="1044" y="880"/>
                    </a:lnTo>
                    <a:lnTo>
                      <a:pt x="1042" y="880"/>
                    </a:lnTo>
                    <a:lnTo>
                      <a:pt x="1042" y="880"/>
                    </a:lnTo>
                    <a:lnTo>
                      <a:pt x="1044" y="888"/>
                    </a:lnTo>
                    <a:lnTo>
                      <a:pt x="1044" y="888"/>
                    </a:lnTo>
                    <a:lnTo>
                      <a:pt x="1046" y="888"/>
                    </a:lnTo>
                    <a:lnTo>
                      <a:pt x="1046" y="888"/>
                    </a:lnTo>
                    <a:lnTo>
                      <a:pt x="1044" y="892"/>
                    </a:lnTo>
                    <a:lnTo>
                      <a:pt x="1044" y="892"/>
                    </a:lnTo>
                    <a:lnTo>
                      <a:pt x="1048" y="890"/>
                    </a:lnTo>
                    <a:lnTo>
                      <a:pt x="1050" y="886"/>
                    </a:lnTo>
                    <a:lnTo>
                      <a:pt x="1050" y="886"/>
                    </a:lnTo>
                    <a:lnTo>
                      <a:pt x="1052" y="886"/>
                    </a:lnTo>
                    <a:lnTo>
                      <a:pt x="1052" y="886"/>
                    </a:lnTo>
                    <a:lnTo>
                      <a:pt x="1052" y="886"/>
                    </a:lnTo>
                    <a:lnTo>
                      <a:pt x="1052" y="886"/>
                    </a:lnTo>
                    <a:lnTo>
                      <a:pt x="1052" y="886"/>
                    </a:lnTo>
                    <a:lnTo>
                      <a:pt x="1052" y="886"/>
                    </a:lnTo>
                    <a:lnTo>
                      <a:pt x="1052" y="884"/>
                    </a:lnTo>
                    <a:lnTo>
                      <a:pt x="1052" y="884"/>
                    </a:lnTo>
                    <a:lnTo>
                      <a:pt x="1052" y="884"/>
                    </a:lnTo>
                    <a:lnTo>
                      <a:pt x="1052" y="884"/>
                    </a:lnTo>
                    <a:lnTo>
                      <a:pt x="1050" y="878"/>
                    </a:lnTo>
                    <a:lnTo>
                      <a:pt x="1050" y="878"/>
                    </a:lnTo>
                    <a:lnTo>
                      <a:pt x="1050" y="878"/>
                    </a:lnTo>
                    <a:lnTo>
                      <a:pt x="1050" y="878"/>
                    </a:lnTo>
                    <a:lnTo>
                      <a:pt x="1050" y="876"/>
                    </a:lnTo>
                    <a:lnTo>
                      <a:pt x="1050" y="876"/>
                    </a:lnTo>
                    <a:lnTo>
                      <a:pt x="1050" y="876"/>
                    </a:lnTo>
                    <a:lnTo>
                      <a:pt x="1050" y="876"/>
                    </a:lnTo>
                    <a:lnTo>
                      <a:pt x="1050" y="876"/>
                    </a:lnTo>
                    <a:lnTo>
                      <a:pt x="1050" y="876"/>
                    </a:lnTo>
                    <a:lnTo>
                      <a:pt x="1050" y="874"/>
                    </a:lnTo>
                    <a:lnTo>
                      <a:pt x="1050" y="874"/>
                    </a:lnTo>
                    <a:lnTo>
                      <a:pt x="1052" y="876"/>
                    </a:lnTo>
                    <a:lnTo>
                      <a:pt x="1052" y="878"/>
                    </a:lnTo>
                    <a:lnTo>
                      <a:pt x="1052" y="878"/>
                    </a:lnTo>
                    <a:lnTo>
                      <a:pt x="1052" y="878"/>
                    </a:lnTo>
                    <a:lnTo>
                      <a:pt x="1052" y="878"/>
                    </a:lnTo>
                    <a:lnTo>
                      <a:pt x="1054" y="882"/>
                    </a:lnTo>
                    <a:lnTo>
                      <a:pt x="1054" y="882"/>
                    </a:lnTo>
                    <a:lnTo>
                      <a:pt x="1056" y="882"/>
                    </a:lnTo>
                    <a:lnTo>
                      <a:pt x="1056" y="882"/>
                    </a:lnTo>
                    <a:lnTo>
                      <a:pt x="1058" y="878"/>
                    </a:lnTo>
                    <a:lnTo>
                      <a:pt x="1058" y="878"/>
                    </a:lnTo>
                    <a:lnTo>
                      <a:pt x="1054" y="876"/>
                    </a:lnTo>
                    <a:lnTo>
                      <a:pt x="1050" y="872"/>
                    </a:lnTo>
                    <a:lnTo>
                      <a:pt x="1050" y="872"/>
                    </a:lnTo>
                    <a:lnTo>
                      <a:pt x="1050" y="872"/>
                    </a:lnTo>
                    <a:lnTo>
                      <a:pt x="1050" y="872"/>
                    </a:lnTo>
                    <a:lnTo>
                      <a:pt x="1054" y="872"/>
                    </a:lnTo>
                    <a:lnTo>
                      <a:pt x="1054" y="872"/>
                    </a:lnTo>
                    <a:lnTo>
                      <a:pt x="1054" y="874"/>
                    </a:lnTo>
                    <a:lnTo>
                      <a:pt x="1054" y="874"/>
                    </a:lnTo>
                    <a:lnTo>
                      <a:pt x="1058" y="874"/>
                    </a:lnTo>
                    <a:lnTo>
                      <a:pt x="1058" y="874"/>
                    </a:lnTo>
                    <a:lnTo>
                      <a:pt x="1058" y="874"/>
                    </a:lnTo>
                    <a:lnTo>
                      <a:pt x="1058" y="874"/>
                    </a:lnTo>
                    <a:lnTo>
                      <a:pt x="1058" y="874"/>
                    </a:lnTo>
                    <a:lnTo>
                      <a:pt x="1058" y="874"/>
                    </a:lnTo>
                    <a:lnTo>
                      <a:pt x="1060" y="874"/>
                    </a:lnTo>
                    <a:lnTo>
                      <a:pt x="1060" y="874"/>
                    </a:lnTo>
                    <a:lnTo>
                      <a:pt x="1060" y="872"/>
                    </a:lnTo>
                    <a:lnTo>
                      <a:pt x="1060" y="872"/>
                    </a:lnTo>
                    <a:lnTo>
                      <a:pt x="1062" y="874"/>
                    </a:lnTo>
                    <a:lnTo>
                      <a:pt x="1062" y="874"/>
                    </a:lnTo>
                    <a:lnTo>
                      <a:pt x="1064" y="874"/>
                    </a:lnTo>
                    <a:lnTo>
                      <a:pt x="1064" y="874"/>
                    </a:lnTo>
                    <a:lnTo>
                      <a:pt x="1062" y="872"/>
                    </a:lnTo>
                    <a:lnTo>
                      <a:pt x="1062" y="872"/>
                    </a:lnTo>
                    <a:lnTo>
                      <a:pt x="1066" y="872"/>
                    </a:lnTo>
                    <a:lnTo>
                      <a:pt x="1066" y="872"/>
                    </a:lnTo>
                    <a:lnTo>
                      <a:pt x="1066" y="872"/>
                    </a:lnTo>
                    <a:lnTo>
                      <a:pt x="1066" y="872"/>
                    </a:lnTo>
                    <a:lnTo>
                      <a:pt x="1068" y="872"/>
                    </a:lnTo>
                    <a:lnTo>
                      <a:pt x="1068" y="872"/>
                    </a:lnTo>
                    <a:lnTo>
                      <a:pt x="1070" y="870"/>
                    </a:lnTo>
                    <a:lnTo>
                      <a:pt x="1070" y="870"/>
                    </a:lnTo>
                    <a:lnTo>
                      <a:pt x="1070" y="868"/>
                    </a:lnTo>
                    <a:lnTo>
                      <a:pt x="1070" y="868"/>
                    </a:lnTo>
                    <a:lnTo>
                      <a:pt x="1070" y="868"/>
                    </a:lnTo>
                    <a:lnTo>
                      <a:pt x="1070" y="868"/>
                    </a:lnTo>
                    <a:lnTo>
                      <a:pt x="1070" y="868"/>
                    </a:lnTo>
                    <a:lnTo>
                      <a:pt x="1070" y="868"/>
                    </a:lnTo>
                    <a:lnTo>
                      <a:pt x="1072" y="868"/>
                    </a:lnTo>
                    <a:lnTo>
                      <a:pt x="1072" y="868"/>
                    </a:lnTo>
                    <a:lnTo>
                      <a:pt x="1074" y="866"/>
                    </a:lnTo>
                    <a:lnTo>
                      <a:pt x="1074" y="866"/>
                    </a:lnTo>
                    <a:lnTo>
                      <a:pt x="1076" y="866"/>
                    </a:lnTo>
                    <a:lnTo>
                      <a:pt x="1076" y="866"/>
                    </a:lnTo>
                    <a:lnTo>
                      <a:pt x="1076" y="866"/>
                    </a:lnTo>
                    <a:lnTo>
                      <a:pt x="1076" y="866"/>
                    </a:lnTo>
                    <a:lnTo>
                      <a:pt x="1078" y="864"/>
                    </a:lnTo>
                    <a:lnTo>
                      <a:pt x="1078" y="864"/>
                    </a:lnTo>
                    <a:lnTo>
                      <a:pt x="1080" y="860"/>
                    </a:lnTo>
                    <a:lnTo>
                      <a:pt x="1080" y="860"/>
                    </a:lnTo>
                    <a:lnTo>
                      <a:pt x="1080" y="860"/>
                    </a:lnTo>
                    <a:lnTo>
                      <a:pt x="1080" y="860"/>
                    </a:lnTo>
                    <a:lnTo>
                      <a:pt x="1082" y="856"/>
                    </a:lnTo>
                    <a:lnTo>
                      <a:pt x="1082" y="856"/>
                    </a:lnTo>
                    <a:lnTo>
                      <a:pt x="1084" y="856"/>
                    </a:lnTo>
                    <a:lnTo>
                      <a:pt x="1084" y="856"/>
                    </a:lnTo>
                    <a:lnTo>
                      <a:pt x="1082" y="852"/>
                    </a:lnTo>
                    <a:lnTo>
                      <a:pt x="1082" y="850"/>
                    </a:lnTo>
                    <a:lnTo>
                      <a:pt x="1082" y="850"/>
                    </a:lnTo>
                    <a:lnTo>
                      <a:pt x="1082" y="848"/>
                    </a:lnTo>
                    <a:lnTo>
                      <a:pt x="1084" y="848"/>
                    </a:lnTo>
                    <a:lnTo>
                      <a:pt x="1084" y="848"/>
                    </a:lnTo>
                    <a:lnTo>
                      <a:pt x="1084" y="844"/>
                    </a:lnTo>
                    <a:lnTo>
                      <a:pt x="1084" y="844"/>
                    </a:lnTo>
                    <a:lnTo>
                      <a:pt x="1084" y="844"/>
                    </a:lnTo>
                    <a:lnTo>
                      <a:pt x="1084" y="844"/>
                    </a:lnTo>
                    <a:lnTo>
                      <a:pt x="1082" y="840"/>
                    </a:lnTo>
                    <a:lnTo>
                      <a:pt x="1082" y="840"/>
                    </a:lnTo>
                    <a:lnTo>
                      <a:pt x="1082" y="840"/>
                    </a:lnTo>
                    <a:lnTo>
                      <a:pt x="1082" y="840"/>
                    </a:lnTo>
                    <a:lnTo>
                      <a:pt x="1082" y="838"/>
                    </a:lnTo>
                    <a:lnTo>
                      <a:pt x="1082" y="838"/>
                    </a:lnTo>
                    <a:lnTo>
                      <a:pt x="1082" y="838"/>
                    </a:lnTo>
                    <a:lnTo>
                      <a:pt x="1082" y="838"/>
                    </a:lnTo>
                    <a:lnTo>
                      <a:pt x="1082" y="832"/>
                    </a:lnTo>
                    <a:lnTo>
                      <a:pt x="1082" y="832"/>
                    </a:lnTo>
                    <a:lnTo>
                      <a:pt x="1080" y="832"/>
                    </a:lnTo>
                    <a:lnTo>
                      <a:pt x="1080" y="832"/>
                    </a:lnTo>
                    <a:lnTo>
                      <a:pt x="1080" y="828"/>
                    </a:lnTo>
                    <a:lnTo>
                      <a:pt x="1080" y="828"/>
                    </a:lnTo>
                    <a:lnTo>
                      <a:pt x="1078" y="826"/>
                    </a:lnTo>
                    <a:lnTo>
                      <a:pt x="1078" y="826"/>
                    </a:lnTo>
                    <a:lnTo>
                      <a:pt x="1078" y="822"/>
                    </a:lnTo>
                    <a:lnTo>
                      <a:pt x="1078" y="822"/>
                    </a:lnTo>
                    <a:lnTo>
                      <a:pt x="1076" y="822"/>
                    </a:lnTo>
                    <a:lnTo>
                      <a:pt x="1076" y="822"/>
                    </a:lnTo>
                    <a:lnTo>
                      <a:pt x="1076" y="820"/>
                    </a:lnTo>
                    <a:lnTo>
                      <a:pt x="1076" y="820"/>
                    </a:lnTo>
                    <a:lnTo>
                      <a:pt x="1074" y="818"/>
                    </a:lnTo>
                    <a:lnTo>
                      <a:pt x="1072" y="816"/>
                    </a:lnTo>
                    <a:lnTo>
                      <a:pt x="1072" y="816"/>
                    </a:lnTo>
                    <a:lnTo>
                      <a:pt x="1072" y="810"/>
                    </a:lnTo>
                    <a:lnTo>
                      <a:pt x="1072" y="810"/>
                    </a:lnTo>
                    <a:lnTo>
                      <a:pt x="1070" y="810"/>
                    </a:lnTo>
                    <a:lnTo>
                      <a:pt x="1070" y="808"/>
                    </a:lnTo>
                    <a:lnTo>
                      <a:pt x="1070" y="808"/>
                    </a:lnTo>
                    <a:lnTo>
                      <a:pt x="1068" y="808"/>
                    </a:lnTo>
                    <a:lnTo>
                      <a:pt x="1068" y="808"/>
                    </a:lnTo>
                    <a:lnTo>
                      <a:pt x="1068" y="806"/>
                    </a:lnTo>
                    <a:lnTo>
                      <a:pt x="1068" y="806"/>
                    </a:lnTo>
                    <a:lnTo>
                      <a:pt x="1066" y="806"/>
                    </a:lnTo>
                    <a:lnTo>
                      <a:pt x="1066" y="806"/>
                    </a:lnTo>
                    <a:lnTo>
                      <a:pt x="1066" y="806"/>
                    </a:lnTo>
                    <a:lnTo>
                      <a:pt x="1066" y="806"/>
                    </a:lnTo>
                    <a:lnTo>
                      <a:pt x="1066" y="806"/>
                    </a:lnTo>
                    <a:lnTo>
                      <a:pt x="1066" y="806"/>
                    </a:lnTo>
                    <a:lnTo>
                      <a:pt x="1066" y="804"/>
                    </a:lnTo>
                    <a:lnTo>
                      <a:pt x="1066" y="804"/>
                    </a:lnTo>
                    <a:lnTo>
                      <a:pt x="1064" y="804"/>
                    </a:lnTo>
                    <a:lnTo>
                      <a:pt x="1064" y="804"/>
                    </a:lnTo>
                    <a:lnTo>
                      <a:pt x="1064" y="802"/>
                    </a:lnTo>
                    <a:lnTo>
                      <a:pt x="1064" y="802"/>
                    </a:lnTo>
                    <a:lnTo>
                      <a:pt x="1064" y="802"/>
                    </a:lnTo>
                    <a:lnTo>
                      <a:pt x="1064" y="802"/>
                    </a:lnTo>
                    <a:lnTo>
                      <a:pt x="1064" y="800"/>
                    </a:lnTo>
                    <a:lnTo>
                      <a:pt x="1064" y="800"/>
                    </a:lnTo>
                    <a:lnTo>
                      <a:pt x="1064" y="800"/>
                    </a:lnTo>
                    <a:lnTo>
                      <a:pt x="1064" y="800"/>
                    </a:lnTo>
                    <a:lnTo>
                      <a:pt x="1062" y="798"/>
                    </a:lnTo>
                    <a:lnTo>
                      <a:pt x="1062" y="798"/>
                    </a:lnTo>
                    <a:lnTo>
                      <a:pt x="1062" y="798"/>
                    </a:lnTo>
                    <a:lnTo>
                      <a:pt x="1062" y="798"/>
                    </a:lnTo>
                    <a:lnTo>
                      <a:pt x="1060" y="796"/>
                    </a:lnTo>
                    <a:lnTo>
                      <a:pt x="1060" y="796"/>
                    </a:lnTo>
                    <a:lnTo>
                      <a:pt x="1058" y="796"/>
                    </a:lnTo>
                    <a:lnTo>
                      <a:pt x="1058" y="796"/>
                    </a:lnTo>
                    <a:lnTo>
                      <a:pt x="1058" y="796"/>
                    </a:lnTo>
                    <a:lnTo>
                      <a:pt x="1058" y="796"/>
                    </a:lnTo>
                    <a:lnTo>
                      <a:pt x="1056" y="794"/>
                    </a:lnTo>
                    <a:lnTo>
                      <a:pt x="1056" y="794"/>
                    </a:lnTo>
                    <a:lnTo>
                      <a:pt x="1056" y="792"/>
                    </a:lnTo>
                    <a:lnTo>
                      <a:pt x="1056" y="792"/>
                    </a:lnTo>
                    <a:lnTo>
                      <a:pt x="1056" y="792"/>
                    </a:lnTo>
                    <a:lnTo>
                      <a:pt x="1056" y="792"/>
                    </a:lnTo>
                    <a:lnTo>
                      <a:pt x="1056" y="790"/>
                    </a:lnTo>
                    <a:lnTo>
                      <a:pt x="1056" y="790"/>
                    </a:lnTo>
                    <a:lnTo>
                      <a:pt x="1052" y="788"/>
                    </a:lnTo>
                    <a:lnTo>
                      <a:pt x="1052" y="788"/>
                    </a:lnTo>
                    <a:lnTo>
                      <a:pt x="1052" y="788"/>
                    </a:lnTo>
                    <a:lnTo>
                      <a:pt x="1052" y="788"/>
                    </a:lnTo>
                    <a:lnTo>
                      <a:pt x="1052" y="788"/>
                    </a:lnTo>
                    <a:lnTo>
                      <a:pt x="1052" y="788"/>
                    </a:lnTo>
                    <a:lnTo>
                      <a:pt x="1052" y="786"/>
                    </a:lnTo>
                    <a:lnTo>
                      <a:pt x="1052" y="786"/>
                    </a:lnTo>
                    <a:lnTo>
                      <a:pt x="1050" y="786"/>
                    </a:lnTo>
                    <a:lnTo>
                      <a:pt x="1050" y="786"/>
                    </a:lnTo>
                    <a:lnTo>
                      <a:pt x="1050" y="784"/>
                    </a:lnTo>
                    <a:lnTo>
                      <a:pt x="1050" y="784"/>
                    </a:lnTo>
                    <a:lnTo>
                      <a:pt x="1050" y="784"/>
                    </a:lnTo>
                    <a:lnTo>
                      <a:pt x="1050" y="784"/>
                    </a:lnTo>
                    <a:lnTo>
                      <a:pt x="1050" y="782"/>
                    </a:lnTo>
                    <a:lnTo>
                      <a:pt x="1050" y="782"/>
                    </a:lnTo>
                    <a:lnTo>
                      <a:pt x="1050" y="782"/>
                    </a:lnTo>
                    <a:lnTo>
                      <a:pt x="1050" y="782"/>
                    </a:lnTo>
                    <a:lnTo>
                      <a:pt x="1050" y="780"/>
                    </a:lnTo>
                    <a:lnTo>
                      <a:pt x="1050" y="778"/>
                    </a:lnTo>
                    <a:lnTo>
                      <a:pt x="1050" y="778"/>
                    </a:lnTo>
                    <a:lnTo>
                      <a:pt x="1050" y="772"/>
                    </a:lnTo>
                    <a:lnTo>
                      <a:pt x="1050" y="772"/>
                    </a:lnTo>
                    <a:lnTo>
                      <a:pt x="1052" y="772"/>
                    </a:lnTo>
                    <a:lnTo>
                      <a:pt x="1052" y="772"/>
                    </a:lnTo>
                    <a:lnTo>
                      <a:pt x="1052" y="770"/>
                    </a:lnTo>
                    <a:lnTo>
                      <a:pt x="1052" y="770"/>
                    </a:lnTo>
                    <a:lnTo>
                      <a:pt x="1054" y="770"/>
                    </a:lnTo>
                    <a:lnTo>
                      <a:pt x="1054" y="770"/>
                    </a:lnTo>
                    <a:lnTo>
                      <a:pt x="1054" y="768"/>
                    </a:lnTo>
                    <a:lnTo>
                      <a:pt x="1054" y="768"/>
                    </a:lnTo>
                    <a:lnTo>
                      <a:pt x="1056" y="768"/>
                    </a:lnTo>
                    <a:lnTo>
                      <a:pt x="1056" y="768"/>
                    </a:lnTo>
                    <a:lnTo>
                      <a:pt x="1056" y="766"/>
                    </a:lnTo>
                    <a:lnTo>
                      <a:pt x="1056" y="766"/>
                    </a:lnTo>
                    <a:lnTo>
                      <a:pt x="1058" y="766"/>
                    </a:lnTo>
                    <a:lnTo>
                      <a:pt x="1058" y="766"/>
                    </a:lnTo>
                    <a:lnTo>
                      <a:pt x="1058" y="764"/>
                    </a:lnTo>
                    <a:lnTo>
                      <a:pt x="1058" y="764"/>
                    </a:lnTo>
                    <a:lnTo>
                      <a:pt x="1060" y="764"/>
                    </a:lnTo>
                    <a:lnTo>
                      <a:pt x="1060" y="764"/>
                    </a:lnTo>
                    <a:lnTo>
                      <a:pt x="1060" y="762"/>
                    </a:lnTo>
                    <a:lnTo>
                      <a:pt x="1060" y="762"/>
                    </a:lnTo>
                    <a:lnTo>
                      <a:pt x="1062" y="760"/>
                    </a:lnTo>
                    <a:lnTo>
                      <a:pt x="1062" y="760"/>
                    </a:lnTo>
                    <a:lnTo>
                      <a:pt x="1062" y="758"/>
                    </a:lnTo>
                    <a:lnTo>
                      <a:pt x="1062" y="758"/>
                    </a:lnTo>
                    <a:lnTo>
                      <a:pt x="1066" y="758"/>
                    </a:lnTo>
                    <a:lnTo>
                      <a:pt x="1066" y="758"/>
                    </a:lnTo>
                    <a:lnTo>
                      <a:pt x="1068" y="754"/>
                    </a:lnTo>
                    <a:lnTo>
                      <a:pt x="1068" y="754"/>
                    </a:lnTo>
                    <a:lnTo>
                      <a:pt x="1072" y="752"/>
                    </a:lnTo>
                    <a:lnTo>
                      <a:pt x="1074" y="750"/>
                    </a:lnTo>
                    <a:lnTo>
                      <a:pt x="1074" y="750"/>
                    </a:lnTo>
                    <a:lnTo>
                      <a:pt x="1078" y="750"/>
                    </a:lnTo>
                    <a:lnTo>
                      <a:pt x="1078" y="750"/>
                    </a:lnTo>
                    <a:lnTo>
                      <a:pt x="1078" y="748"/>
                    </a:lnTo>
                    <a:lnTo>
                      <a:pt x="1078" y="748"/>
                    </a:lnTo>
                    <a:lnTo>
                      <a:pt x="1080" y="750"/>
                    </a:lnTo>
                    <a:lnTo>
                      <a:pt x="1080" y="750"/>
                    </a:lnTo>
                    <a:lnTo>
                      <a:pt x="1080" y="750"/>
                    </a:lnTo>
                    <a:lnTo>
                      <a:pt x="1080" y="750"/>
                    </a:lnTo>
                    <a:lnTo>
                      <a:pt x="1084" y="750"/>
                    </a:lnTo>
                    <a:lnTo>
                      <a:pt x="1084" y="750"/>
                    </a:lnTo>
                    <a:lnTo>
                      <a:pt x="1084" y="750"/>
                    </a:lnTo>
                    <a:lnTo>
                      <a:pt x="1084" y="750"/>
                    </a:lnTo>
                    <a:lnTo>
                      <a:pt x="1084" y="750"/>
                    </a:lnTo>
                    <a:lnTo>
                      <a:pt x="1084" y="750"/>
                    </a:lnTo>
                    <a:lnTo>
                      <a:pt x="1084" y="760"/>
                    </a:lnTo>
                    <a:lnTo>
                      <a:pt x="1084" y="760"/>
                    </a:lnTo>
                    <a:lnTo>
                      <a:pt x="1084" y="760"/>
                    </a:lnTo>
                    <a:lnTo>
                      <a:pt x="1084" y="760"/>
                    </a:lnTo>
                    <a:lnTo>
                      <a:pt x="1086" y="766"/>
                    </a:lnTo>
                    <a:lnTo>
                      <a:pt x="1086" y="766"/>
                    </a:lnTo>
                    <a:lnTo>
                      <a:pt x="1092" y="764"/>
                    </a:lnTo>
                    <a:lnTo>
                      <a:pt x="1092" y="764"/>
                    </a:lnTo>
                    <a:lnTo>
                      <a:pt x="1092" y="764"/>
                    </a:lnTo>
                    <a:lnTo>
                      <a:pt x="1092" y="764"/>
                    </a:lnTo>
                    <a:lnTo>
                      <a:pt x="1090" y="760"/>
                    </a:lnTo>
                    <a:lnTo>
                      <a:pt x="1090" y="760"/>
                    </a:lnTo>
                    <a:lnTo>
                      <a:pt x="1090" y="760"/>
                    </a:lnTo>
                    <a:lnTo>
                      <a:pt x="1088" y="760"/>
                    </a:lnTo>
                    <a:lnTo>
                      <a:pt x="1088" y="760"/>
                    </a:lnTo>
                    <a:lnTo>
                      <a:pt x="1088" y="758"/>
                    </a:lnTo>
                    <a:lnTo>
                      <a:pt x="1088" y="758"/>
                    </a:lnTo>
                    <a:lnTo>
                      <a:pt x="1090" y="758"/>
                    </a:lnTo>
                    <a:lnTo>
                      <a:pt x="1090" y="758"/>
                    </a:lnTo>
                    <a:lnTo>
                      <a:pt x="1090" y="758"/>
                    </a:lnTo>
                    <a:lnTo>
                      <a:pt x="1090" y="758"/>
                    </a:lnTo>
                    <a:lnTo>
                      <a:pt x="1092" y="758"/>
                    </a:lnTo>
                    <a:lnTo>
                      <a:pt x="1092" y="758"/>
                    </a:lnTo>
                    <a:lnTo>
                      <a:pt x="1092" y="756"/>
                    </a:lnTo>
                    <a:lnTo>
                      <a:pt x="1092" y="756"/>
                    </a:lnTo>
                    <a:lnTo>
                      <a:pt x="1096" y="754"/>
                    </a:lnTo>
                    <a:lnTo>
                      <a:pt x="1098" y="750"/>
                    </a:lnTo>
                    <a:lnTo>
                      <a:pt x="1098" y="750"/>
                    </a:lnTo>
                    <a:lnTo>
                      <a:pt x="1100" y="750"/>
                    </a:lnTo>
                    <a:lnTo>
                      <a:pt x="1100" y="750"/>
                    </a:lnTo>
                    <a:lnTo>
                      <a:pt x="1100" y="748"/>
                    </a:lnTo>
                    <a:lnTo>
                      <a:pt x="1100" y="748"/>
                    </a:lnTo>
                    <a:lnTo>
                      <a:pt x="1102" y="750"/>
                    </a:lnTo>
                    <a:lnTo>
                      <a:pt x="1102" y="750"/>
                    </a:lnTo>
                    <a:lnTo>
                      <a:pt x="1104" y="748"/>
                    </a:lnTo>
                    <a:lnTo>
                      <a:pt x="1104" y="748"/>
                    </a:lnTo>
                    <a:lnTo>
                      <a:pt x="1104" y="746"/>
                    </a:lnTo>
                    <a:lnTo>
                      <a:pt x="1104" y="746"/>
                    </a:lnTo>
                    <a:lnTo>
                      <a:pt x="1106" y="748"/>
                    </a:lnTo>
                    <a:lnTo>
                      <a:pt x="1106" y="748"/>
                    </a:lnTo>
                    <a:lnTo>
                      <a:pt x="1106" y="746"/>
                    </a:lnTo>
                    <a:lnTo>
                      <a:pt x="1106" y="746"/>
                    </a:lnTo>
                    <a:lnTo>
                      <a:pt x="1108" y="746"/>
                    </a:lnTo>
                    <a:lnTo>
                      <a:pt x="1108" y="746"/>
                    </a:lnTo>
                    <a:lnTo>
                      <a:pt x="1108" y="746"/>
                    </a:lnTo>
                    <a:lnTo>
                      <a:pt x="1108" y="746"/>
                    </a:lnTo>
                    <a:lnTo>
                      <a:pt x="1112" y="746"/>
                    </a:lnTo>
                    <a:lnTo>
                      <a:pt x="1112" y="746"/>
                    </a:lnTo>
                    <a:lnTo>
                      <a:pt x="1112" y="746"/>
                    </a:lnTo>
                    <a:lnTo>
                      <a:pt x="1112" y="746"/>
                    </a:lnTo>
                    <a:lnTo>
                      <a:pt x="1112" y="746"/>
                    </a:lnTo>
                    <a:lnTo>
                      <a:pt x="1112" y="746"/>
                    </a:lnTo>
                    <a:lnTo>
                      <a:pt x="1114" y="746"/>
                    </a:lnTo>
                    <a:lnTo>
                      <a:pt x="1114" y="746"/>
                    </a:lnTo>
                    <a:lnTo>
                      <a:pt x="1114" y="746"/>
                    </a:lnTo>
                    <a:lnTo>
                      <a:pt x="1114" y="746"/>
                    </a:lnTo>
                    <a:lnTo>
                      <a:pt x="1116" y="746"/>
                    </a:lnTo>
                    <a:lnTo>
                      <a:pt x="1118" y="742"/>
                    </a:lnTo>
                    <a:lnTo>
                      <a:pt x="1118" y="742"/>
                    </a:lnTo>
                    <a:lnTo>
                      <a:pt x="1120" y="740"/>
                    </a:lnTo>
                    <a:lnTo>
                      <a:pt x="1120" y="738"/>
                    </a:lnTo>
                    <a:lnTo>
                      <a:pt x="1120" y="738"/>
                    </a:lnTo>
                    <a:lnTo>
                      <a:pt x="1122" y="738"/>
                    </a:lnTo>
                    <a:lnTo>
                      <a:pt x="1122" y="738"/>
                    </a:lnTo>
                    <a:lnTo>
                      <a:pt x="1122" y="736"/>
                    </a:lnTo>
                    <a:lnTo>
                      <a:pt x="1122" y="736"/>
                    </a:lnTo>
                    <a:lnTo>
                      <a:pt x="1120" y="736"/>
                    </a:lnTo>
                    <a:lnTo>
                      <a:pt x="1120" y="736"/>
                    </a:lnTo>
                    <a:lnTo>
                      <a:pt x="1120" y="736"/>
                    </a:lnTo>
                    <a:lnTo>
                      <a:pt x="1120" y="736"/>
                    </a:lnTo>
                    <a:lnTo>
                      <a:pt x="1122" y="736"/>
                    </a:lnTo>
                    <a:lnTo>
                      <a:pt x="1122" y="736"/>
                    </a:lnTo>
                    <a:lnTo>
                      <a:pt x="1122" y="738"/>
                    </a:lnTo>
                    <a:lnTo>
                      <a:pt x="1122" y="738"/>
                    </a:lnTo>
                    <a:lnTo>
                      <a:pt x="1124" y="738"/>
                    </a:lnTo>
                    <a:lnTo>
                      <a:pt x="1124" y="738"/>
                    </a:lnTo>
                    <a:lnTo>
                      <a:pt x="1126" y="740"/>
                    </a:lnTo>
                    <a:lnTo>
                      <a:pt x="1126" y="740"/>
                    </a:lnTo>
                    <a:lnTo>
                      <a:pt x="1126" y="740"/>
                    </a:lnTo>
                    <a:lnTo>
                      <a:pt x="1126" y="740"/>
                    </a:lnTo>
                    <a:lnTo>
                      <a:pt x="1128" y="740"/>
                    </a:lnTo>
                    <a:lnTo>
                      <a:pt x="1128" y="740"/>
                    </a:lnTo>
                    <a:lnTo>
                      <a:pt x="1128" y="740"/>
                    </a:lnTo>
                    <a:lnTo>
                      <a:pt x="1128" y="740"/>
                    </a:lnTo>
                    <a:lnTo>
                      <a:pt x="1130" y="740"/>
                    </a:lnTo>
                    <a:lnTo>
                      <a:pt x="1130" y="740"/>
                    </a:lnTo>
                    <a:lnTo>
                      <a:pt x="1130" y="738"/>
                    </a:lnTo>
                    <a:lnTo>
                      <a:pt x="1130" y="738"/>
                    </a:lnTo>
                    <a:lnTo>
                      <a:pt x="1136" y="738"/>
                    </a:lnTo>
                    <a:lnTo>
                      <a:pt x="1136" y="738"/>
                    </a:lnTo>
                    <a:lnTo>
                      <a:pt x="1140" y="738"/>
                    </a:lnTo>
                    <a:lnTo>
                      <a:pt x="1140" y="738"/>
                    </a:lnTo>
                    <a:lnTo>
                      <a:pt x="1142" y="736"/>
                    </a:lnTo>
                    <a:lnTo>
                      <a:pt x="1142" y="736"/>
                    </a:lnTo>
                    <a:lnTo>
                      <a:pt x="1142" y="736"/>
                    </a:lnTo>
                    <a:lnTo>
                      <a:pt x="1142" y="736"/>
                    </a:lnTo>
                    <a:lnTo>
                      <a:pt x="1144" y="732"/>
                    </a:lnTo>
                    <a:lnTo>
                      <a:pt x="1142" y="730"/>
                    </a:lnTo>
                    <a:lnTo>
                      <a:pt x="1142" y="730"/>
                    </a:lnTo>
                    <a:lnTo>
                      <a:pt x="1146" y="728"/>
                    </a:lnTo>
                    <a:lnTo>
                      <a:pt x="1146" y="728"/>
                    </a:lnTo>
                    <a:lnTo>
                      <a:pt x="1148" y="726"/>
                    </a:lnTo>
                    <a:lnTo>
                      <a:pt x="1148" y="726"/>
                    </a:lnTo>
                    <a:lnTo>
                      <a:pt x="1150" y="726"/>
                    </a:lnTo>
                    <a:lnTo>
                      <a:pt x="1150" y="726"/>
                    </a:lnTo>
                    <a:lnTo>
                      <a:pt x="1152" y="724"/>
                    </a:lnTo>
                    <a:lnTo>
                      <a:pt x="1152" y="724"/>
                    </a:lnTo>
                    <a:lnTo>
                      <a:pt x="1152" y="722"/>
                    </a:lnTo>
                    <a:lnTo>
                      <a:pt x="1152" y="722"/>
                    </a:lnTo>
                    <a:lnTo>
                      <a:pt x="1154" y="722"/>
                    </a:lnTo>
                    <a:lnTo>
                      <a:pt x="1154" y="722"/>
                    </a:lnTo>
                    <a:lnTo>
                      <a:pt x="1154" y="722"/>
                    </a:lnTo>
                    <a:lnTo>
                      <a:pt x="1154" y="722"/>
                    </a:lnTo>
                    <a:lnTo>
                      <a:pt x="1156" y="722"/>
                    </a:lnTo>
                    <a:lnTo>
                      <a:pt x="1156" y="720"/>
                    </a:lnTo>
                    <a:lnTo>
                      <a:pt x="1156" y="720"/>
                    </a:lnTo>
                    <a:lnTo>
                      <a:pt x="1156" y="720"/>
                    </a:lnTo>
                    <a:lnTo>
                      <a:pt x="1156" y="720"/>
                    </a:lnTo>
                    <a:lnTo>
                      <a:pt x="1156" y="718"/>
                    </a:lnTo>
                    <a:lnTo>
                      <a:pt x="1156" y="718"/>
                    </a:lnTo>
                    <a:lnTo>
                      <a:pt x="1156" y="718"/>
                    </a:lnTo>
                    <a:lnTo>
                      <a:pt x="1162" y="716"/>
                    </a:lnTo>
                    <a:lnTo>
                      <a:pt x="1162" y="716"/>
                    </a:lnTo>
                    <a:lnTo>
                      <a:pt x="1162" y="714"/>
                    </a:lnTo>
                    <a:lnTo>
                      <a:pt x="1162" y="714"/>
                    </a:lnTo>
                    <a:lnTo>
                      <a:pt x="1166" y="714"/>
                    </a:lnTo>
                    <a:lnTo>
                      <a:pt x="1166" y="714"/>
                    </a:lnTo>
                    <a:lnTo>
                      <a:pt x="1164" y="710"/>
                    </a:lnTo>
                    <a:lnTo>
                      <a:pt x="1164" y="710"/>
                    </a:lnTo>
                    <a:lnTo>
                      <a:pt x="1166" y="710"/>
                    </a:lnTo>
                    <a:lnTo>
                      <a:pt x="1166" y="710"/>
                    </a:lnTo>
                    <a:lnTo>
                      <a:pt x="1166" y="708"/>
                    </a:lnTo>
                    <a:lnTo>
                      <a:pt x="1166" y="708"/>
                    </a:lnTo>
                    <a:lnTo>
                      <a:pt x="1170" y="706"/>
                    </a:lnTo>
                    <a:lnTo>
                      <a:pt x="1170" y="706"/>
                    </a:lnTo>
                    <a:lnTo>
                      <a:pt x="1170" y="706"/>
                    </a:lnTo>
                    <a:lnTo>
                      <a:pt x="1170" y="706"/>
                    </a:lnTo>
                    <a:lnTo>
                      <a:pt x="1172" y="706"/>
                    </a:lnTo>
                    <a:lnTo>
                      <a:pt x="1172" y="706"/>
                    </a:lnTo>
                    <a:lnTo>
                      <a:pt x="1170" y="700"/>
                    </a:lnTo>
                    <a:lnTo>
                      <a:pt x="1170" y="700"/>
                    </a:lnTo>
                    <a:lnTo>
                      <a:pt x="1168" y="698"/>
                    </a:lnTo>
                    <a:lnTo>
                      <a:pt x="1168" y="698"/>
                    </a:lnTo>
                    <a:lnTo>
                      <a:pt x="1168" y="698"/>
                    </a:lnTo>
                    <a:lnTo>
                      <a:pt x="1168" y="698"/>
                    </a:lnTo>
                    <a:lnTo>
                      <a:pt x="1168" y="696"/>
                    </a:lnTo>
                    <a:lnTo>
                      <a:pt x="1168" y="696"/>
                    </a:lnTo>
                    <a:lnTo>
                      <a:pt x="1170" y="696"/>
                    </a:lnTo>
                    <a:lnTo>
                      <a:pt x="1170" y="696"/>
                    </a:lnTo>
                    <a:lnTo>
                      <a:pt x="1170" y="694"/>
                    </a:lnTo>
                    <a:lnTo>
                      <a:pt x="1172" y="692"/>
                    </a:lnTo>
                    <a:lnTo>
                      <a:pt x="1172" y="692"/>
                    </a:lnTo>
                    <a:lnTo>
                      <a:pt x="1174" y="692"/>
                    </a:lnTo>
                    <a:lnTo>
                      <a:pt x="1174" y="692"/>
                    </a:lnTo>
                    <a:lnTo>
                      <a:pt x="1174" y="690"/>
                    </a:lnTo>
                    <a:lnTo>
                      <a:pt x="1176" y="690"/>
                    </a:lnTo>
                    <a:lnTo>
                      <a:pt x="1176" y="690"/>
                    </a:lnTo>
                    <a:lnTo>
                      <a:pt x="1176" y="688"/>
                    </a:lnTo>
                    <a:lnTo>
                      <a:pt x="1176" y="688"/>
                    </a:lnTo>
                    <a:lnTo>
                      <a:pt x="1178" y="686"/>
                    </a:lnTo>
                    <a:lnTo>
                      <a:pt x="1178" y="686"/>
                    </a:lnTo>
                    <a:lnTo>
                      <a:pt x="1178" y="686"/>
                    </a:lnTo>
                    <a:lnTo>
                      <a:pt x="1178" y="686"/>
                    </a:lnTo>
                    <a:lnTo>
                      <a:pt x="1180" y="686"/>
                    </a:lnTo>
                    <a:lnTo>
                      <a:pt x="1180" y="686"/>
                    </a:lnTo>
                    <a:lnTo>
                      <a:pt x="1180" y="682"/>
                    </a:lnTo>
                    <a:lnTo>
                      <a:pt x="1180" y="682"/>
                    </a:lnTo>
                    <a:lnTo>
                      <a:pt x="1182" y="680"/>
                    </a:lnTo>
                    <a:lnTo>
                      <a:pt x="1182" y="680"/>
                    </a:lnTo>
                    <a:lnTo>
                      <a:pt x="1180" y="680"/>
                    </a:lnTo>
                    <a:lnTo>
                      <a:pt x="1180" y="680"/>
                    </a:lnTo>
                    <a:lnTo>
                      <a:pt x="1180" y="678"/>
                    </a:lnTo>
                    <a:lnTo>
                      <a:pt x="1180" y="678"/>
                    </a:lnTo>
                    <a:lnTo>
                      <a:pt x="1184" y="678"/>
                    </a:lnTo>
                    <a:lnTo>
                      <a:pt x="1184" y="678"/>
                    </a:lnTo>
                    <a:lnTo>
                      <a:pt x="1184" y="676"/>
                    </a:lnTo>
                    <a:lnTo>
                      <a:pt x="1184" y="676"/>
                    </a:lnTo>
                    <a:lnTo>
                      <a:pt x="1184" y="676"/>
                    </a:lnTo>
                    <a:lnTo>
                      <a:pt x="1184" y="676"/>
                    </a:lnTo>
                    <a:lnTo>
                      <a:pt x="1184" y="676"/>
                    </a:lnTo>
                    <a:lnTo>
                      <a:pt x="1184" y="676"/>
                    </a:lnTo>
                    <a:lnTo>
                      <a:pt x="1186" y="676"/>
                    </a:lnTo>
                    <a:lnTo>
                      <a:pt x="1188" y="676"/>
                    </a:lnTo>
                    <a:lnTo>
                      <a:pt x="1188" y="676"/>
                    </a:lnTo>
                    <a:lnTo>
                      <a:pt x="1186" y="672"/>
                    </a:lnTo>
                    <a:lnTo>
                      <a:pt x="1186" y="672"/>
                    </a:lnTo>
                    <a:lnTo>
                      <a:pt x="1186" y="672"/>
                    </a:lnTo>
                    <a:lnTo>
                      <a:pt x="1186" y="672"/>
                    </a:lnTo>
                    <a:lnTo>
                      <a:pt x="1186" y="672"/>
                    </a:lnTo>
                    <a:lnTo>
                      <a:pt x="1186" y="670"/>
                    </a:lnTo>
                    <a:lnTo>
                      <a:pt x="1186" y="670"/>
                    </a:lnTo>
                    <a:lnTo>
                      <a:pt x="1186" y="670"/>
                    </a:lnTo>
                    <a:lnTo>
                      <a:pt x="1186" y="664"/>
                    </a:lnTo>
                    <a:lnTo>
                      <a:pt x="1186" y="664"/>
                    </a:lnTo>
                    <a:lnTo>
                      <a:pt x="1190" y="666"/>
                    </a:lnTo>
                    <a:lnTo>
                      <a:pt x="1190" y="666"/>
                    </a:lnTo>
                    <a:lnTo>
                      <a:pt x="1190" y="664"/>
                    </a:lnTo>
                    <a:lnTo>
                      <a:pt x="1190" y="664"/>
                    </a:lnTo>
                    <a:lnTo>
                      <a:pt x="1190" y="664"/>
                    </a:lnTo>
                    <a:lnTo>
                      <a:pt x="1190" y="664"/>
                    </a:lnTo>
                    <a:lnTo>
                      <a:pt x="1190" y="664"/>
                    </a:lnTo>
                    <a:lnTo>
                      <a:pt x="1190" y="662"/>
                    </a:lnTo>
                    <a:lnTo>
                      <a:pt x="1190" y="662"/>
                    </a:lnTo>
                    <a:lnTo>
                      <a:pt x="1190" y="660"/>
                    </a:lnTo>
                    <a:lnTo>
                      <a:pt x="1190" y="660"/>
                    </a:lnTo>
                    <a:lnTo>
                      <a:pt x="1190" y="660"/>
                    </a:lnTo>
                    <a:lnTo>
                      <a:pt x="1190" y="660"/>
                    </a:lnTo>
                    <a:lnTo>
                      <a:pt x="1190" y="660"/>
                    </a:lnTo>
                    <a:lnTo>
                      <a:pt x="1190" y="658"/>
                    </a:lnTo>
                    <a:lnTo>
                      <a:pt x="1190" y="658"/>
                    </a:lnTo>
                    <a:lnTo>
                      <a:pt x="1192" y="656"/>
                    </a:lnTo>
                    <a:lnTo>
                      <a:pt x="1192" y="656"/>
                    </a:lnTo>
                    <a:lnTo>
                      <a:pt x="1192" y="656"/>
                    </a:lnTo>
                    <a:lnTo>
                      <a:pt x="1192" y="656"/>
                    </a:lnTo>
                    <a:lnTo>
                      <a:pt x="1192" y="654"/>
                    </a:lnTo>
                    <a:lnTo>
                      <a:pt x="1192" y="654"/>
                    </a:lnTo>
                    <a:lnTo>
                      <a:pt x="1190" y="654"/>
                    </a:lnTo>
                    <a:lnTo>
                      <a:pt x="1190" y="654"/>
                    </a:lnTo>
                    <a:lnTo>
                      <a:pt x="1188" y="652"/>
                    </a:lnTo>
                    <a:lnTo>
                      <a:pt x="1188" y="652"/>
                    </a:lnTo>
                    <a:lnTo>
                      <a:pt x="1184" y="654"/>
                    </a:lnTo>
                    <a:lnTo>
                      <a:pt x="1182" y="654"/>
                    </a:lnTo>
                    <a:lnTo>
                      <a:pt x="1182" y="652"/>
                    </a:lnTo>
                    <a:lnTo>
                      <a:pt x="1182" y="652"/>
                    </a:lnTo>
                    <a:lnTo>
                      <a:pt x="1180" y="652"/>
                    </a:lnTo>
                    <a:lnTo>
                      <a:pt x="1180" y="652"/>
                    </a:lnTo>
                    <a:lnTo>
                      <a:pt x="1182" y="650"/>
                    </a:lnTo>
                    <a:lnTo>
                      <a:pt x="1184" y="648"/>
                    </a:lnTo>
                    <a:lnTo>
                      <a:pt x="1184" y="648"/>
                    </a:lnTo>
                    <a:lnTo>
                      <a:pt x="1188" y="646"/>
                    </a:lnTo>
                    <a:lnTo>
                      <a:pt x="1188" y="646"/>
                    </a:lnTo>
                    <a:lnTo>
                      <a:pt x="1188" y="642"/>
                    </a:lnTo>
                    <a:lnTo>
                      <a:pt x="1186" y="640"/>
                    </a:lnTo>
                    <a:lnTo>
                      <a:pt x="1186" y="640"/>
                    </a:lnTo>
                    <a:lnTo>
                      <a:pt x="1184" y="640"/>
                    </a:lnTo>
                    <a:lnTo>
                      <a:pt x="1184" y="640"/>
                    </a:lnTo>
                    <a:lnTo>
                      <a:pt x="1184" y="638"/>
                    </a:lnTo>
                    <a:lnTo>
                      <a:pt x="1184" y="638"/>
                    </a:lnTo>
                    <a:lnTo>
                      <a:pt x="1180" y="636"/>
                    </a:lnTo>
                    <a:lnTo>
                      <a:pt x="1180" y="636"/>
                    </a:lnTo>
                    <a:lnTo>
                      <a:pt x="1180" y="638"/>
                    </a:lnTo>
                    <a:lnTo>
                      <a:pt x="1180" y="638"/>
                    </a:lnTo>
                    <a:lnTo>
                      <a:pt x="1178" y="638"/>
                    </a:lnTo>
                    <a:lnTo>
                      <a:pt x="1178" y="638"/>
                    </a:lnTo>
                    <a:lnTo>
                      <a:pt x="1178" y="638"/>
                    </a:lnTo>
                    <a:lnTo>
                      <a:pt x="1178" y="638"/>
                    </a:lnTo>
                    <a:lnTo>
                      <a:pt x="1176" y="638"/>
                    </a:lnTo>
                    <a:lnTo>
                      <a:pt x="1176" y="638"/>
                    </a:lnTo>
                    <a:lnTo>
                      <a:pt x="1174" y="636"/>
                    </a:lnTo>
                    <a:lnTo>
                      <a:pt x="1174" y="636"/>
                    </a:lnTo>
                    <a:lnTo>
                      <a:pt x="1178" y="634"/>
                    </a:lnTo>
                    <a:lnTo>
                      <a:pt x="1180" y="634"/>
                    </a:lnTo>
                    <a:lnTo>
                      <a:pt x="1180" y="634"/>
                    </a:lnTo>
                    <a:lnTo>
                      <a:pt x="1180" y="636"/>
                    </a:lnTo>
                    <a:lnTo>
                      <a:pt x="1180" y="636"/>
                    </a:lnTo>
                    <a:lnTo>
                      <a:pt x="1182" y="636"/>
                    </a:lnTo>
                    <a:lnTo>
                      <a:pt x="1182" y="636"/>
                    </a:lnTo>
                    <a:lnTo>
                      <a:pt x="1182" y="636"/>
                    </a:lnTo>
                    <a:lnTo>
                      <a:pt x="1182" y="636"/>
                    </a:lnTo>
                    <a:lnTo>
                      <a:pt x="1184" y="636"/>
                    </a:lnTo>
                    <a:lnTo>
                      <a:pt x="1184" y="636"/>
                    </a:lnTo>
                    <a:lnTo>
                      <a:pt x="1184" y="632"/>
                    </a:lnTo>
                    <a:lnTo>
                      <a:pt x="1184" y="632"/>
                    </a:lnTo>
                    <a:lnTo>
                      <a:pt x="1182" y="632"/>
                    </a:lnTo>
                    <a:lnTo>
                      <a:pt x="1182" y="632"/>
                    </a:lnTo>
                    <a:lnTo>
                      <a:pt x="1180" y="626"/>
                    </a:lnTo>
                    <a:lnTo>
                      <a:pt x="1180" y="626"/>
                    </a:lnTo>
                    <a:lnTo>
                      <a:pt x="1178" y="626"/>
                    </a:lnTo>
                    <a:lnTo>
                      <a:pt x="1178" y="626"/>
                    </a:lnTo>
                    <a:lnTo>
                      <a:pt x="1174" y="616"/>
                    </a:lnTo>
                    <a:lnTo>
                      <a:pt x="1174" y="616"/>
                    </a:lnTo>
                    <a:lnTo>
                      <a:pt x="1172" y="616"/>
                    </a:lnTo>
                    <a:lnTo>
                      <a:pt x="1172" y="616"/>
                    </a:lnTo>
                    <a:lnTo>
                      <a:pt x="1172" y="616"/>
                    </a:lnTo>
                    <a:lnTo>
                      <a:pt x="1172" y="616"/>
                    </a:lnTo>
                    <a:lnTo>
                      <a:pt x="1170" y="616"/>
                    </a:lnTo>
                    <a:lnTo>
                      <a:pt x="1170" y="616"/>
                    </a:lnTo>
                    <a:lnTo>
                      <a:pt x="1172" y="612"/>
                    </a:lnTo>
                    <a:lnTo>
                      <a:pt x="1172" y="612"/>
                    </a:lnTo>
                    <a:lnTo>
                      <a:pt x="1170" y="610"/>
                    </a:lnTo>
                    <a:lnTo>
                      <a:pt x="1168" y="604"/>
                    </a:lnTo>
                    <a:lnTo>
                      <a:pt x="1168" y="600"/>
                    </a:lnTo>
                    <a:lnTo>
                      <a:pt x="1168" y="596"/>
                    </a:lnTo>
                    <a:lnTo>
                      <a:pt x="1168" y="596"/>
                    </a:lnTo>
                    <a:lnTo>
                      <a:pt x="1174" y="592"/>
                    </a:lnTo>
                    <a:lnTo>
                      <a:pt x="1174" y="592"/>
                    </a:lnTo>
                    <a:lnTo>
                      <a:pt x="1172" y="588"/>
                    </a:lnTo>
                    <a:lnTo>
                      <a:pt x="1172" y="588"/>
                    </a:lnTo>
                    <a:lnTo>
                      <a:pt x="1176" y="586"/>
                    </a:lnTo>
                    <a:lnTo>
                      <a:pt x="1176" y="586"/>
                    </a:lnTo>
                    <a:lnTo>
                      <a:pt x="1176" y="586"/>
                    </a:lnTo>
                    <a:lnTo>
                      <a:pt x="1176" y="586"/>
                    </a:lnTo>
                    <a:lnTo>
                      <a:pt x="1178" y="584"/>
                    </a:lnTo>
                    <a:lnTo>
                      <a:pt x="1178" y="584"/>
                    </a:lnTo>
                    <a:lnTo>
                      <a:pt x="1180" y="582"/>
                    </a:lnTo>
                    <a:lnTo>
                      <a:pt x="1180" y="582"/>
                    </a:lnTo>
                    <a:lnTo>
                      <a:pt x="1184" y="580"/>
                    </a:lnTo>
                    <a:lnTo>
                      <a:pt x="1184" y="580"/>
                    </a:lnTo>
                    <a:lnTo>
                      <a:pt x="1184" y="578"/>
                    </a:lnTo>
                    <a:lnTo>
                      <a:pt x="1184" y="578"/>
                    </a:lnTo>
                    <a:lnTo>
                      <a:pt x="1188" y="578"/>
                    </a:lnTo>
                    <a:lnTo>
                      <a:pt x="1188" y="578"/>
                    </a:lnTo>
                    <a:lnTo>
                      <a:pt x="1190" y="576"/>
                    </a:lnTo>
                    <a:lnTo>
                      <a:pt x="1190" y="576"/>
                    </a:lnTo>
                    <a:lnTo>
                      <a:pt x="1192" y="576"/>
                    </a:lnTo>
                    <a:lnTo>
                      <a:pt x="1192" y="576"/>
                    </a:lnTo>
                    <a:lnTo>
                      <a:pt x="1192" y="576"/>
                    </a:lnTo>
                    <a:lnTo>
                      <a:pt x="1192" y="576"/>
                    </a:lnTo>
                    <a:lnTo>
                      <a:pt x="1194" y="576"/>
                    </a:lnTo>
                    <a:lnTo>
                      <a:pt x="1194" y="576"/>
                    </a:lnTo>
                    <a:lnTo>
                      <a:pt x="1196" y="570"/>
                    </a:lnTo>
                    <a:lnTo>
                      <a:pt x="1196" y="570"/>
                    </a:lnTo>
                    <a:lnTo>
                      <a:pt x="1192" y="568"/>
                    </a:lnTo>
                    <a:lnTo>
                      <a:pt x="1190" y="568"/>
                    </a:lnTo>
                    <a:lnTo>
                      <a:pt x="1190" y="570"/>
                    </a:lnTo>
                    <a:lnTo>
                      <a:pt x="1190" y="570"/>
                    </a:lnTo>
                    <a:lnTo>
                      <a:pt x="1186" y="570"/>
                    </a:lnTo>
                    <a:lnTo>
                      <a:pt x="1186" y="570"/>
                    </a:lnTo>
                    <a:lnTo>
                      <a:pt x="1184" y="566"/>
                    </a:lnTo>
                    <a:lnTo>
                      <a:pt x="1184" y="566"/>
                    </a:lnTo>
                    <a:lnTo>
                      <a:pt x="1174" y="566"/>
                    </a:lnTo>
                    <a:lnTo>
                      <a:pt x="1174" y="566"/>
                    </a:lnTo>
                    <a:lnTo>
                      <a:pt x="1174" y="568"/>
                    </a:lnTo>
                    <a:lnTo>
                      <a:pt x="1174" y="568"/>
                    </a:lnTo>
                    <a:lnTo>
                      <a:pt x="1170" y="570"/>
                    </a:lnTo>
                    <a:lnTo>
                      <a:pt x="1170" y="570"/>
                    </a:lnTo>
                    <a:lnTo>
                      <a:pt x="1168" y="572"/>
                    </a:lnTo>
                    <a:lnTo>
                      <a:pt x="1168" y="572"/>
                    </a:lnTo>
                    <a:lnTo>
                      <a:pt x="1168" y="574"/>
                    </a:lnTo>
                    <a:lnTo>
                      <a:pt x="1168" y="574"/>
                    </a:lnTo>
                    <a:lnTo>
                      <a:pt x="1166" y="574"/>
                    </a:lnTo>
                    <a:lnTo>
                      <a:pt x="1166" y="574"/>
                    </a:lnTo>
                    <a:lnTo>
                      <a:pt x="1166" y="574"/>
                    </a:lnTo>
                    <a:lnTo>
                      <a:pt x="1166" y="574"/>
                    </a:lnTo>
                    <a:lnTo>
                      <a:pt x="1164" y="574"/>
                    </a:lnTo>
                    <a:lnTo>
                      <a:pt x="1164" y="574"/>
                    </a:lnTo>
                    <a:lnTo>
                      <a:pt x="1164" y="574"/>
                    </a:lnTo>
                    <a:lnTo>
                      <a:pt x="1164" y="574"/>
                    </a:lnTo>
                    <a:lnTo>
                      <a:pt x="1164" y="574"/>
                    </a:lnTo>
                    <a:lnTo>
                      <a:pt x="1164" y="574"/>
                    </a:lnTo>
                    <a:lnTo>
                      <a:pt x="1162" y="572"/>
                    </a:lnTo>
                    <a:lnTo>
                      <a:pt x="1160" y="570"/>
                    </a:lnTo>
                    <a:lnTo>
                      <a:pt x="1158" y="566"/>
                    </a:lnTo>
                    <a:lnTo>
                      <a:pt x="1156" y="564"/>
                    </a:lnTo>
                    <a:lnTo>
                      <a:pt x="1156" y="564"/>
                    </a:lnTo>
                    <a:lnTo>
                      <a:pt x="1156" y="562"/>
                    </a:lnTo>
                    <a:lnTo>
                      <a:pt x="1156" y="562"/>
                    </a:lnTo>
                    <a:lnTo>
                      <a:pt x="1154" y="562"/>
                    </a:lnTo>
                    <a:lnTo>
                      <a:pt x="1154" y="562"/>
                    </a:lnTo>
                    <a:lnTo>
                      <a:pt x="1154" y="560"/>
                    </a:lnTo>
                    <a:lnTo>
                      <a:pt x="1154" y="560"/>
                    </a:lnTo>
                    <a:lnTo>
                      <a:pt x="1154" y="560"/>
                    </a:lnTo>
                    <a:lnTo>
                      <a:pt x="1154" y="560"/>
                    </a:lnTo>
                    <a:lnTo>
                      <a:pt x="1154" y="558"/>
                    </a:lnTo>
                    <a:lnTo>
                      <a:pt x="1154" y="558"/>
                    </a:lnTo>
                    <a:lnTo>
                      <a:pt x="1154" y="558"/>
                    </a:lnTo>
                    <a:lnTo>
                      <a:pt x="1154" y="558"/>
                    </a:lnTo>
                    <a:lnTo>
                      <a:pt x="1152" y="556"/>
                    </a:lnTo>
                    <a:lnTo>
                      <a:pt x="1152" y="556"/>
                    </a:lnTo>
                    <a:lnTo>
                      <a:pt x="1152" y="556"/>
                    </a:lnTo>
                    <a:lnTo>
                      <a:pt x="1152" y="556"/>
                    </a:lnTo>
                    <a:lnTo>
                      <a:pt x="1152" y="556"/>
                    </a:lnTo>
                    <a:lnTo>
                      <a:pt x="1152" y="554"/>
                    </a:lnTo>
                    <a:lnTo>
                      <a:pt x="1152" y="554"/>
                    </a:lnTo>
                    <a:lnTo>
                      <a:pt x="1154" y="550"/>
                    </a:lnTo>
                    <a:lnTo>
                      <a:pt x="1154" y="550"/>
                    </a:lnTo>
                    <a:lnTo>
                      <a:pt x="1162" y="550"/>
                    </a:lnTo>
                    <a:lnTo>
                      <a:pt x="1162" y="550"/>
                    </a:lnTo>
                    <a:lnTo>
                      <a:pt x="1168" y="544"/>
                    </a:lnTo>
                    <a:lnTo>
                      <a:pt x="1168" y="544"/>
                    </a:lnTo>
                    <a:lnTo>
                      <a:pt x="1168" y="544"/>
                    </a:lnTo>
                    <a:lnTo>
                      <a:pt x="1168" y="544"/>
                    </a:lnTo>
                    <a:lnTo>
                      <a:pt x="1170" y="542"/>
                    </a:lnTo>
                    <a:lnTo>
                      <a:pt x="1170" y="542"/>
                    </a:lnTo>
                    <a:lnTo>
                      <a:pt x="1174" y="542"/>
                    </a:lnTo>
                    <a:lnTo>
                      <a:pt x="1174" y="542"/>
                    </a:lnTo>
                    <a:lnTo>
                      <a:pt x="1176" y="538"/>
                    </a:lnTo>
                    <a:lnTo>
                      <a:pt x="1176" y="538"/>
                    </a:lnTo>
                    <a:lnTo>
                      <a:pt x="1178" y="538"/>
                    </a:lnTo>
                    <a:lnTo>
                      <a:pt x="1178" y="538"/>
                    </a:lnTo>
                    <a:lnTo>
                      <a:pt x="1180" y="532"/>
                    </a:lnTo>
                    <a:lnTo>
                      <a:pt x="1180" y="532"/>
                    </a:lnTo>
                    <a:lnTo>
                      <a:pt x="1180" y="532"/>
                    </a:lnTo>
                    <a:lnTo>
                      <a:pt x="1180" y="532"/>
                    </a:lnTo>
                    <a:lnTo>
                      <a:pt x="1184" y="528"/>
                    </a:lnTo>
                    <a:lnTo>
                      <a:pt x="1184" y="528"/>
                    </a:lnTo>
                    <a:lnTo>
                      <a:pt x="1194" y="530"/>
                    </a:lnTo>
                    <a:lnTo>
                      <a:pt x="1194" y="530"/>
                    </a:lnTo>
                    <a:lnTo>
                      <a:pt x="1192" y="534"/>
                    </a:lnTo>
                    <a:lnTo>
                      <a:pt x="1192" y="534"/>
                    </a:lnTo>
                    <a:lnTo>
                      <a:pt x="1192" y="534"/>
                    </a:lnTo>
                    <a:lnTo>
                      <a:pt x="1192" y="534"/>
                    </a:lnTo>
                    <a:lnTo>
                      <a:pt x="1190" y="538"/>
                    </a:lnTo>
                    <a:lnTo>
                      <a:pt x="1190" y="538"/>
                    </a:lnTo>
                    <a:lnTo>
                      <a:pt x="1190" y="538"/>
                    </a:lnTo>
                    <a:lnTo>
                      <a:pt x="1190" y="538"/>
                    </a:lnTo>
                    <a:lnTo>
                      <a:pt x="1190" y="540"/>
                    </a:lnTo>
                    <a:lnTo>
                      <a:pt x="1190" y="540"/>
                    </a:lnTo>
                    <a:lnTo>
                      <a:pt x="1186" y="544"/>
                    </a:lnTo>
                    <a:lnTo>
                      <a:pt x="1186" y="544"/>
                    </a:lnTo>
                    <a:lnTo>
                      <a:pt x="1186" y="546"/>
                    </a:lnTo>
                    <a:lnTo>
                      <a:pt x="1186" y="546"/>
                    </a:lnTo>
                    <a:lnTo>
                      <a:pt x="1186" y="546"/>
                    </a:lnTo>
                    <a:lnTo>
                      <a:pt x="1186" y="546"/>
                    </a:lnTo>
                    <a:lnTo>
                      <a:pt x="1186" y="548"/>
                    </a:lnTo>
                    <a:lnTo>
                      <a:pt x="1186" y="548"/>
                    </a:lnTo>
                    <a:lnTo>
                      <a:pt x="1186" y="548"/>
                    </a:lnTo>
                    <a:lnTo>
                      <a:pt x="1186" y="548"/>
                    </a:lnTo>
                    <a:lnTo>
                      <a:pt x="1188" y="548"/>
                    </a:lnTo>
                    <a:lnTo>
                      <a:pt x="1188" y="548"/>
                    </a:lnTo>
                    <a:lnTo>
                      <a:pt x="1188" y="548"/>
                    </a:lnTo>
                    <a:lnTo>
                      <a:pt x="1190" y="548"/>
                    </a:lnTo>
                    <a:lnTo>
                      <a:pt x="1190" y="548"/>
                    </a:lnTo>
                    <a:lnTo>
                      <a:pt x="1188" y="548"/>
                    </a:lnTo>
                    <a:lnTo>
                      <a:pt x="1188" y="548"/>
                    </a:lnTo>
                    <a:lnTo>
                      <a:pt x="1188" y="550"/>
                    </a:lnTo>
                    <a:lnTo>
                      <a:pt x="1186" y="550"/>
                    </a:lnTo>
                    <a:lnTo>
                      <a:pt x="1186" y="550"/>
                    </a:lnTo>
                    <a:lnTo>
                      <a:pt x="1186" y="552"/>
                    </a:lnTo>
                    <a:lnTo>
                      <a:pt x="1186" y="552"/>
                    </a:lnTo>
                    <a:lnTo>
                      <a:pt x="1186" y="554"/>
                    </a:lnTo>
                    <a:lnTo>
                      <a:pt x="1186" y="554"/>
                    </a:lnTo>
                    <a:lnTo>
                      <a:pt x="1186" y="554"/>
                    </a:lnTo>
                    <a:lnTo>
                      <a:pt x="1186" y="554"/>
                    </a:lnTo>
                    <a:lnTo>
                      <a:pt x="1190" y="554"/>
                    </a:lnTo>
                    <a:lnTo>
                      <a:pt x="1190" y="554"/>
                    </a:lnTo>
                    <a:lnTo>
                      <a:pt x="1190" y="552"/>
                    </a:lnTo>
                    <a:lnTo>
                      <a:pt x="1190" y="552"/>
                    </a:lnTo>
                    <a:lnTo>
                      <a:pt x="1190" y="552"/>
                    </a:lnTo>
                    <a:lnTo>
                      <a:pt x="1190" y="552"/>
                    </a:lnTo>
                    <a:lnTo>
                      <a:pt x="1190" y="550"/>
                    </a:lnTo>
                    <a:lnTo>
                      <a:pt x="1190" y="550"/>
                    </a:lnTo>
                    <a:lnTo>
                      <a:pt x="1190" y="550"/>
                    </a:lnTo>
                    <a:lnTo>
                      <a:pt x="1190" y="550"/>
                    </a:lnTo>
                    <a:lnTo>
                      <a:pt x="1190" y="550"/>
                    </a:lnTo>
                    <a:lnTo>
                      <a:pt x="1190" y="550"/>
                    </a:lnTo>
                    <a:lnTo>
                      <a:pt x="1192" y="550"/>
                    </a:lnTo>
                    <a:lnTo>
                      <a:pt x="1192" y="550"/>
                    </a:lnTo>
                    <a:lnTo>
                      <a:pt x="1196" y="546"/>
                    </a:lnTo>
                    <a:lnTo>
                      <a:pt x="1196" y="546"/>
                    </a:lnTo>
                    <a:lnTo>
                      <a:pt x="1196" y="546"/>
                    </a:lnTo>
                    <a:lnTo>
                      <a:pt x="1196" y="546"/>
                    </a:lnTo>
                    <a:lnTo>
                      <a:pt x="1198" y="544"/>
                    </a:lnTo>
                    <a:lnTo>
                      <a:pt x="1198" y="544"/>
                    </a:lnTo>
                    <a:lnTo>
                      <a:pt x="1198" y="544"/>
                    </a:lnTo>
                    <a:lnTo>
                      <a:pt x="1200" y="544"/>
                    </a:lnTo>
                    <a:lnTo>
                      <a:pt x="1200" y="544"/>
                    </a:lnTo>
                    <a:lnTo>
                      <a:pt x="1202" y="544"/>
                    </a:lnTo>
                    <a:lnTo>
                      <a:pt x="1202" y="544"/>
                    </a:lnTo>
                    <a:lnTo>
                      <a:pt x="1202" y="542"/>
                    </a:lnTo>
                    <a:lnTo>
                      <a:pt x="1202" y="542"/>
                    </a:lnTo>
                    <a:lnTo>
                      <a:pt x="1202" y="542"/>
                    </a:lnTo>
                    <a:lnTo>
                      <a:pt x="1202" y="542"/>
                    </a:lnTo>
                    <a:lnTo>
                      <a:pt x="1202" y="542"/>
                    </a:lnTo>
                    <a:lnTo>
                      <a:pt x="1202" y="542"/>
                    </a:lnTo>
                    <a:lnTo>
                      <a:pt x="1204" y="542"/>
                    </a:lnTo>
                    <a:lnTo>
                      <a:pt x="1204" y="542"/>
                    </a:lnTo>
                    <a:lnTo>
                      <a:pt x="1204" y="542"/>
                    </a:lnTo>
                    <a:lnTo>
                      <a:pt x="1204" y="542"/>
                    </a:lnTo>
                    <a:lnTo>
                      <a:pt x="1208" y="540"/>
                    </a:lnTo>
                    <a:lnTo>
                      <a:pt x="1210" y="542"/>
                    </a:lnTo>
                    <a:lnTo>
                      <a:pt x="1210" y="542"/>
                    </a:lnTo>
                    <a:lnTo>
                      <a:pt x="1210" y="544"/>
                    </a:lnTo>
                    <a:lnTo>
                      <a:pt x="1210" y="544"/>
                    </a:lnTo>
                    <a:lnTo>
                      <a:pt x="1212" y="542"/>
                    </a:lnTo>
                    <a:lnTo>
                      <a:pt x="1212" y="542"/>
                    </a:lnTo>
                    <a:lnTo>
                      <a:pt x="1212" y="542"/>
                    </a:lnTo>
                    <a:lnTo>
                      <a:pt x="1214" y="542"/>
                    </a:lnTo>
                    <a:lnTo>
                      <a:pt x="1214" y="542"/>
                    </a:lnTo>
                    <a:lnTo>
                      <a:pt x="1214" y="544"/>
                    </a:lnTo>
                    <a:lnTo>
                      <a:pt x="1214" y="544"/>
                    </a:lnTo>
                    <a:lnTo>
                      <a:pt x="1218" y="546"/>
                    </a:lnTo>
                    <a:lnTo>
                      <a:pt x="1218" y="546"/>
                    </a:lnTo>
                    <a:lnTo>
                      <a:pt x="1218" y="552"/>
                    </a:lnTo>
                    <a:lnTo>
                      <a:pt x="1218" y="552"/>
                    </a:lnTo>
                    <a:lnTo>
                      <a:pt x="1220" y="554"/>
                    </a:lnTo>
                    <a:lnTo>
                      <a:pt x="1220" y="554"/>
                    </a:lnTo>
                    <a:lnTo>
                      <a:pt x="1218" y="554"/>
                    </a:lnTo>
                    <a:lnTo>
                      <a:pt x="1216" y="554"/>
                    </a:lnTo>
                    <a:lnTo>
                      <a:pt x="1216" y="554"/>
                    </a:lnTo>
                    <a:lnTo>
                      <a:pt x="1216" y="556"/>
                    </a:lnTo>
                    <a:lnTo>
                      <a:pt x="1216" y="556"/>
                    </a:lnTo>
                    <a:lnTo>
                      <a:pt x="1214" y="558"/>
                    </a:lnTo>
                    <a:lnTo>
                      <a:pt x="1214" y="558"/>
                    </a:lnTo>
                    <a:lnTo>
                      <a:pt x="1214" y="562"/>
                    </a:lnTo>
                    <a:lnTo>
                      <a:pt x="1216" y="562"/>
                    </a:lnTo>
                    <a:lnTo>
                      <a:pt x="1216" y="562"/>
                    </a:lnTo>
                    <a:lnTo>
                      <a:pt x="1216" y="562"/>
                    </a:lnTo>
                    <a:lnTo>
                      <a:pt x="1218" y="562"/>
                    </a:lnTo>
                    <a:lnTo>
                      <a:pt x="1218" y="562"/>
                    </a:lnTo>
                    <a:lnTo>
                      <a:pt x="1218" y="564"/>
                    </a:lnTo>
                    <a:lnTo>
                      <a:pt x="1218" y="564"/>
                    </a:lnTo>
                    <a:lnTo>
                      <a:pt x="1216" y="566"/>
                    </a:lnTo>
                    <a:lnTo>
                      <a:pt x="1216" y="566"/>
                    </a:lnTo>
                    <a:lnTo>
                      <a:pt x="1220" y="568"/>
                    </a:lnTo>
                    <a:lnTo>
                      <a:pt x="1220" y="568"/>
                    </a:lnTo>
                    <a:lnTo>
                      <a:pt x="1220" y="568"/>
                    </a:lnTo>
                    <a:lnTo>
                      <a:pt x="1222" y="568"/>
                    </a:lnTo>
                    <a:lnTo>
                      <a:pt x="1222" y="568"/>
                    </a:lnTo>
                    <a:lnTo>
                      <a:pt x="1222" y="568"/>
                    </a:lnTo>
                    <a:lnTo>
                      <a:pt x="1222" y="568"/>
                    </a:lnTo>
                    <a:lnTo>
                      <a:pt x="1224" y="568"/>
                    </a:lnTo>
                    <a:lnTo>
                      <a:pt x="1224" y="568"/>
                    </a:lnTo>
                    <a:lnTo>
                      <a:pt x="1224" y="566"/>
                    </a:lnTo>
                    <a:lnTo>
                      <a:pt x="1224" y="566"/>
                    </a:lnTo>
                    <a:lnTo>
                      <a:pt x="1228" y="568"/>
                    </a:lnTo>
                    <a:lnTo>
                      <a:pt x="1228" y="568"/>
                    </a:lnTo>
                    <a:lnTo>
                      <a:pt x="1228" y="566"/>
                    </a:lnTo>
                    <a:lnTo>
                      <a:pt x="1228" y="566"/>
                    </a:lnTo>
                    <a:lnTo>
                      <a:pt x="1232" y="568"/>
                    </a:lnTo>
                    <a:lnTo>
                      <a:pt x="1232" y="568"/>
                    </a:lnTo>
                    <a:lnTo>
                      <a:pt x="1232" y="574"/>
                    </a:lnTo>
                    <a:lnTo>
                      <a:pt x="1232" y="574"/>
                    </a:lnTo>
                    <a:lnTo>
                      <a:pt x="1234" y="574"/>
                    </a:lnTo>
                    <a:lnTo>
                      <a:pt x="1234" y="574"/>
                    </a:lnTo>
                    <a:lnTo>
                      <a:pt x="1234" y="576"/>
                    </a:lnTo>
                    <a:lnTo>
                      <a:pt x="1234" y="576"/>
                    </a:lnTo>
                    <a:lnTo>
                      <a:pt x="1232" y="576"/>
                    </a:lnTo>
                    <a:lnTo>
                      <a:pt x="1232" y="576"/>
                    </a:lnTo>
                    <a:lnTo>
                      <a:pt x="1230" y="576"/>
                    </a:lnTo>
                    <a:lnTo>
                      <a:pt x="1230" y="576"/>
                    </a:lnTo>
                    <a:lnTo>
                      <a:pt x="1230" y="580"/>
                    </a:lnTo>
                    <a:lnTo>
                      <a:pt x="1232" y="582"/>
                    </a:lnTo>
                    <a:lnTo>
                      <a:pt x="1232" y="582"/>
                    </a:lnTo>
                    <a:lnTo>
                      <a:pt x="1232" y="582"/>
                    </a:lnTo>
                    <a:lnTo>
                      <a:pt x="1232" y="582"/>
                    </a:lnTo>
                    <a:lnTo>
                      <a:pt x="1230" y="582"/>
                    </a:lnTo>
                    <a:lnTo>
                      <a:pt x="1230" y="582"/>
                    </a:lnTo>
                    <a:lnTo>
                      <a:pt x="1232" y="588"/>
                    </a:lnTo>
                    <a:lnTo>
                      <a:pt x="1232" y="588"/>
                    </a:lnTo>
                    <a:lnTo>
                      <a:pt x="1234" y="588"/>
                    </a:lnTo>
                    <a:lnTo>
                      <a:pt x="1234" y="588"/>
                    </a:lnTo>
                    <a:lnTo>
                      <a:pt x="1232" y="590"/>
                    </a:lnTo>
                    <a:lnTo>
                      <a:pt x="1232" y="590"/>
                    </a:lnTo>
                    <a:lnTo>
                      <a:pt x="1232" y="590"/>
                    </a:lnTo>
                    <a:lnTo>
                      <a:pt x="1232" y="590"/>
                    </a:lnTo>
                    <a:lnTo>
                      <a:pt x="1230" y="594"/>
                    </a:lnTo>
                    <a:lnTo>
                      <a:pt x="1230" y="594"/>
                    </a:lnTo>
                    <a:lnTo>
                      <a:pt x="1230" y="598"/>
                    </a:lnTo>
                    <a:lnTo>
                      <a:pt x="1230" y="598"/>
                    </a:lnTo>
                    <a:lnTo>
                      <a:pt x="1230" y="598"/>
                    </a:lnTo>
                    <a:lnTo>
                      <a:pt x="1230" y="598"/>
                    </a:lnTo>
                    <a:lnTo>
                      <a:pt x="1230" y="600"/>
                    </a:lnTo>
                    <a:lnTo>
                      <a:pt x="1230" y="600"/>
                    </a:lnTo>
                    <a:lnTo>
                      <a:pt x="1228" y="600"/>
                    </a:lnTo>
                    <a:lnTo>
                      <a:pt x="1228" y="600"/>
                    </a:lnTo>
                    <a:lnTo>
                      <a:pt x="1228" y="602"/>
                    </a:lnTo>
                    <a:lnTo>
                      <a:pt x="1228" y="602"/>
                    </a:lnTo>
                    <a:lnTo>
                      <a:pt x="1228" y="602"/>
                    </a:lnTo>
                    <a:lnTo>
                      <a:pt x="1228" y="602"/>
                    </a:lnTo>
                    <a:lnTo>
                      <a:pt x="1228" y="604"/>
                    </a:lnTo>
                    <a:lnTo>
                      <a:pt x="1228" y="604"/>
                    </a:lnTo>
                    <a:lnTo>
                      <a:pt x="1228" y="606"/>
                    </a:lnTo>
                    <a:lnTo>
                      <a:pt x="1228" y="606"/>
                    </a:lnTo>
                    <a:lnTo>
                      <a:pt x="1230" y="608"/>
                    </a:lnTo>
                    <a:lnTo>
                      <a:pt x="1230" y="608"/>
                    </a:lnTo>
                    <a:lnTo>
                      <a:pt x="1232" y="606"/>
                    </a:lnTo>
                    <a:lnTo>
                      <a:pt x="1236" y="606"/>
                    </a:lnTo>
                    <a:lnTo>
                      <a:pt x="1236" y="606"/>
                    </a:lnTo>
                    <a:lnTo>
                      <a:pt x="1236" y="602"/>
                    </a:lnTo>
                    <a:lnTo>
                      <a:pt x="1236" y="602"/>
                    </a:lnTo>
                    <a:lnTo>
                      <a:pt x="1238" y="602"/>
                    </a:lnTo>
                    <a:lnTo>
                      <a:pt x="1238" y="602"/>
                    </a:lnTo>
                    <a:lnTo>
                      <a:pt x="1238" y="602"/>
                    </a:lnTo>
                    <a:lnTo>
                      <a:pt x="1238" y="602"/>
                    </a:lnTo>
                    <a:lnTo>
                      <a:pt x="1246" y="600"/>
                    </a:lnTo>
                    <a:lnTo>
                      <a:pt x="1246" y="600"/>
                    </a:lnTo>
                    <a:lnTo>
                      <a:pt x="1246" y="598"/>
                    </a:lnTo>
                    <a:lnTo>
                      <a:pt x="1246" y="598"/>
                    </a:lnTo>
                    <a:lnTo>
                      <a:pt x="1252" y="596"/>
                    </a:lnTo>
                    <a:lnTo>
                      <a:pt x="1252" y="596"/>
                    </a:lnTo>
                    <a:lnTo>
                      <a:pt x="1254" y="586"/>
                    </a:lnTo>
                    <a:lnTo>
                      <a:pt x="1254" y="586"/>
                    </a:lnTo>
                    <a:lnTo>
                      <a:pt x="1252" y="586"/>
                    </a:lnTo>
                    <a:lnTo>
                      <a:pt x="1252" y="586"/>
                    </a:lnTo>
                    <a:lnTo>
                      <a:pt x="1252" y="582"/>
                    </a:lnTo>
                    <a:lnTo>
                      <a:pt x="1252" y="582"/>
                    </a:lnTo>
                    <a:lnTo>
                      <a:pt x="1252" y="582"/>
                    </a:lnTo>
                    <a:lnTo>
                      <a:pt x="1252" y="582"/>
                    </a:lnTo>
                    <a:lnTo>
                      <a:pt x="1252" y="582"/>
                    </a:lnTo>
                    <a:lnTo>
                      <a:pt x="1252" y="582"/>
                    </a:lnTo>
                    <a:lnTo>
                      <a:pt x="1252" y="578"/>
                    </a:lnTo>
                    <a:lnTo>
                      <a:pt x="1252" y="578"/>
                    </a:lnTo>
                    <a:lnTo>
                      <a:pt x="1252" y="578"/>
                    </a:lnTo>
                    <a:lnTo>
                      <a:pt x="1252" y="576"/>
                    </a:lnTo>
                    <a:lnTo>
                      <a:pt x="1252" y="576"/>
                    </a:lnTo>
                    <a:lnTo>
                      <a:pt x="1252" y="576"/>
                    </a:lnTo>
                    <a:lnTo>
                      <a:pt x="1252" y="576"/>
                    </a:lnTo>
                    <a:lnTo>
                      <a:pt x="1252" y="574"/>
                    </a:lnTo>
                    <a:lnTo>
                      <a:pt x="1252" y="574"/>
                    </a:lnTo>
                    <a:lnTo>
                      <a:pt x="1250" y="572"/>
                    </a:lnTo>
                    <a:lnTo>
                      <a:pt x="1250" y="572"/>
                    </a:lnTo>
                    <a:lnTo>
                      <a:pt x="1248" y="568"/>
                    </a:lnTo>
                    <a:lnTo>
                      <a:pt x="1248" y="568"/>
                    </a:lnTo>
                    <a:lnTo>
                      <a:pt x="1248" y="568"/>
                    </a:lnTo>
                    <a:lnTo>
                      <a:pt x="1248" y="568"/>
                    </a:lnTo>
                    <a:lnTo>
                      <a:pt x="1248" y="568"/>
                    </a:lnTo>
                    <a:lnTo>
                      <a:pt x="1248" y="568"/>
                    </a:lnTo>
                    <a:lnTo>
                      <a:pt x="1246" y="568"/>
                    </a:lnTo>
                    <a:lnTo>
                      <a:pt x="1246" y="568"/>
                    </a:lnTo>
                    <a:lnTo>
                      <a:pt x="1246" y="564"/>
                    </a:lnTo>
                    <a:lnTo>
                      <a:pt x="1246" y="564"/>
                    </a:lnTo>
                    <a:lnTo>
                      <a:pt x="1246" y="564"/>
                    </a:lnTo>
                    <a:lnTo>
                      <a:pt x="1246" y="562"/>
                    </a:lnTo>
                    <a:lnTo>
                      <a:pt x="1246" y="562"/>
                    </a:lnTo>
                    <a:lnTo>
                      <a:pt x="1244" y="562"/>
                    </a:lnTo>
                    <a:lnTo>
                      <a:pt x="1244" y="562"/>
                    </a:lnTo>
                    <a:lnTo>
                      <a:pt x="1244" y="560"/>
                    </a:lnTo>
                    <a:lnTo>
                      <a:pt x="1244" y="560"/>
                    </a:lnTo>
                    <a:lnTo>
                      <a:pt x="1244" y="560"/>
                    </a:lnTo>
                    <a:lnTo>
                      <a:pt x="1244" y="560"/>
                    </a:lnTo>
                    <a:lnTo>
                      <a:pt x="1244" y="558"/>
                    </a:lnTo>
                    <a:lnTo>
                      <a:pt x="1244" y="558"/>
                    </a:lnTo>
                    <a:lnTo>
                      <a:pt x="1242" y="558"/>
                    </a:lnTo>
                    <a:lnTo>
                      <a:pt x="1242" y="558"/>
                    </a:lnTo>
                    <a:lnTo>
                      <a:pt x="1242" y="556"/>
                    </a:lnTo>
                    <a:lnTo>
                      <a:pt x="1242" y="556"/>
                    </a:lnTo>
                    <a:lnTo>
                      <a:pt x="1242" y="556"/>
                    </a:lnTo>
                    <a:lnTo>
                      <a:pt x="1242" y="556"/>
                    </a:lnTo>
                    <a:lnTo>
                      <a:pt x="1242" y="556"/>
                    </a:lnTo>
                    <a:lnTo>
                      <a:pt x="1242" y="556"/>
                    </a:lnTo>
                    <a:lnTo>
                      <a:pt x="1242" y="556"/>
                    </a:lnTo>
                    <a:lnTo>
                      <a:pt x="1242" y="554"/>
                    </a:lnTo>
                    <a:lnTo>
                      <a:pt x="1242" y="554"/>
                    </a:lnTo>
                    <a:lnTo>
                      <a:pt x="1242" y="554"/>
                    </a:lnTo>
                    <a:lnTo>
                      <a:pt x="1242" y="554"/>
                    </a:lnTo>
                    <a:lnTo>
                      <a:pt x="1240" y="552"/>
                    </a:lnTo>
                    <a:lnTo>
                      <a:pt x="1238" y="550"/>
                    </a:lnTo>
                    <a:lnTo>
                      <a:pt x="1238" y="550"/>
                    </a:lnTo>
                    <a:lnTo>
                      <a:pt x="1236" y="550"/>
                    </a:lnTo>
                    <a:lnTo>
                      <a:pt x="1236" y="550"/>
                    </a:lnTo>
                    <a:lnTo>
                      <a:pt x="1236" y="550"/>
                    </a:lnTo>
                    <a:lnTo>
                      <a:pt x="1236" y="550"/>
                    </a:lnTo>
                    <a:lnTo>
                      <a:pt x="1234" y="550"/>
                    </a:lnTo>
                    <a:lnTo>
                      <a:pt x="1234" y="548"/>
                    </a:lnTo>
                    <a:lnTo>
                      <a:pt x="1234" y="548"/>
                    </a:lnTo>
                    <a:lnTo>
                      <a:pt x="1236" y="548"/>
                    </a:lnTo>
                    <a:lnTo>
                      <a:pt x="1236" y="548"/>
                    </a:lnTo>
                    <a:lnTo>
                      <a:pt x="1238" y="542"/>
                    </a:lnTo>
                    <a:lnTo>
                      <a:pt x="1238" y="542"/>
                    </a:lnTo>
                    <a:lnTo>
                      <a:pt x="1240" y="540"/>
                    </a:lnTo>
                    <a:lnTo>
                      <a:pt x="1240" y="540"/>
                    </a:lnTo>
                    <a:lnTo>
                      <a:pt x="1240" y="540"/>
                    </a:lnTo>
                    <a:lnTo>
                      <a:pt x="1240" y="540"/>
                    </a:lnTo>
                    <a:lnTo>
                      <a:pt x="1242" y="540"/>
                    </a:lnTo>
                    <a:lnTo>
                      <a:pt x="1242" y="540"/>
                    </a:lnTo>
                    <a:lnTo>
                      <a:pt x="1244" y="538"/>
                    </a:lnTo>
                    <a:lnTo>
                      <a:pt x="1244" y="538"/>
                    </a:lnTo>
                    <a:lnTo>
                      <a:pt x="1246" y="534"/>
                    </a:lnTo>
                    <a:lnTo>
                      <a:pt x="1246" y="534"/>
                    </a:lnTo>
                    <a:lnTo>
                      <a:pt x="1246" y="534"/>
                    </a:lnTo>
                    <a:lnTo>
                      <a:pt x="1246" y="534"/>
                    </a:lnTo>
                    <a:lnTo>
                      <a:pt x="1248" y="534"/>
                    </a:lnTo>
                    <a:lnTo>
                      <a:pt x="1248" y="534"/>
                    </a:lnTo>
                    <a:lnTo>
                      <a:pt x="1248" y="532"/>
                    </a:lnTo>
                    <a:lnTo>
                      <a:pt x="1248" y="532"/>
                    </a:lnTo>
                    <a:lnTo>
                      <a:pt x="1252" y="532"/>
                    </a:lnTo>
                    <a:lnTo>
                      <a:pt x="1252" y="532"/>
                    </a:lnTo>
                    <a:lnTo>
                      <a:pt x="1252" y="532"/>
                    </a:lnTo>
                    <a:lnTo>
                      <a:pt x="1252" y="532"/>
                    </a:lnTo>
                    <a:lnTo>
                      <a:pt x="1252" y="530"/>
                    </a:lnTo>
                    <a:lnTo>
                      <a:pt x="1252" y="530"/>
                    </a:lnTo>
                    <a:lnTo>
                      <a:pt x="1252" y="530"/>
                    </a:lnTo>
                    <a:lnTo>
                      <a:pt x="1252" y="530"/>
                    </a:lnTo>
                    <a:lnTo>
                      <a:pt x="1256" y="528"/>
                    </a:lnTo>
                    <a:lnTo>
                      <a:pt x="1256" y="528"/>
                    </a:lnTo>
                    <a:lnTo>
                      <a:pt x="1254" y="522"/>
                    </a:lnTo>
                    <a:lnTo>
                      <a:pt x="1254" y="522"/>
                    </a:lnTo>
                    <a:lnTo>
                      <a:pt x="1254" y="518"/>
                    </a:lnTo>
                    <a:lnTo>
                      <a:pt x="1256" y="516"/>
                    </a:lnTo>
                    <a:lnTo>
                      <a:pt x="1256" y="516"/>
                    </a:lnTo>
                    <a:lnTo>
                      <a:pt x="1256" y="514"/>
                    </a:lnTo>
                    <a:lnTo>
                      <a:pt x="1256" y="514"/>
                    </a:lnTo>
                    <a:lnTo>
                      <a:pt x="1260" y="512"/>
                    </a:lnTo>
                    <a:lnTo>
                      <a:pt x="1260" y="512"/>
                    </a:lnTo>
                    <a:lnTo>
                      <a:pt x="1260" y="512"/>
                    </a:lnTo>
                    <a:lnTo>
                      <a:pt x="1260" y="512"/>
                    </a:lnTo>
                    <a:lnTo>
                      <a:pt x="1262" y="510"/>
                    </a:lnTo>
                    <a:lnTo>
                      <a:pt x="1262" y="510"/>
                    </a:lnTo>
                    <a:lnTo>
                      <a:pt x="1264" y="506"/>
                    </a:lnTo>
                    <a:lnTo>
                      <a:pt x="1264" y="506"/>
                    </a:lnTo>
                    <a:lnTo>
                      <a:pt x="1266" y="506"/>
                    </a:lnTo>
                    <a:lnTo>
                      <a:pt x="1266" y="506"/>
                    </a:lnTo>
                    <a:lnTo>
                      <a:pt x="1266" y="506"/>
                    </a:lnTo>
                    <a:lnTo>
                      <a:pt x="1266" y="506"/>
                    </a:lnTo>
                    <a:lnTo>
                      <a:pt x="1268" y="506"/>
                    </a:lnTo>
                    <a:lnTo>
                      <a:pt x="1268" y="506"/>
                    </a:lnTo>
                    <a:lnTo>
                      <a:pt x="1268" y="502"/>
                    </a:lnTo>
                    <a:lnTo>
                      <a:pt x="1268" y="502"/>
                    </a:lnTo>
                    <a:lnTo>
                      <a:pt x="1272" y="502"/>
                    </a:lnTo>
                    <a:lnTo>
                      <a:pt x="1272" y="502"/>
                    </a:lnTo>
                    <a:lnTo>
                      <a:pt x="1272" y="502"/>
                    </a:lnTo>
                    <a:lnTo>
                      <a:pt x="1272" y="502"/>
                    </a:lnTo>
                    <a:lnTo>
                      <a:pt x="1272" y="502"/>
                    </a:lnTo>
                    <a:lnTo>
                      <a:pt x="1272" y="502"/>
                    </a:lnTo>
                    <a:lnTo>
                      <a:pt x="1274" y="498"/>
                    </a:lnTo>
                    <a:lnTo>
                      <a:pt x="1274" y="498"/>
                    </a:lnTo>
                    <a:lnTo>
                      <a:pt x="1276" y="498"/>
                    </a:lnTo>
                    <a:lnTo>
                      <a:pt x="1276" y="498"/>
                    </a:lnTo>
                    <a:lnTo>
                      <a:pt x="1276" y="498"/>
                    </a:lnTo>
                    <a:lnTo>
                      <a:pt x="1276" y="498"/>
                    </a:lnTo>
                    <a:lnTo>
                      <a:pt x="1278" y="498"/>
                    </a:lnTo>
                    <a:lnTo>
                      <a:pt x="1278" y="498"/>
                    </a:lnTo>
                    <a:lnTo>
                      <a:pt x="1276" y="500"/>
                    </a:lnTo>
                    <a:lnTo>
                      <a:pt x="1276" y="500"/>
                    </a:lnTo>
                    <a:lnTo>
                      <a:pt x="1282" y="498"/>
                    </a:lnTo>
                    <a:lnTo>
                      <a:pt x="1282" y="498"/>
                    </a:lnTo>
                    <a:lnTo>
                      <a:pt x="1280" y="502"/>
                    </a:lnTo>
                    <a:lnTo>
                      <a:pt x="1280" y="502"/>
                    </a:lnTo>
                    <a:lnTo>
                      <a:pt x="1282" y="504"/>
                    </a:lnTo>
                    <a:lnTo>
                      <a:pt x="1284" y="504"/>
                    </a:lnTo>
                    <a:lnTo>
                      <a:pt x="1284" y="504"/>
                    </a:lnTo>
                    <a:lnTo>
                      <a:pt x="1284" y="506"/>
                    </a:lnTo>
                    <a:lnTo>
                      <a:pt x="1284" y="506"/>
                    </a:lnTo>
                    <a:lnTo>
                      <a:pt x="1286" y="506"/>
                    </a:lnTo>
                    <a:lnTo>
                      <a:pt x="1286" y="506"/>
                    </a:lnTo>
                    <a:lnTo>
                      <a:pt x="1288" y="508"/>
                    </a:lnTo>
                    <a:lnTo>
                      <a:pt x="1290" y="508"/>
                    </a:lnTo>
                    <a:lnTo>
                      <a:pt x="1290" y="508"/>
                    </a:lnTo>
                    <a:lnTo>
                      <a:pt x="1290" y="508"/>
                    </a:lnTo>
                    <a:lnTo>
                      <a:pt x="1290" y="508"/>
                    </a:lnTo>
                    <a:lnTo>
                      <a:pt x="1292" y="508"/>
                    </a:lnTo>
                    <a:lnTo>
                      <a:pt x="1294" y="506"/>
                    </a:lnTo>
                    <a:lnTo>
                      <a:pt x="1294" y="506"/>
                    </a:lnTo>
                    <a:lnTo>
                      <a:pt x="1294" y="506"/>
                    </a:lnTo>
                    <a:lnTo>
                      <a:pt x="1294" y="506"/>
                    </a:lnTo>
                    <a:lnTo>
                      <a:pt x="1294" y="504"/>
                    </a:lnTo>
                    <a:lnTo>
                      <a:pt x="1294" y="504"/>
                    </a:lnTo>
                    <a:lnTo>
                      <a:pt x="1296" y="504"/>
                    </a:lnTo>
                    <a:lnTo>
                      <a:pt x="1296" y="504"/>
                    </a:lnTo>
                    <a:lnTo>
                      <a:pt x="1296" y="502"/>
                    </a:lnTo>
                    <a:lnTo>
                      <a:pt x="1296" y="502"/>
                    </a:lnTo>
                    <a:lnTo>
                      <a:pt x="1298" y="502"/>
                    </a:lnTo>
                    <a:lnTo>
                      <a:pt x="1298" y="502"/>
                    </a:lnTo>
                    <a:lnTo>
                      <a:pt x="1298" y="500"/>
                    </a:lnTo>
                    <a:lnTo>
                      <a:pt x="1298" y="500"/>
                    </a:lnTo>
                    <a:lnTo>
                      <a:pt x="1298" y="500"/>
                    </a:lnTo>
                    <a:lnTo>
                      <a:pt x="1298" y="500"/>
                    </a:lnTo>
                    <a:lnTo>
                      <a:pt x="1300" y="498"/>
                    </a:lnTo>
                    <a:lnTo>
                      <a:pt x="1300" y="498"/>
                    </a:lnTo>
                    <a:lnTo>
                      <a:pt x="1302" y="498"/>
                    </a:lnTo>
                    <a:lnTo>
                      <a:pt x="1302" y="498"/>
                    </a:lnTo>
                    <a:lnTo>
                      <a:pt x="1302" y="496"/>
                    </a:lnTo>
                    <a:lnTo>
                      <a:pt x="1302" y="496"/>
                    </a:lnTo>
                    <a:lnTo>
                      <a:pt x="1304" y="496"/>
                    </a:lnTo>
                    <a:lnTo>
                      <a:pt x="1304" y="496"/>
                    </a:lnTo>
                    <a:lnTo>
                      <a:pt x="1304" y="496"/>
                    </a:lnTo>
                    <a:lnTo>
                      <a:pt x="1304" y="496"/>
                    </a:lnTo>
                    <a:lnTo>
                      <a:pt x="1304" y="496"/>
                    </a:lnTo>
                    <a:lnTo>
                      <a:pt x="1304" y="496"/>
                    </a:lnTo>
                    <a:lnTo>
                      <a:pt x="1306" y="490"/>
                    </a:lnTo>
                    <a:lnTo>
                      <a:pt x="1308" y="484"/>
                    </a:lnTo>
                    <a:lnTo>
                      <a:pt x="1308" y="484"/>
                    </a:lnTo>
                    <a:lnTo>
                      <a:pt x="1310" y="484"/>
                    </a:lnTo>
                    <a:lnTo>
                      <a:pt x="1312" y="482"/>
                    </a:lnTo>
                    <a:lnTo>
                      <a:pt x="1312" y="482"/>
                    </a:lnTo>
                    <a:lnTo>
                      <a:pt x="1312" y="482"/>
                    </a:lnTo>
                    <a:lnTo>
                      <a:pt x="1312" y="482"/>
                    </a:lnTo>
                    <a:lnTo>
                      <a:pt x="1312" y="480"/>
                    </a:lnTo>
                    <a:lnTo>
                      <a:pt x="1312" y="480"/>
                    </a:lnTo>
                    <a:lnTo>
                      <a:pt x="1316" y="478"/>
                    </a:lnTo>
                    <a:lnTo>
                      <a:pt x="1316" y="478"/>
                    </a:lnTo>
                    <a:lnTo>
                      <a:pt x="1316" y="476"/>
                    </a:lnTo>
                    <a:lnTo>
                      <a:pt x="1316" y="476"/>
                    </a:lnTo>
                    <a:lnTo>
                      <a:pt x="1318" y="476"/>
                    </a:lnTo>
                    <a:lnTo>
                      <a:pt x="1318" y="476"/>
                    </a:lnTo>
                    <a:lnTo>
                      <a:pt x="1318" y="474"/>
                    </a:lnTo>
                    <a:lnTo>
                      <a:pt x="1318" y="474"/>
                    </a:lnTo>
                    <a:lnTo>
                      <a:pt x="1320" y="474"/>
                    </a:lnTo>
                    <a:lnTo>
                      <a:pt x="1320" y="474"/>
                    </a:lnTo>
                    <a:lnTo>
                      <a:pt x="1320" y="474"/>
                    </a:lnTo>
                    <a:lnTo>
                      <a:pt x="1320" y="474"/>
                    </a:lnTo>
                    <a:lnTo>
                      <a:pt x="1320" y="474"/>
                    </a:lnTo>
                    <a:lnTo>
                      <a:pt x="1320" y="474"/>
                    </a:lnTo>
                    <a:lnTo>
                      <a:pt x="1322" y="470"/>
                    </a:lnTo>
                    <a:lnTo>
                      <a:pt x="1322" y="470"/>
                    </a:lnTo>
                    <a:lnTo>
                      <a:pt x="1326" y="466"/>
                    </a:lnTo>
                    <a:lnTo>
                      <a:pt x="1326" y="466"/>
                    </a:lnTo>
                    <a:lnTo>
                      <a:pt x="1326" y="466"/>
                    </a:lnTo>
                    <a:lnTo>
                      <a:pt x="1328" y="464"/>
                    </a:lnTo>
                    <a:lnTo>
                      <a:pt x="1328" y="464"/>
                    </a:lnTo>
                    <a:lnTo>
                      <a:pt x="1328" y="462"/>
                    </a:lnTo>
                    <a:lnTo>
                      <a:pt x="1328" y="462"/>
                    </a:lnTo>
                    <a:lnTo>
                      <a:pt x="1328" y="462"/>
                    </a:lnTo>
                    <a:lnTo>
                      <a:pt x="1328" y="462"/>
                    </a:lnTo>
                    <a:lnTo>
                      <a:pt x="1328" y="462"/>
                    </a:lnTo>
                    <a:lnTo>
                      <a:pt x="1328" y="462"/>
                    </a:lnTo>
                    <a:lnTo>
                      <a:pt x="1330" y="460"/>
                    </a:lnTo>
                    <a:lnTo>
                      <a:pt x="1330" y="460"/>
                    </a:lnTo>
                    <a:lnTo>
                      <a:pt x="1330" y="458"/>
                    </a:lnTo>
                    <a:lnTo>
                      <a:pt x="1330" y="456"/>
                    </a:lnTo>
                    <a:lnTo>
                      <a:pt x="1330" y="456"/>
                    </a:lnTo>
                    <a:lnTo>
                      <a:pt x="1330" y="456"/>
                    </a:lnTo>
                    <a:lnTo>
                      <a:pt x="1330" y="456"/>
                    </a:lnTo>
                    <a:lnTo>
                      <a:pt x="1330" y="456"/>
                    </a:lnTo>
                    <a:lnTo>
                      <a:pt x="1330" y="456"/>
                    </a:lnTo>
                    <a:lnTo>
                      <a:pt x="1330" y="456"/>
                    </a:lnTo>
                    <a:lnTo>
                      <a:pt x="1330" y="456"/>
                    </a:lnTo>
                    <a:lnTo>
                      <a:pt x="1330" y="454"/>
                    </a:lnTo>
                    <a:lnTo>
                      <a:pt x="1330" y="454"/>
                    </a:lnTo>
                    <a:lnTo>
                      <a:pt x="1332" y="454"/>
                    </a:lnTo>
                    <a:lnTo>
                      <a:pt x="1332" y="454"/>
                    </a:lnTo>
                    <a:lnTo>
                      <a:pt x="1332" y="452"/>
                    </a:lnTo>
                    <a:lnTo>
                      <a:pt x="1332" y="452"/>
                    </a:lnTo>
                    <a:lnTo>
                      <a:pt x="1332" y="452"/>
                    </a:lnTo>
                    <a:lnTo>
                      <a:pt x="1332" y="452"/>
                    </a:lnTo>
                    <a:lnTo>
                      <a:pt x="1332" y="452"/>
                    </a:lnTo>
                    <a:lnTo>
                      <a:pt x="1332" y="452"/>
                    </a:lnTo>
                    <a:lnTo>
                      <a:pt x="1334" y="450"/>
                    </a:lnTo>
                    <a:lnTo>
                      <a:pt x="1334" y="450"/>
                    </a:lnTo>
                    <a:lnTo>
                      <a:pt x="1334" y="450"/>
                    </a:lnTo>
                    <a:lnTo>
                      <a:pt x="1334" y="450"/>
                    </a:lnTo>
                    <a:lnTo>
                      <a:pt x="1336" y="448"/>
                    </a:lnTo>
                    <a:lnTo>
                      <a:pt x="1336" y="448"/>
                    </a:lnTo>
                    <a:lnTo>
                      <a:pt x="1336" y="444"/>
                    </a:lnTo>
                    <a:lnTo>
                      <a:pt x="1336" y="444"/>
                    </a:lnTo>
                    <a:lnTo>
                      <a:pt x="1336" y="444"/>
                    </a:lnTo>
                    <a:lnTo>
                      <a:pt x="1336" y="444"/>
                    </a:lnTo>
                    <a:lnTo>
                      <a:pt x="1336" y="444"/>
                    </a:lnTo>
                    <a:lnTo>
                      <a:pt x="1336" y="444"/>
                    </a:lnTo>
                    <a:lnTo>
                      <a:pt x="1338" y="442"/>
                    </a:lnTo>
                    <a:lnTo>
                      <a:pt x="1338" y="442"/>
                    </a:lnTo>
                    <a:lnTo>
                      <a:pt x="1338" y="440"/>
                    </a:lnTo>
                    <a:lnTo>
                      <a:pt x="1338" y="440"/>
                    </a:lnTo>
                    <a:lnTo>
                      <a:pt x="1344" y="436"/>
                    </a:lnTo>
                    <a:lnTo>
                      <a:pt x="1344" y="436"/>
                    </a:lnTo>
                    <a:lnTo>
                      <a:pt x="1344" y="432"/>
                    </a:lnTo>
                    <a:lnTo>
                      <a:pt x="1344" y="432"/>
                    </a:lnTo>
                    <a:lnTo>
                      <a:pt x="1346" y="430"/>
                    </a:lnTo>
                    <a:lnTo>
                      <a:pt x="1346" y="430"/>
                    </a:lnTo>
                    <a:lnTo>
                      <a:pt x="1346" y="430"/>
                    </a:lnTo>
                    <a:lnTo>
                      <a:pt x="1346" y="430"/>
                    </a:lnTo>
                    <a:lnTo>
                      <a:pt x="1344" y="428"/>
                    </a:lnTo>
                    <a:lnTo>
                      <a:pt x="1344" y="428"/>
                    </a:lnTo>
                    <a:lnTo>
                      <a:pt x="1346" y="426"/>
                    </a:lnTo>
                    <a:lnTo>
                      <a:pt x="1346" y="426"/>
                    </a:lnTo>
                    <a:lnTo>
                      <a:pt x="1346" y="426"/>
                    </a:lnTo>
                    <a:lnTo>
                      <a:pt x="1346" y="426"/>
                    </a:lnTo>
                    <a:lnTo>
                      <a:pt x="1346" y="426"/>
                    </a:lnTo>
                    <a:lnTo>
                      <a:pt x="1346" y="426"/>
                    </a:lnTo>
                    <a:lnTo>
                      <a:pt x="1346" y="426"/>
                    </a:lnTo>
                    <a:lnTo>
                      <a:pt x="1346" y="426"/>
                    </a:lnTo>
                    <a:lnTo>
                      <a:pt x="1346" y="424"/>
                    </a:lnTo>
                    <a:lnTo>
                      <a:pt x="1346" y="424"/>
                    </a:lnTo>
                    <a:lnTo>
                      <a:pt x="1348" y="424"/>
                    </a:lnTo>
                    <a:lnTo>
                      <a:pt x="1348" y="424"/>
                    </a:lnTo>
                    <a:lnTo>
                      <a:pt x="1348" y="422"/>
                    </a:lnTo>
                    <a:lnTo>
                      <a:pt x="1348" y="422"/>
                    </a:lnTo>
                    <a:lnTo>
                      <a:pt x="1348" y="422"/>
                    </a:lnTo>
                    <a:lnTo>
                      <a:pt x="1348" y="422"/>
                    </a:lnTo>
                    <a:lnTo>
                      <a:pt x="1348" y="416"/>
                    </a:lnTo>
                    <a:lnTo>
                      <a:pt x="1348" y="416"/>
                    </a:lnTo>
                    <a:lnTo>
                      <a:pt x="1346" y="416"/>
                    </a:lnTo>
                    <a:lnTo>
                      <a:pt x="1346" y="416"/>
                    </a:lnTo>
                    <a:lnTo>
                      <a:pt x="1348" y="412"/>
                    </a:lnTo>
                    <a:lnTo>
                      <a:pt x="1348" y="412"/>
                    </a:lnTo>
                    <a:lnTo>
                      <a:pt x="1346" y="412"/>
                    </a:lnTo>
                    <a:lnTo>
                      <a:pt x="1346" y="412"/>
                    </a:lnTo>
                    <a:lnTo>
                      <a:pt x="1348" y="408"/>
                    </a:lnTo>
                    <a:lnTo>
                      <a:pt x="1348" y="408"/>
                    </a:lnTo>
                    <a:lnTo>
                      <a:pt x="1348" y="406"/>
                    </a:lnTo>
                    <a:lnTo>
                      <a:pt x="1348" y="406"/>
                    </a:lnTo>
                    <a:lnTo>
                      <a:pt x="1348" y="404"/>
                    </a:lnTo>
                    <a:lnTo>
                      <a:pt x="1348" y="404"/>
                    </a:lnTo>
                    <a:lnTo>
                      <a:pt x="1348" y="404"/>
                    </a:lnTo>
                    <a:lnTo>
                      <a:pt x="1348" y="404"/>
                    </a:lnTo>
                    <a:lnTo>
                      <a:pt x="1348" y="402"/>
                    </a:lnTo>
                    <a:lnTo>
                      <a:pt x="1348" y="402"/>
                    </a:lnTo>
                    <a:lnTo>
                      <a:pt x="1348" y="402"/>
                    </a:lnTo>
                    <a:lnTo>
                      <a:pt x="1348" y="402"/>
                    </a:lnTo>
                    <a:lnTo>
                      <a:pt x="1348" y="402"/>
                    </a:lnTo>
                    <a:lnTo>
                      <a:pt x="1348" y="402"/>
                    </a:lnTo>
                    <a:lnTo>
                      <a:pt x="1350" y="398"/>
                    </a:lnTo>
                    <a:lnTo>
                      <a:pt x="1350" y="398"/>
                    </a:lnTo>
                    <a:lnTo>
                      <a:pt x="1352" y="398"/>
                    </a:lnTo>
                    <a:lnTo>
                      <a:pt x="1352" y="398"/>
                    </a:lnTo>
                    <a:lnTo>
                      <a:pt x="1352" y="396"/>
                    </a:lnTo>
                    <a:lnTo>
                      <a:pt x="1352" y="396"/>
                    </a:lnTo>
                    <a:lnTo>
                      <a:pt x="1352" y="396"/>
                    </a:lnTo>
                    <a:lnTo>
                      <a:pt x="1352" y="396"/>
                    </a:lnTo>
                    <a:lnTo>
                      <a:pt x="1354" y="394"/>
                    </a:lnTo>
                    <a:lnTo>
                      <a:pt x="1354" y="394"/>
                    </a:lnTo>
                    <a:lnTo>
                      <a:pt x="1352" y="392"/>
                    </a:lnTo>
                    <a:lnTo>
                      <a:pt x="1352" y="392"/>
                    </a:lnTo>
                    <a:lnTo>
                      <a:pt x="1352" y="392"/>
                    </a:lnTo>
                    <a:lnTo>
                      <a:pt x="1352" y="392"/>
                    </a:lnTo>
                    <a:lnTo>
                      <a:pt x="1352" y="390"/>
                    </a:lnTo>
                    <a:lnTo>
                      <a:pt x="1352" y="390"/>
                    </a:lnTo>
                    <a:lnTo>
                      <a:pt x="1352" y="390"/>
                    </a:lnTo>
                    <a:lnTo>
                      <a:pt x="1352" y="390"/>
                    </a:lnTo>
                    <a:lnTo>
                      <a:pt x="1352" y="388"/>
                    </a:lnTo>
                    <a:lnTo>
                      <a:pt x="1352" y="388"/>
                    </a:lnTo>
                    <a:lnTo>
                      <a:pt x="1350" y="388"/>
                    </a:lnTo>
                    <a:lnTo>
                      <a:pt x="1350" y="388"/>
                    </a:lnTo>
                    <a:lnTo>
                      <a:pt x="1352" y="384"/>
                    </a:lnTo>
                    <a:lnTo>
                      <a:pt x="1352" y="384"/>
                    </a:lnTo>
                    <a:lnTo>
                      <a:pt x="1352" y="384"/>
                    </a:lnTo>
                    <a:lnTo>
                      <a:pt x="1352" y="384"/>
                    </a:lnTo>
                    <a:lnTo>
                      <a:pt x="1352" y="382"/>
                    </a:lnTo>
                    <a:lnTo>
                      <a:pt x="1352" y="382"/>
                    </a:lnTo>
                    <a:lnTo>
                      <a:pt x="1358" y="384"/>
                    </a:lnTo>
                    <a:lnTo>
                      <a:pt x="1358" y="384"/>
                    </a:lnTo>
                    <a:lnTo>
                      <a:pt x="1358" y="384"/>
                    </a:lnTo>
                    <a:lnTo>
                      <a:pt x="1358" y="384"/>
                    </a:lnTo>
                    <a:lnTo>
                      <a:pt x="1358" y="384"/>
                    </a:lnTo>
                    <a:lnTo>
                      <a:pt x="1358" y="384"/>
                    </a:lnTo>
                    <a:lnTo>
                      <a:pt x="1358" y="382"/>
                    </a:lnTo>
                    <a:lnTo>
                      <a:pt x="1358" y="382"/>
                    </a:lnTo>
                    <a:lnTo>
                      <a:pt x="1358" y="382"/>
                    </a:lnTo>
                    <a:lnTo>
                      <a:pt x="1358" y="382"/>
                    </a:lnTo>
                    <a:lnTo>
                      <a:pt x="1358" y="380"/>
                    </a:lnTo>
                    <a:lnTo>
                      <a:pt x="1358" y="380"/>
                    </a:lnTo>
                    <a:lnTo>
                      <a:pt x="1358" y="380"/>
                    </a:lnTo>
                    <a:lnTo>
                      <a:pt x="1358" y="382"/>
                    </a:lnTo>
                    <a:lnTo>
                      <a:pt x="1356" y="382"/>
                    </a:lnTo>
                    <a:lnTo>
                      <a:pt x="1356" y="382"/>
                    </a:lnTo>
                    <a:lnTo>
                      <a:pt x="1356" y="382"/>
                    </a:lnTo>
                    <a:lnTo>
                      <a:pt x="1356" y="382"/>
                    </a:lnTo>
                    <a:lnTo>
                      <a:pt x="1354" y="382"/>
                    </a:lnTo>
                    <a:lnTo>
                      <a:pt x="1354" y="382"/>
                    </a:lnTo>
                    <a:lnTo>
                      <a:pt x="1354" y="380"/>
                    </a:lnTo>
                    <a:lnTo>
                      <a:pt x="1354" y="380"/>
                    </a:lnTo>
                    <a:lnTo>
                      <a:pt x="1352" y="380"/>
                    </a:lnTo>
                    <a:lnTo>
                      <a:pt x="1352" y="380"/>
                    </a:lnTo>
                    <a:lnTo>
                      <a:pt x="1352" y="378"/>
                    </a:lnTo>
                    <a:lnTo>
                      <a:pt x="1352" y="378"/>
                    </a:lnTo>
                    <a:lnTo>
                      <a:pt x="1350" y="378"/>
                    </a:lnTo>
                    <a:lnTo>
                      <a:pt x="1350" y="378"/>
                    </a:lnTo>
                    <a:lnTo>
                      <a:pt x="1350" y="378"/>
                    </a:lnTo>
                    <a:lnTo>
                      <a:pt x="1350" y="378"/>
                    </a:lnTo>
                    <a:lnTo>
                      <a:pt x="1346" y="374"/>
                    </a:lnTo>
                    <a:lnTo>
                      <a:pt x="1346" y="374"/>
                    </a:lnTo>
                    <a:lnTo>
                      <a:pt x="1346" y="374"/>
                    </a:lnTo>
                    <a:lnTo>
                      <a:pt x="1346" y="374"/>
                    </a:lnTo>
                    <a:lnTo>
                      <a:pt x="1346" y="372"/>
                    </a:lnTo>
                    <a:lnTo>
                      <a:pt x="1346" y="372"/>
                    </a:lnTo>
                    <a:lnTo>
                      <a:pt x="1340" y="368"/>
                    </a:lnTo>
                    <a:lnTo>
                      <a:pt x="1340" y="368"/>
                    </a:lnTo>
                    <a:lnTo>
                      <a:pt x="1340" y="368"/>
                    </a:lnTo>
                    <a:lnTo>
                      <a:pt x="1340" y="368"/>
                    </a:lnTo>
                    <a:lnTo>
                      <a:pt x="1332" y="366"/>
                    </a:lnTo>
                    <a:lnTo>
                      <a:pt x="1332" y="366"/>
                    </a:lnTo>
                    <a:lnTo>
                      <a:pt x="1332" y="372"/>
                    </a:lnTo>
                    <a:lnTo>
                      <a:pt x="1332" y="372"/>
                    </a:lnTo>
                    <a:lnTo>
                      <a:pt x="1330" y="372"/>
                    </a:lnTo>
                    <a:lnTo>
                      <a:pt x="1330" y="372"/>
                    </a:lnTo>
                    <a:lnTo>
                      <a:pt x="1330" y="372"/>
                    </a:lnTo>
                    <a:lnTo>
                      <a:pt x="1330" y="372"/>
                    </a:lnTo>
                    <a:lnTo>
                      <a:pt x="1328" y="372"/>
                    </a:lnTo>
                    <a:lnTo>
                      <a:pt x="1328" y="372"/>
                    </a:lnTo>
                    <a:lnTo>
                      <a:pt x="1328" y="374"/>
                    </a:lnTo>
                    <a:lnTo>
                      <a:pt x="1328" y="374"/>
                    </a:lnTo>
                    <a:lnTo>
                      <a:pt x="1324" y="376"/>
                    </a:lnTo>
                    <a:lnTo>
                      <a:pt x="1324" y="376"/>
                    </a:lnTo>
                    <a:lnTo>
                      <a:pt x="1322" y="376"/>
                    </a:lnTo>
                    <a:lnTo>
                      <a:pt x="1322" y="376"/>
                    </a:lnTo>
                    <a:lnTo>
                      <a:pt x="1322" y="374"/>
                    </a:lnTo>
                    <a:lnTo>
                      <a:pt x="1324" y="370"/>
                    </a:lnTo>
                    <a:lnTo>
                      <a:pt x="1324" y="370"/>
                    </a:lnTo>
                    <a:lnTo>
                      <a:pt x="1320" y="368"/>
                    </a:lnTo>
                    <a:lnTo>
                      <a:pt x="1320" y="368"/>
                    </a:lnTo>
                    <a:lnTo>
                      <a:pt x="1318" y="372"/>
                    </a:lnTo>
                    <a:lnTo>
                      <a:pt x="1318" y="372"/>
                    </a:lnTo>
                    <a:lnTo>
                      <a:pt x="1316" y="372"/>
                    </a:lnTo>
                    <a:lnTo>
                      <a:pt x="1316" y="372"/>
                    </a:lnTo>
                    <a:lnTo>
                      <a:pt x="1316" y="366"/>
                    </a:lnTo>
                    <a:lnTo>
                      <a:pt x="1316" y="366"/>
                    </a:lnTo>
                    <a:lnTo>
                      <a:pt x="1316" y="366"/>
                    </a:lnTo>
                    <a:lnTo>
                      <a:pt x="1316" y="366"/>
                    </a:lnTo>
                    <a:lnTo>
                      <a:pt x="1316" y="360"/>
                    </a:lnTo>
                    <a:lnTo>
                      <a:pt x="1316" y="360"/>
                    </a:lnTo>
                    <a:lnTo>
                      <a:pt x="1308" y="360"/>
                    </a:lnTo>
                    <a:lnTo>
                      <a:pt x="1308" y="360"/>
                    </a:lnTo>
                    <a:lnTo>
                      <a:pt x="1306" y="360"/>
                    </a:lnTo>
                    <a:lnTo>
                      <a:pt x="1306" y="360"/>
                    </a:lnTo>
                    <a:lnTo>
                      <a:pt x="1302" y="360"/>
                    </a:lnTo>
                    <a:lnTo>
                      <a:pt x="1302" y="360"/>
                    </a:lnTo>
                    <a:lnTo>
                      <a:pt x="1304" y="356"/>
                    </a:lnTo>
                    <a:lnTo>
                      <a:pt x="1304" y="356"/>
                    </a:lnTo>
                    <a:lnTo>
                      <a:pt x="1304" y="356"/>
                    </a:lnTo>
                    <a:lnTo>
                      <a:pt x="1304" y="356"/>
                    </a:lnTo>
                    <a:lnTo>
                      <a:pt x="1304" y="356"/>
                    </a:lnTo>
                    <a:lnTo>
                      <a:pt x="1304" y="356"/>
                    </a:lnTo>
                    <a:lnTo>
                      <a:pt x="1306" y="356"/>
                    </a:lnTo>
                    <a:lnTo>
                      <a:pt x="1306" y="356"/>
                    </a:lnTo>
                    <a:lnTo>
                      <a:pt x="1306" y="354"/>
                    </a:lnTo>
                    <a:lnTo>
                      <a:pt x="1306" y="354"/>
                    </a:lnTo>
                    <a:lnTo>
                      <a:pt x="1308" y="352"/>
                    </a:lnTo>
                    <a:lnTo>
                      <a:pt x="1308" y="352"/>
                    </a:lnTo>
                    <a:lnTo>
                      <a:pt x="1308" y="352"/>
                    </a:lnTo>
                    <a:lnTo>
                      <a:pt x="1308" y="352"/>
                    </a:lnTo>
                    <a:lnTo>
                      <a:pt x="1310" y="352"/>
                    </a:lnTo>
                    <a:lnTo>
                      <a:pt x="1310" y="352"/>
                    </a:lnTo>
                    <a:lnTo>
                      <a:pt x="1310" y="350"/>
                    </a:lnTo>
                    <a:lnTo>
                      <a:pt x="1310" y="350"/>
                    </a:lnTo>
                    <a:lnTo>
                      <a:pt x="1310" y="350"/>
                    </a:lnTo>
                    <a:lnTo>
                      <a:pt x="1310" y="350"/>
                    </a:lnTo>
                    <a:lnTo>
                      <a:pt x="1314" y="346"/>
                    </a:lnTo>
                    <a:lnTo>
                      <a:pt x="1314" y="346"/>
                    </a:lnTo>
                    <a:lnTo>
                      <a:pt x="1316" y="346"/>
                    </a:lnTo>
                    <a:lnTo>
                      <a:pt x="1316" y="346"/>
                    </a:lnTo>
                    <a:lnTo>
                      <a:pt x="1322" y="340"/>
                    </a:lnTo>
                    <a:lnTo>
                      <a:pt x="1322" y="340"/>
                    </a:lnTo>
                    <a:lnTo>
                      <a:pt x="1324" y="338"/>
                    </a:lnTo>
                    <a:lnTo>
                      <a:pt x="1324" y="338"/>
                    </a:lnTo>
                    <a:lnTo>
                      <a:pt x="1324" y="336"/>
                    </a:lnTo>
                    <a:lnTo>
                      <a:pt x="1324" y="336"/>
                    </a:lnTo>
                    <a:lnTo>
                      <a:pt x="1328" y="332"/>
                    </a:lnTo>
                    <a:lnTo>
                      <a:pt x="1328" y="332"/>
                    </a:lnTo>
                    <a:lnTo>
                      <a:pt x="1328" y="330"/>
                    </a:lnTo>
                    <a:lnTo>
                      <a:pt x="1328" y="330"/>
                    </a:lnTo>
                    <a:lnTo>
                      <a:pt x="1330" y="330"/>
                    </a:lnTo>
                    <a:lnTo>
                      <a:pt x="1330" y="330"/>
                    </a:lnTo>
                    <a:lnTo>
                      <a:pt x="1330" y="326"/>
                    </a:lnTo>
                    <a:lnTo>
                      <a:pt x="1330" y="326"/>
                    </a:lnTo>
                    <a:lnTo>
                      <a:pt x="1330" y="326"/>
                    </a:lnTo>
                    <a:lnTo>
                      <a:pt x="1330" y="326"/>
                    </a:lnTo>
                    <a:lnTo>
                      <a:pt x="1330" y="324"/>
                    </a:lnTo>
                    <a:lnTo>
                      <a:pt x="1330" y="324"/>
                    </a:lnTo>
                    <a:lnTo>
                      <a:pt x="1332" y="324"/>
                    </a:lnTo>
                    <a:lnTo>
                      <a:pt x="1332" y="324"/>
                    </a:lnTo>
                    <a:lnTo>
                      <a:pt x="1332" y="324"/>
                    </a:lnTo>
                    <a:lnTo>
                      <a:pt x="1332" y="324"/>
                    </a:lnTo>
                    <a:lnTo>
                      <a:pt x="1334" y="320"/>
                    </a:lnTo>
                    <a:lnTo>
                      <a:pt x="1334" y="320"/>
                    </a:lnTo>
                    <a:lnTo>
                      <a:pt x="1336" y="320"/>
                    </a:lnTo>
                    <a:lnTo>
                      <a:pt x="1336" y="320"/>
                    </a:lnTo>
                    <a:lnTo>
                      <a:pt x="1336" y="320"/>
                    </a:lnTo>
                    <a:lnTo>
                      <a:pt x="1338" y="318"/>
                    </a:lnTo>
                    <a:lnTo>
                      <a:pt x="1338" y="318"/>
                    </a:lnTo>
                    <a:lnTo>
                      <a:pt x="1338" y="318"/>
                    </a:lnTo>
                    <a:lnTo>
                      <a:pt x="1338" y="318"/>
                    </a:lnTo>
                    <a:lnTo>
                      <a:pt x="1340" y="318"/>
                    </a:lnTo>
                    <a:lnTo>
                      <a:pt x="1340" y="318"/>
                    </a:lnTo>
                    <a:lnTo>
                      <a:pt x="1342" y="314"/>
                    </a:lnTo>
                    <a:lnTo>
                      <a:pt x="1342" y="314"/>
                    </a:lnTo>
                    <a:lnTo>
                      <a:pt x="1344" y="314"/>
                    </a:lnTo>
                    <a:lnTo>
                      <a:pt x="1344" y="314"/>
                    </a:lnTo>
                    <a:lnTo>
                      <a:pt x="1344" y="312"/>
                    </a:lnTo>
                    <a:lnTo>
                      <a:pt x="1344" y="312"/>
                    </a:lnTo>
                    <a:lnTo>
                      <a:pt x="1348" y="310"/>
                    </a:lnTo>
                    <a:lnTo>
                      <a:pt x="1348" y="310"/>
                    </a:lnTo>
                    <a:lnTo>
                      <a:pt x="1348" y="310"/>
                    </a:lnTo>
                    <a:lnTo>
                      <a:pt x="1348" y="310"/>
                    </a:lnTo>
                    <a:lnTo>
                      <a:pt x="1350" y="310"/>
                    </a:lnTo>
                    <a:lnTo>
                      <a:pt x="1350" y="310"/>
                    </a:lnTo>
                    <a:lnTo>
                      <a:pt x="1352" y="302"/>
                    </a:lnTo>
                    <a:lnTo>
                      <a:pt x="1352" y="302"/>
                    </a:lnTo>
                    <a:lnTo>
                      <a:pt x="1354" y="300"/>
                    </a:lnTo>
                    <a:lnTo>
                      <a:pt x="1354" y="300"/>
                    </a:lnTo>
                    <a:lnTo>
                      <a:pt x="1354" y="298"/>
                    </a:lnTo>
                    <a:lnTo>
                      <a:pt x="1354" y="298"/>
                    </a:lnTo>
                    <a:lnTo>
                      <a:pt x="1356" y="298"/>
                    </a:lnTo>
                    <a:lnTo>
                      <a:pt x="1356" y="298"/>
                    </a:lnTo>
                    <a:lnTo>
                      <a:pt x="1356" y="296"/>
                    </a:lnTo>
                    <a:lnTo>
                      <a:pt x="1358" y="296"/>
                    </a:lnTo>
                    <a:lnTo>
                      <a:pt x="1358" y="296"/>
                    </a:lnTo>
                    <a:lnTo>
                      <a:pt x="1360" y="294"/>
                    </a:lnTo>
                    <a:lnTo>
                      <a:pt x="1360" y="294"/>
                    </a:lnTo>
                    <a:lnTo>
                      <a:pt x="1360" y="294"/>
                    </a:lnTo>
                    <a:lnTo>
                      <a:pt x="1360" y="294"/>
                    </a:lnTo>
                    <a:lnTo>
                      <a:pt x="1360" y="290"/>
                    </a:lnTo>
                    <a:lnTo>
                      <a:pt x="1360" y="290"/>
                    </a:lnTo>
                    <a:lnTo>
                      <a:pt x="1364" y="290"/>
                    </a:lnTo>
                    <a:lnTo>
                      <a:pt x="1364" y="290"/>
                    </a:lnTo>
                    <a:lnTo>
                      <a:pt x="1366" y="286"/>
                    </a:lnTo>
                    <a:lnTo>
                      <a:pt x="1372" y="286"/>
                    </a:lnTo>
                    <a:lnTo>
                      <a:pt x="1372" y="286"/>
                    </a:lnTo>
                    <a:lnTo>
                      <a:pt x="1370" y="282"/>
                    </a:lnTo>
                    <a:lnTo>
                      <a:pt x="1370" y="282"/>
                    </a:lnTo>
                    <a:lnTo>
                      <a:pt x="1372" y="284"/>
                    </a:lnTo>
                    <a:lnTo>
                      <a:pt x="1372" y="284"/>
                    </a:lnTo>
                    <a:lnTo>
                      <a:pt x="1376" y="282"/>
                    </a:lnTo>
                    <a:lnTo>
                      <a:pt x="1376" y="282"/>
                    </a:lnTo>
                    <a:lnTo>
                      <a:pt x="1376" y="282"/>
                    </a:lnTo>
                    <a:lnTo>
                      <a:pt x="1376" y="282"/>
                    </a:lnTo>
                    <a:lnTo>
                      <a:pt x="1376" y="286"/>
                    </a:lnTo>
                    <a:lnTo>
                      <a:pt x="1376" y="286"/>
                    </a:lnTo>
                    <a:lnTo>
                      <a:pt x="1376" y="284"/>
                    </a:lnTo>
                    <a:lnTo>
                      <a:pt x="1376" y="284"/>
                    </a:lnTo>
                    <a:lnTo>
                      <a:pt x="1380" y="284"/>
                    </a:lnTo>
                    <a:lnTo>
                      <a:pt x="1380" y="284"/>
                    </a:lnTo>
                    <a:lnTo>
                      <a:pt x="1380" y="284"/>
                    </a:lnTo>
                    <a:lnTo>
                      <a:pt x="1380" y="284"/>
                    </a:lnTo>
                    <a:lnTo>
                      <a:pt x="1390" y="284"/>
                    </a:lnTo>
                    <a:lnTo>
                      <a:pt x="1390" y="284"/>
                    </a:lnTo>
                    <a:lnTo>
                      <a:pt x="1390" y="284"/>
                    </a:lnTo>
                    <a:lnTo>
                      <a:pt x="1390" y="284"/>
                    </a:lnTo>
                    <a:lnTo>
                      <a:pt x="1390" y="284"/>
                    </a:lnTo>
                    <a:lnTo>
                      <a:pt x="1392" y="284"/>
                    </a:lnTo>
                    <a:lnTo>
                      <a:pt x="1392" y="284"/>
                    </a:lnTo>
                    <a:lnTo>
                      <a:pt x="1392" y="284"/>
                    </a:lnTo>
                    <a:lnTo>
                      <a:pt x="1394" y="284"/>
                    </a:lnTo>
                    <a:lnTo>
                      <a:pt x="1394" y="284"/>
                    </a:lnTo>
                    <a:lnTo>
                      <a:pt x="1394" y="284"/>
                    </a:lnTo>
                    <a:lnTo>
                      <a:pt x="1394" y="284"/>
                    </a:lnTo>
                    <a:lnTo>
                      <a:pt x="1398" y="286"/>
                    </a:lnTo>
                    <a:lnTo>
                      <a:pt x="1398" y="286"/>
                    </a:lnTo>
                    <a:lnTo>
                      <a:pt x="1398" y="286"/>
                    </a:lnTo>
                    <a:lnTo>
                      <a:pt x="1398" y="288"/>
                    </a:lnTo>
                    <a:lnTo>
                      <a:pt x="1398" y="288"/>
                    </a:lnTo>
                    <a:lnTo>
                      <a:pt x="1398" y="288"/>
                    </a:lnTo>
                    <a:lnTo>
                      <a:pt x="1398" y="288"/>
                    </a:lnTo>
                    <a:lnTo>
                      <a:pt x="1398" y="290"/>
                    </a:lnTo>
                    <a:lnTo>
                      <a:pt x="1398" y="290"/>
                    </a:lnTo>
                    <a:lnTo>
                      <a:pt x="1402" y="290"/>
                    </a:lnTo>
                    <a:lnTo>
                      <a:pt x="1402" y="290"/>
                    </a:lnTo>
                    <a:lnTo>
                      <a:pt x="1402" y="288"/>
                    </a:lnTo>
                    <a:lnTo>
                      <a:pt x="1402" y="288"/>
                    </a:lnTo>
                    <a:lnTo>
                      <a:pt x="1402" y="288"/>
                    </a:lnTo>
                    <a:lnTo>
                      <a:pt x="1402" y="288"/>
                    </a:lnTo>
                    <a:lnTo>
                      <a:pt x="1402" y="286"/>
                    </a:lnTo>
                    <a:lnTo>
                      <a:pt x="1404" y="286"/>
                    </a:lnTo>
                    <a:lnTo>
                      <a:pt x="1404" y="286"/>
                    </a:lnTo>
                    <a:lnTo>
                      <a:pt x="1406" y="286"/>
                    </a:lnTo>
                    <a:lnTo>
                      <a:pt x="1406" y="286"/>
                    </a:lnTo>
                    <a:lnTo>
                      <a:pt x="1406" y="288"/>
                    </a:lnTo>
                    <a:lnTo>
                      <a:pt x="1408" y="288"/>
                    </a:lnTo>
                    <a:lnTo>
                      <a:pt x="1408" y="288"/>
                    </a:lnTo>
                    <a:lnTo>
                      <a:pt x="1408" y="288"/>
                    </a:lnTo>
                    <a:lnTo>
                      <a:pt x="1408" y="288"/>
                    </a:lnTo>
                    <a:lnTo>
                      <a:pt x="1410" y="290"/>
                    </a:lnTo>
                    <a:lnTo>
                      <a:pt x="1410" y="290"/>
                    </a:lnTo>
                    <a:lnTo>
                      <a:pt x="1410" y="290"/>
                    </a:lnTo>
                    <a:lnTo>
                      <a:pt x="1410" y="290"/>
                    </a:lnTo>
                    <a:lnTo>
                      <a:pt x="1420" y="288"/>
                    </a:lnTo>
                    <a:lnTo>
                      <a:pt x="1420" y="288"/>
                    </a:lnTo>
                    <a:lnTo>
                      <a:pt x="1422" y="290"/>
                    </a:lnTo>
                    <a:lnTo>
                      <a:pt x="1422" y="290"/>
                    </a:lnTo>
                    <a:lnTo>
                      <a:pt x="1422" y="292"/>
                    </a:lnTo>
                    <a:lnTo>
                      <a:pt x="1422" y="292"/>
                    </a:lnTo>
                    <a:lnTo>
                      <a:pt x="1424" y="290"/>
                    </a:lnTo>
                    <a:lnTo>
                      <a:pt x="1424" y="290"/>
                    </a:lnTo>
                    <a:lnTo>
                      <a:pt x="1422" y="288"/>
                    </a:lnTo>
                    <a:lnTo>
                      <a:pt x="1422" y="288"/>
                    </a:lnTo>
                    <a:lnTo>
                      <a:pt x="1424" y="286"/>
                    </a:lnTo>
                    <a:lnTo>
                      <a:pt x="1424" y="286"/>
                    </a:lnTo>
                    <a:lnTo>
                      <a:pt x="1424" y="286"/>
                    </a:lnTo>
                    <a:lnTo>
                      <a:pt x="1424" y="286"/>
                    </a:lnTo>
                    <a:lnTo>
                      <a:pt x="1426" y="282"/>
                    </a:lnTo>
                    <a:lnTo>
                      <a:pt x="1426" y="282"/>
                    </a:lnTo>
                    <a:lnTo>
                      <a:pt x="1432" y="284"/>
                    </a:lnTo>
                    <a:lnTo>
                      <a:pt x="1432" y="284"/>
                    </a:lnTo>
                    <a:lnTo>
                      <a:pt x="1432" y="284"/>
                    </a:lnTo>
                    <a:lnTo>
                      <a:pt x="1432" y="284"/>
                    </a:lnTo>
                    <a:lnTo>
                      <a:pt x="1438" y="284"/>
                    </a:lnTo>
                    <a:lnTo>
                      <a:pt x="1438" y="284"/>
                    </a:lnTo>
                    <a:lnTo>
                      <a:pt x="1440" y="286"/>
                    </a:lnTo>
                    <a:lnTo>
                      <a:pt x="1440" y="286"/>
                    </a:lnTo>
                    <a:lnTo>
                      <a:pt x="1442" y="284"/>
                    </a:lnTo>
                    <a:lnTo>
                      <a:pt x="1442" y="284"/>
                    </a:lnTo>
                    <a:lnTo>
                      <a:pt x="1442" y="284"/>
                    </a:lnTo>
                    <a:lnTo>
                      <a:pt x="1442" y="282"/>
                    </a:lnTo>
                    <a:lnTo>
                      <a:pt x="1442" y="282"/>
                    </a:lnTo>
                    <a:lnTo>
                      <a:pt x="1446" y="282"/>
                    </a:lnTo>
                    <a:lnTo>
                      <a:pt x="1446" y="282"/>
                    </a:lnTo>
                    <a:lnTo>
                      <a:pt x="1448" y="286"/>
                    </a:lnTo>
                    <a:lnTo>
                      <a:pt x="1450" y="288"/>
                    </a:lnTo>
                    <a:lnTo>
                      <a:pt x="1450" y="288"/>
                    </a:lnTo>
                    <a:lnTo>
                      <a:pt x="1452" y="288"/>
                    </a:lnTo>
                    <a:lnTo>
                      <a:pt x="1452" y="288"/>
                    </a:lnTo>
                    <a:lnTo>
                      <a:pt x="1452" y="290"/>
                    </a:lnTo>
                    <a:lnTo>
                      <a:pt x="1452" y="290"/>
                    </a:lnTo>
                    <a:lnTo>
                      <a:pt x="1448" y="292"/>
                    </a:lnTo>
                    <a:lnTo>
                      <a:pt x="1442" y="290"/>
                    </a:lnTo>
                    <a:lnTo>
                      <a:pt x="1442" y="290"/>
                    </a:lnTo>
                    <a:lnTo>
                      <a:pt x="1444" y="296"/>
                    </a:lnTo>
                    <a:lnTo>
                      <a:pt x="1446" y="298"/>
                    </a:lnTo>
                    <a:lnTo>
                      <a:pt x="1446" y="298"/>
                    </a:lnTo>
                    <a:lnTo>
                      <a:pt x="1446" y="298"/>
                    </a:lnTo>
                    <a:lnTo>
                      <a:pt x="1446" y="298"/>
                    </a:lnTo>
                    <a:lnTo>
                      <a:pt x="1454" y="296"/>
                    </a:lnTo>
                    <a:lnTo>
                      <a:pt x="1454" y="296"/>
                    </a:lnTo>
                    <a:lnTo>
                      <a:pt x="1454" y="294"/>
                    </a:lnTo>
                    <a:lnTo>
                      <a:pt x="1454" y="294"/>
                    </a:lnTo>
                    <a:lnTo>
                      <a:pt x="1460" y="296"/>
                    </a:lnTo>
                    <a:lnTo>
                      <a:pt x="1460" y="296"/>
                    </a:lnTo>
                    <a:lnTo>
                      <a:pt x="1460" y="294"/>
                    </a:lnTo>
                    <a:lnTo>
                      <a:pt x="1460" y="294"/>
                    </a:lnTo>
                    <a:lnTo>
                      <a:pt x="1462" y="292"/>
                    </a:lnTo>
                    <a:lnTo>
                      <a:pt x="1464" y="290"/>
                    </a:lnTo>
                    <a:lnTo>
                      <a:pt x="1464" y="290"/>
                    </a:lnTo>
                    <a:lnTo>
                      <a:pt x="1466" y="290"/>
                    </a:lnTo>
                    <a:lnTo>
                      <a:pt x="1466" y="290"/>
                    </a:lnTo>
                    <a:lnTo>
                      <a:pt x="1466" y="292"/>
                    </a:lnTo>
                    <a:lnTo>
                      <a:pt x="1466" y="292"/>
                    </a:lnTo>
                    <a:lnTo>
                      <a:pt x="1466" y="292"/>
                    </a:lnTo>
                    <a:lnTo>
                      <a:pt x="1466" y="292"/>
                    </a:lnTo>
                    <a:lnTo>
                      <a:pt x="1466" y="294"/>
                    </a:lnTo>
                    <a:lnTo>
                      <a:pt x="1466" y="294"/>
                    </a:lnTo>
                    <a:lnTo>
                      <a:pt x="1470" y="292"/>
                    </a:lnTo>
                    <a:lnTo>
                      <a:pt x="1470" y="292"/>
                    </a:lnTo>
                    <a:lnTo>
                      <a:pt x="1470" y="292"/>
                    </a:lnTo>
                    <a:lnTo>
                      <a:pt x="1470" y="292"/>
                    </a:lnTo>
                    <a:lnTo>
                      <a:pt x="1472" y="292"/>
                    </a:lnTo>
                    <a:lnTo>
                      <a:pt x="1472" y="292"/>
                    </a:lnTo>
                    <a:lnTo>
                      <a:pt x="1472" y="292"/>
                    </a:lnTo>
                    <a:lnTo>
                      <a:pt x="1472" y="292"/>
                    </a:lnTo>
                    <a:lnTo>
                      <a:pt x="1476" y="290"/>
                    </a:lnTo>
                    <a:lnTo>
                      <a:pt x="1476" y="290"/>
                    </a:lnTo>
                    <a:lnTo>
                      <a:pt x="1476" y="286"/>
                    </a:lnTo>
                    <a:lnTo>
                      <a:pt x="1476" y="286"/>
                    </a:lnTo>
                    <a:lnTo>
                      <a:pt x="1474" y="286"/>
                    </a:lnTo>
                    <a:lnTo>
                      <a:pt x="1474" y="286"/>
                    </a:lnTo>
                    <a:lnTo>
                      <a:pt x="1470" y="286"/>
                    </a:lnTo>
                    <a:lnTo>
                      <a:pt x="1468" y="288"/>
                    </a:lnTo>
                    <a:lnTo>
                      <a:pt x="1468" y="288"/>
                    </a:lnTo>
                    <a:lnTo>
                      <a:pt x="1466" y="286"/>
                    </a:lnTo>
                    <a:lnTo>
                      <a:pt x="1466" y="286"/>
                    </a:lnTo>
                    <a:lnTo>
                      <a:pt x="1466" y="284"/>
                    </a:lnTo>
                    <a:lnTo>
                      <a:pt x="1466" y="284"/>
                    </a:lnTo>
                    <a:lnTo>
                      <a:pt x="1468" y="284"/>
                    </a:lnTo>
                    <a:lnTo>
                      <a:pt x="1468" y="284"/>
                    </a:lnTo>
                    <a:lnTo>
                      <a:pt x="1466" y="280"/>
                    </a:lnTo>
                    <a:lnTo>
                      <a:pt x="1466" y="280"/>
                    </a:lnTo>
                    <a:lnTo>
                      <a:pt x="1470" y="280"/>
                    </a:lnTo>
                    <a:lnTo>
                      <a:pt x="1470" y="280"/>
                    </a:lnTo>
                    <a:lnTo>
                      <a:pt x="1470" y="280"/>
                    </a:lnTo>
                    <a:lnTo>
                      <a:pt x="1470" y="280"/>
                    </a:lnTo>
                    <a:lnTo>
                      <a:pt x="1470" y="280"/>
                    </a:lnTo>
                    <a:lnTo>
                      <a:pt x="1470" y="280"/>
                    </a:lnTo>
                    <a:lnTo>
                      <a:pt x="1470" y="278"/>
                    </a:lnTo>
                    <a:lnTo>
                      <a:pt x="1470" y="278"/>
                    </a:lnTo>
                    <a:lnTo>
                      <a:pt x="1470" y="278"/>
                    </a:lnTo>
                    <a:lnTo>
                      <a:pt x="1470" y="278"/>
                    </a:lnTo>
                    <a:lnTo>
                      <a:pt x="1470" y="276"/>
                    </a:lnTo>
                    <a:lnTo>
                      <a:pt x="1470" y="276"/>
                    </a:lnTo>
                    <a:lnTo>
                      <a:pt x="1472" y="274"/>
                    </a:lnTo>
                    <a:lnTo>
                      <a:pt x="1472" y="274"/>
                    </a:lnTo>
                    <a:lnTo>
                      <a:pt x="1476" y="272"/>
                    </a:lnTo>
                    <a:lnTo>
                      <a:pt x="1476" y="272"/>
                    </a:lnTo>
                    <a:lnTo>
                      <a:pt x="1478" y="270"/>
                    </a:lnTo>
                    <a:lnTo>
                      <a:pt x="1478" y="270"/>
                    </a:lnTo>
                    <a:lnTo>
                      <a:pt x="1478" y="270"/>
                    </a:lnTo>
                    <a:lnTo>
                      <a:pt x="1482" y="270"/>
                    </a:lnTo>
                    <a:lnTo>
                      <a:pt x="1482" y="270"/>
                    </a:lnTo>
                    <a:lnTo>
                      <a:pt x="1482" y="268"/>
                    </a:lnTo>
                    <a:lnTo>
                      <a:pt x="1484" y="266"/>
                    </a:lnTo>
                    <a:lnTo>
                      <a:pt x="1484" y="266"/>
                    </a:lnTo>
                    <a:lnTo>
                      <a:pt x="1484" y="262"/>
                    </a:lnTo>
                    <a:lnTo>
                      <a:pt x="1484" y="262"/>
                    </a:lnTo>
                    <a:lnTo>
                      <a:pt x="1488" y="260"/>
                    </a:lnTo>
                    <a:lnTo>
                      <a:pt x="1488" y="260"/>
                    </a:lnTo>
                    <a:lnTo>
                      <a:pt x="1488" y="258"/>
                    </a:lnTo>
                    <a:lnTo>
                      <a:pt x="1488" y="258"/>
                    </a:lnTo>
                    <a:lnTo>
                      <a:pt x="1490" y="258"/>
                    </a:lnTo>
                    <a:lnTo>
                      <a:pt x="1490" y="258"/>
                    </a:lnTo>
                    <a:lnTo>
                      <a:pt x="1490" y="258"/>
                    </a:lnTo>
                    <a:lnTo>
                      <a:pt x="1490" y="258"/>
                    </a:lnTo>
                    <a:lnTo>
                      <a:pt x="1492" y="258"/>
                    </a:lnTo>
                    <a:lnTo>
                      <a:pt x="1492" y="258"/>
                    </a:lnTo>
                    <a:lnTo>
                      <a:pt x="1492" y="256"/>
                    </a:lnTo>
                    <a:lnTo>
                      <a:pt x="1492" y="256"/>
                    </a:lnTo>
                    <a:lnTo>
                      <a:pt x="1496" y="256"/>
                    </a:lnTo>
                    <a:lnTo>
                      <a:pt x="1496" y="256"/>
                    </a:lnTo>
                    <a:lnTo>
                      <a:pt x="1496" y="254"/>
                    </a:lnTo>
                    <a:lnTo>
                      <a:pt x="1496" y="254"/>
                    </a:lnTo>
                    <a:lnTo>
                      <a:pt x="1502" y="254"/>
                    </a:lnTo>
                    <a:lnTo>
                      <a:pt x="1502" y="254"/>
                    </a:lnTo>
                    <a:lnTo>
                      <a:pt x="1502" y="254"/>
                    </a:lnTo>
                    <a:lnTo>
                      <a:pt x="1502" y="254"/>
                    </a:lnTo>
                    <a:lnTo>
                      <a:pt x="1504" y="254"/>
                    </a:lnTo>
                    <a:lnTo>
                      <a:pt x="1504" y="254"/>
                    </a:lnTo>
                    <a:lnTo>
                      <a:pt x="1504" y="254"/>
                    </a:lnTo>
                    <a:lnTo>
                      <a:pt x="1504" y="254"/>
                    </a:lnTo>
                    <a:lnTo>
                      <a:pt x="1506" y="254"/>
                    </a:lnTo>
                    <a:lnTo>
                      <a:pt x="1508" y="252"/>
                    </a:lnTo>
                    <a:lnTo>
                      <a:pt x="1508" y="252"/>
                    </a:lnTo>
                    <a:lnTo>
                      <a:pt x="1510" y="254"/>
                    </a:lnTo>
                    <a:lnTo>
                      <a:pt x="1510" y="254"/>
                    </a:lnTo>
                    <a:lnTo>
                      <a:pt x="1510" y="256"/>
                    </a:lnTo>
                    <a:lnTo>
                      <a:pt x="1510" y="256"/>
                    </a:lnTo>
                    <a:lnTo>
                      <a:pt x="1514" y="258"/>
                    </a:lnTo>
                    <a:lnTo>
                      <a:pt x="1514" y="258"/>
                    </a:lnTo>
                    <a:lnTo>
                      <a:pt x="1516" y="256"/>
                    </a:lnTo>
                    <a:lnTo>
                      <a:pt x="1516" y="256"/>
                    </a:lnTo>
                    <a:lnTo>
                      <a:pt x="1518" y="256"/>
                    </a:lnTo>
                    <a:lnTo>
                      <a:pt x="1518" y="256"/>
                    </a:lnTo>
                    <a:lnTo>
                      <a:pt x="1520" y="254"/>
                    </a:lnTo>
                    <a:lnTo>
                      <a:pt x="1520" y="254"/>
                    </a:lnTo>
                    <a:lnTo>
                      <a:pt x="1520" y="254"/>
                    </a:lnTo>
                    <a:lnTo>
                      <a:pt x="1520" y="254"/>
                    </a:lnTo>
                    <a:lnTo>
                      <a:pt x="1520" y="260"/>
                    </a:lnTo>
                    <a:lnTo>
                      <a:pt x="1520" y="260"/>
                    </a:lnTo>
                    <a:lnTo>
                      <a:pt x="1518" y="260"/>
                    </a:lnTo>
                    <a:lnTo>
                      <a:pt x="1518" y="260"/>
                    </a:lnTo>
                    <a:lnTo>
                      <a:pt x="1516" y="262"/>
                    </a:lnTo>
                    <a:lnTo>
                      <a:pt x="1516" y="266"/>
                    </a:lnTo>
                    <a:lnTo>
                      <a:pt x="1516" y="266"/>
                    </a:lnTo>
                    <a:lnTo>
                      <a:pt x="1518" y="266"/>
                    </a:lnTo>
                    <a:lnTo>
                      <a:pt x="1520" y="264"/>
                    </a:lnTo>
                    <a:lnTo>
                      <a:pt x="1520" y="264"/>
                    </a:lnTo>
                    <a:lnTo>
                      <a:pt x="1522" y="264"/>
                    </a:lnTo>
                    <a:lnTo>
                      <a:pt x="1522" y="264"/>
                    </a:lnTo>
                    <a:lnTo>
                      <a:pt x="1520" y="268"/>
                    </a:lnTo>
                    <a:lnTo>
                      <a:pt x="1520" y="268"/>
                    </a:lnTo>
                    <a:lnTo>
                      <a:pt x="1518" y="268"/>
                    </a:lnTo>
                    <a:lnTo>
                      <a:pt x="1518" y="268"/>
                    </a:lnTo>
                    <a:lnTo>
                      <a:pt x="1520" y="272"/>
                    </a:lnTo>
                    <a:lnTo>
                      <a:pt x="1520" y="272"/>
                    </a:lnTo>
                    <a:lnTo>
                      <a:pt x="1524" y="270"/>
                    </a:lnTo>
                    <a:lnTo>
                      <a:pt x="1524" y="270"/>
                    </a:lnTo>
                    <a:lnTo>
                      <a:pt x="1524" y="268"/>
                    </a:lnTo>
                    <a:lnTo>
                      <a:pt x="1526" y="266"/>
                    </a:lnTo>
                    <a:lnTo>
                      <a:pt x="1526" y="266"/>
                    </a:lnTo>
                    <a:lnTo>
                      <a:pt x="1526" y="266"/>
                    </a:lnTo>
                    <a:lnTo>
                      <a:pt x="1526" y="266"/>
                    </a:lnTo>
                    <a:lnTo>
                      <a:pt x="1528" y="264"/>
                    </a:lnTo>
                    <a:lnTo>
                      <a:pt x="1528" y="264"/>
                    </a:lnTo>
                    <a:lnTo>
                      <a:pt x="1528" y="262"/>
                    </a:lnTo>
                    <a:lnTo>
                      <a:pt x="1528" y="262"/>
                    </a:lnTo>
                    <a:lnTo>
                      <a:pt x="1530" y="262"/>
                    </a:lnTo>
                    <a:lnTo>
                      <a:pt x="1530" y="260"/>
                    </a:lnTo>
                    <a:lnTo>
                      <a:pt x="1530" y="260"/>
                    </a:lnTo>
                    <a:lnTo>
                      <a:pt x="1530" y="260"/>
                    </a:lnTo>
                    <a:lnTo>
                      <a:pt x="1530" y="260"/>
                    </a:lnTo>
                    <a:lnTo>
                      <a:pt x="1532" y="258"/>
                    </a:lnTo>
                    <a:lnTo>
                      <a:pt x="1532" y="258"/>
                    </a:lnTo>
                    <a:lnTo>
                      <a:pt x="1532" y="258"/>
                    </a:lnTo>
                    <a:lnTo>
                      <a:pt x="1532" y="258"/>
                    </a:lnTo>
                    <a:lnTo>
                      <a:pt x="1536" y="256"/>
                    </a:lnTo>
                    <a:lnTo>
                      <a:pt x="1536" y="256"/>
                    </a:lnTo>
                    <a:lnTo>
                      <a:pt x="1536" y="256"/>
                    </a:lnTo>
                    <a:lnTo>
                      <a:pt x="1536" y="254"/>
                    </a:lnTo>
                    <a:lnTo>
                      <a:pt x="1536" y="254"/>
                    </a:lnTo>
                    <a:lnTo>
                      <a:pt x="1542" y="256"/>
                    </a:lnTo>
                    <a:lnTo>
                      <a:pt x="1542" y="256"/>
                    </a:lnTo>
                    <a:lnTo>
                      <a:pt x="1542" y="254"/>
                    </a:lnTo>
                    <a:lnTo>
                      <a:pt x="1542" y="254"/>
                    </a:lnTo>
                    <a:lnTo>
                      <a:pt x="1542" y="254"/>
                    </a:lnTo>
                    <a:lnTo>
                      <a:pt x="1542" y="254"/>
                    </a:lnTo>
                    <a:lnTo>
                      <a:pt x="1542" y="258"/>
                    </a:lnTo>
                    <a:lnTo>
                      <a:pt x="1542" y="258"/>
                    </a:lnTo>
                    <a:lnTo>
                      <a:pt x="1544" y="258"/>
                    </a:lnTo>
                    <a:lnTo>
                      <a:pt x="1544" y="258"/>
                    </a:lnTo>
                    <a:lnTo>
                      <a:pt x="1544" y="256"/>
                    </a:lnTo>
                    <a:lnTo>
                      <a:pt x="1544" y="256"/>
                    </a:lnTo>
                    <a:lnTo>
                      <a:pt x="1546" y="256"/>
                    </a:lnTo>
                    <a:lnTo>
                      <a:pt x="1546" y="256"/>
                    </a:lnTo>
                    <a:lnTo>
                      <a:pt x="1546" y="254"/>
                    </a:lnTo>
                    <a:lnTo>
                      <a:pt x="1546" y="254"/>
                    </a:lnTo>
                    <a:lnTo>
                      <a:pt x="1546" y="254"/>
                    </a:lnTo>
                    <a:lnTo>
                      <a:pt x="1546" y="254"/>
                    </a:lnTo>
                    <a:lnTo>
                      <a:pt x="1544" y="248"/>
                    </a:lnTo>
                    <a:lnTo>
                      <a:pt x="1544" y="248"/>
                    </a:lnTo>
                    <a:lnTo>
                      <a:pt x="1546" y="248"/>
                    </a:lnTo>
                    <a:lnTo>
                      <a:pt x="1546" y="248"/>
                    </a:lnTo>
                    <a:lnTo>
                      <a:pt x="1546" y="246"/>
                    </a:lnTo>
                    <a:lnTo>
                      <a:pt x="1546" y="244"/>
                    </a:lnTo>
                    <a:lnTo>
                      <a:pt x="1546" y="244"/>
                    </a:lnTo>
                    <a:lnTo>
                      <a:pt x="1546" y="244"/>
                    </a:lnTo>
                    <a:lnTo>
                      <a:pt x="1546" y="244"/>
                    </a:lnTo>
                    <a:lnTo>
                      <a:pt x="1546" y="242"/>
                    </a:lnTo>
                    <a:lnTo>
                      <a:pt x="1546" y="242"/>
                    </a:lnTo>
                    <a:lnTo>
                      <a:pt x="1550" y="242"/>
                    </a:lnTo>
                    <a:lnTo>
                      <a:pt x="1550" y="242"/>
                    </a:lnTo>
                    <a:lnTo>
                      <a:pt x="1550" y="242"/>
                    </a:lnTo>
                    <a:lnTo>
                      <a:pt x="1550" y="242"/>
                    </a:lnTo>
                    <a:lnTo>
                      <a:pt x="1552" y="242"/>
                    </a:lnTo>
                    <a:lnTo>
                      <a:pt x="1552" y="242"/>
                    </a:lnTo>
                    <a:lnTo>
                      <a:pt x="1552" y="242"/>
                    </a:lnTo>
                    <a:lnTo>
                      <a:pt x="1552" y="242"/>
                    </a:lnTo>
                    <a:lnTo>
                      <a:pt x="1554" y="242"/>
                    </a:lnTo>
                    <a:lnTo>
                      <a:pt x="1554" y="242"/>
                    </a:lnTo>
                    <a:lnTo>
                      <a:pt x="1554" y="240"/>
                    </a:lnTo>
                    <a:lnTo>
                      <a:pt x="1554" y="240"/>
                    </a:lnTo>
                    <a:lnTo>
                      <a:pt x="1554" y="240"/>
                    </a:lnTo>
                    <a:lnTo>
                      <a:pt x="1554" y="240"/>
                    </a:lnTo>
                    <a:lnTo>
                      <a:pt x="1558" y="244"/>
                    </a:lnTo>
                    <a:lnTo>
                      <a:pt x="1562" y="246"/>
                    </a:lnTo>
                    <a:lnTo>
                      <a:pt x="1562" y="246"/>
                    </a:lnTo>
                    <a:lnTo>
                      <a:pt x="1562" y="246"/>
                    </a:lnTo>
                    <a:lnTo>
                      <a:pt x="1562" y="246"/>
                    </a:lnTo>
                    <a:lnTo>
                      <a:pt x="1558" y="244"/>
                    </a:lnTo>
                    <a:lnTo>
                      <a:pt x="1558" y="244"/>
                    </a:lnTo>
                    <a:lnTo>
                      <a:pt x="1554" y="246"/>
                    </a:lnTo>
                    <a:lnTo>
                      <a:pt x="1552" y="248"/>
                    </a:lnTo>
                    <a:lnTo>
                      <a:pt x="1552" y="248"/>
                    </a:lnTo>
                    <a:lnTo>
                      <a:pt x="1552" y="256"/>
                    </a:lnTo>
                    <a:lnTo>
                      <a:pt x="1552" y="256"/>
                    </a:lnTo>
                    <a:lnTo>
                      <a:pt x="1552" y="256"/>
                    </a:lnTo>
                    <a:lnTo>
                      <a:pt x="1552" y="256"/>
                    </a:lnTo>
                    <a:lnTo>
                      <a:pt x="1552" y="258"/>
                    </a:lnTo>
                    <a:lnTo>
                      <a:pt x="1552" y="258"/>
                    </a:lnTo>
                    <a:lnTo>
                      <a:pt x="1550" y="258"/>
                    </a:lnTo>
                    <a:lnTo>
                      <a:pt x="1550" y="258"/>
                    </a:lnTo>
                    <a:lnTo>
                      <a:pt x="1550" y="262"/>
                    </a:lnTo>
                    <a:lnTo>
                      <a:pt x="1550" y="262"/>
                    </a:lnTo>
                    <a:lnTo>
                      <a:pt x="1550" y="262"/>
                    </a:lnTo>
                    <a:lnTo>
                      <a:pt x="1550" y="262"/>
                    </a:lnTo>
                    <a:lnTo>
                      <a:pt x="1550" y="264"/>
                    </a:lnTo>
                    <a:lnTo>
                      <a:pt x="1550" y="264"/>
                    </a:lnTo>
                    <a:lnTo>
                      <a:pt x="1548" y="266"/>
                    </a:lnTo>
                    <a:lnTo>
                      <a:pt x="1548" y="266"/>
                    </a:lnTo>
                    <a:lnTo>
                      <a:pt x="1548" y="268"/>
                    </a:lnTo>
                    <a:lnTo>
                      <a:pt x="1548" y="268"/>
                    </a:lnTo>
                    <a:lnTo>
                      <a:pt x="1542" y="268"/>
                    </a:lnTo>
                    <a:lnTo>
                      <a:pt x="1542" y="268"/>
                    </a:lnTo>
                    <a:lnTo>
                      <a:pt x="1540" y="268"/>
                    </a:lnTo>
                    <a:lnTo>
                      <a:pt x="1540" y="268"/>
                    </a:lnTo>
                    <a:lnTo>
                      <a:pt x="1540" y="268"/>
                    </a:lnTo>
                    <a:lnTo>
                      <a:pt x="1540" y="268"/>
                    </a:lnTo>
                    <a:lnTo>
                      <a:pt x="1540" y="268"/>
                    </a:lnTo>
                    <a:lnTo>
                      <a:pt x="1538" y="268"/>
                    </a:lnTo>
                    <a:lnTo>
                      <a:pt x="1538" y="268"/>
                    </a:lnTo>
                    <a:lnTo>
                      <a:pt x="1538" y="270"/>
                    </a:lnTo>
                    <a:lnTo>
                      <a:pt x="1538" y="270"/>
                    </a:lnTo>
                    <a:lnTo>
                      <a:pt x="1532" y="270"/>
                    </a:lnTo>
                    <a:lnTo>
                      <a:pt x="1532" y="270"/>
                    </a:lnTo>
                    <a:lnTo>
                      <a:pt x="1532" y="272"/>
                    </a:lnTo>
                    <a:lnTo>
                      <a:pt x="1532" y="272"/>
                    </a:lnTo>
                    <a:lnTo>
                      <a:pt x="1532" y="272"/>
                    </a:lnTo>
                    <a:lnTo>
                      <a:pt x="1532" y="272"/>
                    </a:lnTo>
                    <a:lnTo>
                      <a:pt x="1530" y="272"/>
                    </a:lnTo>
                    <a:lnTo>
                      <a:pt x="1530" y="272"/>
                    </a:lnTo>
                    <a:lnTo>
                      <a:pt x="1532" y="274"/>
                    </a:lnTo>
                    <a:lnTo>
                      <a:pt x="1532" y="274"/>
                    </a:lnTo>
                    <a:lnTo>
                      <a:pt x="1532" y="274"/>
                    </a:lnTo>
                    <a:lnTo>
                      <a:pt x="1532" y="278"/>
                    </a:lnTo>
                    <a:lnTo>
                      <a:pt x="1532" y="278"/>
                    </a:lnTo>
                    <a:lnTo>
                      <a:pt x="1530" y="278"/>
                    </a:lnTo>
                    <a:lnTo>
                      <a:pt x="1530" y="278"/>
                    </a:lnTo>
                    <a:lnTo>
                      <a:pt x="1528" y="280"/>
                    </a:lnTo>
                    <a:lnTo>
                      <a:pt x="1528" y="282"/>
                    </a:lnTo>
                    <a:lnTo>
                      <a:pt x="1528" y="282"/>
                    </a:lnTo>
                    <a:lnTo>
                      <a:pt x="1528" y="282"/>
                    </a:lnTo>
                    <a:lnTo>
                      <a:pt x="1528" y="282"/>
                    </a:lnTo>
                    <a:lnTo>
                      <a:pt x="1528" y="284"/>
                    </a:lnTo>
                    <a:lnTo>
                      <a:pt x="1528" y="284"/>
                    </a:lnTo>
                    <a:lnTo>
                      <a:pt x="1526" y="284"/>
                    </a:lnTo>
                    <a:lnTo>
                      <a:pt x="1526" y="284"/>
                    </a:lnTo>
                    <a:lnTo>
                      <a:pt x="1526" y="286"/>
                    </a:lnTo>
                    <a:lnTo>
                      <a:pt x="1526" y="286"/>
                    </a:lnTo>
                    <a:lnTo>
                      <a:pt x="1520" y="288"/>
                    </a:lnTo>
                    <a:lnTo>
                      <a:pt x="1520" y="288"/>
                    </a:lnTo>
                    <a:lnTo>
                      <a:pt x="1520" y="290"/>
                    </a:lnTo>
                    <a:lnTo>
                      <a:pt x="1520" y="290"/>
                    </a:lnTo>
                    <a:lnTo>
                      <a:pt x="1518" y="292"/>
                    </a:lnTo>
                    <a:lnTo>
                      <a:pt x="1516" y="296"/>
                    </a:lnTo>
                    <a:lnTo>
                      <a:pt x="1516" y="296"/>
                    </a:lnTo>
                    <a:lnTo>
                      <a:pt x="1514" y="296"/>
                    </a:lnTo>
                    <a:lnTo>
                      <a:pt x="1514" y="296"/>
                    </a:lnTo>
                    <a:lnTo>
                      <a:pt x="1514" y="298"/>
                    </a:lnTo>
                    <a:lnTo>
                      <a:pt x="1514" y="298"/>
                    </a:lnTo>
                    <a:lnTo>
                      <a:pt x="1512" y="300"/>
                    </a:lnTo>
                    <a:lnTo>
                      <a:pt x="1512" y="300"/>
                    </a:lnTo>
                    <a:lnTo>
                      <a:pt x="1508" y="304"/>
                    </a:lnTo>
                    <a:lnTo>
                      <a:pt x="1508" y="304"/>
                    </a:lnTo>
                    <a:lnTo>
                      <a:pt x="1506" y="304"/>
                    </a:lnTo>
                    <a:lnTo>
                      <a:pt x="1506" y="304"/>
                    </a:lnTo>
                    <a:lnTo>
                      <a:pt x="1504" y="308"/>
                    </a:lnTo>
                    <a:lnTo>
                      <a:pt x="1504" y="308"/>
                    </a:lnTo>
                    <a:lnTo>
                      <a:pt x="1498" y="308"/>
                    </a:lnTo>
                    <a:lnTo>
                      <a:pt x="1498" y="308"/>
                    </a:lnTo>
                    <a:lnTo>
                      <a:pt x="1496" y="312"/>
                    </a:lnTo>
                    <a:lnTo>
                      <a:pt x="1496" y="312"/>
                    </a:lnTo>
                    <a:lnTo>
                      <a:pt x="1492" y="312"/>
                    </a:lnTo>
                    <a:lnTo>
                      <a:pt x="1492" y="312"/>
                    </a:lnTo>
                    <a:lnTo>
                      <a:pt x="1492" y="310"/>
                    </a:lnTo>
                    <a:lnTo>
                      <a:pt x="1492" y="310"/>
                    </a:lnTo>
                    <a:lnTo>
                      <a:pt x="1488" y="312"/>
                    </a:lnTo>
                    <a:lnTo>
                      <a:pt x="1488" y="312"/>
                    </a:lnTo>
                    <a:lnTo>
                      <a:pt x="1490" y="314"/>
                    </a:lnTo>
                    <a:lnTo>
                      <a:pt x="1492" y="314"/>
                    </a:lnTo>
                    <a:lnTo>
                      <a:pt x="1492" y="314"/>
                    </a:lnTo>
                    <a:lnTo>
                      <a:pt x="1490" y="318"/>
                    </a:lnTo>
                    <a:lnTo>
                      <a:pt x="1490" y="318"/>
                    </a:lnTo>
                    <a:lnTo>
                      <a:pt x="1490" y="318"/>
                    </a:lnTo>
                    <a:lnTo>
                      <a:pt x="1490" y="318"/>
                    </a:lnTo>
                    <a:lnTo>
                      <a:pt x="1490" y="322"/>
                    </a:lnTo>
                    <a:lnTo>
                      <a:pt x="1488" y="326"/>
                    </a:lnTo>
                    <a:lnTo>
                      <a:pt x="1488" y="326"/>
                    </a:lnTo>
                    <a:lnTo>
                      <a:pt x="1488" y="326"/>
                    </a:lnTo>
                    <a:lnTo>
                      <a:pt x="1488" y="326"/>
                    </a:lnTo>
                    <a:lnTo>
                      <a:pt x="1488" y="326"/>
                    </a:lnTo>
                    <a:lnTo>
                      <a:pt x="1486" y="326"/>
                    </a:lnTo>
                    <a:lnTo>
                      <a:pt x="1486" y="326"/>
                    </a:lnTo>
                    <a:lnTo>
                      <a:pt x="1486" y="326"/>
                    </a:lnTo>
                    <a:lnTo>
                      <a:pt x="1486" y="326"/>
                    </a:lnTo>
                    <a:lnTo>
                      <a:pt x="1482" y="328"/>
                    </a:lnTo>
                    <a:lnTo>
                      <a:pt x="1482" y="328"/>
                    </a:lnTo>
                    <a:lnTo>
                      <a:pt x="1482" y="332"/>
                    </a:lnTo>
                    <a:lnTo>
                      <a:pt x="1480" y="336"/>
                    </a:lnTo>
                    <a:lnTo>
                      <a:pt x="1480" y="336"/>
                    </a:lnTo>
                    <a:lnTo>
                      <a:pt x="1480" y="336"/>
                    </a:lnTo>
                    <a:lnTo>
                      <a:pt x="1480" y="336"/>
                    </a:lnTo>
                    <a:lnTo>
                      <a:pt x="1480" y="338"/>
                    </a:lnTo>
                    <a:lnTo>
                      <a:pt x="1480" y="338"/>
                    </a:lnTo>
                    <a:lnTo>
                      <a:pt x="1480" y="338"/>
                    </a:lnTo>
                    <a:lnTo>
                      <a:pt x="1480" y="338"/>
                    </a:lnTo>
                    <a:lnTo>
                      <a:pt x="1478" y="342"/>
                    </a:lnTo>
                    <a:lnTo>
                      <a:pt x="1478" y="342"/>
                    </a:lnTo>
                    <a:lnTo>
                      <a:pt x="1478" y="342"/>
                    </a:lnTo>
                    <a:lnTo>
                      <a:pt x="1478" y="342"/>
                    </a:lnTo>
                    <a:lnTo>
                      <a:pt x="1478" y="356"/>
                    </a:lnTo>
                    <a:lnTo>
                      <a:pt x="1478" y="356"/>
                    </a:lnTo>
                    <a:lnTo>
                      <a:pt x="1480" y="356"/>
                    </a:lnTo>
                    <a:lnTo>
                      <a:pt x="1480" y="356"/>
                    </a:lnTo>
                    <a:lnTo>
                      <a:pt x="1480" y="358"/>
                    </a:lnTo>
                    <a:lnTo>
                      <a:pt x="1480" y="358"/>
                    </a:lnTo>
                    <a:lnTo>
                      <a:pt x="1480" y="358"/>
                    </a:lnTo>
                    <a:lnTo>
                      <a:pt x="1480" y="358"/>
                    </a:lnTo>
                    <a:lnTo>
                      <a:pt x="1480" y="360"/>
                    </a:lnTo>
                    <a:lnTo>
                      <a:pt x="1480" y="360"/>
                    </a:lnTo>
                    <a:lnTo>
                      <a:pt x="1480" y="360"/>
                    </a:lnTo>
                    <a:lnTo>
                      <a:pt x="1480" y="360"/>
                    </a:lnTo>
                    <a:lnTo>
                      <a:pt x="1482" y="364"/>
                    </a:lnTo>
                    <a:lnTo>
                      <a:pt x="1482" y="364"/>
                    </a:lnTo>
                    <a:lnTo>
                      <a:pt x="1482" y="364"/>
                    </a:lnTo>
                    <a:lnTo>
                      <a:pt x="1482" y="364"/>
                    </a:lnTo>
                    <a:lnTo>
                      <a:pt x="1482" y="368"/>
                    </a:lnTo>
                    <a:lnTo>
                      <a:pt x="1482" y="368"/>
                    </a:lnTo>
                    <a:lnTo>
                      <a:pt x="1482" y="368"/>
                    </a:lnTo>
                    <a:lnTo>
                      <a:pt x="1482" y="368"/>
                    </a:lnTo>
                    <a:lnTo>
                      <a:pt x="1482" y="372"/>
                    </a:lnTo>
                    <a:lnTo>
                      <a:pt x="1482" y="372"/>
                    </a:lnTo>
                    <a:lnTo>
                      <a:pt x="1482" y="372"/>
                    </a:lnTo>
                    <a:lnTo>
                      <a:pt x="1482" y="372"/>
                    </a:lnTo>
                    <a:lnTo>
                      <a:pt x="1482" y="380"/>
                    </a:lnTo>
                    <a:lnTo>
                      <a:pt x="1482" y="380"/>
                    </a:lnTo>
                    <a:lnTo>
                      <a:pt x="1482" y="380"/>
                    </a:lnTo>
                    <a:lnTo>
                      <a:pt x="1482" y="380"/>
                    </a:lnTo>
                    <a:lnTo>
                      <a:pt x="1482" y="382"/>
                    </a:lnTo>
                    <a:lnTo>
                      <a:pt x="1482" y="382"/>
                    </a:lnTo>
                    <a:lnTo>
                      <a:pt x="1484" y="382"/>
                    </a:lnTo>
                    <a:lnTo>
                      <a:pt x="1484" y="382"/>
                    </a:lnTo>
                    <a:lnTo>
                      <a:pt x="1484" y="388"/>
                    </a:lnTo>
                    <a:lnTo>
                      <a:pt x="1484" y="388"/>
                    </a:lnTo>
                    <a:lnTo>
                      <a:pt x="1484" y="388"/>
                    </a:lnTo>
                    <a:lnTo>
                      <a:pt x="1484" y="388"/>
                    </a:lnTo>
                    <a:lnTo>
                      <a:pt x="1484" y="388"/>
                    </a:lnTo>
                    <a:lnTo>
                      <a:pt x="1484" y="388"/>
                    </a:lnTo>
                    <a:lnTo>
                      <a:pt x="1486" y="390"/>
                    </a:lnTo>
                    <a:lnTo>
                      <a:pt x="1486" y="390"/>
                    </a:lnTo>
                    <a:lnTo>
                      <a:pt x="1486" y="392"/>
                    </a:lnTo>
                    <a:lnTo>
                      <a:pt x="1486" y="392"/>
                    </a:lnTo>
                    <a:lnTo>
                      <a:pt x="1486" y="392"/>
                    </a:lnTo>
                    <a:lnTo>
                      <a:pt x="1486" y="392"/>
                    </a:lnTo>
                    <a:lnTo>
                      <a:pt x="1486" y="400"/>
                    </a:lnTo>
                    <a:lnTo>
                      <a:pt x="1486" y="400"/>
                    </a:lnTo>
                    <a:lnTo>
                      <a:pt x="1486" y="400"/>
                    </a:lnTo>
                    <a:lnTo>
                      <a:pt x="1486" y="402"/>
                    </a:lnTo>
                    <a:lnTo>
                      <a:pt x="1486" y="402"/>
                    </a:lnTo>
                    <a:lnTo>
                      <a:pt x="1488" y="402"/>
                    </a:lnTo>
                    <a:lnTo>
                      <a:pt x="1488" y="402"/>
                    </a:lnTo>
                    <a:lnTo>
                      <a:pt x="1488" y="406"/>
                    </a:lnTo>
                    <a:lnTo>
                      <a:pt x="1488" y="406"/>
                    </a:lnTo>
                    <a:lnTo>
                      <a:pt x="1490" y="406"/>
                    </a:lnTo>
                    <a:lnTo>
                      <a:pt x="1492" y="404"/>
                    </a:lnTo>
                    <a:lnTo>
                      <a:pt x="1492" y="404"/>
                    </a:lnTo>
                    <a:lnTo>
                      <a:pt x="1494" y="404"/>
                    </a:lnTo>
                    <a:lnTo>
                      <a:pt x="1494" y="404"/>
                    </a:lnTo>
                    <a:lnTo>
                      <a:pt x="1496" y="402"/>
                    </a:lnTo>
                    <a:lnTo>
                      <a:pt x="1496" y="402"/>
                    </a:lnTo>
                    <a:lnTo>
                      <a:pt x="1496" y="402"/>
                    </a:lnTo>
                    <a:lnTo>
                      <a:pt x="1496" y="402"/>
                    </a:lnTo>
                    <a:lnTo>
                      <a:pt x="1496" y="400"/>
                    </a:lnTo>
                    <a:lnTo>
                      <a:pt x="1496" y="400"/>
                    </a:lnTo>
                    <a:lnTo>
                      <a:pt x="1502" y="396"/>
                    </a:lnTo>
                    <a:lnTo>
                      <a:pt x="1502" y="396"/>
                    </a:lnTo>
                    <a:lnTo>
                      <a:pt x="1502" y="384"/>
                    </a:lnTo>
                    <a:lnTo>
                      <a:pt x="1502" y="384"/>
                    </a:lnTo>
                    <a:lnTo>
                      <a:pt x="1506" y="382"/>
                    </a:lnTo>
                    <a:lnTo>
                      <a:pt x="1506" y="382"/>
                    </a:lnTo>
                    <a:lnTo>
                      <a:pt x="1506" y="382"/>
                    </a:lnTo>
                    <a:lnTo>
                      <a:pt x="1506" y="382"/>
                    </a:lnTo>
                    <a:lnTo>
                      <a:pt x="1514" y="382"/>
                    </a:lnTo>
                    <a:lnTo>
                      <a:pt x="1514" y="382"/>
                    </a:lnTo>
                    <a:lnTo>
                      <a:pt x="1512" y="370"/>
                    </a:lnTo>
                    <a:lnTo>
                      <a:pt x="1512" y="370"/>
                    </a:lnTo>
                    <a:lnTo>
                      <a:pt x="1514" y="368"/>
                    </a:lnTo>
                    <a:lnTo>
                      <a:pt x="1514" y="368"/>
                    </a:lnTo>
                    <a:lnTo>
                      <a:pt x="1516" y="368"/>
                    </a:lnTo>
                    <a:lnTo>
                      <a:pt x="1516" y="368"/>
                    </a:lnTo>
                    <a:lnTo>
                      <a:pt x="1516" y="366"/>
                    </a:lnTo>
                    <a:lnTo>
                      <a:pt x="1516" y="366"/>
                    </a:lnTo>
                    <a:lnTo>
                      <a:pt x="1518" y="364"/>
                    </a:lnTo>
                    <a:lnTo>
                      <a:pt x="1518" y="364"/>
                    </a:lnTo>
                    <a:lnTo>
                      <a:pt x="1518" y="364"/>
                    </a:lnTo>
                    <a:lnTo>
                      <a:pt x="1518" y="364"/>
                    </a:lnTo>
                    <a:lnTo>
                      <a:pt x="1520" y="362"/>
                    </a:lnTo>
                    <a:lnTo>
                      <a:pt x="1520" y="362"/>
                    </a:lnTo>
                    <a:lnTo>
                      <a:pt x="1520" y="362"/>
                    </a:lnTo>
                    <a:lnTo>
                      <a:pt x="1520" y="362"/>
                    </a:lnTo>
                    <a:lnTo>
                      <a:pt x="1522" y="360"/>
                    </a:lnTo>
                    <a:lnTo>
                      <a:pt x="1522" y="360"/>
                    </a:lnTo>
                    <a:lnTo>
                      <a:pt x="1526" y="360"/>
                    </a:lnTo>
                    <a:lnTo>
                      <a:pt x="1528" y="362"/>
                    </a:lnTo>
                    <a:lnTo>
                      <a:pt x="1528" y="362"/>
                    </a:lnTo>
                    <a:lnTo>
                      <a:pt x="1530" y="360"/>
                    </a:lnTo>
                    <a:lnTo>
                      <a:pt x="1530" y="360"/>
                    </a:lnTo>
                    <a:lnTo>
                      <a:pt x="1530" y="360"/>
                    </a:lnTo>
                    <a:lnTo>
                      <a:pt x="1530" y="360"/>
                    </a:lnTo>
                    <a:lnTo>
                      <a:pt x="1530" y="360"/>
                    </a:lnTo>
                    <a:lnTo>
                      <a:pt x="1530" y="360"/>
                    </a:lnTo>
                    <a:lnTo>
                      <a:pt x="1532" y="358"/>
                    </a:lnTo>
                    <a:lnTo>
                      <a:pt x="1532" y="358"/>
                    </a:lnTo>
                    <a:lnTo>
                      <a:pt x="1534" y="358"/>
                    </a:lnTo>
                    <a:lnTo>
                      <a:pt x="1534" y="358"/>
                    </a:lnTo>
                    <a:lnTo>
                      <a:pt x="1532" y="354"/>
                    </a:lnTo>
                    <a:lnTo>
                      <a:pt x="1528" y="350"/>
                    </a:lnTo>
                    <a:lnTo>
                      <a:pt x="1528" y="350"/>
                    </a:lnTo>
                    <a:lnTo>
                      <a:pt x="1528" y="348"/>
                    </a:lnTo>
                    <a:lnTo>
                      <a:pt x="1528" y="348"/>
                    </a:lnTo>
                    <a:lnTo>
                      <a:pt x="1530" y="348"/>
                    </a:lnTo>
                    <a:lnTo>
                      <a:pt x="1530" y="348"/>
                    </a:lnTo>
                    <a:lnTo>
                      <a:pt x="1530" y="340"/>
                    </a:lnTo>
                    <a:lnTo>
                      <a:pt x="1530" y="340"/>
                    </a:lnTo>
                    <a:lnTo>
                      <a:pt x="1536" y="336"/>
                    </a:lnTo>
                    <a:lnTo>
                      <a:pt x="1536" y="336"/>
                    </a:lnTo>
                    <a:lnTo>
                      <a:pt x="1536" y="336"/>
                    </a:lnTo>
                    <a:lnTo>
                      <a:pt x="1536" y="336"/>
                    </a:lnTo>
                    <a:lnTo>
                      <a:pt x="1538" y="336"/>
                    </a:lnTo>
                    <a:lnTo>
                      <a:pt x="1540" y="338"/>
                    </a:lnTo>
                    <a:lnTo>
                      <a:pt x="1540" y="338"/>
                    </a:lnTo>
                    <a:lnTo>
                      <a:pt x="1544" y="336"/>
                    </a:lnTo>
                    <a:lnTo>
                      <a:pt x="1544" y="336"/>
                    </a:lnTo>
                    <a:lnTo>
                      <a:pt x="1544" y="332"/>
                    </a:lnTo>
                    <a:lnTo>
                      <a:pt x="1544" y="332"/>
                    </a:lnTo>
                    <a:lnTo>
                      <a:pt x="1538" y="332"/>
                    </a:lnTo>
                    <a:lnTo>
                      <a:pt x="1538" y="332"/>
                    </a:lnTo>
                    <a:lnTo>
                      <a:pt x="1538" y="330"/>
                    </a:lnTo>
                    <a:lnTo>
                      <a:pt x="1538" y="330"/>
                    </a:lnTo>
                    <a:lnTo>
                      <a:pt x="1536" y="328"/>
                    </a:lnTo>
                    <a:lnTo>
                      <a:pt x="1536" y="324"/>
                    </a:lnTo>
                    <a:lnTo>
                      <a:pt x="1536" y="324"/>
                    </a:lnTo>
                    <a:lnTo>
                      <a:pt x="1536" y="324"/>
                    </a:lnTo>
                    <a:lnTo>
                      <a:pt x="1536" y="324"/>
                    </a:lnTo>
                    <a:lnTo>
                      <a:pt x="1538" y="318"/>
                    </a:lnTo>
                    <a:lnTo>
                      <a:pt x="1538" y="318"/>
                    </a:lnTo>
                    <a:lnTo>
                      <a:pt x="1540" y="316"/>
                    </a:lnTo>
                    <a:lnTo>
                      <a:pt x="1540" y="316"/>
                    </a:lnTo>
                    <a:lnTo>
                      <a:pt x="1542" y="310"/>
                    </a:lnTo>
                    <a:lnTo>
                      <a:pt x="1542" y="310"/>
                    </a:lnTo>
                    <a:lnTo>
                      <a:pt x="1540" y="310"/>
                    </a:lnTo>
                    <a:lnTo>
                      <a:pt x="1536" y="308"/>
                    </a:lnTo>
                    <a:lnTo>
                      <a:pt x="1536" y="308"/>
                    </a:lnTo>
                    <a:lnTo>
                      <a:pt x="1536" y="310"/>
                    </a:lnTo>
                    <a:lnTo>
                      <a:pt x="1536" y="310"/>
                    </a:lnTo>
                    <a:lnTo>
                      <a:pt x="1534" y="308"/>
                    </a:lnTo>
                    <a:lnTo>
                      <a:pt x="1534" y="308"/>
                    </a:lnTo>
                    <a:lnTo>
                      <a:pt x="1534" y="306"/>
                    </a:lnTo>
                    <a:lnTo>
                      <a:pt x="1534" y="306"/>
                    </a:lnTo>
                    <a:lnTo>
                      <a:pt x="1532" y="306"/>
                    </a:lnTo>
                    <a:lnTo>
                      <a:pt x="1532" y="306"/>
                    </a:lnTo>
                    <a:lnTo>
                      <a:pt x="1532" y="302"/>
                    </a:lnTo>
                    <a:lnTo>
                      <a:pt x="1534" y="300"/>
                    </a:lnTo>
                    <a:lnTo>
                      <a:pt x="1538" y="294"/>
                    </a:lnTo>
                    <a:lnTo>
                      <a:pt x="1538" y="294"/>
                    </a:lnTo>
                    <a:lnTo>
                      <a:pt x="1538" y="294"/>
                    </a:lnTo>
                    <a:lnTo>
                      <a:pt x="1538" y="294"/>
                    </a:lnTo>
                    <a:lnTo>
                      <a:pt x="1540" y="294"/>
                    </a:lnTo>
                    <a:lnTo>
                      <a:pt x="1540" y="294"/>
                    </a:lnTo>
                    <a:lnTo>
                      <a:pt x="1540" y="292"/>
                    </a:lnTo>
                    <a:lnTo>
                      <a:pt x="1540" y="292"/>
                    </a:lnTo>
                    <a:lnTo>
                      <a:pt x="1540" y="292"/>
                    </a:lnTo>
                    <a:lnTo>
                      <a:pt x="1540" y="292"/>
                    </a:lnTo>
                    <a:lnTo>
                      <a:pt x="1540" y="290"/>
                    </a:lnTo>
                    <a:lnTo>
                      <a:pt x="1540" y="290"/>
                    </a:lnTo>
                    <a:lnTo>
                      <a:pt x="1542" y="292"/>
                    </a:lnTo>
                    <a:lnTo>
                      <a:pt x="1542" y="292"/>
                    </a:lnTo>
                    <a:lnTo>
                      <a:pt x="1542" y="288"/>
                    </a:lnTo>
                    <a:lnTo>
                      <a:pt x="1542" y="288"/>
                    </a:lnTo>
                    <a:lnTo>
                      <a:pt x="1544" y="288"/>
                    </a:lnTo>
                    <a:lnTo>
                      <a:pt x="1544" y="288"/>
                    </a:lnTo>
                    <a:lnTo>
                      <a:pt x="1544" y="284"/>
                    </a:lnTo>
                    <a:lnTo>
                      <a:pt x="1544" y="284"/>
                    </a:lnTo>
                    <a:lnTo>
                      <a:pt x="1546" y="284"/>
                    </a:lnTo>
                    <a:lnTo>
                      <a:pt x="1546" y="284"/>
                    </a:lnTo>
                    <a:lnTo>
                      <a:pt x="1548" y="278"/>
                    </a:lnTo>
                    <a:lnTo>
                      <a:pt x="1548" y="278"/>
                    </a:lnTo>
                    <a:lnTo>
                      <a:pt x="1552" y="278"/>
                    </a:lnTo>
                    <a:lnTo>
                      <a:pt x="1552" y="278"/>
                    </a:lnTo>
                    <a:lnTo>
                      <a:pt x="1552" y="280"/>
                    </a:lnTo>
                    <a:lnTo>
                      <a:pt x="1552" y="280"/>
                    </a:lnTo>
                    <a:lnTo>
                      <a:pt x="1556" y="280"/>
                    </a:lnTo>
                    <a:lnTo>
                      <a:pt x="1556" y="280"/>
                    </a:lnTo>
                    <a:lnTo>
                      <a:pt x="1556" y="282"/>
                    </a:lnTo>
                    <a:lnTo>
                      <a:pt x="1556" y="282"/>
                    </a:lnTo>
                    <a:lnTo>
                      <a:pt x="1558" y="282"/>
                    </a:lnTo>
                    <a:lnTo>
                      <a:pt x="1558" y="282"/>
                    </a:lnTo>
                    <a:lnTo>
                      <a:pt x="1558" y="280"/>
                    </a:lnTo>
                    <a:lnTo>
                      <a:pt x="1558" y="280"/>
                    </a:lnTo>
                    <a:lnTo>
                      <a:pt x="1560" y="280"/>
                    </a:lnTo>
                    <a:lnTo>
                      <a:pt x="1560" y="280"/>
                    </a:lnTo>
                    <a:lnTo>
                      <a:pt x="1560" y="278"/>
                    </a:lnTo>
                    <a:lnTo>
                      <a:pt x="1560" y="278"/>
                    </a:lnTo>
                    <a:lnTo>
                      <a:pt x="1564" y="276"/>
                    </a:lnTo>
                    <a:lnTo>
                      <a:pt x="1568" y="270"/>
                    </a:lnTo>
                    <a:lnTo>
                      <a:pt x="1568" y="270"/>
                    </a:lnTo>
                    <a:lnTo>
                      <a:pt x="1570" y="270"/>
                    </a:lnTo>
                    <a:lnTo>
                      <a:pt x="1570" y="270"/>
                    </a:lnTo>
                    <a:lnTo>
                      <a:pt x="1570" y="272"/>
                    </a:lnTo>
                    <a:lnTo>
                      <a:pt x="1570" y="272"/>
                    </a:lnTo>
                    <a:lnTo>
                      <a:pt x="1570" y="274"/>
                    </a:lnTo>
                    <a:lnTo>
                      <a:pt x="1570" y="274"/>
                    </a:lnTo>
                    <a:lnTo>
                      <a:pt x="1568" y="278"/>
                    </a:lnTo>
                    <a:lnTo>
                      <a:pt x="1568" y="282"/>
                    </a:lnTo>
                    <a:lnTo>
                      <a:pt x="1568" y="282"/>
                    </a:lnTo>
                    <a:lnTo>
                      <a:pt x="1572" y="282"/>
                    </a:lnTo>
                    <a:lnTo>
                      <a:pt x="1572" y="282"/>
                    </a:lnTo>
                    <a:lnTo>
                      <a:pt x="1572" y="282"/>
                    </a:lnTo>
                    <a:lnTo>
                      <a:pt x="1572" y="282"/>
                    </a:lnTo>
                    <a:lnTo>
                      <a:pt x="1572" y="280"/>
                    </a:lnTo>
                    <a:lnTo>
                      <a:pt x="1572" y="280"/>
                    </a:lnTo>
                    <a:lnTo>
                      <a:pt x="1574" y="278"/>
                    </a:lnTo>
                    <a:lnTo>
                      <a:pt x="1574" y="278"/>
                    </a:lnTo>
                    <a:lnTo>
                      <a:pt x="1574" y="278"/>
                    </a:lnTo>
                    <a:lnTo>
                      <a:pt x="1574" y="278"/>
                    </a:lnTo>
                    <a:lnTo>
                      <a:pt x="1574" y="276"/>
                    </a:lnTo>
                    <a:lnTo>
                      <a:pt x="1574" y="276"/>
                    </a:lnTo>
                    <a:lnTo>
                      <a:pt x="1576" y="276"/>
                    </a:lnTo>
                    <a:lnTo>
                      <a:pt x="1576" y="276"/>
                    </a:lnTo>
                    <a:lnTo>
                      <a:pt x="1578" y="272"/>
                    </a:lnTo>
                    <a:lnTo>
                      <a:pt x="1578" y="272"/>
                    </a:lnTo>
                    <a:lnTo>
                      <a:pt x="1580" y="272"/>
                    </a:lnTo>
                    <a:lnTo>
                      <a:pt x="1580" y="272"/>
                    </a:lnTo>
                    <a:lnTo>
                      <a:pt x="1580" y="272"/>
                    </a:lnTo>
                    <a:lnTo>
                      <a:pt x="1580" y="272"/>
                    </a:lnTo>
                    <a:lnTo>
                      <a:pt x="1582" y="270"/>
                    </a:lnTo>
                    <a:lnTo>
                      <a:pt x="1582" y="270"/>
                    </a:lnTo>
                    <a:lnTo>
                      <a:pt x="1582" y="268"/>
                    </a:lnTo>
                    <a:lnTo>
                      <a:pt x="1582" y="268"/>
                    </a:lnTo>
                    <a:lnTo>
                      <a:pt x="1586" y="268"/>
                    </a:lnTo>
                    <a:lnTo>
                      <a:pt x="1590" y="270"/>
                    </a:lnTo>
                    <a:lnTo>
                      <a:pt x="1590" y="270"/>
                    </a:lnTo>
                    <a:lnTo>
                      <a:pt x="1590" y="270"/>
                    </a:lnTo>
                    <a:lnTo>
                      <a:pt x="1590" y="270"/>
                    </a:lnTo>
                    <a:lnTo>
                      <a:pt x="1590" y="270"/>
                    </a:lnTo>
                    <a:lnTo>
                      <a:pt x="1590" y="270"/>
                    </a:lnTo>
                    <a:lnTo>
                      <a:pt x="1590" y="270"/>
                    </a:lnTo>
                    <a:lnTo>
                      <a:pt x="1590" y="270"/>
                    </a:lnTo>
                    <a:lnTo>
                      <a:pt x="1592" y="270"/>
                    </a:lnTo>
                    <a:lnTo>
                      <a:pt x="1592" y="270"/>
                    </a:lnTo>
                    <a:lnTo>
                      <a:pt x="1594" y="272"/>
                    </a:lnTo>
                    <a:lnTo>
                      <a:pt x="1594" y="272"/>
                    </a:lnTo>
                    <a:lnTo>
                      <a:pt x="1596" y="272"/>
                    </a:lnTo>
                    <a:lnTo>
                      <a:pt x="1596" y="272"/>
                    </a:lnTo>
                    <a:lnTo>
                      <a:pt x="1596" y="274"/>
                    </a:lnTo>
                    <a:lnTo>
                      <a:pt x="1596" y="274"/>
                    </a:lnTo>
                    <a:lnTo>
                      <a:pt x="1598" y="274"/>
                    </a:lnTo>
                    <a:lnTo>
                      <a:pt x="1598" y="274"/>
                    </a:lnTo>
                    <a:lnTo>
                      <a:pt x="1598" y="278"/>
                    </a:lnTo>
                    <a:lnTo>
                      <a:pt x="1598" y="278"/>
                    </a:lnTo>
                    <a:lnTo>
                      <a:pt x="1600" y="280"/>
                    </a:lnTo>
                    <a:lnTo>
                      <a:pt x="1600" y="280"/>
                    </a:lnTo>
                    <a:lnTo>
                      <a:pt x="1600" y="280"/>
                    </a:lnTo>
                    <a:lnTo>
                      <a:pt x="1600" y="280"/>
                    </a:lnTo>
                    <a:lnTo>
                      <a:pt x="1604" y="282"/>
                    </a:lnTo>
                    <a:lnTo>
                      <a:pt x="1604" y="282"/>
                    </a:lnTo>
                    <a:lnTo>
                      <a:pt x="1606" y="274"/>
                    </a:lnTo>
                    <a:lnTo>
                      <a:pt x="1606" y="274"/>
                    </a:lnTo>
                    <a:lnTo>
                      <a:pt x="1608" y="274"/>
                    </a:lnTo>
                    <a:lnTo>
                      <a:pt x="1608" y="274"/>
                    </a:lnTo>
                    <a:lnTo>
                      <a:pt x="1610" y="270"/>
                    </a:lnTo>
                    <a:lnTo>
                      <a:pt x="1610" y="270"/>
                    </a:lnTo>
                    <a:lnTo>
                      <a:pt x="1614" y="270"/>
                    </a:lnTo>
                    <a:lnTo>
                      <a:pt x="1616" y="268"/>
                    </a:lnTo>
                    <a:lnTo>
                      <a:pt x="1616" y="268"/>
                    </a:lnTo>
                    <a:lnTo>
                      <a:pt x="1616" y="268"/>
                    </a:lnTo>
                    <a:lnTo>
                      <a:pt x="1616" y="268"/>
                    </a:lnTo>
                    <a:lnTo>
                      <a:pt x="1614" y="264"/>
                    </a:lnTo>
                    <a:lnTo>
                      <a:pt x="1614" y="264"/>
                    </a:lnTo>
                    <a:lnTo>
                      <a:pt x="1618" y="264"/>
                    </a:lnTo>
                    <a:lnTo>
                      <a:pt x="1618" y="264"/>
                    </a:lnTo>
                    <a:lnTo>
                      <a:pt x="1618" y="264"/>
                    </a:lnTo>
                    <a:lnTo>
                      <a:pt x="1618" y="264"/>
                    </a:lnTo>
                    <a:lnTo>
                      <a:pt x="1618" y="264"/>
                    </a:lnTo>
                    <a:lnTo>
                      <a:pt x="1618" y="264"/>
                    </a:lnTo>
                    <a:lnTo>
                      <a:pt x="1622" y="264"/>
                    </a:lnTo>
                    <a:lnTo>
                      <a:pt x="1624" y="262"/>
                    </a:lnTo>
                    <a:lnTo>
                      <a:pt x="1624" y="262"/>
                    </a:lnTo>
                    <a:lnTo>
                      <a:pt x="1624" y="262"/>
                    </a:lnTo>
                    <a:lnTo>
                      <a:pt x="1624" y="262"/>
                    </a:lnTo>
                    <a:lnTo>
                      <a:pt x="1622" y="260"/>
                    </a:lnTo>
                    <a:lnTo>
                      <a:pt x="1622" y="260"/>
                    </a:lnTo>
                    <a:lnTo>
                      <a:pt x="1622" y="258"/>
                    </a:lnTo>
                    <a:lnTo>
                      <a:pt x="1622" y="258"/>
                    </a:lnTo>
                    <a:lnTo>
                      <a:pt x="1626" y="260"/>
                    </a:lnTo>
                    <a:lnTo>
                      <a:pt x="1626" y="260"/>
                    </a:lnTo>
                    <a:lnTo>
                      <a:pt x="1630" y="258"/>
                    </a:lnTo>
                    <a:lnTo>
                      <a:pt x="1630" y="258"/>
                    </a:lnTo>
                    <a:lnTo>
                      <a:pt x="1628" y="256"/>
                    </a:lnTo>
                    <a:lnTo>
                      <a:pt x="1628" y="256"/>
                    </a:lnTo>
                    <a:lnTo>
                      <a:pt x="1628" y="254"/>
                    </a:lnTo>
                    <a:lnTo>
                      <a:pt x="1628" y="254"/>
                    </a:lnTo>
                    <a:lnTo>
                      <a:pt x="1632" y="256"/>
                    </a:lnTo>
                    <a:lnTo>
                      <a:pt x="1632" y="256"/>
                    </a:lnTo>
                    <a:lnTo>
                      <a:pt x="1634" y="256"/>
                    </a:lnTo>
                    <a:lnTo>
                      <a:pt x="1634" y="256"/>
                    </a:lnTo>
                    <a:lnTo>
                      <a:pt x="1634" y="254"/>
                    </a:lnTo>
                    <a:lnTo>
                      <a:pt x="1634" y="254"/>
                    </a:lnTo>
                    <a:lnTo>
                      <a:pt x="1636" y="254"/>
                    </a:lnTo>
                    <a:lnTo>
                      <a:pt x="1636" y="254"/>
                    </a:lnTo>
                    <a:lnTo>
                      <a:pt x="1636" y="254"/>
                    </a:lnTo>
                    <a:lnTo>
                      <a:pt x="1636" y="254"/>
                    </a:lnTo>
                    <a:lnTo>
                      <a:pt x="1638" y="254"/>
                    </a:lnTo>
                    <a:lnTo>
                      <a:pt x="1638" y="254"/>
                    </a:lnTo>
                    <a:lnTo>
                      <a:pt x="1638" y="252"/>
                    </a:lnTo>
                    <a:lnTo>
                      <a:pt x="1638" y="252"/>
                    </a:lnTo>
                    <a:lnTo>
                      <a:pt x="1640" y="252"/>
                    </a:lnTo>
                    <a:lnTo>
                      <a:pt x="1640" y="252"/>
                    </a:lnTo>
                    <a:lnTo>
                      <a:pt x="1640" y="252"/>
                    </a:lnTo>
                    <a:lnTo>
                      <a:pt x="1640" y="252"/>
                    </a:lnTo>
                    <a:lnTo>
                      <a:pt x="1644" y="252"/>
                    </a:lnTo>
                    <a:lnTo>
                      <a:pt x="1644" y="252"/>
                    </a:lnTo>
                    <a:lnTo>
                      <a:pt x="1644" y="250"/>
                    </a:lnTo>
                    <a:lnTo>
                      <a:pt x="1644" y="250"/>
                    </a:lnTo>
                    <a:lnTo>
                      <a:pt x="1646" y="250"/>
                    </a:lnTo>
                    <a:lnTo>
                      <a:pt x="1646" y="250"/>
                    </a:lnTo>
                    <a:lnTo>
                      <a:pt x="1646" y="250"/>
                    </a:lnTo>
                    <a:lnTo>
                      <a:pt x="1646" y="250"/>
                    </a:lnTo>
                    <a:lnTo>
                      <a:pt x="1648" y="250"/>
                    </a:lnTo>
                    <a:lnTo>
                      <a:pt x="1648" y="250"/>
                    </a:lnTo>
                    <a:lnTo>
                      <a:pt x="1648" y="248"/>
                    </a:lnTo>
                    <a:lnTo>
                      <a:pt x="1648" y="248"/>
                    </a:lnTo>
                    <a:lnTo>
                      <a:pt x="1648" y="248"/>
                    </a:lnTo>
                    <a:lnTo>
                      <a:pt x="1648" y="248"/>
                    </a:lnTo>
                    <a:lnTo>
                      <a:pt x="1648" y="248"/>
                    </a:lnTo>
                    <a:lnTo>
                      <a:pt x="1648" y="248"/>
                    </a:lnTo>
                    <a:lnTo>
                      <a:pt x="1650" y="248"/>
                    </a:lnTo>
                    <a:lnTo>
                      <a:pt x="1650" y="248"/>
                    </a:lnTo>
                    <a:lnTo>
                      <a:pt x="1652" y="246"/>
                    </a:lnTo>
                    <a:lnTo>
                      <a:pt x="1652" y="246"/>
                    </a:lnTo>
                    <a:lnTo>
                      <a:pt x="1652" y="246"/>
                    </a:lnTo>
                    <a:lnTo>
                      <a:pt x="1652" y="246"/>
                    </a:lnTo>
                    <a:lnTo>
                      <a:pt x="1652" y="246"/>
                    </a:lnTo>
                    <a:lnTo>
                      <a:pt x="1652" y="246"/>
                    </a:lnTo>
                    <a:lnTo>
                      <a:pt x="1658" y="246"/>
                    </a:lnTo>
                    <a:lnTo>
                      <a:pt x="1658" y="246"/>
                    </a:lnTo>
                    <a:lnTo>
                      <a:pt x="1658" y="244"/>
                    </a:lnTo>
                    <a:lnTo>
                      <a:pt x="1658" y="244"/>
                    </a:lnTo>
                    <a:lnTo>
                      <a:pt x="1658" y="244"/>
                    </a:lnTo>
                    <a:lnTo>
                      <a:pt x="1658" y="244"/>
                    </a:lnTo>
                    <a:lnTo>
                      <a:pt x="1658" y="244"/>
                    </a:lnTo>
                    <a:lnTo>
                      <a:pt x="1658" y="244"/>
                    </a:lnTo>
                    <a:lnTo>
                      <a:pt x="1660" y="244"/>
                    </a:lnTo>
                    <a:lnTo>
                      <a:pt x="1660" y="246"/>
                    </a:lnTo>
                    <a:lnTo>
                      <a:pt x="1660" y="246"/>
                    </a:lnTo>
                    <a:lnTo>
                      <a:pt x="1668" y="244"/>
                    </a:lnTo>
                    <a:lnTo>
                      <a:pt x="1668" y="244"/>
                    </a:lnTo>
                    <a:lnTo>
                      <a:pt x="1668" y="244"/>
                    </a:lnTo>
                    <a:lnTo>
                      <a:pt x="1668" y="244"/>
                    </a:lnTo>
                    <a:lnTo>
                      <a:pt x="1668" y="244"/>
                    </a:lnTo>
                    <a:lnTo>
                      <a:pt x="1668" y="244"/>
                    </a:lnTo>
                    <a:lnTo>
                      <a:pt x="1670" y="246"/>
                    </a:lnTo>
                    <a:lnTo>
                      <a:pt x="1670" y="246"/>
                    </a:lnTo>
                    <a:lnTo>
                      <a:pt x="1670" y="246"/>
                    </a:lnTo>
                    <a:lnTo>
                      <a:pt x="1670" y="246"/>
                    </a:lnTo>
                    <a:lnTo>
                      <a:pt x="1670" y="246"/>
                    </a:lnTo>
                    <a:lnTo>
                      <a:pt x="1670" y="246"/>
                    </a:lnTo>
                    <a:lnTo>
                      <a:pt x="1674" y="246"/>
                    </a:lnTo>
                    <a:lnTo>
                      <a:pt x="1676" y="248"/>
                    </a:lnTo>
                    <a:lnTo>
                      <a:pt x="1676" y="248"/>
                    </a:lnTo>
                    <a:lnTo>
                      <a:pt x="1680" y="244"/>
                    </a:lnTo>
                    <a:lnTo>
                      <a:pt x="1680" y="244"/>
                    </a:lnTo>
                    <a:lnTo>
                      <a:pt x="1680" y="244"/>
                    </a:lnTo>
                    <a:lnTo>
                      <a:pt x="1680" y="244"/>
                    </a:lnTo>
                    <a:lnTo>
                      <a:pt x="1680" y="242"/>
                    </a:lnTo>
                    <a:lnTo>
                      <a:pt x="1680" y="242"/>
                    </a:lnTo>
                    <a:lnTo>
                      <a:pt x="1678" y="242"/>
                    </a:lnTo>
                    <a:lnTo>
                      <a:pt x="1678" y="242"/>
                    </a:lnTo>
                    <a:lnTo>
                      <a:pt x="1680" y="238"/>
                    </a:lnTo>
                    <a:lnTo>
                      <a:pt x="1680" y="238"/>
                    </a:lnTo>
                    <a:lnTo>
                      <a:pt x="1676" y="238"/>
                    </a:lnTo>
                    <a:lnTo>
                      <a:pt x="1676" y="238"/>
                    </a:lnTo>
                    <a:lnTo>
                      <a:pt x="1676" y="236"/>
                    </a:lnTo>
                    <a:lnTo>
                      <a:pt x="1676" y="236"/>
                    </a:lnTo>
                    <a:lnTo>
                      <a:pt x="1674" y="236"/>
                    </a:lnTo>
                    <a:lnTo>
                      <a:pt x="1674" y="236"/>
                    </a:lnTo>
                    <a:lnTo>
                      <a:pt x="1676" y="236"/>
                    </a:lnTo>
                    <a:lnTo>
                      <a:pt x="1676" y="234"/>
                    </a:lnTo>
                    <a:lnTo>
                      <a:pt x="1676" y="234"/>
                    </a:lnTo>
                    <a:lnTo>
                      <a:pt x="1674" y="234"/>
                    </a:lnTo>
                    <a:lnTo>
                      <a:pt x="1674" y="234"/>
                    </a:lnTo>
                    <a:lnTo>
                      <a:pt x="1674" y="232"/>
                    </a:lnTo>
                    <a:lnTo>
                      <a:pt x="1674" y="232"/>
                    </a:lnTo>
                    <a:lnTo>
                      <a:pt x="1674" y="232"/>
                    </a:lnTo>
                    <a:lnTo>
                      <a:pt x="1674" y="232"/>
                    </a:lnTo>
                    <a:lnTo>
                      <a:pt x="1674" y="228"/>
                    </a:lnTo>
                    <a:lnTo>
                      <a:pt x="1674" y="228"/>
                    </a:lnTo>
                    <a:lnTo>
                      <a:pt x="1672" y="228"/>
                    </a:lnTo>
                    <a:lnTo>
                      <a:pt x="1672" y="228"/>
                    </a:lnTo>
                    <a:lnTo>
                      <a:pt x="1672" y="226"/>
                    </a:lnTo>
                    <a:lnTo>
                      <a:pt x="1672" y="226"/>
                    </a:lnTo>
                    <a:lnTo>
                      <a:pt x="1670" y="224"/>
                    </a:lnTo>
                    <a:lnTo>
                      <a:pt x="1670" y="224"/>
                    </a:lnTo>
                    <a:lnTo>
                      <a:pt x="1670" y="220"/>
                    </a:lnTo>
                    <a:lnTo>
                      <a:pt x="1670" y="220"/>
                    </a:lnTo>
                    <a:lnTo>
                      <a:pt x="1666" y="222"/>
                    </a:lnTo>
                    <a:lnTo>
                      <a:pt x="1666" y="222"/>
                    </a:lnTo>
                    <a:lnTo>
                      <a:pt x="1664" y="222"/>
                    </a:lnTo>
                    <a:lnTo>
                      <a:pt x="1664" y="222"/>
                    </a:lnTo>
                    <a:lnTo>
                      <a:pt x="1664" y="222"/>
                    </a:lnTo>
                    <a:lnTo>
                      <a:pt x="1664" y="222"/>
                    </a:lnTo>
                    <a:lnTo>
                      <a:pt x="1662" y="222"/>
                    </a:lnTo>
                    <a:lnTo>
                      <a:pt x="1662" y="222"/>
                    </a:lnTo>
                    <a:lnTo>
                      <a:pt x="1662" y="220"/>
                    </a:lnTo>
                    <a:lnTo>
                      <a:pt x="1664" y="220"/>
                    </a:lnTo>
                    <a:lnTo>
                      <a:pt x="1664" y="220"/>
                    </a:lnTo>
                    <a:lnTo>
                      <a:pt x="1664" y="218"/>
                    </a:lnTo>
                    <a:lnTo>
                      <a:pt x="1664" y="218"/>
                    </a:lnTo>
                    <a:lnTo>
                      <a:pt x="1666" y="218"/>
                    </a:lnTo>
                    <a:lnTo>
                      <a:pt x="1666" y="218"/>
                    </a:lnTo>
                    <a:lnTo>
                      <a:pt x="1666" y="216"/>
                    </a:lnTo>
                    <a:lnTo>
                      <a:pt x="1666" y="216"/>
                    </a:lnTo>
                    <a:lnTo>
                      <a:pt x="1666" y="216"/>
                    </a:lnTo>
                    <a:lnTo>
                      <a:pt x="1666" y="216"/>
                    </a:lnTo>
                    <a:lnTo>
                      <a:pt x="1666" y="214"/>
                    </a:lnTo>
                    <a:lnTo>
                      <a:pt x="1666" y="214"/>
                    </a:lnTo>
                    <a:lnTo>
                      <a:pt x="1664" y="216"/>
                    </a:lnTo>
                    <a:lnTo>
                      <a:pt x="1664" y="216"/>
                    </a:lnTo>
                    <a:lnTo>
                      <a:pt x="1664" y="216"/>
                    </a:lnTo>
                    <a:lnTo>
                      <a:pt x="1664" y="216"/>
                    </a:lnTo>
                    <a:lnTo>
                      <a:pt x="1660" y="216"/>
                    </a:lnTo>
                    <a:lnTo>
                      <a:pt x="1660" y="216"/>
                    </a:lnTo>
                    <a:lnTo>
                      <a:pt x="1660" y="216"/>
                    </a:lnTo>
                    <a:lnTo>
                      <a:pt x="1660" y="216"/>
                    </a:lnTo>
                    <a:lnTo>
                      <a:pt x="1658" y="214"/>
                    </a:lnTo>
                    <a:lnTo>
                      <a:pt x="1654" y="214"/>
                    </a:lnTo>
                    <a:lnTo>
                      <a:pt x="1654" y="214"/>
                    </a:lnTo>
                    <a:lnTo>
                      <a:pt x="1652" y="214"/>
                    </a:lnTo>
                    <a:lnTo>
                      <a:pt x="1652" y="214"/>
                    </a:lnTo>
                    <a:lnTo>
                      <a:pt x="1652" y="214"/>
                    </a:lnTo>
                    <a:lnTo>
                      <a:pt x="1652" y="214"/>
                    </a:lnTo>
                    <a:lnTo>
                      <a:pt x="1654" y="214"/>
                    </a:lnTo>
                    <a:lnTo>
                      <a:pt x="1654" y="214"/>
                    </a:lnTo>
                    <a:lnTo>
                      <a:pt x="1654" y="212"/>
                    </a:lnTo>
                    <a:lnTo>
                      <a:pt x="1654" y="212"/>
                    </a:lnTo>
                    <a:lnTo>
                      <a:pt x="1662" y="214"/>
                    </a:lnTo>
                    <a:lnTo>
                      <a:pt x="1662" y="214"/>
                    </a:lnTo>
                    <a:lnTo>
                      <a:pt x="1662" y="212"/>
                    </a:lnTo>
                    <a:lnTo>
                      <a:pt x="1662" y="212"/>
                    </a:lnTo>
                    <a:lnTo>
                      <a:pt x="1664" y="212"/>
                    </a:lnTo>
                    <a:lnTo>
                      <a:pt x="1664" y="212"/>
                    </a:lnTo>
                    <a:lnTo>
                      <a:pt x="1664" y="214"/>
                    </a:lnTo>
                    <a:lnTo>
                      <a:pt x="1666" y="214"/>
                    </a:lnTo>
                    <a:lnTo>
                      <a:pt x="1666" y="214"/>
                    </a:lnTo>
                    <a:lnTo>
                      <a:pt x="1666" y="214"/>
                    </a:lnTo>
                    <a:lnTo>
                      <a:pt x="1666" y="214"/>
                    </a:lnTo>
                    <a:lnTo>
                      <a:pt x="1668" y="214"/>
                    </a:lnTo>
                    <a:lnTo>
                      <a:pt x="1668" y="214"/>
                    </a:lnTo>
                    <a:lnTo>
                      <a:pt x="1668" y="214"/>
                    </a:lnTo>
                    <a:lnTo>
                      <a:pt x="1668" y="214"/>
                    </a:lnTo>
                    <a:lnTo>
                      <a:pt x="1676" y="216"/>
                    </a:lnTo>
                    <a:lnTo>
                      <a:pt x="1676" y="216"/>
                    </a:lnTo>
                    <a:lnTo>
                      <a:pt x="1676" y="216"/>
                    </a:lnTo>
                    <a:lnTo>
                      <a:pt x="1676" y="216"/>
                    </a:lnTo>
                    <a:lnTo>
                      <a:pt x="1678" y="216"/>
                    </a:lnTo>
                    <a:lnTo>
                      <a:pt x="1678" y="216"/>
                    </a:lnTo>
                    <a:lnTo>
                      <a:pt x="1678" y="214"/>
                    </a:lnTo>
                    <a:lnTo>
                      <a:pt x="1678" y="214"/>
                    </a:lnTo>
                    <a:lnTo>
                      <a:pt x="1680" y="216"/>
                    </a:lnTo>
                    <a:lnTo>
                      <a:pt x="1682" y="216"/>
                    </a:lnTo>
                    <a:lnTo>
                      <a:pt x="1682" y="216"/>
                    </a:lnTo>
                    <a:lnTo>
                      <a:pt x="1682" y="214"/>
                    </a:lnTo>
                    <a:lnTo>
                      <a:pt x="1682" y="214"/>
                    </a:lnTo>
                    <a:lnTo>
                      <a:pt x="1682" y="214"/>
                    </a:lnTo>
                    <a:lnTo>
                      <a:pt x="1682" y="214"/>
                    </a:lnTo>
                    <a:lnTo>
                      <a:pt x="1684" y="214"/>
                    </a:lnTo>
                    <a:lnTo>
                      <a:pt x="1684" y="214"/>
                    </a:lnTo>
                    <a:lnTo>
                      <a:pt x="1684" y="214"/>
                    </a:lnTo>
                    <a:lnTo>
                      <a:pt x="1684" y="214"/>
                    </a:lnTo>
                    <a:lnTo>
                      <a:pt x="1684" y="212"/>
                    </a:lnTo>
                    <a:lnTo>
                      <a:pt x="1684" y="212"/>
                    </a:lnTo>
                    <a:lnTo>
                      <a:pt x="1686" y="212"/>
                    </a:lnTo>
                    <a:lnTo>
                      <a:pt x="1686" y="212"/>
                    </a:lnTo>
                    <a:lnTo>
                      <a:pt x="1686" y="212"/>
                    </a:lnTo>
                    <a:lnTo>
                      <a:pt x="1686" y="212"/>
                    </a:lnTo>
                    <a:lnTo>
                      <a:pt x="1688" y="212"/>
                    </a:lnTo>
                    <a:lnTo>
                      <a:pt x="1688" y="212"/>
                    </a:lnTo>
                    <a:lnTo>
                      <a:pt x="1688" y="208"/>
                    </a:lnTo>
                    <a:lnTo>
                      <a:pt x="1692" y="204"/>
                    </a:lnTo>
                    <a:lnTo>
                      <a:pt x="1692" y="204"/>
                    </a:lnTo>
                    <a:lnTo>
                      <a:pt x="1692" y="202"/>
                    </a:lnTo>
                    <a:lnTo>
                      <a:pt x="1690" y="202"/>
                    </a:lnTo>
                    <a:lnTo>
                      <a:pt x="1690" y="202"/>
                    </a:lnTo>
                    <a:lnTo>
                      <a:pt x="1688" y="202"/>
                    </a:lnTo>
                    <a:lnTo>
                      <a:pt x="1688" y="202"/>
                    </a:lnTo>
                    <a:lnTo>
                      <a:pt x="1688" y="200"/>
                    </a:lnTo>
                    <a:lnTo>
                      <a:pt x="1688" y="200"/>
                    </a:lnTo>
                    <a:lnTo>
                      <a:pt x="1686" y="198"/>
                    </a:lnTo>
                    <a:lnTo>
                      <a:pt x="1686" y="198"/>
                    </a:lnTo>
                    <a:lnTo>
                      <a:pt x="1688" y="198"/>
                    </a:lnTo>
                    <a:lnTo>
                      <a:pt x="1688" y="198"/>
                    </a:lnTo>
                    <a:lnTo>
                      <a:pt x="1688" y="198"/>
                    </a:lnTo>
                    <a:lnTo>
                      <a:pt x="1688" y="198"/>
                    </a:lnTo>
                    <a:lnTo>
                      <a:pt x="1688" y="192"/>
                    </a:lnTo>
                    <a:lnTo>
                      <a:pt x="1688" y="192"/>
                    </a:lnTo>
                    <a:lnTo>
                      <a:pt x="1690" y="192"/>
                    </a:lnTo>
                    <a:lnTo>
                      <a:pt x="1690" y="192"/>
                    </a:lnTo>
                    <a:lnTo>
                      <a:pt x="1690" y="190"/>
                    </a:lnTo>
                    <a:lnTo>
                      <a:pt x="1690" y="190"/>
                    </a:lnTo>
                    <a:lnTo>
                      <a:pt x="1694" y="192"/>
                    </a:lnTo>
                    <a:lnTo>
                      <a:pt x="1694" y="192"/>
                    </a:lnTo>
                    <a:lnTo>
                      <a:pt x="1694" y="190"/>
                    </a:lnTo>
                    <a:lnTo>
                      <a:pt x="1694" y="190"/>
                    </a:lnTo>
                    <a:lnTo>
                      <a:pt x="1694" y="190"/>
                    </a:lnTo>
                    <a:lnTo>
                      <a:pt x="1694" y="190"/>
                    </a:lnTo>
                    <a:lnTo>
                      <a:pt x="1694" y="192"/>
                    </a:lnTo>
                    <a:lnTo>
                      <a:pt x="1692" y="196"/>
                    </a:lnTo>
                    <a:lnTo>
                      <a:pt x="1692" y="196"/>
                    </a:lnTo>
                    <a:lnTo>
                      <a:pt x="1694" y="196"/>
                    </a:lnTo>
                    <a:lnTo>
                      <a:pt x="1694" y="196"/>
                    </a:lnTo>
                    <a:lnTo>
                      <a:pt x="1694" y="200"/>
                    </a:lnTo>
                    <a:lnTo>
                      <a:pt x="1694" y="200"/>
                    </a:lnTo>
                    <a:lnTo>
                      <a:pt x="1692" y="200"/>
                    </a:lnTo>
                    <a:lnTo>
                      <a:pt x="1692" y="200"/>
                    </a:lnTo>
                    <a:lnTo>
                      <a:pt x="1692" y="204"/>
                    </a:lnTo>
                    <a:lnTo>
                      <a:pt x="1692" y="204"/>
                    </a:lnTo>
                    <a:lnTo>
                      <a:pt x="1696" y="204"/>
                    </a:lnTo>
                    <a:lnTo>
                      <a:pt x="1698" y="206"/>
                    </a:lnTo>
                    <a:lnTo>
                      <a:pt x="1698" y="206"/>
                    </a:lnTo>
                    <a:lnTo>
                      <a:pt x="1702" y="206"/>
                    </a:lnTo>
                    <a:lnTo>
                      <a:pt x="1706" y="204"/>
                    </a:lnTo>
                    <a:lnTo>
                      <a:pt x="1706" y="204"/>
                    </a:lnTo>
                    <a:lnTo>
                      <a:pt x="1708" y="202"/>
                    </a:lnTo>
                    <a:lnTo>
                      <a:pt x="1708" y="202"/>
                    </a:lnTo>
                    <a:lnTo>
                      <a:pt x="1710" y="202"/>
                    </a:lnTo>
                    <a:lnTo>
                      <a:pt x="1710" y="202"/>
                    </a:lnTo>
                    <a:lnTo>
                      <a:pt x="1710" y="202"/>
                    </a:lnTo>
                    <a:lnTo>
                      <a:pt x="1710" y="202"/>
                    </a:lnTo>
                    <a:lnTo>
                      <a:pt x="1716" y="202"/>
                    </a:lnTo>
                    <a:lnTo>
                      <a:pt x="1716" y="202"/>
                    </a:lnTo>
                    <a:lnTo>
                      <a:pt x="1718" y="206"/>
                    </a:lnTo>
                    <a:lnTo>
                      <a:pt x="1720" y="210"/>
                    </a:lnTo>
                    <a:lnTo>
                      <a:pt x="1720" y="210"/>
                    </a:lnTo>
                    <a:lnTo>
                      <a:pt x="1720" y="210"/>
                    </a:lnTo>
                    <a:lnTo>
                      <a:pt x="1720" y="210"/>
                    </a:lnTo>
                    <a:lnTo>
                      <a:pt x="1720" y="212"/>
                    </a:lnTo>
                    <a:lnTo>
                      <a:pt x="1720" y="212"/>
                    </a:lnTo>
                    <a:lnTo>
                      <a:pt x="1720" y="212"/>
                    </a:lnTo>
                    <a:lnTo>
                      <a:pt x="1724" y="216"/>
                    </a:lnTo>
                    <a:lnTo>
                      <a:pt x="1724" y="216"/>
                    </a:lnTo>
                    <a:lnTo>
                      <a:pt x="1728" y="216"/>
                    </a:lnTo>
                    <a:lnTo>
                      <a:pt x="1728" y="216"/>
                    </a:lnTo>
                    <a:lnTo>
                      <a:pt x="1732" y="216"/>
                    </a:lnTo>
                    <a:lnTo>
                      <a:pt x="1732" y="216"/>
                    </a:lnTo>
                    <a:lnTo>
                      <a:pt x="1732" y="218"/>
                    </a:lnTo>
                    <a:lnTo>
                      <a:pt x="1732" y="218"/>
                    </a:lnTo>
                    <a:lnTo>
                      <a:pt x="1734" y="218"/>
                    </a:lnTo>
                    <a:lnTo>
                      <a:pt x="1734" y="218"/>
                    </a:lnTo>
                    <a:lnTo>
                      <a:pt x="1734" y="218"/>
                    </a:lnTo>
                    <a:lnTo>
                      <a:pt x="1734" y="218"/>
                    </a:lnTo>
                    <a:lnTo>
                      <a:pt x="1736" y="220"/>
                    </a:lnTo>
                    <a:lnTo>
                      <a:pt x="1738" y="222"/>
                    </a:lnTo>
                    <a:lnTo>
                      <a:pt x="1738" y="222"/>
                    </a:lnTo>
                    <a:lnTo>
                      <a:pt x="1742" y="222"/>
                    </a:lnTo>
                    <a:lnTo>
                      <a:pt x="1744" y="220"/>
                    </a:lnTo>
                    <a:lnTo>
                      <a:pt x="1744" y="220"/>
                    </a:lnTo>
                    <a:lnTo>
                      <a:pt x="1744" y="222"/>
                    </a:lnTo>
                    <a:lnTo>
                      <a:pt x="1748" y="224"/>
                    </a:lnTo>
                    <a:lnTo>
                      <a:pt x="1748" y="224"/>
                    </a:lnTo>
                    <a:lnTo>
                      <a:pt x="1748" y="222"/>
                    </a:lnTo>
                    <a:lnTo>
                      <a:pt x="1748" y="222"/>
                    </a:lnTo>
                    <a:lnTo>
                      <a:pt x="1752" y="222"/>
                    </a:lnTo>
                    <a:lnTo>
                      <a:pt x="1752" y="222"/>
                    </a:lnTo>
                    <a:lnTo>
                      <a:pt x="1752" y="220"/>
                    </a:lnTo>
                    <a:lnTo>
                      <a:pt x="1750" y="218"/>
                    </a:lnTo>
                    <a:lnTo>
                      <a:pt x="1750" y="218"/>
                    </a:lnTo>
                    <a:lnTo>
                      <a:pt x="1748" y="218"/>
                    </a:lnTo>
                    <a:lnTo>
                      <a:pt x="1748" y="218"/>
                    </a:lnTo>
                    <a:lnTo>
                      <a:pt x="1750" y="216"/>
                    </a:lnTo>
                    <a:lnTo>
                      <a:pt x="1750" y="216"/>
                    </a:lnTo>
                    <a:lnTo>
                      <a:pt x="1748" y="214"/>
                    </a:lnTo>
                    <a:lnTo>
                      <a:pt x="1748" y="214"/>
                    </a:lnTo>
                    <a:lnTo>
                      <a:pt x="1748" y="214"/>
                    </a:lnTo>
                    <a:lnTo>
                      <a:pt x="1748" y="214"/>
                    </a:lnTo>
                    <a:lnTo>
                      <a:pt x="1748" y="214"/>
                    </a:lnTo>
                    <a:lnTo>
                      <a:pt x="1748" y="214"/>
                    </a:lnTo>
                    <a:lnTo>
                      <a:pt x="1754" y="212"/>
                    </a:lnTo>
                    <a:lnTo>
                      <a:pt x="1754" y="212"/>
                    </a:lnTo>
                    <a:lnTo>
                      <a:pt x="1754" y="210"/>
                    </a:lnTo>
                    <a:lnTo>
                      <a:pt x="1754" y="210"/>
                    </a:lnTo>
                    <a:lnTo>
                      <a:pt x="1752" y="210"/>
                    </a:lnTo>
                    <a:lnTo>
                      <a:pt x="1752" y="210"/>
                    </a:lnTo>
                    <a:lnTo>
                      <a:pt x="1752" y="208"/>
                    </a:lnTo>
                    <a:lnTo>
                      <a:pt x="1752" y="208"/>
                    </a:lnTo>
                    <a:lnTo>
                      <a:pt x="1750" y="210"/>
                    </a:lnTo>
                    <a:lnTo>
                      <a:pt x="1750" y="210"/>
                    </a:lnTo>
                    <a:lnTo>
                      <a:pt x="1750" y="208"/>
                    </a:lnTo>
                    <a:lnTo>
                      <a:pt x="1750" y="208"/>
                    </a:lnTo>
                    <a:lnTo>
                      <a:pt x="1748" y="208"/>
                    </a:lnTo>
                    <a:lnTo>
                      <a:pt x="1748" y="208"/>
                    </a:lnTo>
                    <a:lnTo>
                      <a:pt x="1750" y="206"/>
                    </a:lnTo>
                    <a:lnTo>
                      <a:pt x="1750" y="206"/>
                    </a:lnTo>
                    <a:lnTo>
                      <a:pt x="1754" y="206"/>
                    </a:lnTo>
                    <a:lnTo>
                      <a:pt x="1754" y="206"/>
                    </a:lnTo>
                    <a:lnTo>
                      <a:pt x="1754" y="206"/>
                    </a:lnTo>
                    <a:lnTo>
                      <a:pt x="1754" y="206"/>
                    </a:lnTo>
                    <a:lnTo>
                      <a:pt x="1756" y="206"/>
                    </a:lnTo>
                    <a:lnTo>
                      <a:pt x="1756" y="206"/>
                    </a:lnTo>
                    <a:lnTo>
                      <a:pt x="1756" y="206"/>
                    </a:lnTo>
                    <a:lnTo>
                      <a:pt x="1756" y="206"/>
                    </a:lnTo>
                    <a:lnTo>
                      <a:pt x="1760" y="206"/>
                    </a:lnTo>
                    <a:lnTo>
                      <a:pt x="1760" y="206"/>
                    </a:lnTo>
                    <a:lnTo>
                      <a:pt x="1760" y="208"/>
                    </a:lnTo>
                    <a:lnTo>
                      <a:pt x="1760" y="208"/>
                    </a:lnTo>
                    <a:lnTo>
                      <a:pt x="1760" y="208"/>
                    </a:lnTo>
                    <a:lnTo>
                      <a:pt x="1760" y="208"/>
                    </a:lnTo>
                    <a:lnTo>
                      <a:pt x="1760" y="208"/>
                    </a:lnTo>
                    <a:lnTo>
                      <a:pt x="1760" y="208"/>
                    </a:lnTo>
                    <a:lnTo>
                      <a:pt x="1764" y="208"/>
                    </a:lnTo>
                    <a:lnTo>
                      <a:pt x="1764" y="208"/>
                    </a:lnTo>
                    <a:lnTo>
                      <a:pt x="1764" y="208"/>
                    </a:lnTo>
                    <a:lnTo>
                      <a:pt x="1764" y="208"/>
                    </a:lnTo>
                    <a:lnTo>
                      <a:pt x="1764" y="208"/>
                    </a:lnTo>
                    <a:lnTo>
                      <a:pt x="1764" y="208"/>
                    </a:lnTo>
                    <a:lnTo>
                      <a:pt x="1764" y="204"/>
                    </a:lnTo>
                    <a:lnTo>
                      <a:pt x="1764" y="204"/>
                    </a:lnTo>
                    <a:lnTo>
                      <a:pt x="1768" y="204"/>
                    </a:lnTo>
                    <a:lnTo>
                      <a:pt x="1768" y="204"/>
                    </a:lnTo>
                    <a:lnTo>
                      <a:pt x="1768" y="204"/>
                    </a:lnTo>
                    <a:lnTo>
                      <a:pt x="1768" y="204"/>
                    </a:lnTo>
                    <a:lnTo>
                      <a:pt x="1766" y="204"/>
                    </a:lnTo>
                    <a:lnTo>
                      <a:pt x="1766" y="204"/>
                    </a:lnTo>
                    <a:lnTo>
                      <a:pt x="1768" y="200"/>
                    </a:lnTo>
                    <a:lnTo>
                      <a:pt x="1768" y="200"/>
                    </a:lnTo>
                    <a:lnTo>
                      <a:pt x="1768" y="200"/>
                    </a:lnTo>
                    <a:lnTo>
                      <a:pt x="1768" y="200"/>
                    </a:lnTo>
                    <a:lnTo>
                      <a:pt x="1770" y="198"/>
                    </a:lnTo>
                    <a:lnTo>
                      <a:pt x="1770" y="198"/>
                    </a:lnTo>
                    <a:lnTo>
                      <a:pt x="1766" y="196"/>
                    </a:lnTo>
                    <a:lnTo>
                      <a:pt x="1766" y="1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3" name="Freeform 258"/>
              <p:cNvSpPr>
                <a:spLocks/>
              </p:cNvSpPr>
              <p:nvPr/>
            </p:nvSpPr>
            <p:spPr bwMode="auto">
              <a:xfrm>
                <a:off x="2233" y="498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4" name="Freeform 259"/>
              <p:cNvSpPr>
                <a:spLocks/>
              </p:cNvSpPr>
              <p:nvPr/>
            </p:nvSpPr>
            <p:spPr bwMode="auto">
              <a:xfrm>
                <a:off x="2963" y="499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  <a:gd name="T7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5" name="Freeform 260"/>
              <p:cNvSpPr>
                <a:spLocks/>
              </p:cNvSpPr>
              <p:nvPr/>
            </p:nvSpPr>
            <p:spPr bwMode="auto">
              <a:xfrm>
                <a:off x="1843" y="4995"/>
                <a:ext cx="94" cy="48"/>
              </a:xfrm>
              <a:custGeom>
                <a:avLst/>
                <a:gdLst>
                  <a:gd name="T0" fmla="*/ 20 w 94"/>
                  <a:gd name="T1" fmla="*/ 14 h 48"/>
                  <a:gd name="T2" fmla="*/ 10 w 94"/>
                  <a:gd name="T3" fmla="*/ 14 h 48"/>
                  <a:gd name="T4" fmla="*/ 6 w 94"/>
                  <a:gd name="T5" fmla="*/ 20 h 48"/>
                  <a:gd name="T6" fmla="*/ 6 w 94"/>
                  <a:gd name="T7" fmla="*/ 24 h 48"/>
                  <a:gd name="T8" fmla="*/ 2 w 94"/>
                  <a:gd name="T9" fmla="*/ 24 h 48"/>
                  <a:gd name="T10" fmla="*/ 10 w 94"/>
                  <a:gd name="T11" fmla="*/ 26 h 48"/>
                  <a:gd name="T12" fmla="*/ 0 w 94"/>
                  <a:gd name="T13" fmla="*/ 30 h 48"/>
                  <a:gd name="T14" fmla="*/ 2 w 94"/>
                  <a:gd name="T15" fmla="*/ 34 h 48"/>
                  <a:gd name="T16" fmla="*/ 8 w 94"/>
                  <a:gd name="T17" fmla="*/ 32 h 48"/>
                  <a:gd name="T18" fmla="*/ 12 w 94"/>
                  <a:gd name="T19" fmla="*/ 32 h 48"/>
                  <a:gd name="T20" fmla="*/ 14 w 94"/>
                  <a:gd name="T21" fmla="*/ 32 h 48"/>
                  <a:gd name="T22" fmla="*/ 16 w 94"/>
                  <a:gd name="T23" fmla="*/ 36 h 48"/>
                  <a:gd name="T24" fmla="*/ 18 w 94"/>
                  <a:gd name="T25" fmla="*/ 36 h 48"/>
                  <a:gd name="T26" fmla="*/ 20 w 94"/>
                  <a:gd name="T27" fmla="*/ 28 h 48"/>
                  <a:gd name="T28" fmla="*/ 24 w 94"/>
                  <a:gd name="T29" fmla="*/ 24 h 48"/>
                  <a:gd name="T30" fmla="*/ 28 w 94"/>
                  <a:gd name="T31" fmla="*/ 32 h 48"/>
                  <a:gd name="T32" fmla="*/ 38 w 94"/>
                  <a:gd name="T33" fmla="*/ 30 h 48"/>
                  <a:gd name="T34" fmla="*/ 46 w 94"/>
                  <a:gd name="T35" fmla="*/ 30 h 48"/>
                  <a:gd name="T36" fmla="*/ 48 w 94"/>
                  <a:gd name="T37" fmla="*/ 30 h 48"/>
                  <a:gd name="T38" fmla="*/ 50 w 94"/>
                  <a:gd name="T39" fmla="*/ 30 h 48"/>
                  <a:gd name="T40" fmla="*/ 52 w 94"/>
                  <a:gd name="T41" fmla="*/ 26 h 48"/>
                  <a:gd name="T42" fmla="*/ 52 w 94"/>
                  <a:gd name="T43" fmla="*/ 30 h 48"/>
                  <a:gd name="T44" fmla="*/ 44 w 94"/>
                  <a:gd name="T45" fmla="*/ 36 h 48"/>
                  <a:gd name="T46" fmla="*/ 36 w 94"/>
                  <a:gd name="T47" fmla="*/ 36 h 48"/>
                  <a:gd name="T48" fmla="*/ 34 w 94"/>
                  <a:gd name="T49" fmla="*/ 38 h 48"/>
                  <a:gd name="T50" fmla="*/ 26 w 94"/>
                  <a:gd name="T51" fmla="*/ 40 h 48"/>
                  <a:gd name="T52" fmla="*/ 26 w 94"/>
                  <a:gd name="T53" fmla="*/ 46 h 48"/>
                  <a:gd name="T54" fmla="*/ 32 w 94"/>
                  <a:gd name="T55" fmla="*/ 48 h 48"/>
                  <a:gd name="T56" fmla="*/ 34 w 94"/>
                  <a:gd name="T57" fmla="*/ 48 h 48"/>
                  <a:gd name="T58" fmla="*/ 44 w 94"/>
                  <a:gd name="T59" fmla="*/ 44 h 48"/>
                  <a:gd name="T60" fmla="*/ 46 w 94"/>
                  <a:gd name="T61" fmla="*/ 40 h 48"/>
                  <a:gd name="T62" fmla="*/ 48 w 94"/>
                  <a:gd name="T63" fmla="*/ 38 h 48"/>
                  <a:gd name="T64" fmla="*/ 54 w 94"/>
                  <a:gd name="T65" fmla="*/ 38 h 48"/>
                  <a:gd name="T66" fmla="*/ 64 w 94"/>
                  <a:gd name="T67" fmla="*/ 36 h 48"/>
                  <a:gd name="T68" fmla="*/ 68 w 94"/>
                  <a:gd name="T69" fmla="*/ 36 h 48"/>
                  <a:gd name="T70" fmla="*/ 80 w 94"/>
                  <a:gd name="T71" fmla="*/ 34 h 48"/>
                  <a:gd name="T72" fmla="*/ 84 w 94"/>
                  <a:gd name="T73" fmla="*/ 34 h 48"/>
                  <a:gd name="T74" fmla="*/ 90 w 94"/>
                  <a:gd name="T75" fmla="*/ 34 h 48"/>
                  <a:gd name="T76" fmla="*/ 92 w 94"/>
                  <a:gd name="T77" fmla="*/ 18 h 48"/>
                  <a:gd name="T78" fmla="*/ 92 w 94"/>
                  <a:gd name="T79" fmla="*/ 14 h 48"/>
                  <a:gd name="T80" fmla="*/ 86 w 94"/>
                  <a:gd name="T81" fmla="*/ 12 h 48"/>
                  <a:gd name="T82" fmla="*/ 88 w 94"/>
                  <a:gd name="T83" fmla="*/ 18 h 48"/>
                  <a:gd name="T84" fmla="*/ 86 w 94"/>
                  <a:gd name="T85" fmla="*/ 22 h 48"/>
                  <a:gd name="T86" fmla="*/ 82 w 94"/>
                  <a:gd name="T87" fmla="*/ 18 h 48"/>
                  <a:gd name="T88" fmla="*/ 80 w 94"/>
                  <a:gd name="T89" fmla="*/ 20 h 48"/>
                  <a:gd name="T90" fmla="*/ 78 w 94"/>
                  <a:gd name="T91" fmla="*/ 22 h 48"/>
                  <a:gd name="T92" fmla="*/ 78 w 94"/>
                  <a:gd name="T93" fmla="*/ 16 h 48"/>
                  <a:gd name="T94" fmla="*/ 78 w 94"/>
                  <a:gd name="T95" fmla="*/ 12 h 48"/>
                  <a:gd name="T96" fmla="*/ 74 w 94"/>
                  <a:gd name="T97" fmla="*/ 14 h 48"/>
                  <a:gd name="T98" fmla="*/ 70 w 94"/>
                  <a:gd name="T99" fmla="*/ 12 h 48"/>
                  <a:gd name="T100" fmla="*/ 64 w 94"/>
                  <a:gd name="T101" fmla="*/ 6 h 48"/>
                  <a:gd name="T102" fmla="*/ 62 w 94"/>
                  <a:gd name="T103" fmla="*/ 0 h 48"/>
                  <a:gd name="T104" fmla="*/ 60 w 94"/>
                  <a:gd name="T105" fmla="*/ 6 h 48"/>
                  <a:gd name="T106" fmla="*/ 58 w 94"/>
                  <a:gd name="T107" fmla="*/ 12 h 48"/>
                  <a:gd name="T108" fmla="*/ 62 w 94"/>
                  <a:gd name="T109" fmla="*/ 22 h 48"/>
                  <a:gd name="T110" fmla="*/ 46 w 94"/>
                  <a:gd name="T111" fmla="*/ 24 h 48"/>
                  <a:gd name="T112" fmla="*/ 42 w 94"/>
                  <a:gd name="T113" fmla="*/ 20 h 48"/>
                  <a:gd name="T114" fmla="*/ 32 w 94"/>
                  <a:gd name="T115" fmla="*/ 18 h 48"/>
                  <a:gd name="T116" fmla="*/ 28 w 94"/>
                  <a:gd name="T117" fmla="*/ 14 h 48"/>
                  <a:gd name="T118" fmla="*/ 24 w 94"/>
                  <a:gd name="T119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4" h="48">
                    <a:moveTo>
                      <a:pt x="20" y="14"/>
                    </a:move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6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0" y="34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62" y="36"/>
                    </a:lnTo>
                    <a:lnTo>
                      <a:pt x="64" y="36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8" y="34"/>
                    </a:lnTo>
                    <a:lnTo>
                      <a:pt x="88" y="34"/>
                    </a:lnTo>
                    <a:lnTo>
                      <a:pt x="88" y="34"/>
                    </a:lnTo>
                    <a:lnTo>
                      <a:pt x="88" y="34"/>
                    </a:lnTo>
                    <a:lnTo>
                      <a:pt x="90" y="34"/>
                    </a:lnTo>
                    <a:lnTo>
                      <a:pt x="90" y="34"/>
                    </a:lnTo>
                    <a:lnTo>
                      <a:pt x="90" y="34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92" y="18"/>
                    </a:lnTo>
                    <a:lnTo>
                      <a:pt x="92" y="18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86" y="12"/>
                    </a:lnTo>
                    <a:lnTo>
                      <a:pt x="86" y="12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6" y="16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6" y="22"/>
                    </a:lnTo>
                    <a:lnTo>
                      <a:pt x="86" y="22"/>
                    </a:lnTo>
                    <a:lnTo>
                      <a:pt x="84" y="22"/>
                    </a:lnTo>
                    <a:lnTo>
                      <a:pt x="84" y="22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78" y="20"/>
                    </a:lnTo>
                    <a:lnTo>
                      <a:pt x="78" y="20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8" y="20"/>
                    </a:lnTo>
                    <a:lnTo>
                      <a:pt x="78" y="20"/>
                    </a:lnTo>
                    <a:lnTo>
                      <a:pt x="78" y="20"/>
                    </a:lnTo>
                    <a:lnTo>
                      <a:pt x="78" y="2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4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6" y="14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4" y="22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0" y="14"/>
                    </a:lnTo>
                    <a:lnTo>
                      <a:pt x="2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6" name="Freeform 261"/>
              <p:cNvSpPr>
                <a:spLocks/>
              </p:cNvSpPr>
              <p:nvPr/>
            </p:nvSpPr>
            <p:spPr bwMode="auto">
              <a:xfrm>
                <a:off x="2019" y="4995"/>
                <a:ext cx="144" cy="46"/>
              </a:xfrm>
              <a:custGeom>
                <a:avLst/>
                <a:gdLst>
                  <a:gd name="T0" fmla="*/ 62 w 144"/>
                  <a:gd name="T1" fmla="*/ 38 h 46"/>
                  <a:gd name="T2" fmla="*/ 64 w 144"/>
                  <a:gd name="T3" fmla="*/ 42 h 46"/>
                  <a:gd name="T4" fmla="*/ 70 w 144"/>
                  <a:gd name="T5" fmla="*/ 46 h 46"/>
                  <a:gd name="T6" fmla="*/ 72 w 144"/>
                  <a:gd name="T7" fmla="*/ 44 h 46"/>
                  <a:gd name="T8" fmla="*/ 78 w 144"/>
                  <a:gd name="T9" fmla="*/ 44 h 46"/>
                  <a:gd name="T10" fmla="*/ 88 w 144"/>
                  <a:gd name="T11" fmla="*/ 46 h 46"/>
                  <a:gd name="T12" fmla="*/ 90 w 144"/>
                  <a:gd name="T13" fmla="*/ 42 h 46"/>
                  <a:gd name="T14" fmla="*/ 92 w 144"/>
                  <a:gd name="T15" fmla="*/ 46 h 46"/>
                  <a:gd name="T16" fmla="*/ 98 w 144"/>
                  <a:gd name="T17" fmla="*/ 44 h 46"/>
                  <a:gd name="T18" fmla="*/ 106 w 144"/>
                  <a:gd name="T19" fmla="*/ 44 h 46"/>
                  <a:gd name="T20" fmla="*/ 110 w 144"/>
                  <a:gd name="T21" fmla="*/ 40 h 46"/>
                  <a:gd name="T22" fmla="*/ 114 w 144"/>
                  <a:gd name="T23" fmla="*/ 44 h 46"/>
                  <a:gd name="T24" fmla="*/ 118 w 144"/>
                  <a:gd name="T25" fmla="*/ 42 h 46"/>
                  <a:gd name="T26" fmla="*/ 122 w 144"/>
                  <a:gd name="T27" fmla="*/ 44 h 46"/>
                  <a:gd name="T28" fmla="*/ 126 w 144"/>
                  <a:gd name="T29" fmla="*/ 44 h 46"/>
                  <a:gd name="T30" fmla="*/ 136 w 144"/>
                  <a:gd name="T31" fmla="*/ 40 h 46"/>
                  <a:gd name="T32" fmla="*/ 140 w 144"/>
                  <a:gd name="T33" fmla="*/ 34 h 46"/>
                  <a:gd name="T34" fmla="*/ 142 w 144"/>
                  <a:gd name="T35" fmla="*/ 32 h 46"/>
                  <a:gd name="T36" fmla="*/ 142 w 144"/>
                  <a:gd name="T37" fmla="*/ 30 h 46"/>
                  <a:gd name="T38" fmla="*/ 140 w 144"/>
                  <a:gd name="T39" fmla="*/ 26 h 46"/>
                  <a:gd name="T40" fmla="*/ 134 w 144"/>
                  <a:gd name="T41" fmla="*/ 26 h 46"/>
                  <a:gd name="T42" fmla="*/ 132 w 144"/>
                  <a:gd name="T43" fmla="*/ 24 h 46"/>
                  <a:gd name="T44" fmla="*/ 124 w 144"/>
                  <a:gd name="T45" fmla="*/ 22 h 46"/>
                  <a:gd name="T46" fmla="*/ 114 w 144"/>
                  <a:gd name="T47" fmla="*/ 20 h 46"/>
                  <a:gd name="T48" fmla="*/ 108 w 144"/>
                  <a:gd name="T49" fmla="*/ 20 h 46"/>
                  <a:gd name="T50" fmla="*/ 102 w 144"/>
                  <a:gd name="T51" fmla="*/ 20 h 46"/>
                  <a:gd name="T52" fmla="*/ 92 w 144"/>
                  <a:gd name="T53" fmla="*/ 22 h 46"/>
                  <a:gd name="T54" fmla="*/ 82 w 144"/>
                  <a:gd name="T55" fmla="*/ 26 h 46"/>
                  <a:gd name="T56" fmla="*/ 78 w 144"/>
                  <a:gd name="T57" fmla="*/ 24 h 46"/>
                  <a:gd name="T58" fmla="*/ 70 w 144"/>
                  <a:gd name="T59" fmla="*/ 24 h 46"/>
                  <a:gd name="T60" fmla="*/ 68 w 144"/>
                  <a:gd name="T61" fmla="*/ 24 h 46"/>
                  <a:gd name="T62" fmla="*/ 58 w 144"/>
                  <a:gd name="T63" fmla="*/ 24 h 46"/>
                  <a:gd name="T64" fmla="*/ 56 w 144"/>
                  <a:gd name="T65" fmla="*/ 20 h 46"/>
                  <a:gd name="T66" fmla="*/ 54 w 144"/>
                  <a:gd name="T67" fmla="*/ 22 h 46"/>
                  <a:gd name="T68" fmla="*/ 48 w 144"/>
                  <a:gd name="T69" fmla="*/ 22 h 46"/>
                  <a:gd name="T70" fmla="*/ 48 w 144"/>
                  <a:gd name="T71" fmla="*/ 16 h 46"/>
                  <a:gd name="T72" fmla="*/ 54 w 144"/>
                  <a:gd name="T73" fmla="*/ 16 h 46"/>
                  <a:gd name="T74" fmla="*/ 52 w 144"/>
                  <a:gd name="T75" fmla="*/ 12 h 46"/>
                  <a:gd name="T76" fmla="*/ 48 w 144"/>
                  <a:gd name="T77" fmla="*/ 12 h 46"/>
                  <a:gd name="T78" fmla="*/ 42 w 144"/>
                  <a:gd name="T79" fmla="*/ 6 h 46"/>
                  <a:gd name="T80" fmla="*/ 38 w 144"/>
                  <a:gd name="T81" fmla="*/ 6 h 46"/>
                  <a:gd name="T82" fmla="*/ 34 w 144"/>
                  <a:gd name="T83" fmla="*/ 8 h 46"/>
                  <a:gd name="T84" fmla="*/ 26 w 144"/>
                  <a:gd name="T85" fmla="*/ 8 h 46"/>
                  <a:gd name="T86" fmla="*/ 10 w 144"/>
                  <a:gd name="T87" fmla="*/ 2 h 46"/>
                  <a:gd name="T88" fmla="*/ 6 w 144"/>
                  <a:gd name="T89" fmla="*/ 0 h 46"/>
                  <a:gd name="T90" fmla="*/ 2 w 144"/>
                  <a:gd name="T91" fmla="*/ 6 h 46"/>
                  <a:gd name="T92" fmla="*/ 2 w 144"/>
                  <a:gd name="T93" fmla="*/ 8 h 46"/>
                  <a:gd name="T94" fmla="*/ 4 w 144"/>
                  <a:gd name="T95" fmla="*/ 10 h 46"/>
                  <a:gd name="T96" fmla="*/ 6 w 144"/>
                  <a:gd name="T97" fmla="*/ 12 h 46"/>
                  <a:gd name="T98" fmla="*/ 14 w 144"/>
                  <a:gd name="T99" fmla="*/ 14 h 46"/>
                  <a:gd name="T100" fmla="*/ 24 w 144"/>
                  <a:gd name="T101" fmla="*/ 14 h 46"/>
                  <a:gd name="T102" fmla="*/ 30 w 144"/>
                  <a:gd name="T103" fmla="*/ 14 h 46"/>
                  <a:gd name="T104" fmla="*/ 32 w 144"/>
                  <a:gd name="T105" fmla="*/ 16 h 46"/>
                  <a:gd name="T106" fmla="*/ 36 w 144"/>
                  <a:gd name="T107" fmla="*/ 18 h 46"/>
                  <a:gd name="T108" fmla="*/ 38 w 144"/>
                  <a:gd name="T109" fmla="*/ 22 h 46"/>
                  <a:gd name="T110" fmla="*/ 38 w 144"/>
                  <a:gd name="T111" fmla="*/ 30 h 46"/>
                  <a:gd name="T112" fmla="*/ 38 w 144"/>
                  <a:gd name="T113" fmla="*/ 36 h 46"/>
                  <a:gd name="T114" fmla="*/ 38 w 144"/>
                  <a:gd name="T115" fmla="*/ 42 h 46"/>
                  <a:gd name="T116" fmla="*/ 42 w 144"/>
                  <a:gd name="T117" fmla="*/ 46 h 46"/>
                  <a:gd name="T118" fmla="*/ 46 w 144"/>
                  <a:gd name="T119" fmla="*/ 44 h 46"/>
                  <a:gd name="T120" fmla="*/ 58 w 144"/>
                  <a:gd name="T121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4" h="46">
                    <a:moveTo>
                      <a:pt x="58" y="44"/>
                    </a:moveTo>
                    <a:lnTo>
                      <a:pt x="58" y="44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40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2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4"/>
                    </a:lnTo>
                    <a:lnTo>
                      <a:pt x="70" y="44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82" y="42"/>
                    </a:lnTo>
                    <a:lnTo>
                      <a:pt x="82" y="42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88" y="46"/>
                    </a:lnTo>
                    <a:lnTo>
                      <a:pt x="88" y="46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46"/>
                    </a:lnTo>
                    <a:lnTo>
                      <a:pt x="90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4"/>
                    </a:lnTo>
                    <a:lnTo>
                      <a:pt x="92" y="44"/>
                    </a:lnTo>
                    <a:lnTo>
                      <a:pt x="98" y="44"/>
                    </a:lnTo>
                    <a:lnTo>
                      <a:pt x="98" y="44"/>
                    </a:lnTo>
                    <a:lnTo>
                      <a:pt x="98" y="44"/>
                    </a:lnTo>
                    <a:lnTo>
                      <a:pt x="98" y="44"/>
                    </a:lnTo>
                    <a:lnTo>
                      <a:pt x="104" y="44"/>
                    </a:lnTo>
                    <a:lnTo>
                      <a:pt x="104" y="44"/>
                    </a:lnTo>
                    <a:lnTo>
                      <a:pt x="106" y="44"/>
                    </a:lnTo>
                    <a:lnTo>
                      <a:pt x="106" y="44"/>
                    </a:lnTo>
                    <a:lnTo>
                      <a:pt x="106" y="44"/>
                    </a:lnTo>
                    <a:lnTo>
                      <a:pt x="106" y="44"/>
                    </a:lnTo>
                    <a:lnTo>
                      <a:pt x="108" y="44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40"/>
                    </a:lnTo>
                    <a:lnTo>
                      <a:pt x="110" y="40"/>
                    </a:lnTo>
                    <a:lnTo>
                      <a:pt x="110" y="40"/>
                    </a:lnTo>
                    <a:lnTo>
                      <a:pt x="110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4" y="44"/>
                    </a:lnTo>
                    <a:lnTo>
                      <a:pt x="114" y="44"/>
                    </a:lnTo>
                    <a:lnTo>
                      <a:pt x="114" y="44"/>
                    </a:lnTo>
                    <a:lnTo>
                      <a:pt x="114" y="44"/>
                    </a:lnTo>
                    <a:lnTo>
                      <a:pt x="118" y="44"/>
                    </a:lnTo>
                    <a:lnTo>
                      <a:pt x="118" y="44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20" y="44"/>
                    </a:lnTo>
                    <a:lnTo>
                      <a:pt x="120" y="44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36" y="42"/>
                    </a:lnTo>
                    <a:lnTo>
                      <a:pt x="13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40" y="34"/>
                    </a:lnTo>
                    <a:lnTo>
                      <a:pt x="140" y="34"/>
                    </a:lnTo>
                    <a:lnTo>
                      <a:pt x="142" y="34"/>
                    </a:lnTo>
                    <a:lnTo>
                      <a:pt x="142" y="34"/>
                    </a:lnTo>
                    <a:lnTo>
                      <a:pt x="142" y="32"/>
                    </a:lnTo>
                    <a:lnTo>
                      <a:pt x="142" y="32"/>
                    </a:lnTo>
                    <a:lnTo>
                      <a:pt x="142" y="32"/>
                    </a:lnTo>
                    <a:lnTo>
                      <a:pt x="142" y="32"/>
                    </a:lnTo>
                    <a:lnTo>
                      <a:pt x="142" y="32"/>
                    </a:lnTo>
                    <a:lnTo>
                      <a:pt x="142" y="32"/>
                    </a:lnTo>
                    <a:lnTo>
                      <a:pt x="144" y="32"/>
                    </a:lnTo>
                    <a:lnTo>
                      <a:pt x="144" y="32"/>
                    </a:lnTo>
                    <a:lnTo>
                      <a:pt x="142" y="30"/>
                    </a:lnTo>
                    <a:lnTo>
                      <a:pt x="142" y="30"/>
                    </a:lnTo>
                    <a:lnTo>
                      <a:pt x="142" y="28"/>
                    </a:lnTo>
                    <a:lnTo>
                      <a:pt x="140" y="28"/>
                    </a:lnTo>
                    <a:lnTo>
                      <a:pt x="140" y="28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38" y="26"/>
                    </a:lnTo>
                    <a:lnTo>
                      <a:pt x="138" y="26"/>
                    </a:lnTo>
                    <a:lnTo>
                      <a:pt x="136" y="26"/>
                    </a:lnTo>
                    <a:lnTo>
                      <a:pt x="136" y="26"/>
                    </a:lnTo>
                    <a:lnTo>
                      <a:pt x="134" y="26"/>
                    </a:lnTo>
                    <a:lnTo>
                      <a:pt x="134" y="26"/>
                    </a:lnTo>
                    <a:lnTo>
                      <a:pt x="134" y="24"/>
                    </a:lnTo>
                    <a:lnTo>
                      <a:pt x="134" y="24"/>
                    </a:lnTo>
                    <a:lnTo>
                      <a:pt x="132" y="24"/>
                    </a:lnTo>
                    <a:lnTo>
                      <a:pt x="132" y="24"/>
                    </a:lnTo>
                    <a:lnTo>
                      <a:pt x="132" y="24"/>
                    </a:lnTo>
                    <a:lnTo>
                      <a:pt x="132" y="24"/>
                    </a:lnTo>
                    <a:lnTo>
                      <a:pt x="130" y="24"/>
                    </a:lnTo>
                    <a:lnTo>
                      <a:pt x="130" y="24"/>
                    </a:lnTo>
                    <a:lnTo>
                      <a:pt x="130" y="24"/>
                    </a:lnTo>
                    <a:lnTo>
                      <a:pt x="126" y="24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4" y="20"/>
                    </a:lnTo>
                    <a:lnTo>
                      <a:pt x="124" y="20"/>
                    </a:lnTo>
                    <a:lnTo>
                      <a:pt x="114" y="20"/>
                    </a:lnTo>
                    <a:lnTo>
                      <a:pt x="114" y="20"/>
                    </a:lnTo>
                    <a:lnTo>
                      <a:pt x="112" y="22"/>
                    </a:lnTo>
                    <a:lnTo>
                      <a:pt x="110" y="22"/>
                    </a:lnTo>
                    <a:lnTo>
                      <a:pt x="110" y="22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2" y="22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6" y="26"/>
                    </a:lnTo>
                    <a:lnTo>
                      <a:pt x="86" y="26"/>
                    </a:lnTo>
                    <a:lnTo>
                      <a:pt x="82" y="26"/>
                    </a:lnTo>
                    <a:lnTo>
                      <a:pt x="82" y="26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0" y="26"/>
                    </a:lnTo>
                    <a:lnTo>
                      <a:pt x="80" y="26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2" y="26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6" y="20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2" y="2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52" y="46"/>
                    </a:lnTo>
                    <a:lnTo>
                      <a:pt x="58" y="44"/>
                    </a:lnTo>
                    <a:lnTo>
                      <a:pt x="58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7" name="Freeform 262"/>
              <p:cNvSpPr>
                <a:spLocks/>
              </p:cNvSpPr>
              <p:nvPr/>
            </p:nvSpPr>
            <p:spPr bwMode="auto">
              <a:xfrm>
                <a:off x="1859" y="4997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4 h 4"/>
                  <a:gd name="T10" fmla="*/ 0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0 h 4"/>
                  <a:gd name="T18" fmla="*/ 4 w 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8" name="Freeform 263"/>
              <p:cNvSpPr>
                <a:spLocks/>
              </p:cNvSpPr>
              <p:nvPr/>
            </p:nvSpPr>
            <p:spPr bwMode="auto">
              <a:xfrm>
                <a:off x="1965" y="4997"/>
                <a:ext cx="48" cy="36"/>
              </a:xfrm>
              <a:custGeom>
                <a:avLst/>
                <a:gdLst>
                  <a:gd name="T0" fmla="*/ 32 w 48"/>
                  <a:gd name="T1" fmla="*/ 2 h 36"/>
                  <a:gd name="T2" fmla="*/ 30 w 48"/>
                  <a:gd name="T3" fmla="*/ 4 h 36"/>
                  <a:gd name="T4" fmla="*/ 32 w 48"/>
                  <a:gd name="T5" fmla="*/ 6 h 36"/>
                  <a:gd name="T6" fmla="*/ 26 w 48"/>
                  <a:gd name="T7" fmla="*/ 6 h 36"/>
                  <a:gd name="T8" fmla="*/ 28 w 48"/>
                  <a:gd name="T9" fmla="*/ 4 h 36"/>
                  <a:gd name="T10" fmla="*/ 26 w 48"/>
                  <a:gd name="T11" fmla="*/ 4 h 36"/>
                  <a:gd name="T12" fmla="*/ 24 w 48"/>
                  <a:gd name="T13" fmla="*/ 0 h 36"/>
                  <a:gd name="T14" fmla="*/ 18 w 48"/>
                  <a:gd name="T15" fmla="*/ 2 h 36"/>
                  <a:gd name="T16" fmla="*/ 26 w 48"/>
                  <a:gd name="T17" fmla="*/ 6 h 36"/>
                  <a:gd name="T18" fmla="*/ 18 w 48"/>
                  <a:gd name="T19" fmla="*/ 8 h 36"/>
                  <a:gd name="T20" fmla="*/ 18 w 48"/>
                  <a:gd name="T21" fmla="*/ 10 h 36"/>
                  <a:gd name="T22" fmla="*/ 22 w 48"/>
                  <a:gd name="T23" fmla="*/ 18 h 36"/>
                  <a:gd name="T24" fmla="*/ 24 w 48"/>
                  <a:gd name="T25" fmla="*/ 20 h 36"/>
                  <a:gd name="T26" fmla="*/ 22 w 48"/>
                  <a:gd name="T27" fmla="*/ 20 h 36"/>
                  <a:gd name="T28" fmla="*/ 20 w 48"/>
                  <a:gd name="T29" fmla="*/ 16 h 36"/>
                  <a:gd name="T30" fmla="*/ 12 w 48"/>
                  <a:gd name="T31" fmla="*/ 8 h 36"/>
                  <a:gd name="T32" fmla="*/ 6 w 48"/>
                  <a:gd name="T33" fmla="*/ 6 h 36"/>
                  <a:gd name="T34" fmla="*/ 8 w 48"/>
                  <a:gd name="T35" fmla="*/ 10 h 36"/>
                  <a:gd name="T36" fmla="*/ 8 w 48"/>
                  <a:gd name="T37" fmla="*/ 16 h 36"/>
                  <a:gd name="T38" fmla="*/ 10 w 48"/>
                  <a:gd name="T39" fmla="*/ 16 h 36"/>
                  <a:gd name="T40" fmla="*/ 12 w 48"/>
                  <a:gd name="T41" fmla="*/ 22 h 36"/>
                  <a:gd name="T42" fmla="*/ 8 w 48"/>
                  <a:gd name="T43" fmla="*/ 20 h 36"/>
                  <a:gd name="T44" fmla="*/ 2 w 48"/>
                  <a:gd name="T45" fmla="*/ 24 h 36"/>
                  <a:gd name="T46" fmla="*/ 4 w 48"/>
                  <a:gd name="T47" fmla="*/ 26 h 36"/>
                  <a:gd name="T48" fmla="*/ 0 w 48"/>
                  <a:gd name="T49" fmla="*/ 28 h 36"/>
                  <a:gd name="T50" fmla="*/ 2 w 48"/>
                  <a:gd name="T51" fmla="*/ 30 h 36"/>
                  <a:gd name="T52" fmla="*/ 10 w 48"/>
                  <a:gd name="T53" fmla="*/ 26 h 36"/>
                  <a:gd name="T54" fmla="*/ 12 w 48"/>
                  <a:gd name="T55" fmla="*/ 26 h 36"/>
                  <a:gd name="T56" fmla="*/ 24 w 48"/>
                  <a:gd name="T57" fmla="*/ 24 h 36"/>
                  <a:gd name="T58" fmla="*/ 22 w 48"/>
                  <a:gd name="T59" fmla="*/ 26 h 36"/>
                  <a:gd name="T60" fmla="*/ 18 w 48"/>
                  <a:gd name="T61" fmla="*/ 30 h 36"/>
                  <a:gd name="T62" fmla="*/ 26 w 48"/>
                  <a:gd name="T63" fmla="*/ 36 h 36"/>
                  <a:gd name="T64" fmla="*/ 32 w 48"/>
                  <a:gd name="T65" fmla="*/ 36 h 36"/>
                  <a:gd name="T66" fmla="*/ 38 w 48"/>
                  <a:gd name="T67" fmla="*/ 36 h 36"/>
                  <a:gd name="T68" fmla="*/ 46 w 48"/>
                  <a:gd name="T69" fmla="*/ 34 h 36"/>
                  <a:gd name="T70" fmla="*/ 44 w 48"/>
                  <a:gd name="T71" fmla="*/ 32 h 36"/>
                  <a:gd name="T72" fmla="*/ 46 w 48"/>
                  <a:gd name="T73" fmla="*/ 30 h 36"/>
                  <a:gd name="T74" fmla="*/ 46 w 48"/>
                  <a:gd name="T75" fmla="*/ 28 h 36"/>
                  <a:gd name="T76" fmla="*/ 44 w 48"/>
                  <a:gd name="T77" fmla="*/ 24 h 36"/>
                  <a:gd name="T78" fmla="*/ 46 w 48"/>
                  <a:gd name="T79" fmla="*/ 22 h 36"/>
                  <a:gd name="T80" fmla="*/ 44 w 48"/>
                  <a:gd name="T81" fmla="*/ 22 h 36"/>
                  <a:gd name="T82" fmla="*/ 42 w 48"/>
                  <a:gd name="T83" fmla="*/ 20 h 36"/>
                  <a:gd name="T84" fmla="*/ 42 w 48"/>
                  <a:gd name="T85" fmla="*/ 16 h 36"/>
                  <a:gd name="T86" fmla="*/ 42 w 48"/>
                  <a:gd name="T87" fmla="*/ 14 h 36"/>
                  <a:gd name="T88" fmla="*/ 42 w 48"/>
                  <a:gd name="T89" fmla="*/ 10 h 36"/>
                  <a:gd name="T90" fmla="*/ 38 w 48"/>
                  <a:gd name="T91" fmla="*/ 8 h 36"/>
                  <a:gd name="T92" fmla="*/ 36 w 48"/>
                  <a:gd name="T93" fmla="*/ 6 h 36"/>
                  <a:gd name="T94" fmla="*/ 32 w 48"/>
                  <a:gd name="T9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8" h="36">
                    <a:moveTo>
                      <a:pt x="32" y="0"/>
                    </a:moveTo>
                    <a:lnTo>
                      <a:pt x="32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6" y="14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22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2" y="36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18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9" name="Freeform 264"/>
              <p:cNvSpPr>
                <a:spLocks/>
              </p:cNvSpPr>
              <p:nvPr/>
            </p:nvSpPr>
            <p:spPr bwMode="auto">
              <a:xfrm>
                <a:off x="1951" y="4997"/>
                <a:ext cx="8" cy="8"/>
              </a:xfrm>
              <a:custGeom>
                <a:avLst/>
                <a:gdLst>
                  <a:gd name="T0" fmla="*/ 2 w 8"/>
                  <a:gd name="T1" fmla="*/ 0 h 8"/>
                  <a:gd name="T2" fmla="*/ 2 w 8"/>
                  <a:gd name="T3" fmla="*/ 0 h 8"/>
                  <a:gd name="T4" fmla="*/ 0 w 8"/>
                  <a:gd name="T5" fmla="*/ 4 h 8"/>
                  <a:gd name="T6" fmla="*/ 0 w 8"/>
                  <a:gd name="T7" fmla="*/ 6 h 8"/>
                  <a:gd name="T8" fmla="*/ 0 w 8"/>
                  <a:gd name="T9" fmla="*/ 6 h 8"/>
                  <a:gd name="T10" fmla="*/ 0 w 8"/>
                  <a:gd name="T11" fmla="*/ 8 h 8"/>
                  <a:gd name="T12" fmla="*/ 0 w 8"/>
                  <a:gd name="T13" fmla="*/ 8 h 8"/>
                  <a:gd name="T14" fmla="*/ 8 w 8"/>
                  <a:gd name="T15" fmla="*/ 6 h 8"/>
                  <a:gd name="T16" fmla="*/ 8 w 8"/>
                  <a:gd name="T17" fmla="*/ 6 h 8"/>
                  <a:gd name="T18" fmla="*/ 8 w 8"/>
                  <a:gd name="T19" fmla="*/ 4 h 8"/>
                  <a:gd name="T20" fmla="*/ 8 w 8"/>
                  <a:gd name="T21" fmla="*/ 4 h 8"/>
                  <a:gd name="T22" fmla="*/ 8 w 8"/>
                  <a:gd name="T23" fmla="*/ 4 h 8"/>
                  <a:gd name="T24" fmla="*/ 8 w 8"/>
                  <a:gd name="T25" fmla="*/ 4 h 8"/>
                  <a:gd name="T26" fmla="*/ 8 w 8"/>
                  <a:gd name="T27" fmla="*/ 2 h 8"/>
                  <a:gd name="T28" fmla="*/ 4 w 8"/>
                  <a:gd name="T29" fmla="*/ 2 h 8"/>
                  <a:gd name="T30" fmla="*/ 4 w 8"/>
                  <a:gd name="T31" fmla="*/ 2 h 8"/>
                  <a:gd name="T32" fmla="*/ 4 w 8"/>
                  <a:gd name="T33" fmla="*/ 2 h 8"/>
                  <a:gd name="T34" fmla="*/ 4 w 8"/>
                  <a:gd name="T35" fmla="*/ 2 h 8"/>
                  <a:gd name="T36" fmla="*/ 2 w 8"/>
                  <a:gd name="T37" fmla="*/ 0 h 8"/>
                  <a:gd name="T38" fmla="*/ 2 w 8"/>
                  <a:gd name="T3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0" name="Freeform 265"/>
              <p:cNvSpPr>
                <a:spLocks/>
              </p:cNvSpPr>
              <p:nvPr/>
            </p:nvSpPr>
            <p:spPr bwMode="auto">
              <a:xfrm>
                <a:off x="2065" y="4997"/>
                <a:ext cx="8" cy="8"/>
              </a:xfrm>
              <a:custGeom>
                <a:avLst/>
                <a:gdLst>
                  <a:gd name="T0" fmla="*/ 2 w 8"/>
                  <a:gd name="T1" fmla="*/ 2 h 8"/>
                  <a:gd name="T2" fmla="*/ 2 w 8"/>
                  <a:gd name="T3" fmla="*/ 2 h 8"/>
                  <a:gd name="T4" fmla="*/ 0 w 8"/>
                  <a:gd name="T5" fmla="*/ 2 h 8"/>
                  <a:gd name="T6" fmla="*/ 0 w 8"/>
                  <a:gd name="T7" fmla="*/ 2 h 8"/>
                  <a:gd name="T8" fmla="*/ 2 w 8"/>
                  <a:gd name="T9" fmla="*/ 6 h 8"/>
                  <a:gd name="T10" fmla="*/ 2 w 8"/>
                  <a:gd name="T11" fmla="*/ 6 h 8"/>
                  <a:gd name="T12" fmla="*/ 4 w 8"/>
                  <a:gd name="T13" fmla="*/ 8 h 8"/>
                  <a:gd name="T14" fmla="*/ 4 w 8"/>
                  <a:gd name="T15" fmla="*/ 8 h 8"/>
                  <a:gd name="T16" fmla="*/ 8 w 8"/>
                  <a:gd name="T17" fmla="*/ 8 h 8"/>
                  <a:gd name="T18" fmla="*/ 8 w 8"/>
                  <a:gd name="T19" fmla="*/ 8 h 8"/>
                  <a:gd name="T20" fmla="*/ 6 w 8"/>
                  <a:gd name="T21" fmla="*/ 0 h 8"/>
                  <a:gd name="T22" fmla="*/ 6 w 8"/>
                  <a:gd name="T23" fmla="*/ 0 h 8"/>
                  <a:gd name="T24" fmla="*/ 2 w 8"/>
                  <a:gd name="T25" fmla="*/ 2 h 8"/>
                  <a:gd name="T26" fmla="*/ 2 w 8"/>
                  <a:gd name="T27" fmla="*/ 2 h 8"/>
                  <a:gd name="T28" fmla="*/ 2 w 8"/>
                  <a:gd name="T29" fmla="*/ 2 h 8"/>
                  <a:gd name="T30" fmla="*/ 2 w 8"/>
                  <a:gd name="T3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8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1" name="Freeform 266"/>
              <p:cNvSpPr>
                <a:spLocks/>
              </p:cNvSpPr>
              <p:nvPr/>
            </p:nvSpPr>
            <p:spPr bwMode="auto">
              <a:xfrm>
                <a:off x="3279" y="5001"/>
                <a:ext cx="142" cy="110"/>
              </a:xfrm>
              <a:custGeom>
                <a:avLst/>
                <a:gdLst>
                  <a:gd name="T0" fmla="*/ 6 w 142"/>
                  <a:gd name="T1" fmla="*/ 94 h 110"/>
                  <a:gd name="T2" fmla="*/ 10 w 142"/>
                  <a:gd name="T3" fmla="*/ 90 h 110"/>
                  <a:gd name="T4" fmla="*/ 16 w 142"/>
                  <a:gd name="T5" fmla="*/ 92 h 110"/>
                  <a:gd name="T6" fmla="*/ 24 w 142"/>
                  <a:gd name="T7" fmla="*/ 100 h 110"/>
                  <a:gd name="T8" fmla="*/ 18 w 142"/>
                  <a:gd name="T9" fmla="*/ 100 h 110"/>
                  <a:gd name="T10" fmla="*/ 20 w 142"/>
                  <a:gd name="T11" fmla="*/ 104 h 110"/>
                  <a:gd name="T12" fmla="*/ 18 w 142"/>
                  <a:gd name="T13" fmla="*/ 108 h 110"/>
                  <a:gd name="T14" fmla="*/ 30 w 142"/>
                  <a:gd name="T15" fmla="*/ 110 h 110"/>
                  <a:gd name="T16" fmla="*/ 36 w 142"/>
                  <a:gd name="T17" fmla="*/ 108 h 110"/>
                  <a:gd name="T18" fmla="*/ 46 w 142"/>
                  <a:gd name="T19" fmla="*/ 108 h 110"/>
                  <a:gd name="T20" fmla="*/ 48 w 142"/>
                  <a:gd name="T21" fmla="*/ 104 h 110"/>
                  <a:gd name="T22" fmla="*/ 56 w 142"/>
                  <a:gd name="T23" fmla="*/ 104 h 110"/>
                  <a:gd name="T24" fmla="*/ 50 w 142"/>
                  <a:gd name="T25" fmla="*/ 102 h 110"/>
                  <a:gd name="T26" fmla="*/ 46 w 142"/>
                  <a:gd name="T27" fmla="*/ 98 h 110"/>
                  <a:gd name="T28" fmla="*/ 38 w 142"/>
                  <a:gd name="T29" fmla="*/ 92 h 110"/>
                  <a:gd name="T30" fmla="*/ 38 w 142"/>
                  <a:gd name="T31" fmla="*/ 80 h 110"/>
                  <a:gd name="T32" fmla="*/ 38 w 142"/>
                  <a:gd name="T33" fmla="*/ 70 h 110"/>
                  <a:gd name="T34" fmla="*/ 40 w 142"/>
                  <a:gd name="T35" fmla="*/ 62 h 110"/>
                  <a:gd name="T36" fmla="*/ 28 w 142"/>
                  <a:gd name="T37" fmla="*/ 60 h 110"/>
                  <a:gd name="T38" fmla="*/ 28 w 142"/>
                  <a:gd name="T39" fmla="*/ 58 h 110"/>
                  <a:gd name="T40" fmla="*/ 36 w 142"/>
                  <a:gd name="T41" fmla="*/ 60 h 110"/>
                  <a:gd name="T42" fmla="*/ 50 w 142"/>
                  <a:gd name="T43" fmla="*/ 54 h 110"/>
                  <a:gd name="T44" fmla="*/ 54 w 142"/>
                  <a:gd name="T45" fmla="*/ 48 h 110"/>
                  <a:gd name="T46" fmla="*/ 62 w 142"/>
                  <a:gd name="T47" fmla="*/ 42 h 110"/>
                  <a:gd name="T48" fmla="*/ 66 w 142"/>
                  <a:gd name="T49" fmla="*/ 36 h 110"/>
                  <a:gd name="T50" fmla="*/ 72 w 142"/>
                  <a:gd name="T51" fmla="*/ 34 h 110"/>
                  <a:gd name="T52" fmla="*/ 82 w 142"/>
                  <a:gd name="T53" fmla="*/ 28 h 110"/>
                  <a:gd name="T54" fmla="*/ 86 w 142"/>
                  <a:gd name="T55" fmla="*/ 26 h 110"/>
                  <a:gd name="T56" fmla="*/ 98 w 142"/>
                  <a:gd name="T57" fmla="*/ 24 h 110"/>
                  <a:gd name="T58" fmla="*/ 112 w 142"/>
                  <a:gd name="T59" fmla="*/ 20 h 110"/>
                  <a:gd name="T60" fmla="*/ 122 w 142"/>
                  <a:gd name="T61" fmla="*/ 18 h 110"/>
                  <a:gd name="T62" fmla="*/ 128 w 142"/>
                  <a:gd name="T63" fmla="*/ 16 h 110"/>
                  <a:gd name="T64" fmla="*/ 138 w 142"/>
                  <a:gd name="T65" fmla="*/ 12 h 110"/>
                  <a:gd name="T66" fmla="*/ 142 w 142"/>
                  <a:gd name="T67" fmla="*/ 6 h 110"/>
                  <a:gd name="T68" fmla="*/ 132 w 142"/>
                  <a:gd name="T69" fmla="*/ 0 h 110"/>
                  <a:gd name="T70" fmla="*/ 126 w 142"/>
                  <a:gd name="T71" fmla="*/ 6 h 110"/>
                  <a:gd name="T72" fmla="*/ 120 w 142"/>
                  <a:gd name="T73" fmla="*/ 8 h 110"/>
                  <a:gd name="T74" fmla="*/ 114 w 142"/>
                  <a:gd name="T75" fmla="*/ 8 h 110"/>
                  <a:gd name="T76" fmla="*/ 106 w 142"/>
                  <a:gd name="T77" fmla="*/ 12 h 110"/>
                  <a:gd name="T78" fmla="*/ 100 w 142"/>
                  <a:gd name="T79" fmla="*/ 14 h 110"/>
                  <a:gd name="T80" fmla="*/ 86 w 142"/>
                  <a:gd name="T81" fmla="*/ 10 h 110"/>
                  <a:gd name="T82" fmla="*/ 80 w 142"/>
                  <a:gd name="T83" fmla="*/ 14 h 110"/>
                  <a:gd name="T84" fmla="*/ 76 w 142"/>
                  <a:gd name="T85" fmla="*/ 16 h 110"/>
                  <a:gd name="T86" fmla="*/ 72 w 142"/>
                  <a:gd name="T87" fmla="*/ 18 h 110"/>
                  <a:gd name="T88" fmla="*/ 66 w 142"/>
                  <a:gd name="T89" fmla="*/ 20 h 110"/>
                  <a:gd name="T90" fmla="*/ 48 w 142"/>
                  <a:gd name="T91" fmla="*/ 26 h 110"/>
                  <a:gd name="T92" fmla="*/ 42 w 142"/>
                  <a:gd name="T93" fmla="*/ 30 h 110"/>
                  <a:gd name="T94" fmla="*/ 34 w 142"/>
                  <a:gd name="T95" fmla="*/ 34 h 110"/>
                  <a:gd name="T96" fmla="*/ 30 w 142"/>
                  <a:gd name="T97" fmla="*/ 40 h 110"/>
                  <a:gd name="T98" fmla="*/ 26 w 142"/>
                  <a:gd name="T99" fmla="*/ 44 h 110"/>
                  <a:gd name="T100" fmla="*/ 18 w 142"/>
                  <a:gd name="T101" fmla="*/ 48 h 110"/>
                  <a:gd name="T102" fmla="*/ 22 w 142"/>
                  <a:gd name="T103" fmla="*/ 52 h 110"/>
                  <a:gd name="T104" fmla="*/ 20 w 142"/>
                  <a:gd name="T105" fmla="*/ 56 h 110"/>
                  <a:gd name="T106" fmla="*/ 20 w 142"/>
                  <a:gd name="T107" fmla="*/ 60 h 110"/>
                  <a:gd name="T108" fmla="*/ 18 w 142"/>
                  <a:gd name="T109" fmla="*/ 62 h 110"/>
                  <a:gd name="T110" fmla="*/ 10 w 142"/>
                  <a:gd name="T111" fmla="*/ 66 h 110"/>
                  <a:gd name="T112" fmla="*/ 10 w 142"/>
                  <a:gd name="T113" fmla="*/ 76 h 110"/>
                  <a:gd name="T114" fmla="*/ 6 w 142"/>
                  <a:gd name="T115" fmla="*/ 8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2" h="110">
                    <a:moveTo>
                      <a:pt x="0" y="84"/>
                    </a:moveTo>
                    <a:lnTo>
                      <a:pt x="0" y="84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10" y="90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6" y="92"/>
                    </a:lnTo>
                    <a:lnTo>
                      <a:pt x="16" y="92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96"/>
                    </a:lnTo>
                    <a:lnTo>
                      <a:pt x="24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2" y="98"/>
                    </a:lnTo>
                    <a:lnTo>
                      <a:pt x="22" y="98"/>
                    </a:lnTo>
                    <a:lnTo>
                      <a:pt x="22" y="100"/>
                    </a:lnTo>
                    <a:lnTo>
                      <a:pt x="22" y="100"/>
                    </a:lnTo>
                    <a:lnTo>
                      <a:pt x="22" y="100"/>
                    </a:lnTo>
                    <a:lnTo>
                      <a:pt x="22" y="100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6"/>
                    </a:lnTo>
                    <a:lnTo>
                      <a:pt x="20" y="106"/>
                    </a:lnTo>
                    <a:lnTo>
                      <a:pt x="18" y="106"/>
                    </a:lnTo>
                    <a:lnTo>
                      <a:pt x="18" y="106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20" y="108"/>
                    </a:lnTo>
                    <a:lnTo>
                      <a:pt x="24" y="106"/>
                    </a:lnTo>
                    <a:lnTo>
                      <a:pt x="24" y="106"/>
                    </a:lnTo>
                    <a:lnTo>
                      <a:pt x="26" y="106"/>
                    </a:lnTo>
                    <a:lnTo>
                      <a:pt x="26" y="106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30" y="108"/>
                    </a:lnTo>
                    <a:lnTo>
                      <a:pt x="30" y="108"/>
                    </a:lnTo>
                    <a:lnTo>
                      <a:pt x="30" y="110"/>
                    </a:lnTo>
                    <a:lnTo>
                      <a:pt x="30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32" y="108"/>
                    </a:lnTo>
                    <a:lnTo>
                      <a:pt x="32" y="108"/>
                    </a:lnTo>
                    <a:lnTo>
                      <a:pt x="34" y="108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6" y="108"/>
                    </a:lnTo>
                    <a:lnTo>
                      <a:pt x="36" y="108"/>
                    </a:lnTo>
                    <a:lnTo>
                      <a:pt x="36" y="108"/>
                    </a:lnTo>
                    <a:lnTo>
                      <a:pt x="36" y="108"/>
                    </a:lnTo>
                    <a:lnTo>
                      <a:pt x="40" y="108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8" y="104"/>
                    </a:lnTo>
                    <a:lnTo>
                      <a:pt x="48" y="104"/>
                    </a:lnTo>
                    <a:lnTo>
                      <a:pt x="48" y="104"/>
                    </a:lnTo>
                    <a:lnTo>
                      <a:pt x="48" y="104"/>
                    </a:lnTo>
                    <a:lnTo>
                      <a:pt x="50" y="106"/>
                    </a:lnTo>
                    <a:lnTo>
                      <a:pt x="52" y="106"/>
                    </a:lnTo>
                    <a:lnTo>
                      <a:pt x="52" y="106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6" y="104"/>
                    </a:lnTo>
                    <a:lnTo>
                      <a:pt x="56" y="104"/>
                    </a:lnTo>
                    <a:lnTo>
                      <a:pt x="56" y="104"/>
                    </a:lnTo>
                    <a:lnTo>
                      <a:pt x="56" y="104"/>
                    </a:lnTo>
                    <a:lnTo>
                      <a:pt x="56" y="104"/>
                    </a:lnTo>
                    <a:lnTo>
                      <a:pt x="56" y="104"/>
                    </a:lnTo>
                    <a:lnTo>
                      <a:pt x="56" y="104"/>
                    </a:lnTo>
                    <a:lnTo>
                      <a:pt x="56" y="104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8" y="100"/>
                    </a:lnTo>
                    <a:lnTo>
                      <a:pt x="48" y="100"/>
                    </a:lnTo>
                    <a:lnTo>
                      <a:pt x="46" y="98"/>
                    </a:lnTo>
                    <a:lnTo>
                      <a:pt x="46" y="98"/>
                    </a:lnTo>
                    <a:lnTo>
                      <a:pt x="44" y="98"/>
                    </a:lnTo>
                    <a:lnTo>
                      <a:pt x="44" y="98"/>
                    </a:lnTo>
                    <a:lnTo>
                      <a:pt x="44" y="98"/>
                    </a:lnTo>
                    <a:lnTo>
                      <a:pt x="44" y="98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38" y="92"/>
                    </a:lnTo>
                    <a:lnTo>
                      <a:pt x="38" y="92"/>
                    </a:lnTo>
                    <a:lnTo>
                      <a:pt x="38" y="90"/>
                    </a:lnTo>
                    <a:lnTo>
                      <a:pt x="36" y="88"/>
                    </a:lnTo>
                    <a:lnTo>
                      <a:pt x="36" y="8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6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8" y="76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40" y="70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4"/>
                    </a:lnTo>
                    <a:lnTo>
                      <a:pt x="40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4" y="60"/>
                    </a:lnTo>
                    <a:lnTo>
                      <a:pt x="34" y="60"/>
                    </a:lnTo>
                    <a:lnTo>
                      <a:pt x="32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4" y="60"/>
                    </a:lnTo>
                    <a:lnTo>
                      <a:pt x="34" y="60"/>
                    </a:lnTo>
                    <a:lnTo>
                      <a:pt x="34" y="58"/>
                    </a:lnTo>
                    <a:lnTo>
                      <a:pt x="34" y="58"/>
                    </a:lnTo>
                    <a:lnTo>
                      <a:pt x="36" y="60"/>
                    </a:lnTo>
                    <a:lnTo>
                      <a:pt x="38" y="60"/>
                    </a:lnTo>
                    <a:lnTo>
                      <a:pt x="38" y="60"/>
                    </a:lnTo>
                    <a:lnTo>
                      <a:pt x="42" y="60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6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6" y="46"/>
                    </a:lnTo>
                    <a:lnTo>
                      <a:pt x="56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6" y="32"/>
                    </a:lnTo>
                    <a:lnTo>
                      <a:pt x="80" y="30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6" y="26"/>
                    </a:lnTo>
                    <a:lnTo>
                      <a:pt x="86" y="26"/>
                    </a:lnTo>
                    <a:lnTo>
                      <a:pt x="86" y="26"/>
                    </a:lnTo>
                    <a:lnTo>
                      <a:pt x="86" y="26"/>
                    </a:lnTo>
                    <a:lnTo>
                      <a:pt x="86" y="26"/>
                    </a:lnTo>
                    <a:lnTo>
                      <a:pt x="86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2" y="24"/>
                    </a:lnTo>
                    <a:lnTo>
                      <a:pt x="92" y="24"/>
                    </a:lnTo>
                    <a:lnTo>
                      <a:pt x="92" y="24"/>
                    </a:lnTo>
                    <a:lnTo>
                      <a:pt x="92" y="24"/>
                    </a:lnTo>
                    <a:lnTo>
                      <a:pt x="98" y="24"/>
                    </a:lnTo>
                    <a:lnTo>
                      <a:pt x="98" y="24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108" y="22"/>
                    </a:lnTo>
                    <a:lnTo>
                      <a:pt x="108" y="22"/>
                    </a:lnTo>
                    <a:lnTo>
                      <a:pt x="108" y="22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4" y="20"/>
                    </a:lnTo>
                    <a:lnTo>
                      <a:pt x="114" y="20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22" y="18"/>
                    </a:lnTo>
                    <a:lnTo>
                      <a:pt x="122" y="18"/>
                    </a:lnTo>
                    <a:lnTo>
                      <a:pt x="122" y="18"/>
                    </a:lnTo>
                    <a:lnTo>
                      <a:pt x="122" y="18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8" y="16"/>
                    </a:lnTo>
                    <a:lnTo>
                      <a:pt x="128" y="16"/>
                    </a:lnTo>
                    <a:lnTo>
                      <a:pt x="128" y="16"/>
                    </a:lnTo>
                    <a:lnTo>
                      <a:pt x="128" y="16"/>
                    </a:lnTo>
                    <a:lnTo>
                      <a:pt x="128" y="16"/>
                    </a:lnTo>
                    <a:lnTo>
                      <a:pt x="128" y="16"/>
                    </a:lnTo>
                    <a:lnTo>
                      <a:pt x="128" y="16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4" y="14"/>
                    </a:lnTo>
                    <a:lnTo>
                      <a:pt x="134" y="14"/>
                    </a:lnTo>
                    <a:lnTo>
                      <a:pt x="138" y="14"/>
                    </a:lnTo>
                    <a:lnTo>
                      <a:pt x="138" y="14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40" y="12"/>
                    </a:lnTo>
                    <a:lnTo>
                      <a:pt x="140" y="12"/>
                    </a:lnTo>
                    <a:lnTo>
                      <a:pt x="140" y="10"/>
                    </a:lnTo>
                    <a:lnTo>
                      <a:pt x="140" y="10"/>
                    </a:lnTo>
                    <a:lnTo>
                      <a:pt x="142" y="10"/>
                    </a:lnTo>
                    <a:lnTo>
                      <a:pt x="142" y="8"/>
                    </a:lnTo>
                    <a:lnTo>
                      <a:pt x="142" y="8"/>
                    </a:lnTo>
                    <a:lnTo>
                      <a:pt x="142" y="8"/>
                    </a:lnTo>
                    <a:lnTo>
                      <a:pt x="142" y="8"/>
                    </a:lnTo>
                    <a:lnTo>
                      <a:pt x="142" y="6"/>
                    </a:lnTo>
                    <a:lnTo>
                      <a:pt x="142" y="6"/>
                    </a:lnTo>
                    <a:lnTo>
                      <a:pt x="142" y="4"/>
                    </a:lnTo>
                    <a:lnTo>
                      <a:pt x="142" y="4"/>
                    </a:lnTo>
                    <a:lnTo>
                      <a:pt x="142" y="4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6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2" y="2"/>
                    </a:lnTo>
                    <a:lnTo>
                      <a:pt x="132" y="2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28" y="4"/>
                    </a:lnTo>
                    <a:lnTo>
                      <a:pt x="126" y="6"/>
                    </a:lnTo>
                    <a:lnTo>
                      <a:pt x="126" y="6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2" y="6"/>
                    </a:lnTo>
                    <a:lnTo>
                      <a:pt x="122" y="6"/>
                    </a:lnTo>
                    <a:lnTo>
                      <a:pt x="122" y="6"/>
                    </a:lnTo>
                    <a:lnTo>
                      <a:pt x="122" y="6"/>
                    </a:lnTo>
                    <a:lnTo>
                      <a:pt x="120" y="6"/>
                    </a:lnTo>
                    <a:lnTo>
                      <a:pt x="120" y="6"/>
                    </a:lnTo>
                    <a:lnTo>
                      <a:pt x="120" y="8"/>
                    </a:lnTo>
                    <a:lnTo>
                      <a:pt x="120" y="8"/>
                    </a:lnTo>
                    <a:lnTo>
                      <a:pt x="120" y="8"/>
                    </a:lnTo>
                    <a:lnTo>
                      <a:pt x="120" y="8"/>
                    </a:lnTo>
                    <a:lnTo>
                      <a:pt x="120" y="8"/>
                    </a:lnTo>
                    <a:lnTo>
                      <a:pt x="120" y="8"/>
                    </a:lnTo>
                    <a:lnTo>
                      <a:pt x="118" y="8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8"/>
                    </a:lnTo>
                    <a:lnTo>
                      <a:pt x="114" y="8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lnTo>
                      <a:pt x="112" y="10"/>
                    </a:lnTo>
                    <a:lnTo>
                      <a:pt x="112" y="10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02" y="12"/>
                    </a:lnTo>
                    <a:lnTo>
                      <a:pt x="102" y="12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58" y="24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0" y="58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2" name="Freeform 267"/>
              <p:cNvSpPr>
                <a:spLocks/>
              </p:cNvSpPr>
              <p:nvPr/>
            </p:nvSpPr>
            <p:spPr bwMode="auto">
              <a:xfrm>
                <a:off x="1951" y="5003"/>
                <a:ext cx="18" cy="18"/>
              </a:xfrm>
              <a:custGeom>
                <a:avLst/>
                <a:gdLst>
                  <a:gd name="T0" fmla="*/ 0 w 18"/>
                  <a:gd name="T1" fmla="*/ 8 h 18"/>
                  <a:gd name="T2" fmla="*/ 6 w 18"/>
                  <a:gd name="T3" fmla="*/ 8 h 18"/>
                  <a:gd name="T4" fmla="*/ 6 w 18"/>
                  <a:gd name="T5" fmla="*/ 8 h 18"/>
                  <a:gd name="T6" fmla="*/ 10 w 18"/>
                  <a:gd name="T7" fmla="*/ 6 h 18"/>
                  <a:gd name="T8" fmla="*/ 10 w 18"/>
                  <a:gd name="T9" fmla="*/ 8 h 18"/>
                  <a:gd name="T10" fmla="*/ 6 w 18"/>
                  <a:gd name="T11" fmla="*/ 10 h 18"/>
                  <a:gd name="T12" fmla="*/ 2 w 18"/>
                  <a:gd name="T13" fmla="*/ 12 h 18"/>
                  <a:gd name="T14" fmla="*/ 6 w 18"/>
                  <a:gd name="T15" fmla="*/ 12 h 18"/>
                  <a:gd name="T16" fmla="*/ 6 w 18"/>
                  <a:gd name="T17" fmla="*/ 12 h 18"/>
                  <a:gd name="T18" fmla="*/ 10 w 18"/>
                  <a:gd name="T19" fmla="*/ 12 h 18"/>
                  <a:gd name="T20" fmla="*/ 10 w 18"/>
                  <a:gd name="T21" fmla="*/ 12 h 18"/>
                  <a:gd name="T22" fmla="*/ 8 w 18"/>
                  <a:gd name="T23" fmla="*/ 14 h 18"/>
                  <a:gd name="T24" fmla="*/ 8 w 18"/>
                  <a:gd name="T25" fmla="*/ 16 h 18"/>
                  <a:gd name="T26" fmla="*/ 6 w 18"/>
                  <a:gd name="T27" fmla="*/ 16 h 18"/>
                  <a:gd name="T28" fmla="*/ 4 w 18"/>
                  <a:gd name="T29" fmla="*/ 16 h 18"/>
                  <a:gd name="T30" fmla="*/ 4 w 18"/>
                  <a:gd name="T31" fmla="*/ 18 h 18"/>
                  <a:gd name="T32" fmla="*/ 12 w 18"/>
                  <a:gd name="T33" fmla="*/ 18 h 18"/>
                  <a:gd name="T34" fmla="*/ 14 w 18"/>
                  <a:gd name="T35" fmla="*/ 16 h 18"/>
                  <a:gd name="T36" fmla="*/ 14 w 18"/>
                  <a:gd name="T37" fmla="*/ 14 h 18"/>
                  <a:gd name="T38" fmla="*/ 16 w 18"/>
                  <a:gd name="T39" fmla="*/ 14 h 18"/>
                  <a:gd name="T40" fmla="*/ 16 w 18"/>
                  <a:gd name="T41" fmla="*/ 14 h 18"/>
                  <a:gd name="T42" fmla="*/ 16 w 18"/>
                  <a:gd name="T43" fmla="*/ 14 h 18"/>
                  <a:gd name="T44" fmla="*/ 16 w 18"/>
                  <a:gd name="T45" fmla="*/ 14 h 18"/>
                  <a:gd name="T46" fmla="*/ 18 w 18"/>
                  <a:gd name="T47" fmla="*/ 14 h 18"/>
                  <a:gd name="T48" fmla="*/ 18 w 18"/>
                  <a:gd name="T49" fmla="*/ 12 h 18"/>
                  <a:gd name="T50" fmla="*/ 18 w 18"/>
                  <a:gd name="T51" fmla="*/ 12 h 18"/>
                  <a:gd name="T52" fmla="*/ 18 w 18"/>
                  <a:gd name="T53" fmla="*/ 8 h 18"/>
                  <a:gd name="T54" fmla="*/ 18 w 18"/>
                  <a:gd name="T55" fmla="*/ 6 h 18"/>
                  <a:gd name="T56" fmla="*/ 14 w 18"/>
                  <a:gd name="T57" fmla="*/ 6 h 18"/>
                  <a:gd name="T58" fmla="*/ 14 w 18"/>
                  <a:gd name="T59" fmla="*/ 6 h 18"/>
                  <a:gd name="T60" fmla="*/ 12 w 18"/>
                  <a:gd name="T61" fmla="*/ 6 h 18"/>
                  <a:gd name="T62" fmla="*/ 14 w 18"/>
                  <a:gd name="T63" fmla="*/ 4 h 18"/>
                  <a:gd name="T64" fmla="*/ 12 w 18"/>
                  <a:gd name="T65" fmla="*/ 0 h 18"/>
                  <a:gd name="T66" fmla="*/ 12 w 18"/>
                  <a:gd name="T67" fmla="*/ 0 h 18"/>
                  <a:gd name="T68" fmla="*/ 6 w 18"/>
                  <a:gd name="T69" fmla="*/ 2 h 18"/>
                  <a:gd name="T70" fmla="*/ 6 w 18"/>
                  <a:gd name="T71" fmla="*/ 2 h 18"/>
                  <a:gd name="T72" fmla="*/ 2 w 18"/>
                  <a:gd name="T73" fmla="*/ 2 h 18"/>
                  <a:gd name="T74" fmla="*/ 2 w 18"/>
                  <a:gd name="T75" fmla="*/ 2 h 18"/>
                  <a:gd name="T76" fmla="*/ 0 w 18"/>
                  <a:gd name="T77" fmla="*/ 4 h 18"/>
                  <a:gd name="T78" fmla="*/ 0 w 18"/>
                  <a:gd name="T7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18">
                    <a:moveTo>
                      <a:pt x="0" y="8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6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3" name="Freeform 268"/>
              <p:cNvSpPr>
                <a:spLocks/>
              </p:cNvSpPr>
              <p:nvPr/>
            </p:nvSpPr>
            <p:spPr bwMode="auto">
              <a:xfrm>
                <a:off x="1851" y="5005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0 w 4"/>
                  <a:gd name="T9" fmla="*/ 2 h 4"/>
                  <a:gd name="T10" fmla="*/ 0 w 4"/>
                  <a:gd name="T11" fmla="*/ 2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4 h 4"/>
                  <a:gd name="T18" fmla="*/ 2 w 4"/>
                  <a:gd name="T19" fmla="*/ 4 h 4"/>
                  <a:gd name="T20" fmla="*/ 2 w 4"/>
                  <a:gd name="T21" fmla="*/ 2 h 4"/>
                  <a:gd name="T22" fmla="*/ 2 w 4"/>
                  <a:gd name="T23" fmla="*/ 2 h 4"/>
                  <a:gd name="T24" fmla="*/ 4 w 4"/>
                  <a:gd name="T25" fmla="*/ 2 h 4"/>
                  <a:gd name="T26" fmla="*/ 4 w 4"/>
                  <a:gd name="T27" fmla="*/ 2 h 4"/>
                  <a:gd name="T28" fmla="*/ 2 w 4"/>
                  <a:gd name="T29" fmla="*/ 0 h 4"/>
                  <a:gd name="T30" fmla="*/ 2 w 4"/>
                  <a:gd name="T31" fmla="*/ 0 h 4"/>
                  <a:gd name="T32" fmla="*/ 2 w 4"/>
                  <a:gd name="T33" fmla="*/ 0 h 4"/>
                  <a:gd name="T34" fmla="*/ 0 w 4"/>
                  <a:gd name="T35" fmla="*/ 0 h 4"/>
                  <a:gd name="T36" fmla="*/ 0 w 4"/>
                  <a:gd name="T3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4" name="Freeform 269"/>
              <p:cNvSpPr>
                <a:spLocks/>
              </p:cNvSpPr>
              <p:nvPr/>
            </p:nvSpPr>
            <p:spPr bwMode="auto">
              <a:xfrm>
                <a:off x="2679" y="50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5" name="Freeform 270"/>
              <p:cNvSpPr>
                <a:spLocks/>
              </p:cNvSpPr>
              <p:nvPr/>
            </p:nvSpPr>
            <p:spPr bwMode="auto">
              <a:xfrm>
                <a:off x="2679" y="5007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6 h 8"/>
                  <a:gd name="T6" fmla="*/ 2 w 4"/>
                  <a:gd name="T7" fmla="*/ 6 h 8"/>
                  <a:gd name="T8" fmla="*/ 2 w 4"/>
                  <a:gd name="T9" fmla="*/ 6 h 8"/>
                  <a:gd name="T10" fmla="*/ 2 w 4"/>
                  <a:gd name="T11" fmla="*/ 6 h 8"/>
                  <a:gd name="T12" fmla="*/ 2 w 4"/>
                  <a:gd name="T13" fmla="*/ 8 h 8"/>
                  <a:gd name="T14" fmla="*/ 2 w 4"/>
                  <a:gd name="T15" fmla="*/ 8 h 8"/>
                  <a:gd name="T16" fmla="*/ 2 w 4"/>
                  <a:gd name="T17" fmla="*/ 8 h 8"/>
                  <a:gd name="T18" fmla="*/ 2 w 4"/>
                  <a:gd name="T19" fmla="*/ 8 h 8"/>
                  <a:gd name="T20" fmla="*/ 2 w 4"/>
                  <a:gd name="T21" fmla="*/ 8 h 8"/>
                  <a:gd name="T22" fmla="*/ 2 w 4"/>
                  <a:gd name="T23" fmla="*/ 8 h 8"/>
                  <a:gd name="T24" fmla="*/ 4 w 4"/>
                  <a:gd name="T25" fmla="*/ 8 h 8"/>
                  <a:gd name="T26" fmla="*/ 4 w 4"/>
                  <a:gd name="T27" fmla="*/ 8 h 8"/>
                  <a:gd name="T28" fmla="*/ 2 w 4"/>
                  <a:gd name="T29" fmla="*/ 2 h 8"/>
                  <a:gd name="T30" fmla="*/ 2 w 4"/>
                  <a:gd name="T31" fmla="*/ 2 h 8"/>
                  <a:gd name="T32" fmla="*/ 2 w 4"/>
                  <a:gd name="T33" fmla="*/ 2 h 8"/>
                  <a:gd name="T34" fmla="*/ 2 w 4"/>
                  <a:gd name="T35" fmla="*/ 2 h 8"/>
                  <a:gd name="T36" fmla="*/ 2 w 4"/>
                  <a:gd name="T37" fmla="*/ 0 h 8"/>
                  <a:gd name="T38" fmla="*/ 2 w 4"/>
                  <a:gd name="T39" fmla="*/ 0 h 8"/>
                  <a:gd name="T40" fmla="*/ 0 w 4"/>
                  <a:gd name="T41" fmla="*/ 0 h 8"/>
                  <a:gd name="T42" fmla="*/ 0 w 4"/>
                  <a:gd name="T43" fmla="*/ 0 h 8"/>
                  <a:gd name="T44" fmla="*/ 0 w 4"/>
                  <a:gd name="T45" fmla="*/ 0 h 8"/>
                  <a:gd name="T46" fmla="*/ 0 w 4"/>
                  <a:gd name="T47" fmla="*/ 0 h 8"/>
                  <a:gd name="T48" fmla="*/ 0 w 4"/>
                  <a:gd name="T49" fmla="*/ 0 h 8"/>
                  <a:gd name="T50" fmla="*/ 0 w 4"/>
                  <a:gd name="T5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6" name="Freeform 271"/>
              <p:cNvSpPr>
                <a:spLocks/>
              </p:cNvSpPr>
              <p:nvPr/>
            </p:nvSpPr>
            <p:spPr bwMode="auto">
              <a:xfrm>
                <a:off x="3661" y="5009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0 w 12"/>
                  <a:gd name="T3" fmla="*/ 0 h 4"/>
                  <a:gd name="T4" fmla="*/ 0 w 12"/>
                  <a:gd name="T5" fmla="*/ 4 h 4"/>
                  <a:gd name="T6" fmla="*/ 0 w 12"/>
                  <a:gd name="T7" fmla="*/ 4 h 4"/>
                  <a:gd name="T8" fmla="*/ 8 w 12"/>
                  <a:gd name="T9" fmla="*/ 4 h 4"/>
                  <a:gd name="T10" fmla="*/ 8 w 12"/>
                  <a:gd name="T11" fmla="*/ 4 h 4"/>
                  <a:gd name="T12" fmla="*/ 8 w 12"/>
                  <a:gd name="T13" fmla="*/ 2 h 4"/>
                  <a:gd name="T14" fmla="*/ 8 w 12"/>
                  <a:gd name="T15" fmla="*/ 2 h 4"/>
                  <a:gd name="T16" fmla="*/ 12 w 12"/>
                  <a:gd name="T17" fmla="*/ 2 h 4"/>
                  <a:gd name="T18" fmla="*/ 12 w 12"/>
                  <a:gd name="T19" fmla="*/ 2 h 4"/>
                  <a:gd name="T20" fmla="*/ 12 w 12"/>
                  <a:gd name="T21" fmla="*/ 0 h 4"/>
                  <a:gd name="T22" fmla="*/ 12 w 12"/>
                  <a:gd name="T23" fmla="*/ 0 h 4"/>
                  <a:gd name="T24" fmla="*/ 8 w 12"/>
                  <a:gd name="T25" fmla="*/ 0 h 4"/>
                  <a:gd name="T26" fmla="*/ 8 w 12"/>
                  <a:gd name="T27" fmla="*/ 0 h 4"/>
                  <a:gd name="T28" fmla="*/ 8 w 12"/>
                  <a:gd name="T29" fmla="*/ 0 h 4"/>
                  <a:gd name="T30" fmla="*/ 8 w 12"/>
                  <a:gd name="T31" fmla="*/ 0 h 4"/>
                  <a:gd name="T32" fmla="*/ 4 w 12"/>
                  <a:gd name="T33" fmla="*/ 0 h 4"/>
                  <a:gd name="T34" fmla="*/ 4 w 12"/>
                  <a:gd name="T35" fmla="*/ 0 h 4"/>
                  <a:gd name="T36" fmla="*/ 4 w 12"/>
                  <a:gd name="T37" fmla="*/ 0 h 4"/>
                  <a:gd name="T38" fmla="*/ 4 w 12"/>
                  <a:gd name="T39" fmla="*/ 0 h 4"/>
                  <a:gd name="T40" fmla="*/ 0 w 12"/>
                  <a:gd name="T41" fmla="*/ 0 h 4"/>
                  <a:gd name="T42" fmla="*/ 0 w 12"/>
                  <a:gd name="T4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7" name="Freeform 272"/>
              <p:cNvSpPr>
                <a:spLocks/>
              </p:cNvSpPr>
              <p:nvPr/>
            </p:nvSpPr>
            <p:spPr bwMode="auto">
              <a:xfrm>
                <a:off x="1825" y="5009"/>
                <a:ext cx="12" cy="16"/>
              </a:xfrm>
              <a:custGeom>
                <a:avLst/>
                <a:gdLst>
                  <a:gd name="T0" fmla="*/ 8 w 12"/>
                  <a:gd name="T1" fmla="*/ 6 h 16"/>
                  <a:gd name="T2" fmla="*/ 8 w 12"/>
                  <a:gd name="T3" fmla="*/ 6 h 16"/>
                  <a:gd name="T4" fmla="*/ 4 w 12"/>
                  <a:gd name="T5" fmla="*/ 8 h 16"/>
                  <a:gd name="T6" fmla="*/ 0 w 12"/>
                  <a:gd name="T7" fmla="*/ 12 h 16"/>
                  <a:gd name="T8" fmla="*/ 0 w 12"/>
                  <a:gd name="T9" fmla="*/ 12 h 16"/>
                  <a:gd name="T10" fmla="*/ 0 w 12"/>
                  <a:gd name="T11" fmla="*/ 14 h 16"/>
                  <a:gd name="T12" fmla="*/ 0 w 12"/>
                  <a:gd name="T13" fmla="*/ 14 h 16"/>
                  <a:gd name="T14" fmla="*/ 8 w 12"/>
                  <a:gd name="T15" fmla="*/ 16 h 16"/>
                  <a:gd name="T16" fmla="*/ 8 w 12"/>
                  <a:gd name="T17" fmla="*/ 16 h 16"/>
                  <a:gd name="T18" fmla="*/ 10 w 12"/>
                  <a:gd name="T19" fmla="*/ 8 h 16"/>
                  <a:gd name="T20" fmla="*/ 10 w 12"/>
                  <a:gd name="T21" fmla="*/ 8 h 16"/>
                  <a:gd name="T22" fmla="*/ 12 w 12"/>
                  <a:gd name="T23" fmla="*/ 8 h 16"/>
                  <a:gd name="T24" fmla="*/ 12 w 12"/>
                  <a:gd name="T25" fmla="*/ 8 h 16"/>
                  <a:gd name="T26" fmla="*/ 12 w 12"/>
                  <a:gd name="T27" fmla="*/ 4 h 16"/>
                  <a:gd name="T28" fmla="*/ 12 w 12"/>
                  <a:gd name="T29" fmla="*/ 4 h 16"/>
                  <a:gd name="T30" fmla="*/ 12 w 12"/>
                  <a:gd name="T31" fmla="*/ 4 h 16"/>
                  <a:gd name="T32" fmla="*/ 12 w 12"/>
                  <a:gd name="T33" fmla="*/ 4 h 16"/>
                  <a:gd name="T34" fmla="*/ 12 w 12"/>
                  <a:gd name="T35" fmla="*/ 0 h 16"/>
                  <a:gd name="T36" fmla="*/ 12 w 12"/>
                  <a:gd name="T37" fmla="*/ 0 h 16"/>
                  <a:gd name="T38" fmla="*/ 10 w 12"/>
                  <a:gd name="T39" fmla="*/ 2 h 16"/>
                  <a:gd name="T40" fmla="*/ 8 w 12"/>
                  <a:gd name="T41" fmla="*/ 2 h 16"/>
                  <a:gd name="T42" fmla="*/ 8 w 12"/>
                  <a:gd name="T43" fmla="*/ 2 h 16"/>
                  <a:gd name="T44" fmla="*/ 8 w 12"/>
                  <a:gd name="T45" fmla="*/ 6 h 16"/>
                  <a:gd name="T46" fmla="*/ 8 w 12"/>
                  <a:gd name="T47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16">
                    <a:moveTo>
                      <a:pt x="8" y="6"/>
                    </a:moveTo>
                    <a:lnTo>
                      <a:pt x="8" y="6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8" name="Freeform 273"/>
              <p:cNvSpPr>
                <a:spLocks/>
              </p:cNvSpPr>
              <p:nvPr/>
            </p:nvSpPr>
            <p:spPr bwMode="auto">
              <a:xfrm>
                <a:off x="2157" y="5011"/>
                <a:ext cx="8" cy="6"/>
              </a:xfrm>
              <a:custGeom>
                <a:avLst/>
                <a:gdLst>
                  <a:gd name="T0" fmla="*/ 2 w 8"/>
                  <a:gd name="T1" fmla="*/ 2 h 6"/>
                  <a:gd name="T2" fmla="*/ 2 w 8"/>
                  <a:gd name="T3" fmla="*/ 2 h 6"/>
                  <a:gd name="T4" fmla="*/ 0 w 8"/>
                  <a:gd name="T5" fmla="*/ 2 h 6"/>
                  <a:gd name="T6" fmla="*/ 0 w 8"/>
                  <a:gd name="T7" fmla="*/ 2 h 6"/>
                  <a:gd name="T8" fmla="*/ 2 w 8"/>
                  <a:gd name="T9" fmla="*/ 4 h 6"/>
                  <a:gd name="T10" fmla="*/ 2 w 8"/>
                  <a:gd name="T11" fmla="*/ 4 h 6"/>
                  <a:gd name="T12" fmla="*/ 4 w 8"/>
                  <a:gd name="T13" fmla="*/ 4 h 6"/>
                  <a:gd name="T14" fmla="*/ 6 w 8"/>
                  <a:gd name="T15" fmla="*/ 6 h 6"/>
                  <a:gd name="T16" fmla="*/ 6 w 8"/>
                  <a:gd name="T17" fmla="*/ 6 h 6"/>
                  <a:gd name="T18" fmla="*/ 6 w 8"/>
                  <a:gd name="T19" fmla="*/ 6 h 6"/>
                  <a:gd name="T20" fmla="*/ 6 w 8"/>
                  <a:gd name="T21" fmla="*/ 6 h 6"/>
                  <a:gd name="T22" fmla="*/ 6 w 8"/>
                  <a:gd name="T23" fmla="*/ 4 h 6"/>
                  <a:gd name="T24" fmla="*/ 6 w 8"/>
                  <a:gd name="T25" fmla="*/ 4 h 6"/>
                  <a:gd name="T26" fmla="*/ 6 w 8"/>
                  <a:gd name="T27" fmla="*/ 4 h 6"/>
                  <a:gd name="T28" fmla="*/ 6 w 8"/>
                  <a:gd name="T29" fmla="*/ 4 h 6"/>
                  <a:gd name="T30" fmla="*/ 8 w 8"/>
                  <a:gd name="T31" fmla="*/ 2 h 6"/>
                  <a:gd name="T32" fmla="*/ 8 w 8"/>
                  <a:gd name="T33" fmla="*/ 0 h 6"/>
                  <a:gd name="T34" fmla="*/ 8 w 8"/>
                  <a:gd name="T35" fmla="*/ 0 h 6"/>
                  <a:gd name="T36" fmla="*/ 2 w 8"/>
                  <a:gd name="T37" fmla="*/ 2 h 6"/>
                  <a:gd name="T38" fmla="*/ 2 w 8"/>
                  <a:gd name="T39" fmla="*/ 2 h 6"/>
                  <a:gd name="T40" fmla="*/ 2 w 8"/>
                  <a:gd name="T41" fmla="*/ 2 h 6"/>
                  <a:gd name="T42" fmla="*/ 2 w 8"/>
                  <a:gd name="T4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" h="6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9" name="Freeform 274"/>
              <p:cNvSpPr>
                <a:spLocks/>
              </p:cNvSpPr>
              <p:nvPr/>
            </p:nvSpPr>
            <p:spPr bwMode="auto">
              <a:xfrm>
                <a:off x="2031" y="501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  <a:gd name="T24" fmla="*/ 0 w 2"/>
                  <a:gd name="T25" fmla="*/ 2 h 2"/>
                  <a:gd name="T26" fmla="*/ 0 w 2"/>
                  <a:gd name="T27" fmla="*/ 2 h 2"/>
                  <a:gd name="T28" fmla="*/ 0 w 2"/>
                  <a:gd name="T29" fmla="*/ 2 h 2"/>
                  <a:gd name="T30" fmla="*/ 0 w 2"/>
                  <a:gd name="T3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0" name="Freeform 275"/>
              <p:cNvSpPr>
                <a:spLocks/>
              </p:cNvSpPr>
              <p:nvPr/>
            </p:nvSpPr>
            <p:spPr bwMode="auto">
              <a:xfrm>
                <a:off x="3637" y="5015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2 h 2"/>
                  <a:gd name="T6" fmla="*/ 2 w 4"/>
                  <a:gd name="T7" fmla="*/ 2 h 2"/>
                  <a:gd name="T8" fmla="*/ 2 w 4"/>
                  <a:gd name="T9" fmla="*/ 2 h 2"/>
                  <a:gd name="T10" fmla="*/ 2 w 4"/>
                  <a:gd name="T11" fmla="*/ 0 h 2"/>
                  <a:gd name="T12" fmla="*/ 2 w 4"/>
                  <a:gd name="T13" fmla="*/ 0 h 2"/>
                  <a:gd name="T14" fmla="*/ 4 w 4"/>
                  <a:gd name="T15" fmla="*/ 0 h 2"/>
                  <a:gd name="T16" fmla="*/ 4 w 4"/>
                  <a:gd name="T17" fmla="*/ 0 h 2"/>
                  <a:gd name="T18" fmla="*/ 4 w 4"/>
                  <a:gd name="T19" fmla="*/ 0 h 2"/>
                  <a:gd name="T20" fmla="*/ 4 w 4"/>
                  <a:gd name="T21" fmla="*/ 0 h 2"/>
                  <a:gd name="T22" fmla="*/ 2 w 4"/>
                  <a:gd name="T23" fmla="*/ 0 h 2"/>
                  <a:gd name="T24" fmla="*/ 2 w 4"/>
                  <a:gd name="T25" fmla="*/ 0 h 2"/>
                  <a:gd name="T26" fmla="*/ 2 w 4"/>
                  <a:gd name="T27" fmla="*/ 0 h 2"/>
                  <a:gd name="T28" fmla="*/ 2 w 4"/>
                  <a:gd name="T29" fmla="*/ 0 h 2"/>
                  <a:gd name="T30" fmla="*/ 0 w 4"/>
                  <a:gd name="T31" fmla="*/ 0 h 2"/>
                  <a:gd name="T32" fmla="*/ 0 w 4"/>
                  <a:gd name="T3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1" name="Freeform 276"/>
              <p:cNvSpPr>
                <a:spLocks/>
              </p:cNvSpPr>
              <p:nvPr/>
            </p:nvSpPr>
            <p:spPr bwMode="auto">
              <a:xfrm>
                <a:off x="2013" y="501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0 w 2"/>
                  <a:gd name="T15" fmla="*/ 2 h 2"/>
                  <a:gd name="T16" fmla="*/ 0 w 2"/>
                  <a:gd name="T17" fmla="*/ 2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  <a:gd name="T24" fmla="*/ 0 w 2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2" name="Freeform 277"/>
              <p:cNvSpPr>
                <a:spLocks/>
              </p:cNvSpPr>
              <p:nvPr/>
            </p:nvSpPr>
            <p:spPr bwMode="auto">
              <a:xfrm>
                <a:off x="2017" y="5015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2 h 2"/>
                  <a:gd name="T5" fmla="*/ 2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3" name="Freeform 278"/>
              <p:cNvSpPr>
                <a:spLocks/>
              </p:cNvSpPr>
              <p:nvPr/>
            </p:nvSpPr>
            <p:spPr bwMode="auto">
              <a:xfrm>
                <a:off x="2015" y="5017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6 h 6"/>
                  <a:gd name="T4" fmla="*/ 2 w 8"/>
                  <a:gd name="T5" fmla="*/ 6 h 6"/>
                  <a:gd name="T6" fmla="*/ 2 w 8"/>
                  <a:gd name="T7" fmla="*/ 6 h 6"/>
                  <a:gd name="T8" fmla="*/ 4 w 8"/>
                  <a:gd name="T9" fmla="*/ 4 h 6"/>
                  <a:gd name="T10" fmla="*/ 4 w 8"/>
                  <a:gd name="T11" fmla="*/ 4 h 6"/>
                  <a:gd name="T12" fmla="*/ 8 w 8"/>
                  <a:gd name="T13" fmla="*/ 4 h 6"/>
                  <a:gd name="T14" fmla="*/ 8 w 8"/>
                  <a:gd name="T15" fmla="*/ 4 h 6"/>
                  <a:gd name="T16" fmla="*/ 8 w 8"/>
                  <a:gd name="T17" fmla="*/ 0 h 6"/>
                  <a:gd name="T18" fmla="*/ 8 w 8"/>
                  <a:gd name="T19" fmla="*/ 0 h 6"/>
                  <a:gd name="T20" fmla="*/ 8 w 8"/>
                  <a:gd name="T21" fmla="*/ 0 h 6"/>
                  <a:gd name="T22" fmla="*/ 8 w 8"/>
                  <a:gd name="T23" fmla="*/ 0 h 6"/>
                  <a:gd name="T24" fmla="*/ 8 w 8"/>
                  <a:gd name="T25" fmla="*/ 0 h 6"/>
                  <a:gd name="T26" fmla="*/ 8 w 8"/>
                  <a:gd name="T27" fmla="*/ 0 h 6"/>
                  <a:gd name="T28" fmla="*/ 6 w 8"/>
                  <a:gd name="T29" fmla="*/ 0 h 6"/>
                  <a:gd name="T30" fmla="*/ 6 w 8"/>
                  <a:gd name="T31" fmla="*/ 0 h 6"/>
                  <a:gd name="T32" fmla="*/ 6 w 8"/>
                  <a:gd name="T33" fmla="*/ 0 h 6"/>
                  <a:gd name="T34" fmla="*/ 6 w 8"/>
                  <a:gd name="T35" fmla="*/ 0 h 6"/>
                  <a:gd name="T36" fmla="*/ 4 w 8"/>
                  <a:gd name="T37" fmla="*/ 2 h 6"/>
                  <a:gd name="T38" fmla="*/ 0 w 8"/>
                  <a:gd name="T39" fmla="*/ 4 h 6"/>
                  <a:gd name="T40" fmla="*/ 0 w 8"/>
                  <a:gd name="T41" fmla="*/ 4 h 6"/>
                  <a:gd name="T42" fmla="*/ 0 w 8"/>
                  <a:gd name="T43" fmla="*/ 6 h 6"/>
                  <a:gd name="T44" fmla="*/ 0 w 8"/>
                  <a:gd name="T4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4" name="Freeform 279"/>
              <p:cNvSpPr>
                <a:spLocks/>
              </p:cNvSpPr>
              <p:nvPr/>
            </p:nvSpPr>
            <p:spPr bwMode="auto">
              <a:xfrm>
                <a:off x="4013" y="5017"/>
                <a:ext cx="24" cy="32"/>
              </a:xfrm>
              <a:custGeom>
                <a:avLst/>
                <a:gdLst>
                  <a:gd name="T0" fmla="*/ 2 w 24"/>
                  <a:gd name="T1" fmla="*/ 22 h 32"/>
                  <a:gd name="T2" fmla="*/ 2 w 24"/>
                  <a:gd name="T3" fmla="*/ 22 h 32"/>
                  <a:gd name="T4" fmla="*/ 4 w 24"/>
                  <a:gd name="T5" fmla="*/ 22 h 32"/>
                  <a:gd name="T6" fmla="*/ 4 w 24"/>
                  <a:gd name="T7" fmla="*/ 22 h 32"/>
                  <a:gd name="T8" fmla="*/ 4 w 24"/>
                  <a:gd name="T9" fmla="*/ 24 h 32"/>
                  <a:gd name="T10" fmla="*/ 2 w 24"/>
                  <a:gd name="T11" fmla="*/ 24 h 32"/>
                  <a:gd name="T12" fmla="*/ 2 w 24"/>
                  <a:gd name="T13" fmla="*/ 24 h 32"/>
                  <a:gd name="T14" fmla="*/ 4 w 24"/>
                  <a:gd name="T15" fmla="*/ 26 h 32"/>
                  <a:gd name="T16" fmla="*/ 4 w 24"/>
                  <a:gd name="T17" fmla="*/ 26 h 32"/>
                  <a:gd name="T18" fmla="*/ 6 w 24"/>
                  <a:gd name="T19" fmla="*/ 30 h 32"/>
                  <a:gd name="T20" fmla="*/ 6 w 24"/>
                  <a:gd name="T21" fmla="*/ 30 h 32"/>
                  <a:gd name="T22" fmla="*/ 10 w 24"/>
                  <a:gd name="T23" fmla="*/ 32 h 32"/>
                  <a:gd name="T24" fmla="*/ 10 w 24"/>
                  <a:gd name="T25" fmla="*/ 32 h 32"/>
                  <a:gd name="T26" fmla="*/ 14 w 24"/>
                  <a:gd name="T27" fmla="*/ 30 h 32"/>
                  <a:gd name="T28" fmla="*/ 18 w 24"/>
                  <a:gd name="T29" fmla="*/ 26 h 32"/>
                  <a:gd name="T30" fmla="*/ 18 w 24"/>
                  <a:gd name="T31" fmla="*/ 26 h 32"/>
                  <a:gd name="T32" fmla="*/ 18 w 24"/>
                  <a:gd name="T33" fmla="*/ 26 h 32"/>
                  <a:gd name="T34" fmla="*/ 18 w 24"/>
                  <a:gd name="T35" fmla="*/ 26 h 32"/>
                  <a:gd name="T36" fmla="*/ 18 w 24"/>
                  <a:gd name="T37" fmla="*/ 22 h 32"/>
                  <a:gd name="T38" fmla="*/ 18 w 24"/>
                  <a:gd name="T39" fmla="*/ 22 h 32"/>
                  <a:gd name="T40" fmla="*/ 22 w 24"/>
                  <a:gd name="T41" fmla="*/ 20 h 32"/>
                  <a:gd name="T42" fmla="*/ 24 w 24"/>
                  <a:gd name="T43" fmla="*/ 16 h 32"/>
                  <a:gd name="T44" fmla="*/ 24 w 24"/>
                  <a:gd name="T45" fmla="*/ 16 h 32"/>
                  <a:gd name="T46" fmla="*/ 22 w 24"/>
                  <a:gd name="T47" fmla="*/ 10 h 32"/>
                  <a:gd name="T48" fmla="*/ 22 w 24"/>
                  <a:gd name="T49" fmla="*/ 10 h 32"/>
                  <a:gd name="T50" fmla="*/ 20 w 24"/>
                  <a:gd name="T51" fmla="*/ 8 h 32"/>
                  <a:gd name="T52" fmla="*/ 20 w 24"/>
                  <a:gd name="T53" fmla="*/ 8 h 32"/>
                  <a:gd name="T54" fmla="*/ 18 w 24"/>
                  <a:gd name="T55" fmla="*/ 4 h 32"/>
                  <a:gd name="T56" fmla="*/ 18 w 24"/>
                  <a:gd name="T57" fmla="*/ 4 h 32"/>
                  <a:gd name="T58" fmla="*/ 14 w 24"/>
                  <a:gd name="T59" fmla="*/ 4 h 32"/>
                  <a:gd name="T60" fmla="*/ 12 w 24"/>
                  <a:gd name="T61" fmla="*/ 0 h 32"/>
                  <a:gd name="T62" fmla="*/ 12 w 24"/>
                  <a:gd name="T63" fmla="*/ 0 h 32"/>
                  <a:gd name="T64" fmla="*/ 10 w 24"/>
                  <a:gd name="T65" fmla="*/ 0 h 32"/>
                  <a:gd name="T66" fmla="*/ 10 w 24"/>
                  <a:gd name="T67" fmla="*/ 0 h 32"/>
                  <a:gd name="T68" fmla="*/ 6 w 24"/>
                  <a:gd name="T69" fmla="*/ 4 h 32"/>
                  <a:gd name="T70" fmla="*/ 6 w 24"/>
                  <a:gd name="T71" fmla="*/ 4 h 32"/>
                  <a:gd name="T72" fmla="*/ 6 w 24"/>
                  <a:gd name="T73" fmla="*/ 6 h 32"/>
                  <a:gd name="T74" fmla="*/ 6 w 24"/>
                  <a:gd name="T75" fmla="*/ 6 h 32"/>
                  <a:gd name="T76" fmla="*/ 4 w 24"/>
                  <a:gd name="T77" fmla="*/ 6 h 32"/>
                  <a:gd name="T78" fmla="*/ 4 w 24"/>
                  <a:gd name="T79" fmla="*/ 6 h 32"/>
                  <a:gd name="T80" fmla="*/ 4 w 24"/>
                  <a:gd name="T81" fmla="*/ 6 h 32"/>
                  <a:gd name="T82" fmla="*/ 4 w 24"/>
                  <a:gd name="T83" fmla="*/ 6 h 32"/>
                  <a:gd name="T84" fmla="*/ 4 w 24"/>
                  <a:gd name="T85" fmla="*/ 6 h 32"/>
                  <a:gd name="T86" fmla="*/ 4 w 24"/>
                  <a:gd name="T87" fmla="*/ 6 h 32"/>
                  <a:gd name="T88" fmla="*/ 4 w 24"/>
                  <a:gd name="T89" fmla="*/ 10 h 32"/>
                  <a:gd name="T90" fmla="*/ 4 w 24"/>
                  <a:gd name="T91" fmla="*/ 10 h 32"/>
                  <a:gd name="T92" fmla="*/ 2 w 24"/>
                  <a:gd name="T93" fmla="*/ 12 h 32"/>
                  <a:gd name="T94" fmla="*/ 2 w 24"/>
                  <a:gd name="T95" fmla="*/ 12 h 32"/>
                  <a:gd name="T96" fmla="*/ 0 w 24"/>
                  <a:gd name="T97" fmla="*/ 14 h 32"/>
                  <a:gd name="T98" fmla="*/ 2 w 24"/>
                  <a:gd name="T99" fmla="*/ 18 h 32"/>
                  <a:gd name="T100" fmla="*/ 2 w 24"/>
                  <a:gd name="T101" fmla="*/ 18 h 32"/>
                  <a:gd name="T102" fmla="*/ 0 w 24"/>
                  <a:gd name="T103" fmla="*/ 18 h 32"/>
                  <a:gd name="T104" fmla="*/ 0 w 24"/>
                  <a:gd name="T105" fmla="*/ 18 h 32"/>
                  <a:gd name="T106" fmla="*/ 2 w 24"/>
                  <a:gd name="T107" fmla="*/ 20 h 32"/>
                  <a:gd name="T108" fmla="*/ 2 w 24"/>
                  <a:gd name="T109" fmla="*/ 22 h 32"/>
                  <a:gd name="T110" fmla="*/ 2 w 24"/>
                  <a:gd name="T111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" h="32">
                    <a:moveTo>
                      <a:pt x="2" y="22"/>
                    </a:moveTo>
                    <a:lnTo>
                      <a:pt x="2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4" y="30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2" y="2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5" name="Freeform 280"/>
              <p:cNvSpPr>
                <a:spLocks/>
              </p:cNvSpPr>
              <p:nvPr/>
            </p:nvSpPr>
            <p:spPr bwMode="auto">
              <a:xfrm>
                <a:off x="2019" y="5019"/>
                <a:ext cx="22" cy="20"/>
              </a:xfrm>
              <a:custGeom>
                <a:avLst/>
                <a:gdLst>
                  <a:gd name="T0" fmla="*/ 12 w 22"/>
                  <a:gd name="T1" fmla="*/ 18 h 20"/>
                  <a:gd name="T2" fmla="*/ 12 w 22"/>
                  <a:gd name="T3" fmla="*/ 18 h 20"/>
                  <a:gd name="T4" fmla="*/ 16 w 22"/>
                  <a:gd name="T5" fmla="*/ 20 h 20"/>
                  <a:gd name="T6" fmla="*/ 18 w 22"/>
                  <a:gd name="T7" fmla="*/ 20 h 20"/>
                  <a:gd name="T8" fmla="*/ 18 w 22"/>
                  <a:gd name="T9" fmla="*/ 20 h 20"/>
                  <a:gd name="T10" fmla="*/ 20 w 22"/>
                  <a:gd name="T11" fmla="*/ 18 h 20"/>
                  <a:gd name="T12" fmla="*/ 22 w 22"/>
                  <a:gd name="T13" fmla="*/ 8 h 20"/>
                  <a:gd name="T14" fmla="*/ 22 w 22"/>
                  <a:gd name="T15" fmla="*/ 8 h 20"/>
                  <a:gd name="T16" fmla="*/ 22 w 22"/>
                  <a:gd name="T17" fmla="*/ 6 h 20"/>
                  <a:gd name="T18" fmla="*/ 20 w 22"/>
                  <a:gd name="T19" fmla="*/ 4 h 20"/>
                  <a:gd name="T20" fmla="*/ 20 w 22"/>
                  <a:gd name="T21" fmla="*/ 4 h 20"/>
                  <a:gd name="T22" fmla="*/ 18 w 22"/>
                  <a:gd name="T23" fmla="*/ 4 h 20"/>
                  <a:gd name="T24" fmla="*/ 18 w 22"/>
                  <a:gd name="T25" fmla="*/ 2 h 20"/>
                  <a:gd name="T26" fmla="*/ 18 w 22"/>
                  <a:gd name="T27" fmla="*/ 2 h 20"/>
                  <a:gd name="T28" fmla="*/ 16 w 22"/>
                  <a:gd name="T29" fmla="*/ 0 h 20"/>
                  <a:gd name="T30" fmla="*/ 16 w 22"/>
                  <a:gd name="T31" fmla="*/ 0 h 20"/>
                  <a:gd name="T32" fmla="*/ 16 w 22"/>
                  <a:gd name="T33" fmla="*/ 0 h 20"/>
                  <a:gd name="T34" fmla="*/ 8 w 22"/>
                  <a:gd name="T35" fmla="*/ 0 h 20"/>
                  <a:gd name="T36" fmla="*/ 6 w 22"/>
                  <a:gd name="T37" fmla="*/ 2 h 20"/>
                  <a:gd name="T38" fmla="*/ 6 w 22"/>
                  <a:gd name="T39" fmla="*/ 2 h 20"/>
                  <a:gd name="T40" fmla="*/ 6 w 22"/>
                  <a:gd name="T41" fmla="*/ 4 h 20"/>
                  <a:gd name="T42" fmla="*/ 6 w 22"/>
                  <a:gd name="T43" fmla="*/ 4 h 20"/>
                  <a:gd name="T44" fmla="*/ 4 w 22"/>
                  <a:gd name="T45" fmla="*/ 6 h 20"/>
                  <a:gd name="T46" fmla="*/ 2 w 22"/>
                  <a:gd name="T47" fmla="*/ 6 h 20"/>
                  <a:gd name="T48" fmla="*/ 2 w 22"/>
                  <a:gd name="T49" fmla="*/ 10 h 20"/>
                  <a:gd name="T50" fmla="*/ 0 w 22"/>
                  <a:gd name="T51" fmla="*/ 12 h 20"/>
                  <a:gd name="T52" fmla="*/ 0 w 22"/>
                  <a:gd name="T53" fmla="*/ 14 h 20"/>
                  <a:gd name="T54" fmla="*/ 0 w 22"/>
                  <a:gd name="T55" fmla="*/ 14 h 20"/>
                  <a:gd name="T56" fmla="*/ 0 w 22"/>
                  <a:gd name="T57" fmla="*/ 14 h 20"/>
                  <a:gd name="T58" fmla="*/ 2 w 22"/>
                  <a:gd name="T59" fmla="*/ 14 h 20"/>
                  <a:gd name="T60" fmla="*/ 6 w 22"/>
                  <a:gd name="T61" fmla="*/ 16 h 20"/>
                  <a:gd name="T62" fmla="*/ 6 w 22"/>
                  <a:gd name="T63" fmla="*/ 16 h 20"/>
                  <a:gd name="T64" fmla="*/ 8 w 22"/>
                  <a:gd name="T65" fmla="*/ 16 h 20"/>
                  <a:gd name="T66" fmla="*/ 8 w 22"/>
                  <a:gd name="T67" fmla="*/ 18 h 20"/>
                  <a:gd name="T68" fmla="*/ 10 w 22"/>
                  <a:gd name="T69" fmla="*/ 18 h 20"/>
                  <a:gd name="T70" fmla="*/ 10 w 22"/>
                  <a:gd name="T71" fmla="*/ 18 h 20"/>
                  <a:gd name="T72" fmla="*/ 12 w 22"/>
                  <a:gd name="T7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20">
                    <a:moveTo>
                      <a:pt x="12" y="18"/>
                    </a:move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6" name="Freeform 281"/>
              <p:cNvSpPr>
                <a:spLocks/>
              </p:cNvSpPr>
              <p:nvPr/>
            </p:nvSpPr>
            <p:spPr bwMode="auto">
              <a:xfrm>
                <a:off x="2681" y="5021"/>
                <a:ext cx="12" cy="10"/>
              </a:xfrm>
              <a:custGeom>
                <a:avLst/>
                <a:gdLst>
                  <a:gd name="T0" fmla="*/ 8 w 12"/>
                  <a:gd name="T1" fmla="*/ 10 h 10"/>
                  <a:gd name="T2" fmla="*/ 8 w 12"/>
                  <a:gd name="T3" fmla="*/ 10 h 10"/>
                  <a:gd name="T4" fmla="*/ 10 w 12"/>
                  <a:gd name="T5" fmla="*/ 8 h 10"/>
                  <a:gd name="T6" fmla="*/ 12 w 12"/>
                  <a:gd name="T7" fmla="*/ 8 h 10"/>
                  <a:gd name="T8" fmla="*/ 12 w 12"/>
                  <a:gd name="T9" fmla="*/ 8 h 10"/>
                  <a:gd name="T10" fmla="*/ 12 w 12"/>
                  <a:gd name="T11" fmla="*/ 8 h 10"/>
                  <a:gd name="T12" fmla="*/ 12 w 12"/>
                  <a:gd name="T13" fmla="*/ 8 h 10"/>
                  <a:gd name="T14" fmla="*/ 12 w 12"/>
                  <a:gd name="T15" fmla="*/ 8 h 10"/>
                  <a:gd name="T16" fmla="*/ 12 w 12"/>
                  <a:gd name="T17" fmla="*/ 8 h 10"/>
                  <a:gd name="T18" fmla="*/ 12 w 12"/>
                  <a:gd name="T19" fmla="*/ 4 h 10"/>
                  <a:gd name="T20" fmla="*/ 12 w 12"/>
                  <a:gd name="T21" fmla="*/ 4 h 10"/>
                  <a:gd name="T22" fmla="*/ 12 w 12"/>
                  <a:gd name="T23" fmla="*/ 4 h 10"/>
                  <a:gd name="T24" fmla="*/ 12 w 12"/>
                  <a:gd name="T25" fmla="*/ 4 h 10"/>
                  <a:gd name="T26" fmla="*/ 12 w 12"/>
                  <a:gd name="T27" fmla="*/ 4 h 10"/>
                  <a:gd name="T28" fmla="*/ 12 w 12"/>
                  <a:gd name="T29" fmla="*/ 4 h 10"/>
                  <a:gd name="T30" fmla="*/ 10 w 12"/>
                  <a:gd name="T31" fmla="*/ 6 h 10"/>
                  <a:gd name="T32" fmla="*/ 10 w 12"/>
                  <a:gd name="T33" fmla="*/ 6 h 10"/>
                  <a:gd name="T34" fmla="*/ 6 w 12"/>
                  <a:gd name="T35" fmla="*/ 4 h 10"/>
                  <a:gd name="T36" fmla="*/ 6 w 12"/>
                  <a:gd name="T37" fmla="*/ 4 h 10"/>
                  <a:gd name="T38" fmla="*/ 6 w 12"/>
                  <a:gd name="T39" fmla="*/ 0 h 10"/>
                  <a:gd name="T40" fmla="*/ 6 w 12"/>
                  <a:gd name="T41" fmla="*/ 0 h 10"/>
                  <a:gd name="T42" fmla="*/ 4 w 12"/>
                  <a:gd name="T43" fmla="*/ 2 h 10"/>
                  <a:gd name="T44" fmla="*/ 0 w 12"/>
                  <a:gd name="T45" fmla="*/ 2 h 10"/>
                  <a:gd name="T46" fmla="*/ 0 w 12"/>
                  <a:gd name="T47" fmla="*/ 2 h 10"/>
                  <a:gd name="T48" fmla="*/ 0 w 12"/>
                  <a:gd name="T49" fmla="*/ 10 h 10"/>
                  <a:gd name="T50" fmla="*/ 0 w 12"/>
                  <a:gd name="T51" fmla="*/ 10 h 10"/>
                  <a:gd name="T52" fmla="*/ 2 w 12"/>
                  <a:gd name="T53" fmla="*/ 10 h 10"/>
                  <a:gd name="T54" fmla="*/ 2 w 12"/>
                  <a:gd name="T55" fmla="*/ 10 h 10"/>
                  <a:gd name="T56" fmla="*/ 6 w 12"/>
                  <a:gd name="T57" fmla="*/ 10 h 10"/>
                  <a:gd name="T58" fmla="*/ 6 w 12"/>
                  <a:gd name="T59" fmla="*/ 10 h 10"/>
                  <a:gd name="T60" fmla="*/ 8 w 12"/>
                  <a:gd name="T61" fmla="*/ 10 h 10"/>
                  <a:gd name="T62" fmla="*/ 8 w 12"/>
                  <a:gd name="T6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" h="10">
                    <a:moveTo>
                      <a:pt x="8" y="10"/>
                    </a:moveTo>
                    <a:lnTo>
                      <a:pt x="8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7" name="Freeform 282"/>
              <p:cNvSpPr>
                <a:spLocks/>
              </p:cNvSpPr>
              <p:nvPr/>
            </p:nvSpPr>
            <p:spPr bwMode="auto">
              <a:xfrm>
                <a:off x="4061" y="5023"/>
                <a:ext cx="14" cy="14"/>
              </a:xfrm>
              <a:custGeom>
                <a:avLst/>
                <a:gdLst>
                  <a:gd name="T0" fmla="*/ 0 w 14"/>
                  <a:gd name="T1" fmla="*/ 0 h 14"/>
                  <a:gd name="T2" fmla="*/ 0 w 14"/>
                  <a:gd name="T3" fmla="*/ 0 h 14"/>
                  <a:gd name="T4" fmla="*/ 0 w 14"/>
                  <a:gd name="T5" fmla="*/ 2 h 14"/>
                  <a:gd name="T6" fmla="*/ 0 w 14"/>
                  <a:gd name="T7" fmla="*/ 2 h 14"/>
                  <a:gd name="T8" fmla="*/ 2 w 14"/>
                  <a:gd name="T9" fmla="*/ 2 h 14"/>
                  <a:gd name="T10" fmla="*/ 2 w 14"/>
                  <a:gd name="T11" fmla="*/ 2 h 14"/>
                  <a:gd name="T12" fmla="*/ 2 w 14"/>
                  <a:gd name="T13" fmla="*/ 6 h 14"/>
                  <a:gd name="T14" fmla="*/ 0 w 14"/>
                  <a:gd name="T15" fmla="*/ 10 h 14"/>
                  <a:gd name="T16" fmla="*/ 0 w 14"/>
                  <a:gd name="T17" fmla="*/ 10 h 14"/>
                  <a:gd name="T18" fmla="*/ 2 w 14"/>
                  <a:gd name="T19" fmla="*/ 10 h 14"/>
                  <a:gd name="T20" fmla="*/ 2 w 14"/>
                  <a:gd name="T21" fmla="*/ 10 h 14"/>
                  <a:gd name="T22" fmla="*/ 4 w 14"/>
                  <a:gd name="T23" fmla="*/ 14 h 14"/>
                  <a:gd name="T24" fmla="*/ 4 w 14"/>
                  <a:gd name="T25" fmla="*/ 14 h 14"/>
                  <a:gd name="T26" fmla="*/ 6 w 14"/>
                  <a:gd name="T27" fmla="*/ 14 h 14"/>
                  <a:gd name="T28" fmla="*/ 8 w 14"/>
                  <a:gd name="T29" fmla="*/ 12 h 14"/>
                  <a:gd name="T30" fmla="*/ 10 w 14"/>
                  <a:gd name="T31" fmla="*/ 12 h 14"/>
                  <a:gd name="T32" fmla="*/ 12 w 14"/>
                  <a:gd name="T33" fmla="*/ 10 h 14"/>
                  <a:gd name="T34" fmla="*/ 12 w 14"/>
                  <a:gd name="T35" fmla="*/ 10 h 14"/>
                  <a:gd name="T36" fmla="*/ 14 w 14"/>
                  <a:gd name="T37" fmla="*/ 6 h 14"/>
                  <a:gd name="T38" fmla="*/ 14 w 14"/>
                  <a:gd name="T39" fmla="*/ 6 h 14"/>
                  <a:gd name="T40" fmla="*/ 12 w 14"/>
                  <a:gd name="T41" fmla="*/ 2 h 14"/>
                  <a:gd name="T42" fmla="*/ 12 w 14"/>
                  <a:gd name="T43" fmla="*/ 2 h 14"/>
                  <a:gd name="T44" fmla="*/ 8 w 14"/>
                  <a:gd name="T45" fmla="*/ 2 h 14"/>
                  <a:gd name="T46" fmla="*/ 8 w 14"/>
                  <a:gd name="T47" fmla="*/ 4 h 14"/>
                  <a:gd name="T48" fmla="*/ 8 w 14"/>
                  <a:gd name="T49" fmla="*/ 4 h 14"/>
                  <a:gd name="T50" fmla="*/ 6 w 14"/>
                  <a:gd name="T51" fmla="*/ 4 h 14"/>
                  <a:gd name="T52" fmla="*/ 6 w 14"/>
                  <a:gd name="T53" fmla="*/ 4 h 14"/>
                  <a:gd name="T54" fmla="*/ 4 w 14"/>
                  <a:gd name="T55" fmla="*/ 2 h 14"/>
                  <a:gd name="T56" fmla="*/ 4 w 14"/>
                  <a:gd name="T57" fmla="*/ 2 h 14"/>
                  <a:gd name="T58" fmla="*/ 2 w 14"/>
                  <a:gd name="T59" fmla="*/ 2 h 14"/>
                  <a:gd name="T60" fmla="*/ 2 w 14"/>
                  <a:gd name="T61" fmla="*/ 2 h 14"/>
                  <a:gd name="T62" fmla="*/ 2 w 14"/>
                  <a:gd name="T63" fmla="*/ 0 h 14"/>
                  <a:gd name="T64" fmla="*/ 2 w 14"/>
                  <a:gd name="T65" fmla="*/ 0 h 14"/>
                  <a:gd name="T66" fmla="*/ 0 w 14"/>
                  <a:gd name="T67" fmla="*/ 0 h 14"/>
                  <a:gd name="T68" fmla="*/ 0 w 14"/>
                  <a:gd name="T69" fmla="*/ 0 h 14"/>
                  <a:gd name="T70" fmla="*/ 0 w 14"/>
                  <a:gd name="T71" fmla="*/ 0 h 14"/>
                  <a:gd name="T72" fmla="*/ 0 w 14"/>
                  <a:gd name="T73" fmla="*/ 0 h 14"/>
                  <a:gd name="T74" fmla="*/ 0 w 14"/>
                  <a:gd name="T75" fmla="*/ 0 h 14"/>
                  <a:gd name="T76" fmla="*/ 0 w 14"/>
                  <a:gd name="T77" fmla="*/ 0 h 14"/>
                  <a:gd name="T78" fmla="*/ 0 w 14"/>
                  <a:gd name="T79" fmla="*/ 0 h 14"/>
                  <a:gd name="T80" fmla="*/ 0 w 14"/>
                  <a:gd name="T8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8" name="Freeform 283"/>
              <p:cNvSpPr>
                <a:spLocks/>
              </p:cNvSpPr>
              <p:nvPr/>
            </p:nvSpPr>
            <p:spPr bwMode="auto">
              <a:xfrm>
                <a:off x="4097" y="5023"/>
                <a:ext cx="30" cy="14"/>
              </a:xfrm>
              <a:custGeom>
                <a:avLst/>
                <a:gdLst>
                  <a:gd name="T0" fmla="*/ 2 w 30"/>
                  <a:gd name="T1" fmla="*/ 10 h 14"/>
                  <a:gd name="T2" fmla="*/ 4 w 30"/>
                  <a:gd name="T3" fmla="*/ 10 h 14"/>
                  <a:gd name="T4" fmla="*/ 4 w 30"/>
                  <a:gd name="T5" fmla="*/ 10 h 14"/>
                  <a:gd name="T6" fmla="*/ 6 w 30"/>
                  <a:gd name="T7" fmla="*/ 10 h 14"/>
                  <a:gd name="T8" fmla="*/ 6 w 30"/>
                  <a:gd name="T9" fmla="*/ 12 h 14"/>
                  <a:gd name="T10" fmla="*/ 12 w 30"/>
                  <a:gd name="T11" fmla="*/ 12 h 14"/>
                  <a:gd name="T12" fmla="*/ 14 w 30"/>
                  <a:gd name="T13" fmla="*/ 14 h 14"/>
                  <a:gd name="T14" fmla="*/ 16 w 30"/>
                  <a:gd name="T15" fmla="*/ 14 h 14"/>
                  <a:gd name="T16" fmla="*/ 16 w 30"/>
                  <a:gd name="T17" fmla="*/ 14 h 14"/>
                  <a:gd name="T18" fmla="*/ 18 w 30"/>
                  <a:gd name="T19" fmla="*/ 14 h 14"/>
                  <a:gd name="T20" fmla="*/ 18 w 30"/>
                  <a:gd name="T21" fmla="*/ 14 h 14"/>
                  <a:gd name="T22" fmla="*/ 22 w 30"/>
                  <a:gd name="T23" fmla="*/ 12 h 14"/>
                  <a:gd name="T24" fmla="*/ 24 w 30"/>
                  <a:gd name="T25" fmla="*/ 10 h 14"/>
                  <a:gd name="T26" fmla="*/ 24 w 30"/>
                  <a:gd name="T27" fmla="*/ 10 h 14"/>
                  <a:gd name="T28" fmla="*/ 24 w 30"/>
                  <a:gd name="T29" fmla="*/ 10 h 14"/>
                  <a:gd name="T30" fmla="*/ 26 w 30"/>
                  <a:gd name="T31" fmla="*/ 10 h 14"/>
                  <a:gd name="T32" fmla="*/ 26 w 30"/>
                  <a:gd name="T33" fmla="*/ 8 h 14"/>
                  <a:gd name="T34" fmla="*/ 28 w 30"/>
                  <a:gd name="T35" fmla="*/ 8 h 14"/>
                  <a:gd name="T36" fmla="*/ 28 w 30"/>
                  <a:gd name="T37" fmla="*/ 8 h 14"/>
                  <a:gd name="T38" fmla="*/ 30 w 30"/>
                  <a:gd name="T39" fmla="*/ 8 h 14"/>
                  <a:gd name="T40" fmla="*/ 30 w 30"/>
                  <a:gd name="T41" fmla="*/ 8 h 14"/>
                  <a:gd name="T42" fmla="*/ 28 w 30"/>
                  <a:gd name="T43" fmla="*/ 4 h 14"/>
                  <a:gd name="T44" fmla="*/ 20 w 30"/>
                  <a:gd name="T45" fmla="*/ 2 h 14"/>
                  <a:gd name="T46" fmla="*/ 20 w 30"/>
                  <a:gd name="T47" fmla="*/ 2 h 14"/>
                  <a:gd name="T48" fmla="*/ 18 w 30"/>
                  <a:gd name="T49" fmla="*/ 2 h 14"/>
                  <a:gd name="T50" fmla="*/ 18 w 30"/>
                  <a:gd name="T51" fmla="*/ 2 h 14"/>
                  <a:gd name="T52" fmla="*/ 16 w 30"/>
                  <a:gd name="T53" fmla="*/ 2 h 14"/>
                  <a:gd name="T54" fmla="*/ 16 w 30"/>
                  <a:gd name="T55" fmla="*/ 0 h 14"/>
                  <a:gd name="T56" fmla="*/ 10 w 30"/>
                  <a:gd name="T57" fmla="*/ 2 h 14"/>
                  <a:gd name="T58" fmla="*/ 4 w 30"/>
                  <a:gd name="T59" fmla="*/ 2 h 14"/>
                  <a:gd name="T60" fmla="*/ 0 w 30"/>
                  <a:gd name="T61" fmla="*/ 0 h 14"/>
                  <a:gd name="T62" fmla="*/ 0 w 30"/>
                  <a:gd name="T63" fmla="*/ 0 h 14"/>
                  <a:gd name="T64" fmla="*/ 0 w 30"/>
                  <a:gd name="T65" fmla="*/ 0 h 14"/>
                  <a:gd name="T66" fmla="*/ 0 w 30"/>
                  <a:gd name="T67" fmla="*/ 6 h 14"/>
                  <a:gd name="T68" fmla="*/ 0 w 30"/>
                  <a:gd name="T69" fmla="*/ 8 h 14"/>
                  <a:gd name="T70" fmla="*/ 2 w 30"/>
                  <a:gd name="T71" fmla="*/ 8 h 14"/>
                  <a:gd name="T72" fmla="*/ 2 w 30"/>
                  <a:gd name="T7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" h="14">
                    <a:moveTo>
                      <a:pt x="2" y="10"/>
                    </a:move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9" name="Freeform 284"/>
              <p:cNvSpPr>
                <a:spLocks/>
              </p:cNvSpPr>
              <p:nvPr/>
            </p:nvSpPr>
            <p:spPr bwMode="auto">
              <a:xfrm>
                <a:off x="1951" y="5025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2 w 4"/>
                  <a:gd name="T3" fmla="*/ 6 h 6"/>
                  <a:gd name="T4" fmla="*/ 4 w 4"/>
                  <a:gd name="T5" fmla="*/ 6 h 6"/>
                  <a:gd name="T6" fmla="*/ 4 w 4"/>
                  <a:gd name="T7" fmla="*/ 6 h 6"/>
                  <a:gd name="T8" fmla="*/ 4 w 4"/>
                  <a:gd name="T9" fmla="*/ 4 h 6"/>
                  <a:gd name="T10" fmla="*/ 4 w 4"/>
                  <a:gd name="T11" fmla="*/ 4 h 6"/>
                  <a:gd name="T12" fmla="*/ 4 w 4"/>
                  <a:gd name="T13" fmla="*/ 4 h 6"/>
                  <a:gd name="T14" fmla="*/ 4 w 4"/>
                  <a:gd name="T15" fmla="*/ 4 h 6"/>
                  <a:gd name="T16" fmla="*/ 4 w 4"/>
                  <a:gd name="T17" fmla="*/ 0 h 6"/>
                  <a:gd name="T18" fmla="*/ 4 w 4"/>
                  <a:gd name="T19" fmla="*/ 0 h 6"/>
                  <a:gd name="T20" fmla="*/ 2 w 4"/>
                  <a:gd name="T21" fmla="*/ 0 h 6"/>
                  <a:gd name="T22" fmla="*/ 0 w 4"/>
                  <a:gd name="T23" fmla="*/ 2 h 6"/>
                  <a:gd name="T24" fmla="*/ 2 w 4"/>
                  <a:gd name="T25" fmla="*/ 6 h 6"/>
                  <a:gd name="T26" fmla="*/ 2 w 4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0" name="Freeform 285"/>
              <p:cNvSpPr>
                <a:spLocks/>
              </p:cNvSpPr>
              <p:nvPr/>
            </p:nvSpPr>
            <p:spPr bwMode="auto">
              <a:xfrm>
                <a:off x="1905" y="503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2 h 2"/>
                  <a:gd name="T22" fmla="*/ 0 w 2"/>
                  <a:gd name="T23" fmla="*/ 2 h 2"/>
                  <a:gd name="T24" fmla="*/ 0 w 2"/>
                  <a:gd name="T25" fmla="*/ 2 h 2"/>
                  <a:gd name="T26" fmla="*/ 2 w 2"/>
                  <a:gd name="T27" fmla="*/ 0 h 2"/>
                  <a:gd name="T28" fmla="*/ 2 w 2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1" name="Freeform 286"/>
              <p:cNvSpPr>
                <a:spLocks/>
              </p:cNvSpPr>
              <p:nvPr/>
            </p:nvSpPr>
            <p:spPr bwMode="auto">
              <a:xfrm>
                <a:off x="2159" y="503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  <a:gd name="T14" fmla="*/ 0 w 2"/>
                  <a:gd name="T15" fmla="*/ 2 h 2"/>
                  <a:gd name="T16" fmla="*/ 0 w 2"/>
                  <a:gd name="T17" fmla="*/ 2 h 2"/>
                  <a:gd name="T18" fmla="*/ 0 w 2"/>
                  <a:gd name="T19" fmla="*/ 2 h 2"/>
                  <a:gd name="T20" fmla="*/ 0 w 2"/>
                  <a:gd name="T21" fmla="*/ 2 h 2"/>
                  <a:gd name="T22" fmla="*/ 0 w 2"/>
                  <a:gd name="T23" fmla="*/ 2 h 2"/>
                  <a:gd name="T24" fmla="*/ 2 w 2"/>
                  <a:gd name="T25" fmla="*/ 2 h 2"/>
                  <a:gd name="T26" fmla="*/ 2 w 2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2" name="Freeform 287"/>
              <p:cNvSpPr>
                <a:spLocks/>
              </p:cNvSpPr>
              <p:nvPr/>
            </p:nvSpPr>
            <p:spPr bwMode="auto">
              <a:xfrm>
                <a:off x="2671" y="5033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2 w 6"/>
                  <a:gd name="T3" fmla="*/ 0 h 6"/>
                  <a:gd name="T4" fmla="*/ 2 w 6"/>
                  <a:gd name="T5" fmla="*/ 0 h 6"/>
                  <a:gd name="T6" fmla="*/ 2 w 6"/>
                  <a:gd name="T7" fmla="*/ 0 h 6"/>
                  <a:gd name="T8" fmla="*/ 0 w 6"/>
                  <a:gd name="T9" fmla="*/ 2 h 6"/>
                  <a:gd name="T10" fmla="*/ 2 w 6"/>
                  <a:gd name="T11" fmla="*/ 6 h 6"/>
                  <a:gd name="T12" fmla="*/ 2 w 6"/>
                  <a:gd name="T13" fmla="*/ 6 h 6"/>
                  <a:gd name="T14" fmla="*/ 4 w 6"/>
                  <a:gd name="T15" fmla="*/ 6 h 6"/>
                  <a:gd name="T16" fmla="*/ 4 w 6"/>
                  <a:gd name="T17" fmla="*/ 6 h 6"/>
                  <a:gd name="T18" fmla="*/ 6 w 6"/>
                  <a:gd name="T19" fmla="*/ 4 h 6"/>
                  <a:gd name="T20" fmla="*/ 6 w 6"/>
                  <a:gd name="T21" fmla="*/ 2 h 6"/>
                  <a:gd name="T22" fmla="*/ 6 w 6"/>
                  <a:gd name="T23" fmla="*/ 2 h 6"/>
                  <a:gd name="T24" fmla="*/ 4 w 6"/>
                  <a:gd name="T25" fmla="*/ 2 h 6"/>
                  <a:gd name="T26" fmla="*/ 4 w 6"/>
                  <a:gd name="T27" fmla="*/ 2 h 6"/>
                  <a:gd name="T28" fmla="*/ 4 w 6"/>
                  <a:gd name="T29" fmla="*/ 0 h 6"/>
                  <a:gd name="T30" fmla="*/ 4 w 6"/>
                  <a:gd name="T31" fmla="*/ 0 h 6"/>
                  <a:gd name="T32" fmla="*/ 2 w 6"/>
                  <a:gd name="T33" fmla="*/ 0 h 6"/>
                  <a:gd name="T34" fmla="*/ 2 w 6"/>
                  <a:gd name="T3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3" name="Freeform 288"/>
              <p:cNvSpPr>
                <a:spLocks/>
              </p:cNvSpPr>
              <p:nvPr/>
            </p:nvSpPr>
            <p:spPr bwMode="auto">
              <a:xfrm>
                <a:off x="1777" y="5037"/>
                <a:ext cx="80" cy="58"/>
              </a:xfrm>
              <a:custGeom>
                <a:avLst/>
                <a:gdLst>
                  <a:gd name="T0" fmla="*/ 10 w 80"/>
                  <a:gd name="T1" fmla="*/ 54 h 58"/>
                  <a:gd name="T2" fmla="*/ 10 w 80"/>
                  <a:gd name="T3" fmla="*/ 56 h 58"/>
                  <a:gd name="T4" fmla="*/ 18 w 80"/>
                  <a:gd name="T5" fmla="*/ 58 h 58"/>
                  <a:gd name="T6" fmla="*/ 20 w 80"/>
                  <a:gd name="T7" fmla="*/ 56 h 58"/>
                  <a:gd name="T8" fmla="*/ 24 w 80"/>
                  <a:gd name="T9" fmla="*/ 50 h 58"/>
                  <a:gd name="T10" fmla="*/ 26 w 80"/>
                  <a:gd name="T11" fmla="*/ 50 h 58"/>
                  <a:gd name="T12" fmla="*/ 32 w 80"/>
                  <a:gd name="T13" fmla="*/ 52 h 58"/>
                  <a:gd name="T14" fmla="*/ 40 w 80"/>
                  <a:gd name="T15" fmla="*/ 48 h 58"/>
                  <a:gd name="T16" fmla="*/ 40 w 80"/>
                  <a:gd name="T17" fmla="*/ 46 h 58"/>
                  <a:gd name="T18" fmla="*/ 42 w 80"/>
                  <a:gd name="T19" fmla="*/ 38 h 58"/>
                  <a:gd name="T20" fmla="*/ 46 w 80"/>
                  <a:gd name="T21" fmla="*/ 34 h 58"/>
                  <a:gd name="T22" fmla="*/ 48 w 80"/>
                  <a:gd name="T23" fmla="*/ 32 h 58"/>
                  <a:gd name="T24" fmla="*/ 50 w 80"/>
                  <a:gd name="T25" fmla="*/ 30 h 58"/>
                  <a:gd name="T26" fmla="*/ 54 w 80"/>
                  <a:gd name="T27" fmla="*/ 28 h 58"/>
                  <a:gd name="T28" fmla="*/ 56 w 80"/>
                  <a:gd name="T29" fmla="*/ 26 h 58"/>
                  <a:gd name="T30" fmla="*/ 60 w 80"/>
                  <a:gd name="T31" fmla="*/ 24 h 58"/>
                  <a:gd name="T32" fmla="*/ 62 w 80"/>
                  <a:gd name="T33" fmla="*/ 24 h 58"/>
                  <a:gd name="T34" fmla="*/ 66 w 80"/>
                  <a:gd name="T35" fmla="*/ 22 h 58"/>
                  <a:gd name="T36" fmla="*/ 70 w 80"/>
                  <a:gd name="T37" fmla="*/ 22 h 58"/>
                  <a:gd name="T38" fmla="*/ 70 w 80"/>
                  <a:gd name="T39" fmla="*/ 20 h 58"/>
                  <a:gd name="T40" fmla="*/ 72 w 80"/>
                  <a:gd name="T41" fmla="*/ 20 h 58"/>
                  <a:gd name="T42" fmla="*/ 78 w 80"/>
                  <a:gd name="T43" fmla="*/ 20 h 58"/>
                  <a:gd name="T44" fmla="*/ 80 w 80"/>
                  <a:gd name="T45" fmla="*/ 16 h 58"/>
                  <a:gd name="T46" fmla="*/ 74 w 80"/>
                  <a:gd name="T47" fmla="*/ 10 h 58"/>
                  <a:gd name="T48" fmla="*/ 70 w 80"/>
                  <a:gd name="T49" fmla="*/ 10 h 58"/>
                  <a:gd name="T50" fmla="*/ 68 w 80"/>
                  <a:gd name="T51" fmla="*/ 8 h 58"/>
                  <a:gd name="T52" fmla="*/ 56 w 80"/>
                  <a:gd name="T53" fmla="*/ 6 h 58"/>
                  <a:gd name="T54" fmla="*/ 52 w 80"/>
                  <a:gd name="T55" fmla="*/ 8 h 58"/>
                  <a:gd name="T56" fmla="*/ 52 w 80"/>
                  <a:gd name="T57" fmla="*/ 8 h 58"/>
                  <a:gd name="T58" fmla="*/ 48 w 80"/>
                  <a:gd name="T59" fmla="*/ 6 h 58"/>
                  <a:gd name="T60" fmla="*/ 30 w 80"/>
                  <a:gd name="T61" fmla="*/ 0 h 58"/>
                  <a:gd name="T62" fmla="*/ 28 w 80"/>
                  <a:gd name="T63" fmla="*/ 0 h 58"/>
                  <a:gd name="T64" fmla="*/ 24 w 80"/>
                  <a:gd name="T65" fmla="*/ 2 h 58"/>
                  <a:gd name="T66" fmla="*/ 22 w 80"/>
                  <a:gd name="T67" fmla="*/ 2 h 58"/>
                  <a:gd name="T68" fmla="*/ 20 w 80"/>
                  <a:gd name="T69" fmla="*/ 2 h 58"/>
                  <a:gd name="T70" fmla="*/ 16 w 80"/>
                  <a:gd name="T71" fmla="*/ 4 h 58"/>
                  <a:gd name="T72" fmla="*/ 14 w 80"/>
                  <a:gd name="T73" fmla="*/ 4 h 58"/>
                  <a:gd name="T74" fmla="*/ 10 w 80"/>
                  <a:gd name="T75" fmla="*/ 6 h 58"/>
                  <a:gd name="T76" fmla="*/ 8 w 80"/>
                  <a:gd name="T77" fmla="*/ 6 h 58"/>
                  <a:gd name="T78" fmla="*/ 2 w 80"/>
                  <a:gd name="T79" fmla="*/ 8 h 58"/>
                  <a:gd name="T80" fmla="*/ 4 w 80"/>
                  <a:gd name="T81" fmla="*/ 14 h 58"/>
                  <a:gd name="T82" fmla="*/ 6 w 80"/>
                  <a:gd name="T83" fmla="*/ 16 h 58"/>
                  <a:gd name="T84" fmla="*/ 4 w 80"/>
                  <a:gd name="T85" fmla="*/ 16 h 58"/>
                  <a:gd name="T86" fmla="*/ 4 w 80"/>
                  <a:gd name="T87" fmla="*/ 18 h 58"/>
                  <a:gd name="T88" fmla="*/ 6 w 80"/>
                  <a:gd name="T89" fmla="*/ 26 h 58"/>
                  <a:gd name="T90" fmla="*/ 2 w 80"/>
                  <a:gd name="T91" fmla="*/ 28 h 58"/>
                  <a:gd name="T92" fmla="*/ 4 w 80"/>
                  <a:gd name="T93" fmla="*/ 34 h 58"/>
                  <a:gd name="T94" fmla="*/ 0 w 80"/>
                  <a:gd name="T95" fmla="*/ 40 h 58"/>
                  <a:gd name="T96" fmla="*/ 4 w 80"/>
                  <a:gd name="T97" fmla="*/ 4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" h="58">
                    <a:moveTo>
                      <a:pt x="6" y="50"/>
                    </a:moveTo>
                    <a:lnTo>
                      <a:pt x="6" y="50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2" y="52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2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6" y="38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8" y="20"/>
                    </a:lnTo>
                    <a:lnTo>
                      <a:pt x="78" y="20"/>
                    </a:lnTo>
                    <a:lnTo>
                      <a:pt x="78" y="20"/>
                    </a:lnTo>
                    <a:lnTo>
                      <a:pt x="78" y="20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4" y="10"/>
                    </a:lnTo>
                    <a:lnTo>
                      <a:pt x="74" y="10"/>
                    </a:lnTo>
                    <a:lnTo>
                      <a:pt x="74" y="10"/>
                    </a:lnTo>
                    <a:lnTo>
                      <a:pt x="74" y="10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4" y="48"/>
                    </a:lnTo>
                    <a:lnTo>
                      <a:pt x="6" y="50"/>
                    </a:lnTo>
                    <a:lnTo>
                      <a:pt x="6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4" name="Freeform 289"/>
              <p:cNvSpPr>
                <a:spLocks/>
              </p:cNvSpPr>
              <p:nvPr/>
            </p:nvSpPr>
            <p:spPr bwMode="auto">
              <a:xfrm>
                <a:off x="2007" y="503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  <a:gd name="T12" fmla="*/ 0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  <a:gd name="T18" fmla="*/ 2 w 2"/>
                  <a:gd name="T19" fmla="*/ 2 h 2"/>
                  <a:gd name="T20" fmla="*/ 2 w 2"/>
                  <a:gd name="T21" fmla="*/ 2 h 2"/>
                  <a:gd name="T22" fmla="*/ 2 w 2"/>
                  <a:gd name="T23" fmla="*/ 2 h 2"/>
                  <a:gd name="T24" fmla="*/ 2 w 2"/>
                  <a:gd name="T2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5" name="Freeform 290"/>
              <p:cNvSpPr>
                <a:spLocks/>
              </p:cNvSpPr>
              <p:nvPr/>
            </p:nvSpPr>
            <p:spPr bwMode="auto">
              <a:xfrm>
                <a:off x="2683" y="503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6" name="Freeform 291"/>
              <p:cNvSpPr>
                <a:spLocks/>
              </p:cNvSpPr>
              <p:nvPr/>
            </p:nvSpPr>
            <p:spPr bwMode="auto">
              <a:xfrm>
                <a:off x="2353" y="5039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0 h 2"/>
                  <a:gd name="T6" fmla="*/ 6 w 6"/>
                  <a:gd name="T7" fmla="*/ 0 h 2"/>
                  <a:gd name="T8" fmla="*/ 0 w 6"/>
                  <a:gd name="T9" fmla="*/ 0 h 2"/>
                  <a:gd name="T10" fmla="*/ 0 w 6"/>
                  <a:gd name="T11" fmla="*/ 0 h 2"/>
                  <a:gd name="T12" fmla="*/ 0 w 6"/>
                  <a:gd name="T13" fmla="*/ 2 h 2"/>
                  <a:gd name="T14" fmla="*/ 0 w 6"/>
                  <a:gd name="T15" fmla="*/ 2 h 2"/>
                  <a:gd name="T16" fmla="*/ 6 w 6"/>
                  <a:gd name="T17" fmla="*/ 0 h 2"/>
                  <a:gd name="T18" fmla="*/ 6 w 6"/>
                  <a:gd name="T19" fmla="*/ 0 h 2"/>
                  <a:gd name="T20" fmla="*/ 6 w 6"/>
                  <a:gd name="T21" fmla="*/ 0 h 2"/>
                  <a:gd name="T22" fmla="*/ 6 w 6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7" name="Freeform 292"/>
              <p:cNvSpPr>
                <a:spLocks/>
              </p:cNvSpPr>
              <p:nvPr/>
            </p:nvSpPr>
            <p:spPr bwMode="auto">
              <a:xfrm>
                <a:off x="2023" y="503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8" name="Freeform 293"/>
              <p:cNvSpPr>
                <a:spLocks/>
              </p:cNvSpPr>
              <p:nvPr/>
            </p:nvSpPr>
            <p:spPr bwMode="auto">
              <a:xfrm>
                <a:off x="2657" y="5043"/>
                <a:ext cx="10" cy="6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0 w 10"/>
                  <a:gd name="T5" fmla="*/ 4 h 6"/>
                  <a:gd name="T6" fmla="*/ 0 w 10"/>
                  <a:gd name="T7" fmla="*/ 4 h 6"/>
                  <a:gd name="T8" fmla="*/ 4 w 10"/>
                  <a:gd name="T9" fmla="*/ 6 h 6"/>
                  <a:gd name="T10" fmla="*/ 4 w 10"/>
                  <a:gd name="T11" fmla="*/ 6 h 6"/>
                  <a:gd name="T12" fmla="*/ 4 w 10"/>
                  <a:gd name="T13" fmla="*/ 4 h 6"/>
                  <a:gd name="T14" fmla="*/ 4 w 10"/>
                  <a:gd name="T15" fmla="*/ 4 h 6"/>
                  <a:gd name="T16" fmla="*/ 10 w 10"/>
                  <a:gd name="T17" fmla="*/ 4 h 6"/>
                  <a:gd name="T18" fmla="*/ 10 w 10"/>
                  <a:gd name="T19" fmla="*/ 4 h 6"/>
                  <a:gd name="T20" fmla="*/ 10 w 10"/>
                  <a:gd name="T21" fmla="*/ 2 h 6"/>
                  <a:gd name="T22" fmla="*/ 10 w 10"/>
                  <a:gd name="T23" fmla="*/ 2 h 6"/>
                  <a:gd name="T24" fmla="*/ 4 w 10"/>
                  <a:gd name="T25" fmla="*/ 0 h 6"/>
                  <a:gd name="T26" fmla="*/ 4 w 10"/>
                  <a:gd name="T27" fmla="*/ 0 h 6"/>
                  <a:gd name="T28" fmla="*/ 0 w 10"/>
                  <a:gd name="T29" fmla="*/ 0 h 6"/>
                  <a:gd name="T30" fmla="*/ 0 w 10"/>
                  <a:gd name="T3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9" name="Freeform 294"/>
              <p:cNvSpPr>
                <a:spLocks/>
              </p:cNvSpPr>
              <p:nvPr/>
            </p:nvSpPr>
            <p:spPr bwMode="auto">
              <a:xfrm>
                <a:off x="3305" y="50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0" name="Freeform 295"/>
              <p:cNvSpPr>
                <a:spLocks/>
              </p:cNvSpPr>
              <p:nvPr/>
            </p:nvSpPr>
            <p:spPr bwMode="auto">
              <a:xfrm>
                <a:off x="1963" y="5043"/>
                <a:ext cx="58" cy="52"/>
              </a:xfrm>
              <a:custGeom>
                <a:avLst/>
                <a:gdLst>
                  <a:gd name="T0" fmla="*/ 58 w 58"/>
                  <a:gd name="T1" fmla="*/ 32 h 52"/>
                  <a:gd name="T2" fmla="*/ 56 w 58"/>
                  <a:gd name="T3" fmla="*/ 26 h 52"/>
                  <a:gd name="T4" fmla="*/ 56 w 58"/>
                  <a:gd name="T5" fmla="*/ 24 h 52"/>
                  <a:gd name="T6" fmla="*/ 48 w 58"/>
                  <a:gd name="T7" fmla="*/ 24 h 52"/>
                  <a:gd name="T8" fmla="*/ 46 w 58"/>
                  <a:gd name="T9" fmla="*/ 20 h 52"/>
                  <a:gd name="T10" fmla="*/ 46 w 58"/>
                  <a:gd name="T11" fmla="*/ 22 h 52"/>
                  <a:gd name="T12" fmla="*/ 42 w 58"/>
                  <a:gd name="T13" fmla="*/ 20 h 52"/>
                  <a:gd name="T14" fmla="*/ 42 w 58"/>
                  <a:gd name="T15" fmla="*/ 16 h 52"/>
                  <a:gd name="T16" fmla="*/ 40 w 58"/>
                  <a:gd name="T17" fmla="*/ 16 h 52"/>
                  <a:gd name="T18" fmla="*/ 48 w 58"/>
                  <a:gd name="T19" fmla="*/ 8 h 52"/>
                  <a:gd name="T20" fmla="*/ 40 w 58"/>
                  <a:gd name="T21" fmla="*/ 6 h 52"/>
                  <a:gd name="T22" fmla="*/ 36 w 58"/>
                  <a:gd name="T23" fmla="*/ 8 h 52"/>
                  <a:gd name="T24" fmla="*/ 32 w 58"/>
                  <a:gd name="T25" fmla="*/ 8 h 52"/>
                  <a:gd name="T26" fmla="*/ 42 w 58"/>
                  <a:gd name="T27" fmla="*/ 2 h 52"/>
                  <a:gd name="T28" fmla="*/ 38 w 58"/>
                  <a:gd name="T29" fmla="*/ 0 h 52"/>
                  <a:gd name="T30" fmla="*/ 36 w 58"/>
                  <a:gd name="T31" fmla="*/ 2 h 52"/>
                  <a:gd name="T32" fmla="*/ 30 w 58"/>
                  <a:gd name="T33" fmla="*/ 4 h 52"/>
                  <a:gd name="T34" fmla="*/ 28 w 58"/>
                  <a:gd name="T35" fmla="*/ 6 h 52"/>
                  <a:gd name="T36" fmla="*/ 26 w 58"/>
                  <a:gd name="T37" fmla="*/ 6 h 52"/>
                  <a:gd name="T38" fmla="*/ 28 w 58"/>
                  <a:gd name="T39" fmla="*/ 6 h 52"/>
                  <a:gd name="T40" fmla="*/ 30 w 58"/>
                  <a:gd name="T41" fmla="*/ 8 h 52"/>
                  <a:gd name="T42" fmla="*/ 22 w 58"/>
                  <a:gd name="T43" fmla="*/ 8 h 52"/>
                  <a:gd name="T44" fmla="*/ 20 w 58"/>
                  <a:gd name="T45" fmla="*/ 6 h 52"/>
                  <a:gd name="T46" fmla="*/ 20 w 58"/>
                  <a:gd name="T47" fmla="*/ 6 h 52"/>
                  <a:gd name="T48" fmla="*/ 16 w 58"/>
                  <a:gd name="T49" fmla="*/ 10 h 52"/>
                  <a:gd name="T50" fmla="*/ 12 w 58"/>
                  <a:gd name="T51" fmla="*/ 14 h 52"/>
                  <a:gd name="T52" fmla="*/ 14 w 58"/>
                  <a:gd name="T53" fmla="*/ 16 h 52"/>
                  <a:gd name="T54" fmla="*/ 18 w 58"/>
                  <a:gd name="T55" fmla="*/ 16 h 52"/>
                  <a:gd name="T56" fmla="*/ 22 w 58"/>
                  <a:gd name="T57" fmla="*/ 18 h 52"/>
                  <a:gd name="T58" fmla="*/ 22 w 58"/>
                  <a:gd name="T59" fmla="*/ 22 h 52"/>
                  <a:gd name="T60" fmla="*/ 22 w 58"/>
                  <a:gd name="T61" fmla="*/ 24 h 52"/>
                  <a:gd name="T62" fmla="*/ 16 w 58"/>
                  <a:gd name="T63" fmla="*/ 26 h 52"/>
                  <a:gd name="T64" fmla="*/ 8 w 58"/>
                  <a:gd name="T65" fmla="*/ 26 h 52"/>
                  <a:gd name="T66" fmla="*/ 6 w 58"/>
                  <a:gd name="T67" fmla="*/ 24 h 52"/>
                  <a:gd name="T68" fmla="*/ 4 w 58"/>
                  <a:gd name="T69" fmla="*/ 20 h 52"/>
                  <a:gd name="T70" fmla="*/ 0 w 58"/>
                  <a:gd name="T71" fmla="*/ 20 h 52"/>
                  <a:gd name="T72" fmla="*/ 0 w 58"/>
                  <a:gd name="T73" fmla="*/ 22 h 52"/>
                  <a:gd name="T74" fmla="*/ 0 w 58"/>
                  <a:gd name="T75" fmla="*/ 24 h 52"/>
                  <a:gd name="T76" fmla="*/ 0 w 58"/>
                  <a:gd name="T77" fmla="*/ 26 h 52"/>
                  <a:gd name="T78" fmla="*/ 4 w 58"/>
                  <a:gd name="T79" fmla="*/ 32 h 52"/>
                  <a:gd name="T80" fmla="*/ 8 w 58"/>
                  <a:gd name="T81" fmla="*/ 34 h 52"/>
                  <a:gd name="T82" fmla="*/ 12 w 58"/>
                  <a:gd name="T83" fmla="*/ 36 h 52"/>
                  <a:gd name="T84" fmla="*/ 14 w 58"/>
                  <a:gd name="T85" fmla="*/ 32 h 52"/>
                  <a:gd name="T86" fmla="*/ 18 w 58"/>
                  <a:gd name="T87" fmla="*/ 36 h 52"/>
                  <a:gd name="T88" fmla="*/ 22 w 58"/>
                  <a:gd name="T89" fmla="*/ 40 h 52"/>
                  <a:gd name="T90" fmla="*/ 26 w 58"/>
                  <a:gd name="T91" fmla="*/ 40 h 52"/>
                  <a:gd name="T92" fmla="*/ 30 w 58"/>
                  <a:gd name="T93" fmla="*/ 48 h 52"/>
                  <a:gd name="T94" fmla="*/ 32 w 58"/>
                  <a:gd name="T95" fmla="*/ 50 h 52"/>
                  <a:gd name="T96" fmla="*/ 42 w 58"/>
                  <a:gd name="T97" fmla="*/ 46 h 52"/>
                  <a:gd name="T98" fmla="*/ 46 w 58"/>
                  <a:gd name="T99" fmla="*/ 44 h 52"/>
                  <a:gd name="T100" fmla="*/ 52 w 58"/>
                  <a:gd name="T101" fmla="*/ 42 h 52"/>
                  <a:gd name="T102" fmla="*/ 56 w 58"/>
                  <a:gd name="T103" fmla="*/ 40 h 52"/>
                  <a:gd name="T104" fmla="*/ 56 w 58"/>
                  <a:gd name="T105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52">
                    <a:moveTo>
                      <a:pt x="56" y="32"/>
                    </a:moveTo>
                    <a:lnTo>
                      <a:pt x="56" y="32"/>
                    </a:lnTo>
                    <a:lnTo>
                      <a:pt x="58" y="32"/>
                    </a:lnTo>
                    <a:lnTo>
                      <a:pt x="58" y="32"/>
                    </a:lnTo>
                    <a:lnTo>
                      <a:pt x="56" y="30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2" y="26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4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4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8" y="6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8" y="50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6" y="32"/>
                    </a:lnTo>
                    <a:lnTo>
                      <a:pt x="56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1" name="Freeform 296"/>
              <p:cNvSpPr>
                <a:spLocks/>
              </p:cNvSpPr>
              <p:nvPr/>
            </p:nvSpPr>
            <p:spPr bwMode="auto">
              <a:xfrm>
                <a:off x="1405" y="5043"/>
                <a:ext cx="1140" cy="1540"/>
              </a:xfrm>
              <a:custGeom>
                <a:avLst/>
                <a:gdLst>
                  <a:gd name="T0" fmla="*/ 1056 w 1140"/>
                  <a:gd name="T1" fmla="*/ 946 h 1540"/>
                  <a:gd name="T2" fmla="*/ 956 w 1140"/>
                  <a:gd name="T3" fmla="*/ 950 h 1540"/>
                  <a:gd name="T4" fmla="*/ 988 w 1140"/>
                  <a:gd name="T5" fmla="*/ 870 h 1540"/>
                  <a:gd name="T6" fmla="*/ 902 w 1140"/>
                  <a:gd name="T7" fmla="*/ 836 h 1540"/>
                  <a:gd name="T8" fmla="*/ 826 w 1140"/>
                  <a:gd name="T9" fmla="*/ 828 h 1540"/>
                  <a:gd name="T10" fmla="*/ 742 w 1140"/>
                  <a:gd name="T11" fmla="*/ 830 h 1540"/>
                  <a:gd name="T12" fmla="*/ 682 w 1140"/>
                  <a:gd name="T13" fmla="*/ 742 h 1540"/>
                  <a:gd name="T14" fmla="*/ 606 w 1140"/>
                  <a:gd name="T15" fmla="*/ 708 h 1540"/>
                  <a:gd name="T16" fmla="*/ 628 w 1140"/>
                  <a:gd name="T17" fmla="*/ 602 h 1540"/>
                  <a:gd name="T18" fmla="*/ 708 w 1140"/>
                  <a:gd name="T19" fmla="*/ 600 h 1540"/>
                  <a:gd name="T20" fmla="*/ 742 w 1140"/>
                  <a:gd name="T21" fmla="*/ 590 h 1540"/>
                  <a:gd name="T22" fmla="*/ 786 w 1140"/>
                  <a:gd name="T23" fmla="*/ 490 h 1540"/>
                  <a:gd name="T24" fmla="*/ 838 w 1140"/>
                  <a:gd name="T25" fmla="*/ 436 h 1540"/>
                  <a:gd name="T26" fmla="*/ 874 w 1140"/>
                  <a:gd name="T27" fmla="*/ 438 h 1540"/>
                  <a:gd name="T28" fmla="*/ 878 w 1140"/>
                  <a:gd name="T29" fmla="*/ 386 h 1540"/>
                  <a:gd name="T30" fmla="*/ 844 w 1140"/>
                  <a:gd name="T31" fmla="*/ 378 h 1540"/>
                  <a:gd name="T32" fmla="*/ 950 w 1140"/>
                  <a:gd name="T33" fmla="*/ 334 h 1540"/>
                  <a:gd name="T34" fmla="*/ 928 w 1140"/>
                  <a:gd name="T35" fmla="*/ 294 h 1540"/>
                  <a:gd name="T36" fmla="*/ 882 w 1140"/>
                  <a:gd name="T37" fmla="*/ 218 h 1540"/>
                  <a:gd name="T38" fmla="*/ 816 w 1140"/>
                  <a:gd name="T39" fmla="*/ 190 h 1540"/>
                  <a:gd name="T40" fmla="*/ 784 w 1140"/>
                  <a:gd name="T41" fmla="*/ 276 h 1540"/>
                  <a:gd name="T42" fmla="*/ 698 w 1140"/>
                  <a:gd name="T43" fmla="*/ 282 h 1540"/>
                  <a:gd name="T44" fmla="*/ 638 w 1140"/>
                  <a:gd name="T45" fmla="*/ 198 h 1540"/>
                  <a:gd name="T46" fmla="*/ 674 w 1140"/>
                  <a:gd name="T47" fmla="*/ 140 h 1540"/>
                  <a:gd name="T48" fmla="*/ 738 w 1140"/>
                  <a:gd name="T49" fmla="*/ 104 h 1540"/>
                  <a:gd name="T50" fmla="*/ 682 w 1140"/>
                  <a:gd name="T51" fmla="*/ 100 h 1540"/>
                  <a:gd name="T52" fmla="*/ 630 w 1140"/>
                  <a:gd name="T53" fmla="*/ 42 h 1540"/>
                  <a:gd name="T54" fmla="*/ 618 w 1140"/>
                  <a:gd name="T55" fmla="*/ 44 h 1540"/>
                  <a:gd name="T56" fmla="*/ 626 w 1140"/>
                  <a:gd name="T57" fmla="*/ 102 h 1540"/>
                  <a:gd name="T58" fmla="*/ 560 w 1140"/>
                  <a:gd name="T59" fmla="*/ 108 h 1540"/>
                  <a:gd name="T60" fmla="*/ 512 w 1140"/>
                  <a:gd name="T61" fmla="*/ 106 h 1540"/>
                  <a:gd name="T62" fmla="*/ 430 w 1140"/>
                  <a:gd name="T63" fmla="*/ 88 h 1540"/>
                  <a:gd name="T64" fmla="*/ 332 w 1140"/>
                  <a:gd name="T65" fmla="*/ 70 h 1540"/>
                  <a:gd name="T66" fmla="*/ 278 w 1140"/>
                  <a:gd name="T67" fmla="*/ 92 h 1540"/>
                  <a:gd name="T68" fmla="*/ 142 w 1140"/>
                  <a:gd name="T69" fmla="*/ 60 h 1540"/>
                  <a:gd name="T70" fmla="*/ 26 w 1140"/>
                  <a:gd name="T71" fmla="*/ 90 h 1540"/>
                  <a:gd name="T72" fmla="*/ 34 w 1140"/>
                  <a:gd name="T73" fmla="*/ 124 h 1540"/>
                  <a:gd name="T74" fmla="*/ 32 w 1140"/>
                  <a:gd name="T75" fmla="*/ 172 h 1540"/>
                  <a:gd name="T76" fmla="*/ 76 w 1140"/>
                  <a:gd name="T77" fmla="*/ 236 h 1540"/>
                  <a:gd name="T78" fmla="*/ 72 w 1140"/>
                  <a:gd name="T79" fmla="*/ 276 h 1540"/>
                  <a:gd name="T80" fmla="*/ 154 w 1140"/>
                  <a:gd name="T81" fmla="*/ 200 h 1540"/>
                  <a:gd name="T82" fmla="*/ 188 w 1140"/>
                  <a:gd name="T83" fmla="*/ 206 h 1540"/>
                  <a:gd name="T84" fmla="*/ 286 w 1140"/>
                  <a:gd name="T85" fmla="*/ 254 h 1540"/>
                  <a:gd name="T86" fmla="*/ 326 w 1140"/>
                  <a:gd name="T87" fmla="*/ 290 h 1540"/>
                  <a:gd name="T88" fmla="*/ 364 w 1140"/>
                  <a:gd name="T89" fmla="*/ 348 h 1540"/>
                  <a:gd name="T90" fmla="*/ 376 w 1140"/>
                  <a:gd name="T91" fmla="*/ 420 h 1540"/>
                  <a:gd name="T92" fmla="*/ 406 w 1140"/>
                  <a:gd name="T93" fmla="*/ 546 h 1540"/>
                  <a:gd name="T94" fmla="*/ 476 w 1140"/>
                  <a:gd name="T95" fmla="*/ 654 h 1540"/>
                  <a:gd name="T96" fmla="*/ 466 w 1140"/>
                  <a:gd name="T97" fmla="*/ 580 h 1540"/>
                  <a:gd name="T98" fmla="*/ 542 w 1140"/>
                  <a:gd name="T99" fmla="*/ 720 h 1540"/>
                  <a:gd name="T100" fmla="*/ 662 w 1140"/>
                  <a:gd name="T101" fmla="*/ 774 h 1540"/>
                  <a:gd name="T102" fmla="*/ 748 w 1140"/>
                  <a:gd name="T103" fmla="*/ 844 h 1540"/>
                  <a:gd name="T104" fmla="*/ 748 w 1140"/>
                  <a:gd name="T105" fmla="*/ 926 h 1540"/>
                  <a:gd name="T106" fmla="*/ 778 w 1140"/>
                  <a:gd name="T107" fmla="*/ 1048 h 1540"/>
                  <a:gd name="T108" fmla="*/ 832 w 1140"/>
                  <a:gd name="T109" fmla="*/ 1204 h 1540"/>
                  <a:gd name="T110" fmla="*/ 808 w 1140"/>
                  <a:gd name="T111" fmla="*/ 1372 h 1540"/>
                  <a:gd name="T112" fmla="*/ 804 w 1140"/>
                  <a:gd name="T113" fmla="*/ 1464 h 1540"/>
                  <a:gd name="T114" fmla="*/ 810 w 1140"/>
                  <a:gd name="T115" fmla="*/ 1530 h 1540"/>
                  <a:gd name="T116" fmla="*/ 866 w 1140"/>
                  <a:gd name="T117" fmla="*/ 1454 h 1540"/>
                  <a:gd name="T118" fmla="*/ 898 w 1140"/>
                  <a:gd name="T119" fmla="*/ 1378 h 1540"/>
                  <a:gd name="T120" fmla="*/ 952 w 1140"/>
                  <a:gd name="T121" fmla="*/ 1306 h 1540"/>
                  <a:gd name="T122" fmla="*/ 1018 w 1140"/>
                  <a:gd name="T123" fmla="*/ 1226 h 1540"/>
                  <a:gd name="T124" fmla="*/ 1094 w 1140"/>
                  <a:gd name="T125" fmla="*/ 1132 h 1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40" h="1540">
                    <a:moveTo>
                      <a:pt x="1140" y="1008"/>
                    </a:moveTo>
                    <a:lnTo>
                      <a:pt x="1140" y="1008"/>
                    </a:lnTo>
                    <a:lnTo>
                      <a:pt x="1140" y="1004"/>
                    </a:lnTo>
                    <a:lnTo>
                      <a:pt x="1140" y="1000"/>
                    </a:lnTo>
                    <a:lnTo>
                      <a:pt x="1140" y="1000"/>
                    </a:lnTo>
                    <a:lnTo>
                      <a:pt x="1138" y="1000"/>
                    </a:lnTo>
                    <a:lnTo>
                      <a:pt x="1138" y="1000"/>
                    </a:lnTo>
                    <a:lnTo>
                      <a:pt x="1138" y="1000"/>
                    </a:lnTo>
                    <a:lnTo>
                      <a:pt x="1138" y="1000"/>
                    </a:lnTo>
                    <a:lnTo>
                      <a:pt x="1138" y="996"/>
                    </a:lnTo>
                    <a:lnTo>
                      <a:pt x="1138" y="992"/>
                    </a:lnTo>
                    <a:lnTo>
                      <a:pt x="1138" y="992"/>
                    </a:lnTo>
                    <a:lnTo>
                      <a:pt x="1136" y="990"/>
                    </a:lnTo>
                    <a:lnTo>
                      <a:pt x="1136" y="990"/>
                    </a:lnTo>
                    <a:lnTo>
                      <a:pt x="1136" y="988"/>
                    </a:lnTo>
                    <a:lnTo>
                      <a:pt x="1136" y="988"/>
                    </a:lnTo>
                    <a:lnTo>
                      <a:pt x="1134" y="988"/>
                    </a:lnTo>
                    <a:lnTo>
                      <a:pt x="1134" y="988"/>
                    </a:lnTo>
                    <a:lnTo>
                      <a:pt x="1134" y="986"/>
                    </a:lnTo>
                    <a:lnTo>
                      <a:pt x="1134" y="986"/>
                    </a:lnTo>
                    <a:lnTo>
                      <a:pt x="1134" y="986"/>
                    </a:lnTo>
                    <a:lnTo>
                      <a:pt x="1134" y="986"/>
                    </a:lnTo>
                    <a:lnTo>
                      <a:pt x="1134" y="984"/>
                    </a:lnTo>
                    <a:lnTo>
                      <a:pt x="1134" y="984"/>
                    </a:lnTo>
                    <a:lnTo>
                      <a:pt x="1132" y="984"/>
                    </a:lnTo>
                    <a:lnTo>
                      <a:pt x="1132" y="984"/>
                    </a:lnTo>
                    <a:lnTo>
                      <a:pt x="1132" y="982"/>
                    </a:lnTo>
                    <a:lnTo>
                      <a:pt x="1132" y="982"/>
                    </a:lnTo>
                    <a:lnTo>
                      <a:pt x="1132" y="982"/>
                    </a:lnTo>
                    <a:lnTo>
                      <a:pt x="1132" y="982"/>
                    </a:lnTo>
                    <a:lnTo>
                      <a:pt x="1132" y="980"/>
                    </a:lnTo>
                    <a:lnTo>
                      <a:pt x="1132" y="980"/>
                    </a:lnTo>
                    <a:lnTo>
                      <a:pt x="1130" y="980"/>
                    </a:lnTo>
                    <a:lnTo>
                      <a:pt x="1126" y="978"/>
                    </a:lnTo>
                    <a:lnTo>
                      <a:pt x="1126" y="978"/>
                    </a:lnTo>
                    <a:lnTo>
                      <a:pt x="1126" y="980"/>
                    </a:lnTo>
                    <a:lnTo>
                      <a:pt x="1126" y="980"/>
                    </a:lnTo>
                    <a:lnTo>
                      <a:pt x="1124" y="980"/>
                    </a:lnTo>
                    <a:lnTo>
                      <a:pt x="1124" y="980"/>
                    </a:lnTo>
                    <a:lnTo>
                      <a:pt x="1124" y="978"/>
                    </a:lnTo>
                    <a:lnTo>
                      <a:pt x="1124" y="978"/>
                    </a:lnTo>
                    <a:lnTo>
                      <a:pt x="1124" y="976"/>
                    </a:lnTo>
                    <a:lnTo>
                      <a:pt x="1124" y="976"/>
                    </a:lnTo>
                    <a:lnTo>
                      <a:pt x="1120" y="976"/>
                    </a:lnTo>
                    <a:lnTo>
                      <a:pt x="1118" y="978"/>
                    </a:lnTo>
                    <a:lnTo>
                      <a:pt x="1118" y="978"/>
                    </a:lnTo>
                    <a:lnTo>
                      <a:pt x="1118" y="978"/>
                    </a:lnTo>
                    <a:lnTo>
                      <a:pt x="1118" y="978"/>
                    </a:lnTo>
                    <a:lnTo>
                      <a:pt x="1118" y="976"/>
                    </a:lnTo>
                    <a:lnTo>
                      <a:pt x="1118" y="976"/>
                    </a:lnTo>
                    <a:lnTo>
                      <a:pt x="1116" y="976"/>
                    </a:lnTo>
                    <a:lnTo>
                      <a:pt x="1116" y="976"/>
                    </a:lnTo>
                    <a:lnTo>
                      <a:pt x="1114" y="972"/>
                    </a:lnTo>
                    <a:lnTo>
                      <a:pt x="1114" y="972"/>
                    </a:lnTo>
                    <a:lnTo>
                      <a:pt x="1114" y="972"/>
                    </a:lnTo>
                    <a:lnTo>
                      <a:pt x="1114" y="972"/>
                    </a:lnTo>
                    <a:lnTo>
                      <a:pt x="1112" y="968"/>
                    </a:lnTo>
                    <a:lnTo>
                      <a:pt x="1110" y="968"/>
                    </a:lnTo>
                    <a:lnTo>
                      <a:pt x="1110" y="968"/>
                    </a:lnTo>
                    <a:lnTo>
                      <a:pt x="1106" y="964"/>
                    </a:lnTo>
                    <a:lnTo>
                      <a:pt x="1106" y="964"/>
                    </a:lnTo>
                    <a:lnTo>
                      <a:pt x="1104" y="964"/>
                    </a:lnTo>
                    <a:lnTo>
                      <a:pt x="1104" y="964"/>
                    </a:lnTo>
                    <a:lnTo>
                      <a:pt x="1104" y="962"/>
                    </a:lnTo>
                    <a:lnTo>
                      <a:pt x="1104" y="962"/>
                    </a:lnTo>
                    <a:lnTo>
                      <a:pt x="1102" y="962"/>
                    </a:lnTo>
                    <a:lnTo>
                      <a:pt x="1102" y="962"/>
                    </a:lnTo>
                    <a:lnTo>
                      <a:pt x="1102" y="960"/>
                    </a:lnTo>
                    <a:lnTo>
                      <a:pt x="1102" y="960"/>
                    </a:lnTo>
                    <a:lnTo>
                      <a:pt x="1100" y="960"/>
                    </a:lnTo>
                    <a:lnTo>
                      <a:pt x="1100" y="960"/>
                    </a:lnTo>
                    <a:lnTo>
                      <a:pt x="1100" y="960"/>
                    </a:lnTo>
                    <a:lnTo>
                      <a:pt x="1100" y="960"/>
                    </a:lnTo>
                    <a:lnTo>
                      <a:pt x="1098" y="960"/>
                    </a:lnTo>
                    <a:lnTo>
                      <a:pt x="1098" y="960"/>
                    </a:lnTo>
                    <a:lnTo>
                      <a:pt x="1098" y="960"/>
                    </a:lnTo>
                    <a:lnTo>
                      <a:pt x="1098" y="960"/>
                    </a:lnTo>
                    <a:lnTo>
                      <a:pt x="1096" y="960"/>
                    </a:lnTo>
                    <a:lnTo>
                      <a:pt x="1096" y="960"/>
                    </a:lnTo>
                    <a:lnTo>
                      <a:pt x="1096" y="958"/>
                    </a:lnTo>
                    <a:lnTo>
                      <a:pt x="1096" y="958"/>
                    </a:lnTo>
                    <a:lnTo>
                      <a:pt x="1094" y="958"/>
                    </a:lnTo>
                    <a:lnTo>
                      <a:pt x="1094" y="958"/>
                    </a:lnTo>
                    <a:lnTo>
                      <a:pt x="1094" y="956"/>
                    </a:lnTo>
                    <a:lnTo>
                      <a:pt x="1094" y="956"/>
                    </a:lnTo>
                    <a:lnTo>
                      <a:pt x="1092" y="956"/>
                    </a:lnTo>
                    <a:lnTo>
                      <a:pt x="1088" y="958"/>
                    </a:lnTo>
                    <a:lnTo>
                      <a:pt x="1088" y="958"/>
                    </a:lnTo>
                    <a:lnTo>
                      <a:pt x="1088" y="958"/>
                    </a:lnTo>
                    <a:lnTo>
                      <a:pt x="1088" y="958"/>
                    </a:lnTo>
                    <a:lnTo>
                      <a:pt x="1088" y="956"/>
                    </a:lnTo>
                    <a:lnTo>
                      <a:pt x="1088" y="956"/>
                    </a:lnTo>
                    <a:lnTo>
                      <a:pt x="1084" y="956"/>
                    </a:lnTo>
                    <a:lnTo>
                      <a:pt x="1084" y="956"/>
                    </a:lnTo>
                    <a:lnTo>
                      <a:pt x="1084" y="956"/>
                    </a:lnTo>
                    <a:lnTo>
                      <a:pt x="1084" y="956"/>
                    </a:lnTo>
                    <a:lnTo>
                      <a:pt x="1080" y="956"/>
                    </a:lnTo>
                    <a:lnTo>
                      <a:pt x="1080" y="956"/>
                    </a:lnTo>
                    <a:lnTo>
                      <a:pt x="1080" y="954"/>
                    </a:lnTo>
                    <a:lnTo>
                      <a:pt x="1080" y="954"/>
                    </a:lnTo>
                    <a:lnTo>
                      <a:pt x="1078" y="954"/>
                    </a:lnTo>
                    <a:lnTo>
                      <a:pt x="1078" y="954"/>
                    </a:lnTo>
                    <a:lnTo>
                      <a:pt x="1078" y="954"/>
                    </a:lnTo>
                    <a:lnTo>
                      <a:pt x="1078" y="954"/>
                    </a:lnTo>
                    <a:lnTo>
                      <a:pt x="1076" y="954"/>
                    </a:lnTo>
                    <a:lnTo>
                      <a:pt x="1076" y="954"/>
                    </a:lnTo>
                    <a:lnTo>
                      <a:pt x="1076" y="956"/>
                    </a:lnTo>
                    <a:lnTo>
                      <a:pt x="1076" y="956"/>
                    </a:lnTo>
                    <a:lnTo>
                      <a:pt x="1074" y="956"/>
                    </a:lnTo>
                    <a:lnTo>
                      <a:pt x="1074" y="956"/>
                    </a:lnTo>
                    <a:lnTo>
                      <a:pt x="1074" y="954"/>
                    </a:lnTo>
                    <a:lnTo>
                      <a:pt x="1074" y="954"/>
                    </a:lnTo>
                    <a:lnTo>
                      <a:pt x="1072" y="954"/>
                    </a:lnTo>
                    <a:lnTo>
                      <a:pt x="1072" y="954"/>
                    </a:lnTo>
                    <a:lnTo>
                      <a:pt x="1072" y="952"/>
                    </a:lnTo>
                    <a:lnTo>
                      <a:pt x="1072" y="952"/>
                    </a:lnTo>
                    <a:lnTo>
                      <a:pt x="1070" y="952"/>
                    </a:lnTo>
                    <a:lnTo>
                      <a:pt x="1070" y="950"/>
                    </a:lnTo>
                    <a:lnTo>
                      <a:pt x="1070" y="950"/>
                    </a:lnTo>
                    <a:lnTo>
                      <a:pt x="1066" y="950"/>
                    </a:lnTo>
                    <a:lnTo>
                      <a:pt x="1066" y="950"/>
                    </a:lnTo>
                    <a:lnTo>
                      <a:pt x="1066" y="952"/>
                    </a:lnTo>
                    <a:lnTo>
                      <a:pt x="1066" y="952"/>
                    </a:lnTo>
                    <a:lnTo>
                      <a:pt x="1066" y="952"/>
                    </a:lnTo>
                    <a:lnTo>
                      <a:pt x="1066" y="952"/>
                    </a:lnTo>
                    <a:lnTo>
                      <a:pt x="1066" y="950"/>
                    </a:lnTo>
                    <a:lnTo>
                      <a:pt x="1066" y="950"/>
                    </a:lnTo>
                    <a:lnTo>
                      <a:pt x="1064" y="950"/>
                    </a:lnTo>
                    <a:lnTo>
                      <a:pt x="1064" y="950"/>
                    </a:lnTo>
                    <a:lnTo>
                      <a:pt x="1062" y="956"/>
                    </a:lnTo>
                    <a:lnTo>
                      <a:pt x="1062" y="956"/>
                    </a:lnTo>
                    <a:lnTo>
                      <a:pt x="1060" y="956"/>
                    </a:lnTo>
                    <a:lnTo>
                      <a:pt x="1060" y="956"/>
                    </a:lnTo>
                    <a:lnTo>
                      <a:pt x="1058" y="956"/>
                    </a:lnTo>
                    <a:lnTo>
                      <a:pt x="1058" y="954"/>
                    </a:lnTo>
                    <a:lnTo>
                      <a:pt x="1058" y="954"/>
                    </a:lnTo>
                    <a:lnTo>
                      <a:pt x="1058" y="952"/>
                    </a:lnTo>
                    <a:lnTo>
                      <a:pt x="1058" y="952"/>
                    </a:lnTo>
                    <a:lnTo>
                      <a:pt x="1058" y="952"/>
                    </a:lnTo>
                    <a:lnTo>
                      <a:pt x="1058" y="952"/>
                    </a:lnTo>
                    <a:lnTo>
                      <a:pt x="1058" y="950"/>
                    </a:lnTo>
                    <a:lnTo>
                      <a:pt x="1058" y="950"/>
                    </a:lnTo>
                    <a:lnTo>
                      <a:pt x="1056" y="950"/>
                    </a:lnTo>
                    <a:lnTo>
                      <a:pt x="1056" y="950"/>
                    </a:lnTo>
                    <a:lnTo>
                      <a:pt x="1056" y="948"/>
                    </a:lnTo>
                    <a:lnTo>
                      <a:pt x="1056" y="948"/>
                    </a:lnTo>
                    <a:lnTo>
                      <a:pt x="1056" y="946"/>
                    </a:lnTo>
                    <a:lnTo>
                      <a:pt x="1054" y="946"/>
                    </a:lnTo>
                    <a:lnTo>
                      <a:pt x="1054" y="946"/>
                    </a:lnTo>
                    <a:lnTo>
                      <a:pt x="1054" y="942"/>
                    </a:lnTo>
                    <a:lnTo>
                      <a:pt x="1054" y="942"/>
                    </a:lnTo>
                    <a:lnTo>
                      <a:pt x="1052" y="940"/>
                    </a:lnTo>
                    <a:lnTo>
                      <a:pt x="1052" y="940"/>
                    </a:lnTo>
                    <a:lnTo>
                      <a:pt x="1050" y="942"/>
                    </a:lnTo>
                    <a:lnTo>
                      <a:pt x="1048" y="942"/>
                    </a:lnTo>
                    <a:lnTo>
                      <a:pt x="1048" y="942"/>
                    </a:lnTo>
                    <a:lnTo>
                      <a:pt x="1048" y="944"/>
                    </a:lnTo>
                    <a:lnTo>
                      <a:pt x="1048" y="944"/>
                    </a:lnTo>
                    <a:lnTo>
                      <a:pt x="1048" y="944"/>
                    </a:lnTo>
                    <a:lnTo>
                      <a:pt x="1048" y="944"/>
                    </a:lnTo>
                    <a:lnTo>
                      <a:pt x="1048" y="940"/>
                    </a:lnTo>
                    <a:lnTo>
                      <a:pt x="1048" y="940"/>
                    </a:lnTo>
                    <a:lnTo>
                      <a:pt x="1048" y="938"/>
                    </a:lnTo>
                    <a:lnTo>
                      <a:pt x="1048" y="938"/>
                    </a:lnTo>
                    <a:lnTo>
                      <a:pt x="1048" y="938"/>
                    </a:lnTo>
                    <a:lnTo>
                      <a:pt x="1046" y="938"/>
                    </a:lnTo>
                    <a:lnTo>
                      <a:pt x="1046" y="938"/>
                    </a:lnTo>
                    <a:lnTo>
                      <a:pt x="1044" y="938"/>
                    </a:lnTo>
                    <a:lnTo>
                      <a:pt x="1044" y="938"/>
                    </a:lnTo>
                    <a:lnTo>
                      <a:pt x="1044" y="936"/>
                    </a:lnTo>
                    <a:lnTo>
                      <a:pt x="1044" y="936"/>
                    </a:lnTo>
                    <a:lnTo>
                      <a:pt x="1042" y="936"/>
                    </a:lnTo>
                    <a:lnTo>
                      <a:pt x="1042" y="936"/>
                    </a:lnTo>
                    <a:lnTo>
                      <a:pt x="1040" y="936"/>
                    </a:lnTo>
                    <a:lnTo>
                      <a:pt x="1040" y="936"/>
                    </a:lnTo>
                    <a:lnTo>
                      <a:pt x="1038" y="934"/>
                    </a:lnTo>
                    <a:lnTo>
                      <a:pt x="1038" y="934"/>
                    </a:lnTo>
                    <a:lnTo>
                      <a:pt x="1038" y="934"/>
                    </a:lnTo>
                    <a:lnTo>
                      <a:pt x="1038" y="934"/>
                    </a:lnTo>
                    <a:lnTo>
                      <a:pt x="1036" y="932"/>
                    </a:lnTo>
                    <a:lnTo>
                      <a:pt x="1036" y="932"/>
                    </a:lnTo>
                    <a:lnTo>
                      <a:pt x="1034" y="930"/>
                    </a:lnTo>
                    <a:lnTo>
                      <a:pt x="1034" y="930"/>
                    </a:lnTo>
                    <a:lnTo>
                      <a:pt x="1028" y="932"/>
                    </a:lnTo>
                    <a:lnTo>
                      <a:pt x="1028" y="932"/>
                    </a:lnTo>
                    <a:lnTo>
                      <a:pt x="1028" y="932"/>
                    </a:lnTo>
                    <a:lnTo>
                      <a:pt x="1028" y="932"/>
                    </a:lnTo>
                    <a:lnTo>
                      <a:pt x="1026" y="934"/>
                    </a:lnTo>
                    <a:lnTo>
                      <a:pt x="1022" y="934"/>
                    </a:lnTo>
                    <a:lnTo>
                      <a:pt x="1022" y="934"/>
                    </a:lnTo>
                    <a:lnTo>
                      <a:pt x="1022" y="936"/>
                    </a:lnTo>
                    <a:lnTo>
                      <a:pt x="1022" y="936"/>
                    </a:lnTo>
                    <a:lnTo>
                      <a:pt x="1022" y="938"/>
                    </a:lnTo>
                    <a:lnTo>
                      <a:pt x="1024" y="938"/>
                    </a:lnTo>
                    <a:lnTo>
                      <a:pt x="1024" y="938"/>
                    </a:lnTo>
                    <a:lnTo>
                      <a:pt x="1024" y="940"/>
                    </a:lnTo>
                    <a:lnTo>
                      <a:pt x="1024" y="940"/>
                    </a:lnTo>
                    <a:lnTo>
                      <a:pt x="1020" y="940"/>
                    </a:lnTo>
                    <a:lnTo>
                      <a:pt x="1020" y="940"/>
                    </a:lnTo>
                    <a:lnTo>
                      <a:pt x="1020" y="942"/>
                    </a:lnTo>
                    <a:lnTo>
                      <a:pt x="1020" y="942"/>
                    </a:lnTo>
                    <a:lnTo>
                      <a:pt x="1018" y="944"/>
                    </a:lnTo>
                    <a:lnTo>
                      <a:pt x="1018" y="944"/>
                    </a:lnTo>
                    <a:lnTo>
                      <a:pt x="1018" y="944"/>
                    </a:lnTo>
                    <a:lnTo>
                      <a:pt x="1018" y="944"/>
                    </a:lnTo>
                    <a:lnTo>
                      <a:pt x="1016" y="944"/>
                    </a:lnTo>
                    <a:lnTo>
                      <a:pt x="1016" y="944"/>
                    </a:lnTo>
                    <a:lnTo>
                      <a:pt x="1016" y="944"/>
                    </a:lnTo>
                    <a:lnTo>
                      <a:pt x="1016" y="944"/>
                    </a:lnTo>
                    <a:lnTo>
                      <a:pt x="1014" y="944"/>
                    </a:lnTo>
                    <a:lnTo>
                      <a:pt x="1014" y="944"/>
                    </a:lnTo>
                    <a:lnTo>
                      <a:pt x="1012" y="944"/>
                    </a:lnTo>
                    <a:lnTo>
                      <a:pt x="1012" y="944"/>
                    </a:lnTo>
                    <a:lnTo>
                      <a:pt x="1012" y="944"/>
                    </a:lnTo>
                    <a:lnTo>
                      <a:pt x="1012" y="944"/>
                    </a:lnTo>
                    <a:lnTo>
                      <a:pt x="1008" y="944"/>
                    </a:lnTo>
                    <a:lnTo>
                      <a:pt x="1008" y="944"/>
                    </a:lnTo>
                    <a:lnTo>
                      <a:pt x="1008" y="944"/>
                    </a:lnTo>
                    <a:lnTo>
                      <a:pt x="1008" y="944"/>
                    </a:lnTo>
                    <a:lnTo>
                      <a:pt x="1006" y="944"/>
                    </a:lnTo>
                    <a:lnTo>
                      <a:pt x="1006" y="944"/>
                    </a:lnTo>
                    <a:lnTo>
                      <a:pt x="1004" y="944"/>
                    </a:lnTo>
                    <a:lnTo>
                      <a:pt x="1004" y="944"/>
                    </a:lnTo>
                    <a:lnTo>
                      <a:pt x="1002" y="940"/>
                    </a:lnTo>
                    <a:lnTo>
                      <a:pt x="1002" y="940"/>
                    </a:lnTo>
                    <a:lnTo>
                      <a:pt x="1002" y="938"/>
                    </a:lnTo>
                    <a:lnTo>
                      <a:pt x="1002" y="938"/>
                    </a:lnTo>
                    <a:lnTo>
                      <a:pt x="1000" y="938"/>
                    </a:lnTo>
                    <a:lnTo>
                      <a:pt x="1000" y="938"/>
                    </a:lnTo>
                    <a:lnTo>
                      <a:pt x="1000" y="936"/>
                    </a:lnTo>
                    <a:lnTo>
                      <a:pt x="1000" y="936"/>
                    </a:lnTo>
                    <a:lnTo>
                      <a:pt x="1000" y="936"/>
                    </a:lnTo>
                    <a:lnTo>
                      <a:pt x="1000" y="936"/>
                    </a:lnTo>
                    <a:lnTo>
                      <a:pt x="1000" y="934"/>
                    </a:lnTo>
                    <a:lnTo>
                      <a:pt x="1000" y="934"/>
                    </a:lnTo>
                    <a:lnTo>
                      <a:pt x="998" y="934"/>
                    </a:lnTo>
                    <a:lnTo>
                      <a:pt x="998" y="934"/>
                    </a:lnTo>
                    <a:lnTo>
                      <a:pt x="998" y="936"/>
                    </a:lnTo>
                    <a:lnTo>
                      <a:pt x="998" y="936"/>
                    </a:lnTo>
                    <a:lnTo>
                      <a:pt x="996" y="938"/>
                    </a:lnTo>
                    <a:lnTo>
                      <a:pt x="996" y="938"/>
                    </a:lnTo>
                    <a:lnTo>
                      <a:pt x="994" y="938"/>
                    </a:lnTo>
                    <a:lnTo>
                      <a:pt x="994" y="938"/>
                    </a:lnTo>
                    <a:lnTo>
                      <a:pt x="996" y="940"/>
                    </a:lnTo>
                    <a:lnTo>
                      <a:pt x="996" y="940"/>
                    </a:lnTo>
                    <a:lnTo>
                      <a:pt x="994" y="940"/>
                    </a:lnTo>
                    <a:lnTo>
                      <a:pt x="994" y="940"/>
                    </a:lnTo>
                    <a:lnTo>
                      <a:pt x="994" y="946"/>
                    </a:lnTo>
                    <a:lnTo>
                      <a:pt x="994" y="946"/>
                    </a:lnTo>
                    <a:lnTo>
                      <a:pt x="994" y="946"/>
                    </a:lnTo>
                    <a:lnTo>
                      <a:pt x="994" y="946"/>
                    </a:lnTo>
                    <a:lnTo>
                      <a:pt x="994" y="948"/>
                    </a:lnTo>
                    <a:lnTo>
                      <a:pt x="994" y="948"/>
                    </a:lnTo>
                    <a:lnTo>
                      <a:pt x="992" y="948"/>
                    </a:lnTo>
                    <a:lnTo>
                      <a:pt x="992" y="948"/>
                    </a:lnTo>
                    <a:lnTo>
                      <a:pt x="992" y="948"/>
                    </a:lnTo>
                    <a:lnTo>
                      <a:pt x="992" y="948"/>
                    </a:lnTo>
                    <a:lnTo>
                      <a:pt x="992" y="946"/>
                    </a:lnTo>
                    <a:lnTo>
                      <a:pt x="992" y="946"/>
                    </a:lnTo>
                    <a:lnTo>
                      <a:pt x="994" y="946"/>
                    </a:lnTo>
                    <a:lnTo>
                      <a:pt x="994" y="946"/>
                    </a:lnTo>
                    <a:lnTo>
                      <a:pt x="994" y="942"/>
                    </a:lnTo>
                    <a:lnTo>
                      <a:pt x="992" y="936"/>
                    </a:lnTo>
                    <a:lnTo>
                      <a:pt x="992" y="936"/>
                    </a:lnTo>
                    <a:lnTo>
                      <a:pt x="990" y="938"/>
                    </a:lnTo>
                    <a:lnTo>
                      <a:pt x="988" y="938"/>
                    </a:lnTo>
                    <a:lnTo>
                      <a:pt x="988" y="938"/>
                    </a:lnTo>
                    <a:lnTo>
                      <a:pt x="986" y="938"/>
                    </a:lnTo>
                    <a:lnTo>
                      <a:pt x="986" y="938"/>
                    </a:lnTo>
                    <a:lnTo>
                      <a:pt x="986" y="940"/>
                    </a:lnTo>
                    <a:lnTo>
                      <a:pt x="986" y="940"/>
                    </a:lnTo>
                    <a:lnTo>
                      <a:pt x="984" y="940"/>
                    </a:lnTo>
                    <a:lnTo>
                      <a:pt x="984" y="940"/>
                    </a:lnTo>
                    <a:lnTo>
                      <a:pt x="984" y="940"/>
                    </a:lnTo>
                    <a:lnTo>
                      <a:pt x="984" y="940"/>
                    </a:lnTo>
                    <a:lnTo>
                      <a:pt x="980" y="940"/>
                    </a:lnTo>
                    <a:lnTo>
                      <a:pt x="980" y="940"/>
                    </a:lnTo>
                    <a:lnTo>
                      <a:pt x="980" y="942"/>
                    </a:lnTo>
                    <a:lnTo>
                      <a:pt x="980" y="942"/>
                    </a:lnTo>
                    <a:lnTo>
                      <a:pt x="978" y="942"/>
                    </a:lnTo>
                    <a:lnTo>
                      <a:pt x="978" y="942"/>
                    </a:lnTo>
                    <a:lnTo>
                      <a:pt x="978" y="942"/>
                    </a:lnTo>
                    <a:lnTo>
                      <a:pt x="978" y="942"/>
                    </a:lnTo>
                    <a:lnTo>
                      <a:pt x="976" y="942"/>
                    </a:lnTo>
                    <a:lnTo>
                      <a:pt x="976" y="942"/>
                    </a:lnTo>
                    <a:lnTo>
                      <a:pt x="976" y="944"/>
                    </a:lnTo>
                    <a:lnTo>
                      <a:pt x="976" y="944"/>
                    </a:lnTo>
                    <a:lnTo>
                      <a:pt x="972" y="948"/>
                    </a:lnTo>
                    <a:lnTo>
                      <a:pt x="972" y="948"/>
                    </a:lnTo>
                    <a:lnTo>
                      <a:pt x="964" y="948"/>
                    </a:lnTo>
                    <a:lnTo>
                      <a:pt x="960" y="948"/>
                    </a:lnTo>
                    <a:lnTo>
                      <a:pt x="958" y="950"/>
                    </a:lnTo>
                    <a:lnTo>
                      <a:pt x="958" y="950"/>
                    </a:lnTo>
                    <a:lnTo>
                      <a:pt x="956" y="950"/>
                    </a:lnTo>
                    <a:lnTo>
                      <a:pt x="956" y="950"/>
                    </a:lnTo>
                    <a:lnTo>
                      <a:pt x="956" y="948"/>
                    </a:lnTo>
                    <a:lnTo>
                      <a:pt x="956" y="948"/>
                    </a:lnTo>
                    <a:lnTo>
                      <a:pt x="960" y="948"/>
                    </a:lnTo>
                    <a:lnTo>
                      <a:pt x="962" y="948"/>
                    </a:lnTo>
                    <a:lnTo>
                      <a:pt x="964" y="948"/>
                    </a:lnTo>
                    <a:lnTo>
                      <a:pt x="964" y="948"/>
                    </a:lnTo>
                    <a:lnTo>
                      <a:pt x="972" y="948"/>
                    </a:lnTo>
                    <a:lnTo>
                      <a:pt x="972" y="948"/>
                    </a:lnTo>
                    <a:lnTo>
                      <a:pt x="972" y="948"/>
                    </a:lnTo>
                    <a:lnTo>
                      <a:pt x="972" y="948"/>
                    </a:lnTo>
                    <a:lnTo>
                      <a:pt x="976" y="944"/>
                    </a:lnTo>
                    <a:lnTo>
                      <a:pt x="976" y="944"/>
                    </a:lnTo>
                    <a:lnTo>
                      <a:pt x="976" y="942"/>
                    </a:lnTo>
                    <a:lnTo>
                      <a:pt x="976" y="942"/>
                    </a:lnTo>
                    <a:lnTo>
                      <a:pt x="978" y="942"/>
                    </a:lnTo>
                    <a:lnTo>
                      <a:pt x="978" y="942"/>
                    </a:lnTo>
                    <a:lnTo>
                      <a:pt x="978" y="940"/>
                    </a:lnTo>
                    <a:lnTo>
                      <a:pt x="978" y="940"/>
                    </a:lnTo>
                    <a:lnTo>
                      <a:pt x="980" y="940"/>
                    </a:lnTo>
                    <a:lnTo>
                      <a:pt x="980" y="940"/>
                    </a:lnTo>
                    <a:lnTo>
                      <a:pt x="980" y="940"/>
                    </a:lnTo>
                    <a:lnTo>
                      <a:pt x="980" y="940"/>
                    </a:lnTo>
                    <a:lnTo>
                      <a:pt x="984" y="940"/>
                    </a:lnTo>
                    <a:lnTo>
                      <a:pt x="984" y="940"/>
                    </a:lnTo>
                    <a:lnTo>
                      <a:pt x="984" y="938"/>
                    </a:lnTo>
                    <a:lnTo>
                      <a:pt x="984" y="938"/>
                    </a:lnTo>
                    <a:lnTo>
                      <a:pt x="986" y="938"/>
                    </a:lnTo>
                    <a:lnTo>
                      <a:pt x="986" y="938"/>
                    </a:lnTo>
                    <a:lnTo>
                      <a:pt x="988" y="938"/>
                    </a:lnTo>
                    <a:lnTo>
                      <a:pt x="992" y="936"/>
                    </a:lnTo>
                    <a:lnTo>
                      <a:pt x="992" y="936"/>
                    </a:lnTo>
                    <a:lnTo>
                      <a:pt x="992" y="930"/>
                    </a:lnTo>
                    <a:lnTo>
                      <a:pt x="992" y="930"/>
                    </a:lnTo>
                    <a:lnTo>
                      <a:pt x="994" y="930"/>
                    </a:lnTo>
                    <a:lnTo>
                      <a:pt x="994" y="930"/>
                    </a:lnTo>
                    <a:lnTo>
                      <a:pt x="994" y="928"/>
                    </a:lnTo>
                    <a:lnTo>
                      <a:pt x="994" y="928"/>
                    </a:lnTo>
                    <a:lnTo>
                      <a:pt x="996" y="928"/>
                    </a:lnTo>
                    <a:lnTo>
                      <a:pt x="996" y="928"/>
                    </a:lnTo>
                    <a:lnTo>
                      <a:pt x="996" y="926"/>
                    </a:lnTo>
                    <a:lnTo>
                      <a:pt x="996" y="926"/>
                    </a:lnTo>
                    <a:lnTo>
                      <a:pt x="996" y="926"/>
                    </a:lnTo>
                    <a:lnTo>
                      <a:pt x="996" y="926"/>
                    </a:lnTo>
                    <a:lnTo>
                      <a:pt x="996" y="924"/>
                    </a:lnTo>
                    <a:lnTo>
                      <a:pt x="996" y="924"/>
                    </a:lnTo>
                    <a:lnTo>
                      <a:pt x="996" y="924"/>
                    </a:lnTo>
                    <a:lnTo>
                      <a:pt x="996" y="924"/>
                    </a:lnTo>
                    <a:lnTo>
                      <a:pt x="998" y="924"/>
                    </a:lnTo>
                    <a:lnTo>
                      <a:pt x="998" y="924"/>
                    </a:lnTo>
                    <a:lnTo>
                      <a:pt x="998" y="924"/>
                    </a:lnTo>
                    <a:lnTo>
                      <a:pt x="998" y="924"/>
                    </a:lnTo>
                    <a:lnTo>
                      <a:pt x="1002" y="918"/>
                    </a:lnTo>
                    <a:lnTo>
                      <a:pt x="1002" y="918"/>
                    </a:lnTo>
                    <a:lnTo>
                      <a:pt x="1002" y="918"/>
                    </a:lnTo>
                    <a:lnTo>
                      <a:pt x="1002" y="918"/>
                    </a:lnTo>
                    <a:lnTo>
                      <a:pt x="1002" y="922"/>
                    </a:lnTo>
                    <a:lnTo>
                      <a:pt x="1002" y="922"/>
                    </a:lnTo>
                    <a:lnTo>
                      <a:pt x="1004" y="924"/>
                    </a:lnTo>
                    <a:lnTo>
                      <a:pt x="1004" y="924"/>
                    </a:lnTo>
                    <a:lnTo>
                      <a:pt x="1008" y="924"/>
                    </a:lnTo>
                    <a:lnTo>
                      <a:pt x="1008" y="924"/>
                    </a:lnTo>
                    <a:lnTo>
                      <a:pt x="1008" y="924"/>
                    </a:lnTo>
                    <a:lnTo>
                      <a:pt x="1008" y="924"/>
                    </a:lnTo>
                    <a:lnTo>
                      <a:pt x="1008" y="924"/>
                    </a:lnTo>
                    <a:lnTo>
                      <a:pt x="1008" y="924"/>
                    </a:lnTo>
                    <a:lnTo>
                      <a:pt x="1008" y="922"/>
                    </a:lnTo>
                    <a:lnTo>
                      <a:pt x="1008" y="922"/>
                    </a:lnTo>
                    <a:lnTo>
                      <a:pt x="1006" y="922"/>
                    </a:lnTo>
                    <a:lnTo>
                      <a:pt x="1006" y="922"/>
                    </a:lnTo>
                    <a:lnTo>
                      <a:pt x="1006" y="918"/>
                    </a:lnTo>
                    <a:lnTo>
                      <a:pt x="1006" y="918"/>
                    </a:lnTo>
                    <a:lnTo>
                      <a:pt x="1006" y="918"/>
                    </a:lnTo>
                    <a:lnTo>
                      <a:pt x="1006" y="918"/>
                    </a:lnTo>
                    <a:lnTo>
                      <a:pt x="1006" y="918"/>
                    </a:lnTo>
                    <a:lnTo>
                      <a:pt x="1006" y="918"/>
                    </a:lnTo>
                    <a:lnTo>
                      <a:pt x="1008" y="918"/>
                    </a:lnTo>
                    <a:lnTo>
                      <a:pt x="1008" y="918"/>
                    </a:lnTo>
                    <a:lnTo>
                      <a:pt x="1010" y="912"/>
                    </a:lnTo>
                    <a:lnTo>
                      <a:pt x="1010" y="912"/>
                    </a:lnTo>
                    <a:lnTo>
                      <a:pt x="1008" y="912"/>
                    </a:lnTo>
                    <a:lnTo>
                      <a:pt x="1006" y="914"/>
                    </a:lnTo>
                    <a:lnTo>
                      <a:pt x="1006" y="914"/>
                    </a:lnTo>
                    <a:lnTo>
                      <a:pt x="1006" y="914"/>
                    </a:lnTo>
                    <a:lnTo>
                      <a:pt x="1006" y="914"/>
                    </a:lnTo>
                    <a:lnTo>
                      <a:pt x="1006" y="916"/>
                    </a:lnTo>
                    <a:lnTo>
                      <a:pt x="1006" y="916"/>
                    </a:lnTo>
                    <a:lnTo>
                      <a:pt x="1004" y="916"/>
                    </a:lnTo>
                    <a:lnTo>
                      <a:pt x="1004" y="916"/>
                    </a:lnTo>
                    <a:lnTo>
                      <a:pt x="1006" y="912"/>
                    </a:lnTo>
                    <a:lnTo>
                      <a:pt x="1006" y="912"/>
                    </a:lnTo>
                    <a:lnTo>
                      <a:pt x="1006" y="910"/>
                    </a:lnTo>
                    <a:lnTo>
                      <a:pt x="1004" y="910"/>
                    </a:lnTo>
                    <a:lnTo>
                      <a:pt x="1004" y="910"/>
                    </a:lnTo>
                    <a:lnTo>
                      <a:pt x="1004" y="910"/>
                    </a:lnTo>
                    <a:lnTo>
                      <a:pt x="1004" y="910"/>
                    </a:lnTo>
                    <a:lnTo>
                      <a:pt x="1008" y="908"/>
                    </a:lnTo>
                    <a:lnTo>
                      <a:pt x="1008" y="908"/>
                    </a:lnTo>
                    <a:lnTo>
                      <a:pt x="1008" y="906"/>
                    </a:lnTo>
                    <a:lnTo>
                      <a:pt x="1008" y="906"/>
                    </a:lnTo>
                    <a:lnTo>
                      <a:pt x="1008" y="902"/>
                    </a:lnTo>
                    <a:lnTo>
                      <a:pt x="1008" y="902"/>
                    </a:lnTo>
                    <a:lnTo>
                      <a:pt x="1004" y="902"/>
                    </a:lnTo>
                    <a:lnTo>
                      <a:pt x="1004" y="902"/>
                    </a:lnTo>
                    <a:lnTo>
                      <a:pt x="1004" y="904"/>
                    </a:lnTo>
                    <a:lnTo>
                      <a:pt x="1004" y="904"/>
                    </a:lnTo>
                    <a:lnTo>
                      <a:pt x="1002" y="904"/>
                    </a:lnTo>
                    <a:lnTo>
                      <a:pt x="1002" y="904"/>
                    </a:lnTo>
                    <a:lnTo>
                      <a:pt x="1002" y="902"/>
                    </a:lnTo>
                    <a:lnTo>
                      <a:pt x="1004" y="902"/>
                    </a:lnTo>
                    <a:lnTo>
                      <a:pt x="1004" y="902"/>
                    </a:lnTo>
                    <a:lnTo>
                      <a:pt x="1002" y="896"/>
                    </a:lnTo>
                    <a:lnTo>
                      <a:pt x="1002" y="896"/>
                    </a:lnTo>
                    <a:lnTo>
                      <a:pt x="1002" y="896"/>
                    </a:lnTo>
                    <a:lnTo>
                      <a:pt x="1002" y="896"/>
                    </a:lnTo>
                    <a:lnTo>
                      <a:pt x="1002" y="894"/>
                    </a:lnTo>
                    <a:lnTo>
                      <a:pt x="1002" y="894"/>
                    </a:lnTo>
                    <a:lnTo>
                      <a:pt x="1000" y="894"/>
                    </a:lnTo>
                    <a:lnTo>
                      <a:pt x="1000" y="894"/>
                    </a:lnTo>
                    <a:lnTo>
                      <a:pt x="1002" y="890"/>
                    </a:lnTo>
                    <a:lnTo>
                      <a:pt x="1002" y="890"/>
                    </a:lnTo>
                    <a:lnTo>
                      <a:pt x="1000" y="890"/>
                    </a:lnTo>
                    <a:lnTo>
                      <a:pt x="1000" y="890"/>
                    </a:lnTo>
                    <a:lnTo>
                      <a:pt x="1000" y="888"/>
                    </a:lnTo>
                    <a:lnTo>
                      <a:pt x="1000" y="888"/>
                    </a:lnTo>
                    <a:lnTo>
                      <a:pt x="1000" y="888"/>
                    </a:lnTo>
                    <a:lnTo>
                      <a:pt x="1000" y="888"/>
                    </a:lnTo>
                    <a:lnTo>
                      <a:pt x="1000" y="884"/>
                    </a:lnTo>
                    <a:lnTo>
                      <a:pt x="1000" y="884"/>
                    </a:lnTo>
                    <a:lnTo>
                      <a:pt x="998" y="884"/>
                    </a:lnTo>
                    <a:lnTo>
                      <a:pt x="998" y="884"/>
                    </a:lnTo>
                    <a:lnTo>
                      <a:pt x="998" y="882"/>
                    </a:lnTo>
                    <a:lnTo>
                      <a:pt x="998" y="882"/>
                    </a:lnTo>
                    <a:lnTo>
                      <a:pt x="998" y="882"/>
                    </a:lnTo>
                    <a:lnTo>
                      <a:pt x="998" y="882"/>
                    </a:lnTo>
                    <a:lnTo>
                      <a:pt x="998" y="880"/>
                    </a:lnTo>
                    <a:lnTo>
                      <a:pt x="998" y="880"/>
                    </a:lnTo>
                    <a:lnTo>
                      <a:pt x="996" y="878"/>
                    </a:lnTo>
                    <a:lnTo>
                      <a:pt x="996" y="878"/>
                    </a:lnTo>
                    <a:lnTo>
                      <a:pt x="994" y="874"/>
                    </a:lnTo>
                    <a:lnTo>
                      <a:pt x="994" y="874"/>
                    </a:lnTo>
                    <a:lnTo>
                      <a:pt x="992" y="874"/>
                    </a:lnTo>
                    <a:lnTo>
                      <a:pt x="990" y="872"/>
                    </a:lnTo>
                    <a:lnTo>
                      <a:pt x="990" y="872"/>
                    </a:lnTo>
                    <a:lnTo>
                      <a:pt x="990" y="870"/>
                    </a:lnTo>
                    <a:lnTo>
                      <a:pt x="990" y="870"/>
                    </a:lnTo>
                    <a:lnTo>
                      <a:pt x="988" y="870"/>
                    </a:lnTo>
                    <a:lnTo>
                      <a:pt x="988" y="870"/>
                    </a:lnTo>
                    <a:lnTo>
                      <a:pt x="988" y="868"/>
                    </a:lnTo>
                    <a:lnTo>
                      <a:pt x="988" y="868"/>
                    </a:lnTo>
                    <a:lnTo>
                      <a:pt x="988" y="868"/>
                    </a:lnTo>
                    <a:lnTo>
                      <a:pt x="988" y="868"/>
                    </a:lnTo>
                    <a:lnTo>
                      <a:pt x="988" y="868"/>
                    </a:lnTo>
                    <a:lnTo>
                      <a:pt x="988" y="868"/>
                    </a:lnTo>
                    <a:lnTo>
                      <a:pt x="986" y="868"/>
                    </a:lnTo>
                    <a:lnTo>
                      <a:pt x="986" y="868"/>
                    </a:lnTo>
                    <a:lnTo>
                      <a:pt x="986" y="866"/>
                    </a:lnTo>
                    <a:lnTo>
                      <a:pt x="986" y="866"/>
                    </a:lnTo>
                    <a:lnTo>
                      <a:pt x="986" y="866"/>
                    </a:lnTo>
                    <a:lnTo>
                      <a:pt x="986" y="866"/>
                    </a:lnTo>
                    <a:lnTo>
                      <a:pt x="982" y="864"/>
                    </a:lnTo>
                    <a:lnTo>
                      <a:pt x="980" y="862"/>
                    </a:lnTo>
                    <a:lnTo>
                      <a:pt x="980" y="862"/>
                    </a:lnTo>
                    <a:lnTo>
                      <a:pt x="980" y="862"/>
                    </a:lnTo>
                    <a:lnTo>
                      <a:pt x="980" y="862"/>
                    </a:lnTo>
                    <a:lnTo>
                      <a:pt x="978" y="862"/>
                    </a:lnTo>
                    <a:lnTo>
                      <a:pt x="978" y="862"/>
                    </a:lnTo>
                    <a:lnTo>
                      <a:pt x="978" y="860"/>
                    </a:lnTo>
                    <a:lnTo>
                      <a:pt x="978" y="860"/>
                    </a:lnTo>
                    <a:lnTo>
                      <a:pt x="976" y="860"/>
                    </a:lnTo>
                    <a:lnTo>
                      <a:pt x="974" y="862"/>
                    </a:lnTo>
                    <a:lnTo>
                      <a:pt x="974" y="862"/>
                    </a:lnTo>
                    <a:lnTo>
                      <a:pt x="972" y="860"/>
                    </a:lnTo>
                    <a:lnTo>
                      <a:pt x="972" y="860"/>
                    </a:lnTo>
                    <a:lnTo>
                      <a:pt x="972" y="860"/>
                    </a:lnTo>
                    <a:lnTo>
                      <a:pt x="972" y="860"/>
                    </a:lnTo>
                    <a:lnTo>
                      <a:pt x="972" y="862"/>
                    </a:lnTo>
                    <a:lnTo>
                      <a:pt x="972" y="862"/>
                    </a:lnTo>
                    <a:lnTo>
                      <a:pt x="972" y="862"/>
                    </a:lnTo>
                    <a:lnTo>
                      <a:pt x="972" y="862"/>
                    </a:lnTo>
                    <a:lnTo>
                      <a:pt x="972" y="858"/>
                    </a:lnTo>
                    <a:lnTo>
                      <a:pt x="972" y="858"/>
                    </a:lnTo>
                    <a:lnTo>
                      <a:pt x="968" y="858"/>
                    </a:lnTo>
                    <a:lnTo>
                      <a:pt x="966" y="856"/>
                    </a:lnTo>
                    <a:lnTo>
                      <a:pt x="966" y="856"/>
                    </a:lnTo>
                    <a:lnTo>
                      <a:pt x="966" y="858"/>
                    </a:lnTo>
                    <a:lnTo>
                      <a:pt x="966" y="858"/>
                    </a:lnTo>
                    <a:lnTo>
                      <a:pt x="964" y="856"/>
                    </a:lnTo>
                    <a:lnTo>
                      <a:pt x="964" y="856"/>
                    </a:lnTo>
                    <a:lnTo>
                      <a:pt x="964" y="858"/>
                    </a:lnTo>
                    <a:lnTo>
                      <a:pt x="964" y="858"/>
                    </a:lnTo>
                    <a:lnTo>
                      <a:pt x="958" y="858"/>
                    </a:lnTo>
                    <a:lnTo>
                      <a:pt x="958" y="858"/>
                    </a:lnTo>
                    <a:lnTo>
                      <a:pt x="958" y="858"/>
                    </a:lnTo>
                    <a:lnTo>
                      <a:pt x="958" y="858"/>
                    </a:lnTo>
                    <a:lnTo>
                      <a:pt x="954" y="858"/>
                    </a:lnTo>
                    <a:lnTo>
                      <a:pt x="954" y="858"/>
                    </a:lnTo>
                    <a:lnTo>
                      <a:pt x="954" y="858"/>
                    </a:lnTo>
                    <a:lnTo>
                      <a:pt x="954" y="858"/>
                    </a:lnTo>
                    <a:lnTo>
                      <a:pt x="952" y="858"/>
                    </a:lnTo>
                    <a:lnTo>
                      <a:pt x="952" y="858"/>
                    </a:lnTo>
                    <a:lnTo>
                      <a:pt x="950" y="858"/>
                    </a:lnTo>
                    <a:lnTo>
                      <a:pt x="950" y="858"/>
                    </a:lnTo>
                    <a:lnTo>
                      <a:pt x="950" y="862"/>
                    </a:lnTo>
                    <a:lnTo>
                      <a:pt x="950" y="862"/>
                    </a:lnTo>
                    <a:lnTo>
                      <a:pt x="948" y="862"/>
                    </a:lnTo>
                    <a:lnTo>
                      <a:pt x="948" y="862"/>
                    </a:lnTo>
                    <a:lnTo>
                      <a:pt x="948" y="856"/>
                    </a:lnTo>
                    <a:lnTo>
                      <a:pt x="948" y="856"/>
                    </a:lnTo>
                    <a:lnTo>
                      <a:pt x="946" y="854"/>
                    </a:lnTo>
                    <a:lnTo>
                      <a:pt x="946" y="854"/>
                    </a:lnTo>
                    <a:lnTo>
                      <a:pt x="946" y="854"/>
                    </a:lnTo>
                    <a:lnTo>
                      <a:pt x="946" y="854"/>
                    </a:lnTo>
                    <a:lnTo>
                      <a:pt x="942" y="852"/>
                    </a:lnTo>
                    <a:lnTo>
                      <a:pt x="942" y="852"/>
                    </a:lnTo>
                    <a:lnTo>
                      <a:pt x="942" y="852"/>
                    </a:lnTo>
                    <a:lnTo>
                      <a:pt x="942" y="852"/>
                    </a:lnTo>
                    <a:lnTo>
                      <a:pt x="940" y="850"/>
                    </a:lnTo>
                    <a:lnTo>
                      <a:pt x="940" y="850"/>
                    </a:lnTo>
                    <a:lnTo>
                      <a:pt x="940" y="850"/>
                    </a:lnTo>
                    <a:lnTo>
                      <a:pt x="940" y="850"/>
                    </a:lnTo>
                    <a:lnTo>
                      <a:pt x="938" y="850"/>
                    </a:lnTo>
                    <a:lnTo>
                      <a:pt x="938" y="850"/>
                    </a:lnTo>
                    <a:lnTo>
                      <a:pt x="936" y="850"/>
                    </a:lnTo>
                    <a:lnTo>
                      <a:pt x="936" y="850"/>
                    </a:lnTo>
                    <a:lnTo>
                      <a:pt x="934" y="852"/>
                    </a:lnTo>
                    <a:lnTo>
                      <a:pt x="934" y="858"/>
                    </a:lnTo>
                    <a:lnTo>
                      <a:pt x="934" y="858"/>
                    </a:lnTo>
                    <a:lnTo>
                      <a:pt x="934" y="858"/>
                    </a:lnTo>
                    <a:lnTo>
                      <a:pt x="934" y="858"/>
                    </a:lnTo>
                    <a:lnTo>
                      <a:pt x="934" y="856"/>
                    </a:lnTo>
                    <a:lnTo>
                      <a:pt x="934" y="856"/>
                    </a:lnTo>
                    <a:lnTo>
                      <a:pt x="934" y="856"/>
                    </a:lnTo>
                    <a:lnTo>
                      <a:pt x="934" y="856"/>
                    </a:lnTo>
                    <a:lnTo>
                      <a:pt x="934" y="854"/>
                    </a:lnTo>
                    <a:lnTo>
                      <a:pt x="934" y="854"/>
                    </a:lnTo>
                    <a:lnTo>
                      <a:pt x="932" y="856"/>
                    </a:lnTo>
                    <a:lnTo>
                      <a:pt x="932" y="856"/>
                    </a:lnTo>
                    <a:lnTo>
                      <a:pt x="932" y="856"/>
                    </a:lnTo>
                    <a:lnTo>
                      <a:pt x="932" y="856"/>
                    </a:lnTo>
                    <a:lnTo>
                      <a:pt x="930" y="852"/>
                    </a:lnTo>
                    <a:lnTo>
                      <a:pt x="930" y="852"/>
                    </a:lnTo>
                    <a:lnTo>
                      <a:pt x="934" y="852"/>
                    </a:lnTo>
                    <a:lnTo>
                      <a:pt x="934" y="852"/>
                    </a:lnTo>
                    <a:lnTo>
                      <a:pt x="936" y="848"/>
                    </a:lnTo>
                    <a:lnTo>
                      <a:pt x="936" y="848"/>
                    </a:lnTo>
                    <a:lnTo>
                      <a:pt x="936" y="842"/>
                    </a:lnTo>
                    <a:lnTo>
                      <a:pt x="936" y="842"/>
                    </a:lnTo>
                    <a:lnTo>
                      <a:pt x="932" y="842"/>
                    </a:lnTo>
                    <a:lnTo>
                      <a:pt x="932" y="842"/>
                    </a:lnTo>
                    <a:lnTo>
                      <a:pt x="932" y="842"/>
                    </a:lnTo>
                    <a:lnTo>
                      <a:pt x="932" y="842"/>
                    </a:lnTo>
                    <a:lnTo>
                      <a:pt x="932" y="840"/>
                    </a:lnTo>
                    <a:lnTo>
                      <a:pt x="932" y="840"/>
                    </a:lnTo>
                    <a:lnTo>
                      <a:pt x="932" y="840"/>
                    </a:lnTo>
                    <a:lnTo>
                      <a:pt x="932" y="840"/>
                    </a:lnTo>
                    <a:lnTo>
                      <a:pt x="930" y="840"/>
                    </a:lnTo>
                    <a:lnTo>
                      <a:pt x="930" y="840"/>
                    </a:lnTo>
                    <a:lnTo>
                      <a:pt x="930" y="838"/>
                    </a:lnTo>
                    <a:lnTo>
                      <a:pt x="930" y="838"/>
                    </a:lnTo>
                    <a:lnTo>
                      <a:pt x="926" y="836"/>
                    </a:lnTo>
                    <a:lnTo>
                      <a:pt x="926" y="836"/>
                    </a:lnTo>
                    <a:lnTo>
                      <a:pt x="926" y="836"/>
                    </a:lnTo>
                    <a:lnTo>
                      <a:pt x="926" y="836"/>
                    </a:lnTo>
                    <a:lnTo>
                      <a:pt x="926" y="836"/>
                    </a:lnTo>
                    <a:lnTo>
                      <a:pt x="926" y="836"/>
                    </a:lnTo>
                    <a:lnTo>
                      <a:pt x="924" y="834"/>
                    </a:lnTo>
                    <a:lnTo>
                      <a:pt x="924" y="834"/>
                    </a:lnTo>
                    <a:lnTo>
                      <a:pt x="924" y="834"/>
                    </a:lnTo>
                    <a:lnTo>
                      <a:pt x="924" y="834"/>
                    </a:lnTo>
                    <a:lnTo>
                      <a:pt x="922" y="834"/>
                    </a:lnTo>
                    <a:lnTo>
                      <a:pt x="922" y="834"/>
                    </a:lnTo>
                    <a:lnTo>
                      <a:pt x="922" y="834"/>
                    </a:lnTo>
                    <a:lnTo>
                      <a:pt x="922" y="834"/>
                    </a:lnTo>
                    <a:lnTo>
                      <a:pt x="922" y="834"/>
                    </a:lnTo>
                    <a:lnTo>
                      <a:pt x="920" y="834"/>
                    </a:lnTo>
                    <a:lnTo>
                      <a:pt x="920" y="834"/>
                    </a:lnTo>
                    <a:lnTo>
                      <a:pt x="920" y="832"/>
                    </a:lnTo>
                    <a:lnTo>
                      <a:pt x="920" y="832"/>
                    </a:lnTo>
                    <a:lnTo>
                      <a:pt x="916" y="832"/>
                    </a:lnTo>
                    <a:lnTo>
                      <a:pt x="916" y="832"/>
                    </a:lnTo>
                    <a:lnTo>
                      <a:pt x="916" y="834"/>
                    </a:lnTo>
                    <a:lnTo>
                      <a:pt x="916" y="834"/>
                    </a:lnTo>
                    <a:lnTo>
                      <a:pt x="912" y="832"/>
                    </a:lnTo>
                    <a:lnTo>
                      <a:pt x="912" y="832"/>
                    </a:lnTo>
                    <a:lnTo>
                      <a:pt x="912" y="834"/>
                    </a:lnTo>
                    <a:lnTo>
                      <a:pt x="912" y="834"/>
                    </a:lnTo>
                    <a:lnTo>
                      <a:pt x="910" y="834"/>
                    </a:lnTo>
                    <a:lnTo>
                      <a:pt x="910" y="834"/>
                    </a:lnTo>
                    <a:lnTo>
                      <a:pt x="910" y="834"/>
                    </a:lnTo>
                    <a:lnTo>
                      <a:pt x="910" y="834"/>
                    </a:lnTo>
                    <a:lnTo>
                      <a:pt x="906" y="834"/>
                    </a:lnTo>
                    <a:lnTo>
                      <a:pt x="906" y="834"/>
                    </a:lnTo>
                    <a:lnTo>
                      <a:pt x="902" y="836"/>
                    </a:lnTo>
                    <a:lnTo>
                      <a:pt x="902" y="836"/>
                    </a:lnTo>
                    <a:lnTo>
                      <a:pt x="900" y="836"/>
                    </a:lnTo>
                    <a:lnTo>
                      <a:pt x="900" y="836"/>
                    </a:lnTo>
                    <a:lnTo>
                      <a:pt x="902" y="832"/>
                    </a:lnTo>
                    <a:lnTo>
                      <a:pt x="902" y="832"/>
                    </a:lnTo>
                    <a:lnTo>
                      <a:pt x="904" y="832"/>
                    </a:lnTo>
                    <a:lnTo>
                      <a:pt x="904" y="832"/>
                    </a:lnTo>
                    <a:lnTo>
                      <a:pt x="910" y="832"/>
                    </a:lnTo>
                    <a:lnTo>
                      <a:pt x="910" y="832"/>
                    </a:lnTo>
                    <a:lnTo>
                      <a:pt x="910" y="832"/>
                    </a:lnTo>
                    <a:lnTo>
                      <a:pt x="910" y="832"/>
                    </a:lnTo>
                    <a:lnTo>
                      <a:pt x="912" y="832"/>
                    </a:lnTo>
                    <a:lnTo>
                      <a:pt x="912" y="832"/>
                    </a:lnTo>
                    <a:lnTo>
                      <a:pt x="912" y="832"/>
                    </a:lnTo>
                    <a:lnTo>
                      <a:pt x="912" y="832"/>
                    </a:lnTo>
                    <a:lnTo>
                      <a:pt x="912" y="828"/>
                    </a:lnTo>
                    <a:lnTo>
                      <a:pt x="912" y="828"/>
                    </a:lnTo>
                    <a:lnTo>
                      <a:pt x="914" y="828"/>
                    </a:lnTo>
                    <a:lnTo>
                      <a:pt x="914" y="828"/>
                    </a:lnTo>
                    <a:lnTo>
                      <a:pt x="914" y="824"/>
                    </a:lnTo>
                    <a:lnTo>
                      <a:pt x="914" y="824"/>
                    </a:lnTo>
                    <a:lnTo>
                      <a:pt x="914" y="822"/>
                    </a:lnTo>
                    <a:lnTo>
                      <a:pt x="914" y="822"/>
                    </a:lnTo>
                    <a:lnTo>
                      <a:pt x="910" y="822"/>
                    </a:lnTo>
                    <a:lnTo>
                      <a:pt x="910" y="822"/>
                    </a:lnTo>
                    <a:lnTo>
                      <a:pt x="910" y="822"/>
                    </a:lnTo>
                    <a:lnTo>
                      <a:pt x="910" y="822"/>
                    </a:lnTo>
                    <a:lnTo>
                      <a:pt x="906" y="820"/>
                    </a:lnTo>
                    <a:lnTo>
                      <a:pt x="906" y="820"/>
                    </a:lnTo>
                    <a:lnTo>
                      <a:pt x="906" y="820"/>
                    </a:lnTo>
                    <a:lnTo>
                      <a:pt x="906" y="820"/>
                    </a:lnTo>
                    <a:lnTo>
                      <a:pt x="904" y="820"/>
                    </a:lnTo>
                    <a:lnTo>
                      <a:pt x="904" y="820"/>
                    </a:lnTo>
                    <a:lnTo>
                      <a:pt x="904" y="820"/>
                    </a:lnTo>
                    <a:lnTo>
                      <a:pt x="904" y="820"/>
                    </a:lnTo>
                    <a:lnTo>
                      <a:pt x="902" y="822"/>
                    </a:lnTo>
                    <a:lnTo>
                      <a:pt x="902" y="822"/>
                    </a:lnTo>
                    <a:lnTo>
                      <a:pt x="902" y="818"/>
                    </a:lnTo>
                    <a:lnTo>
                      <a:pt x="902" y="818"/>
                    </a:lnTo>
                    <a:lnTo>
                      <a:pt x="900" y="818"/>
                    </a:lnTo>
                    <a:lnTo>
                      <a:pt x="900" y="818"/>
                    </a:lnTo>
                    <a:lnTo>
                      <a:pt x="898" y="814"/>
                    </a:lnTo>
                    <a:lnTo>
                      <a:pt x="898" y="814"/>
                    </a:lnTo>
                    <a:lnTo>
                      <a:pt x="904" y="814"/>
                    </a:lnTo>
                    <a:lnTo>
                      <a:pt x="904" y="814"/>
                    </a:lnTo>
                    <a:lnTo>
                      <a:pt x="904" y="814"/>
                    </a:lnTo>
                    <a:lnTo>
                      <a:pt x="904" y="814"/>
                    </a:lnTo>
                    <a:lnTo>
                      <a:pt x="904" y="812"/>
                    </a:lnTo>
                    <a:lnTo>
                      <a:pt x="904" y="812"/>
                    </a:lnTo>
                    <a:lnTo>
                      <a:pt x="904" y="812"/>
                    </a:lnTo>
                    <a:lnTo>
                      <a:pt x="904" y="812"/>
                    </a:lnTo>
                    <a:lnTo>
                      <a:pt x="900" y="812"/>
                    </a:lnTo>
                    <a:lnTo>
                      <a:pt x="898" y="812"/>
                    </a:lnTo>
                    <a:lnTo>
                      <a:pt x="898" y="812"/>
                    </a:lnTo>
                    <a:lnTo>
                      <a:pt x="892" y="812"/>
                    </a:lnTo>
                    <a:lnTo>
                      <a:pt x="892" y="812"/>
                    </a:lnTo>
                    <a:lnTo>
                      <a:pt x="892" y="814"/>
                    </a:lnTo>
                    <a:lnTo>
                      <a:pt x="892" y="814"/>
                    </a:lnTo>
                    <a:lnTo>
                      <a:pt x="892" y="814"/>
                    </a:lnTo>
                    <a:lnTo>
                      <a:pt x="892" y="814"/>
                    </a:lnTo>
                    <a:lnTo>
                      <a:pt x="890" y="814"/>
                    </a:lnTo>
                    <a:lnTo>
                      <a:pt x="888" y="814"/>
                    </a:lnTo>
                    <a:lnTo>
                      <a:pt x="888" y="814"/>
                    </a:lnTo>
                    <a:lnTo>
                      <a:pt x="888" y="814"/>
                    </a:lnTo>
                    <a:lnTo>
                      <a:pt x="888" y="814"/>
                    </a:lnTo>
                    <a:lnTo>
                      <a:pt x="888" y="814"/>
                    </a:lnTo>
                    <a:lnTo>
                      <a:pt x="888" y="814"/>
                    </a:lnTo>
                    <a:lnTo>
                      <a:pt x="888" y="814"/>
                    </a:lnTo>
                    <a:lnTo>
                      <a:pt x="888" y="814"/>
                    </a:lnTo>
                    <a:lnTo>
                      <a:pt x="884" y="816"/>
                    </a:lnTo>
                    <a:lnTo>
                      <a:pt x="884" y="816"/>
                    </a:lnTo>
                    <a:lnTo>
                      <a:pt x="884" y="816"/>
                    </a:lnTo>
                    <a:lnTo>
                      <a:pt x="884" y="816"/>
                    </a:lnTo>
                    <a:lnTo>
                      <a:pt x="874" y="818"/>
                    </a:lnTo>
                    <a:lnTo>
                      <a:pt x="874" y="818"/>
                    </a:lnTo>
                    <a:lnTo>
                      <a:pt x="874" y="816"/>
                    </a:lnTo>
                    <a:lnTo>
                      <a:pt x="874" y="816"/>
                    </a:lnTo>
                    <a:lnTo>
                      <a:pt x="870" y="816"/>
                    </a:lnTo>
                    <a:lnTo>
                      <a:pt x="870" y="816"/>
                    </a:lnTo>
                    <a:lnTo>
                      <a:pt x="870" y="812"/>
                    </a:lnTo>
                    <a:lnTo>
                      <a:pt x="870" y="812"/>
                    </a:lnTo>
                    <a:lnTo>
                      <a:pt x="860" y="812"/>
                    </a:lnTo>
                    <a:lnTo>
                      <a:pt x="860" y="812"/>
                    </a:lnTo>
                    <a:lnTo>
                      <a:pt x="854" y="814"/>
                    </a:lnTo>
                    <a:lnTo>
                      <a:pt x="854" y="814"/>
                    </a:lnTo>
                    <a:lnTo>
                      <a:pt x="852" y="812"/>
                    </a:lnTo>
                    <a:lnTo>
                      <a:pt x="852" y="812"/>
                    </a:lnTo>
                    <a:lnTo>
                      <a:pt x="852" y="812"/>
                    </a:lnTo>
                    <a:lnTo>
                      <a:pt x="852" y="812"/>
                    </a:lnTo>
                    <a:lnTo>
                      <a:pt x="852" y="812"/>
                    </a:lnTo>
                    <a:lnTo>
                      <a:pt x="854" y="810"/>
                    </a:lnTo>
                    <a:lnTo>
                      <a:pt x="854" y="810"/>
                    </a:lnTo>
                    <a:lnTo>
                      <a:pt x="852" y="808"/>
                    </a:lnTo>
                    <a:lnTo>
                      <a:pt x="852" y="808"/>
                    </a:lnTo>
                    <a:lnTo>
                      <a:pt x="852" y="808"/>
                    </a:lnTo>
                    <a:lnTo>
                      <a:pt x="852" y="806"/>
                    </a:lnTo>
                    <a:lnTo>
                      <a:pt x="852" y="806"/>
                    </a:lnTo>
                    <a:lnTo>
                      <a:pt x="850" y="806"/>
                    </a:lnTo>
                    <a:lnTo>
                      <a:pt x="848" y="806"/>
                    </a:lnTo>
                    <a:lnTo>
                      <a:pt x="848" y="806"/>
                    </a:lnTo>
                    <a:lnTo>
                      <a:pt x="848" y="804"/>
                    </a:lnTo>
                    <a:lnTo>
                      <a:pt x="848" y="804"/>
                    </a:lnTo>
                    <a:lnTo>
                      <a:pt x="844" y="802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38" y="800"/>
                    </a:lnTo>
                    <a:lnTo>
                      <a:pt x="838" y="798"/>
                    </a:lnTo>
                    <a:lnTo>
                      <a:pt x="838" y="798"/>
                    </a:lnTo>
                    <a:lnTo>
                      <a:pt x="836" y="796"/>
                    </a:lnTo>
                    <a:lnTo>
                      <a:pt x="836" y="796"/>
                    </a:lnTo>
                    <a:lnTo>
                      <a:pt x="834" y="798"/>
                    </a:lnTo>
                    <a:lnTo>
                      <a:pt x="834" y="798"/>
                    </a:lnTo>
                    <a:lnTo>
                      <a:pt x="836" y="802"/>
                    </a:lnTo>
                    <a:lnTo>
                      <a:pt x="836" y="802"/>
                    </a:lnTo>
                    <a:lnTo>
                      <a:pt x="836" y="802"/>
                    </a:lnTo>
                    <a:lnTo>
                      <a:pt x="836" y="802"/>
                    </a:lnTo>
                    <a:lnTo>
                      <a:pt x="836" y="802"/>
                    </a:lnTo>
                    <a:lnTo>
                      <a:pt x="836" y="802"/>
                    </a:lnTo>
                    <a:lnTo>
                      <a:pt x="838" y="802"/>
                    </a:lnTo>
                    <a:lnTo>
                      <a:pt x="838" y="802"/>
                    </a:lnTo>
                    <a:lnTo>
                      <a:pt x="840" y="804"/>
                    </a:lnTo>
                    <a:lnTo>
                      <a:pt x="840" y="804"/>
                    </a:lnTo>
                    <a:lnTo>
                      <a:pt x="840" y="804"/>
                    </a:lnTo>
                    <a:lnTo>
                      <a:pt x="840" y="804"/>
                    </a:lnTo>
                    <a:lnTo>
                      <a:pt x="832" y="806"/>
                    </a:lnTo>
                    <a:lnTo>
                      <a:pt x="826" y="808"/>
                    </a:lnTo>
                    <a:lnTo>
                      <a:pt x="826" y="808"/>
                    </a:lnTo>
                    <a:lnTo>
                      <a:pt x="826" y="812"/>
                    </a:lnTo>
                    <a:lnTo>
                      <a:pt x="826" y="812"/>
                    </a:lnTo>
                    <a:lnTo>
                      <a:pt x="826" y="812"/>
                    </a:lnTo>
                    <a:lnTo>
                      <a:pt x="826" y="812"/>
                    </a:lnTo>
                    <a:lnTo>
                      <a:pt x="826" y="814"/>
                    </a:lnTo>
                    <a:lnTo>
                      <a:pt x="828" y="816"/>
                    </a:lnTo>
                    <a:lnTo>
                      <a:pt x="828" y="816"/>
                    </a:lnTo>
                    <a:lnTo>
                      <a:pt x="828" y="816"/>
                    </a:lnTo>
                    <a:lnTo>
                      <a:pt x="828" y="816"/>
                    </a:lnTo>
                    <a:lnTo>
                      <a:pt x="828" y="818"/>
                    </a:lnTo>
                    <a:lnTo>
                      <a:pt x="830" y="818"/>
                    </a:lnTo>
                    <a:lnTo>
                      <a:pt x="830" y="818"/>
                    </a:lnTo>
                    <a:lnTo>
                      <a:pt x="830" y="822"/>
                    </a:lnTo>
                    <a:lnTo>
                      <a:pt x="830" y="822"/>
                    </a:lnTo>
                    <a:lnTo>
                      <a:pt x="830" y="822"/>
                    </a:lnTo>
                    <a:lnTo>
                      <a:pt x="830" y="822"/>
                    </a:lnTo>
                    <a:lnTo>
                      <a:pt x="830" y="826"/>
                    </a:lnTo>
                    <a:lnTo>
                      <a:pt x="830" y="826"/>
                    </a:lnTo>
                    <a:lnTo>
                      <a:pt x="826" y="828"/>
                    </a:lnTo>
                    <a:lnTo>
                      <a:pt x="826" y="828"/>
                    </a:lnTo>
                    <a:lnTo>
                      <a:pt x="826" y="830"/>
                    </a:lnTo>
                    <a:lnTo>
                      <a:pt x="826" y="830"/>
                    </a:lnTo>
                    <a:lnTo>
                      <a:pt x="824" y="830"/>
                    </a:lnTo>
                    <a:lnTo>
                      <a:pt x="824" y="830"/>
                    </a:lnTo>
                    <a:lnTo>
                      <a:pt x="824" y="828"/>
                    </a:lnTo>
                    <a:lnTo>
                      <a:pt x="824" y="828"/>
                    </a:lnTo>
                    <a:lnTo>
                      <a:pt x="822" y="828"/>
                    </a:lnTo>
                    <a:lnTo>
                      <a:pt x="822" y="828"/>
                    </a:lnTo>
                    <a:lnTo>
                      <a:pt x="822" y="822"/>
                    </a:lnTo>
                    <a:lnTo>
                      <a:pt x="822" y="822"/>
                    </a:lnTo>
                    <a:lnTo>
                      <a:pt x="820" y="822"/>
                    </a:lnTo>
                    <a:lnTo>
                      <a:pt x="820" y="822"/>
                    </a:lnTo>
                    <a:lnTo>
                      <a:pt x="820" y="822"/>
                    </a:lnTo>
                    <a:lnTo>
                      <a:pt x="820" y="822"/>
                    </a:lnTo>
                    <a:lnTo>
                      <a:pt x="820" y="822"/>
                    </a:lnTo>
                    <a:lnTo>
                      <a:pt x="820" y="822"/>
                    </a:lnTo>
                    <a:lnTo>
                      <a:pt x="820" y="820"/>
                    </a:lnTo>
                    <a:lnTo>
                      <a:pt x="820" y="820"/>
                    </a:lnTo>
                    <a:lnTo>
                      <a:pt x="820" y="818"/>
                    </a:lnTo>
                    <a:lnTo>
                      <a:pt x="822" y="816"/>
                    </a:lnTo>
                    <a:lnTo>
                      <a:pt x="824" y="814"/>
                    </a:lnTo>
                    <a:lnTo>
                      <a:pt x="824" y="814"/>
                    </a:lnTo>
                    <a:lnTo>
                      <a:pt x="824" y="812"/>
                    </a:lnTo>
                    <a:lnTo>
                      <a:pt x="822" y="810"/>
                    </a:lnTo>
                    <a:lnTo>
                      <a:pt x="822" y="810"/>
                    </a:lnTo>
                    <a:lnTo>
                      <a:pt x="824" y="808"/>
                    </a:lnTo>
                    <a:lnTo>
                      <a:pt x="824" y="808"/>
                    </a:lnTo>
                    <a:lnTo>
                      <a:pt x="822" y="806"/>
                    </a:lnTo>
                    <a:lnTo>
                      <a:pt x="822" y="806"/>
                    </a:lnTo>
                    <a:lnTo>
                      <a:pt x="820" y="806"/>
                    </a:lnTo>
                    <a:lnTo>
                      <a:pt x="820" y="806"/>
                    </a:lnTo>
                    <a:lnTo>
                      <a:pt x="820" y="804"/>
                    </a:lnTo>
                    <a:lnTo>
                      <a:pt x="822" y="802"/>
                    </a:lnTo>
                    <a:lnTo>
                      <a:pt x="822" y="802"/>
                    </a:lnTo>
                    <a:lnTo>
                      <a:pt x="824" y="802"/>
                    </a:lnTo>
                    <a:lnTo>
                      <a:pt x="824" y="802"/>
                    </a:lnTo>
                    <a:lnTo>
                      <a:pt x="824" y="800"/>
                    </a:lnTo>
                    <a:lnTo>
                      <a:pt x="824" y="800"/>
                    </a:lnTo>
                    <a:lnTo>
                      <a:pt x="828" y="798"/>
                    </a:lnTo>
                    <a:lnTo>
                      <a:pt x="828" y="798"/>
                    </a:lnTo>
                    <a:lnTo>
                      <a:pt x="828" y="796"/>
                    </a:lnTo>
                    <a:lnTo>
                      <a:pt x="828" y="796"/>
                    </a:lnTo>
                    <a:lnTo>
                      <a:pt x="824" y="796"/>
                    </a:lnTo>
                    <a:lnTo>
                      <a:pt x="824" y="796"/>
                    </a:lnTo>
                    <a:lnTo>
                      <a:pt x="824" y="794"/>
                    </a:lnTo>
                    <a:lnTo>
                      <a:pt x="824" y="794"/>
                    </a:lnTo>
                    <a:lnTo>
                      <a:pt x="824" y="794"/>
                    </a:lnTo>
                    <a:lnTo>
                      <a:pt x="824" y="794"/>
                    </a:lnTo>
                    <a:lnTo>
                      <a:pt x="824" y="794"/>
                    </a:lnTo>
                    <a:lnTo>
                      <a:pt x="824" y="794"/>
                    </a:lnTo>
                    <a:lnTo>
                      <a:pt x="822" y="794"/>
                    </a:lnTo>
                    <a:lnTo>
                      <a:pt x="822" y="794"/>
                    </a:lnTo>
                    <a:lnTo>
                      <a:pt x="822" y="794"/>
                    </a:lnTo>
                    <a:lnTo>
                      <a:pt x="822" y="794"/>
                    </a:lnTo>
                    <a:lnTo>
                      <a:pt x="820" y="794"/>
                    </a:lnTo>
                    <a:lnTo>
                      <a:pt x="820" y="794"/>
                    </a:lnTo>
                    <a:lnTo>
                      <a:pt x="820" y="796"/>
                    </a:lnTo>
                    <a:lnTo>
                      <a:pt x="820" y="796"/>
                    </a:lnTo>
                    <a:lnTo>
                      <a:pt x="818" y="796"/>
                    </a:lnTo>
                    <a:lnTo>
                      <a:pt x="818" y="796"/>
                    </a:lnTo>
                    <a:lnTo>
                      <a:pt x="818" y="798"/>
                    </a:lnTo>
                    <a:lnTo>
                      <a:pt x="818" y="798"/>
                    </a:lnTo>
                    <a:lnTo>
                      <a:pt x="818" y="798"/>
                    </a:lnTo>
                    <a:lnTo>
                      <a:pt x="818" y="798"/>
                    </a:lnTo>
                    <a:lnTo>
                      <a:pt x="818" y="800"/>
                    </a:lnTo>
                    <a:lnTo>
                      <a:pt x="816" y="800"/>
                    </a:lnTo>
                    <a:lnTo>
                      <a:pt x="816" y="800"/>
                    </a:lnTo>
                    <a:lnTo>
                      <a:pt x="816" y="802"/>
                    </a:lnTo>
                    <a:lnTo>
                      <a:pt x="816" y="802"/>
                    </a:lnTo>
                    <a:lnTo>
                      <a:pt x="814" y="802"/>
                    </a:lnTo>
                    <a:lnTo>
                      <a:pt x="814" y="802"/>
                    </a:lnTo>
                    <a:lnTo>
                      <a:pt x="814" y="802"/>
                    </a:lnTo>
                    <a:lnTo>
                      <a:pt x="814" y="802"/>
                    </a:lnTo>
                    <a:lnTo>
                      <a:pt x="814" y="802"/>
                    </a:lnTo>
                    <a:lnTo>
                      <a:pt x="814" y="802"/>
                    </a:lnTo>
                    <a:lnTo>
                      <a:pt x="814" y="802"/>
                    </a:lnTo>
                    <a:lnTo>
                      <a:pt x="814" y="802"/>
                    </a:lnTo>
                    <a:lnTo>
                      <a:pt x="812" y="802"/>
                    </a:lnTo>
                    <a:lnTo>
                      <a:pt x="812" y="802"/>
                    </a:lnTo>
                    <a:lnTo>
                      <a:pt x="812" y="804"/>
                    </a:lnTo>
                    <a:lnTo>
                      <a:pt x="812" y="804"/>
                    </a:lnTo>
                    <a:lnTo>
                      <a:pt x="810" y="804"/>
                    </a:lnTo>
                    <a:lnTo>
                      <a:pt x="810" y="804"/>
                    </a:lnTo>
                    <a:lnTo>
                      <a:pt x="808" y="806"/>
                    </a:lnTo>
                    <a:lnTo>
                      <a:pt x="808" y="806"/>
                    </a:lnTo>
                    <a:lnTo>
                      <a:pt x="806" y="808"/>
                    </a:lnTo>
                    <a:lnTo>
                      <a:pt x="800" y="808"/>
                    </a:lnTo>
                    <a:lnTo>
                      <a:pt x="800" y="808"/>
                    </a:lnTo>
                    <a:lnTo>
                      <a:pt x="798" y="812"/>
                    </a:lnTo>
                    <a:lnTo>
                      <a:pt x="798" y="812"/>
                    </a:lnTo>
                    <a:lnTo>
                      <a:pt x="796" y="810"/>
                    </a:lnTo>
                    <a:lnTo>
                      <a:pt x="796" y="810"/>
                    </a:lnTo>
                    <a:lnTo>
                      <a:pt x="794" y="810"/>
                    </a:lnTo>
                    <a:lnTo>
                      <a:pt x="794" y="810"/>
                    </a:lnTo>
                    <a:lnTo>
                      <a:pt x="794" y="812"/>
                    </a:lnTo>
                    <a:lnTo>
                      <a:pt x="794" y="812"/>
                    </a:lnTo>
                    <a:lnTo>
                      <a:pt x="792" y="812"/>
                    </a:lnTo>
                    <a:lnTo>
                      <a:pt x="792" y="814"/>
                    </a:lnTo>
                    <a:lnTo>
                      <a:pt x="792" y="814"/>
                    </a:lnTo>
                    <a:lnTo>
                      <a:pt x="792" y="822"/>
                    </a:lnTo>
                    <a:lnTo>
                      <a:pt x="792" y="822"/>
                    </a:lnTo>
                    <a:lnTo>
                      <a:pt x="788" y="824"/>
                    </a:lnTo>
                    <a:lnTo>
                      <a:pt x="788" y="824"/>
                    </a:lnTo>
                    <a:lnTo>
                      <a:pt x="788" y="828"/>
                    </a:lnTo>
                    <a:lnTo>
                      <a:pt x="788" y="828"/>
                    </a:lnTo>
                    <a:lnTo>
                      <a:pt x="788" y="828"/>
                    </a:lnTo>
                    <a:lnTo>
                      <a:pt x="788" y="828"/>
                    </a:lnTo>
                    <a:lnTo>
                      <a:pt x="788" y="828"/>
                    </a:lnTo>
                    <a:lnTo>
                      <a:pt x="788" y="828"/>
                    </a:lnTo>
                    <a:lnTo>
                      <a:pt x="786" y="828"/>
                    </a:lnTo>
                    <a:lnTo>
                      <a:pt x="786" y="828"/>
                    </a:lnTo>
                    <a:lnTo>
                      <a:pt x="782" y="834"/>
                    </a:lnTo>
                    <a:lnTo>
                      <a:pt x="782" y="834"/>
                    </a:lnTo>
                    <a:lnTo>
                      <a:pt x="782" y="836"/>
                    </a:lnTo>
                    <a:lnTo>
                      <a:pt x="782" y="836"/>
                    </a:lnTo>
                    <a:lnTo>
                      <a:pt x="782" y="836"/>
                    </a:lnTo>
                    <a:lnTo>
                      <a:pt x="782" y="836"/>
                    </a:lnTo>
                    <a:lnTo>
                      <a:pt x="782" y="842"/>
                    </a:lnTo>
                    <a:lnTo>
                      <a:pt x="782" y="842"/>
                    </a:lnTo>
                    <a:lnTo>
                      <a:pt x="780" y="842"/>
                    </a:lnTo>
                    <a:lnTo>
                      <a:pt x="780" y="842"/>
                    </a:lnTo>
                    <a:lnTo>
                      <a:pt x="780" y="840"/>
                    </a:lnTo>
                    <a:lnTo>
                      <a:pt x="780" y="840"/>
                    </a:lnTo>
                    <a:lnTo>
                      <a:pt x="778" y="838"/>
                    </a:lnTo>
                    <a:lnTo>
                      <a:pt x="776" y="836"/>
                    </a:lnTo>
                    <a:lnTo>
                      <a:pt x="776" y="836"/>
                    </a:lnTo>
                    <a:lnTo>
                      <a:pt x="770" y="832"/>
                    </a:lnTo>
                    <a:lnTo>
                      <a:pt x="770" y="832"/>
                    </a:lnTo>
                    <a:lnTo>
                      <a:pt x="770" y="830"/>
                    </a:lnTo>
                    <a:lnTo>
                      <a:pt x="770" y="830"/>
                    </a:lnTo>
                    <a:lnTo>
                      <a:pt x="766" y="828"/>
                    </a:lnTo>
                    <a:lnTo>
                      <a:pt x="766" y="828"/>
                    </a:lnTo>
                    <a:lnTo>
                      <a:pt x="766" y="824"/>
                    </a:lnTo>
                    <a:lnTo>
                      <a:pt x="766" y="824"/>
                    </a:lnTo>
                    <a:lnTo>
                      <a:pt x="756" y="822"/>
                    </a:lnTo>
                    <a:lnTo>
                      <a:pt x="756" y="822"/>
                    </a:lnTo>
                    <a:lnTo>
                      <a:pt x="754" y="824"/>
                    </a:lnTo>
                    <a:lnTo>
                      <a:pt x="754" y="824"/>
                    </a:lnTo>
                    <a:lnTo>
                      <a:pt x="748" y="826"/>
                    </a:lnTo>
                    <a:lnTo>
                      <a:pt x="748" y="826"/>
                    </a:lnTo>
                    <a:lnTo>
                      <a:pt x="748" y="826"/>
                    </a:lnTo>
                    <a:lnTo>
                      <a:pt x="748" y="826"/>
                    </a:lnTo>
                    <a:lnTo>
                      <a:pt x="746" y="826"/>
                    </a:lnTo>
                    <a:lnTo>
                      <a:pt x="746" y="826"/>
                    </a:lnTo>
                    <a:lnTo>
                      <a:pt x="746" y="828"/>
                    </a:lnTo>
                    <a:lnTo>
                      <a:pt x="746" y="828"/>
                    </a:lnTo>
                    <a:lnTo>
                      <a:pt x="742" y="830"/>
                    </a:lnTo>
                    <a:lnTo>
                      <a:pt x="742" y="830"/>
                    </a:lnTo>
                    <a:lnTo>
                      <a:pt x="742" y="830"/>
                    </a:lnTo>
                    <a:lnTo>
                      <a:pt x="742" y="830"/>
                    </a:lnTo>
                    <a:lnTo>
                      <a:pt x="742" y="830"/>
                    </a:lnTo>
                    <a:lnTo>
                      <a:pt x="742" y="830"/>
                    </a:lnTo>
                    <a:lnTo>
                      <a:pt x="742" y="830"/>
                    </a:lnTo>
                    <a:lnTo>
                      <a:pt x="742" y="830"/>
                    </a:lnTo>
                    <a:lnTo>
                      <a:pt x="736" y="826"/>
                    </a:lnTo>
                    <a:lnTo>
                      <a:pt x="736" y="826"/>
                    </a:lnTo>
                    <a:lnTo>
                      <a:pt x="736" y="828"/>
                    </a:lnTo>
                    <a:lnTo>
                      <a:pt x="736" y="828"/>
                    </a:lnTo>
                    <a:lnTo>
                      <a:pt x="734" y="828"/>
                    </a:lnTo>
                    <a:lnTo>
                      <a:pt x="732" y="826"/>
                    </a:lnTo>
                    <a:lnTo>
                      <a:pt x="732" y="826"/>
                    </a:lnTo>
                    <a:lnTo>
                      <a:pt x="732" y="826"/>
                    </a:lnTo>
                    <a:lnTo>
                      <a:pt x="732" y="826"/>
                    </a:lnTo>
                    <a:lnTo>
                      <a:pt x="732" y="824"/>
                    </a:lnTo>
                    <a:lnTo>
                      <a:pt x="732" y="824"/>
                    </a:lnTo>
                    <a:lnTo>
                      <a:pt x="732" y="824"/>
                    </a:lnTo>
                    <a:lnTo>
                      <a:pt x="732" y="824"/>
                    </a:lnTo>
                    <a:lnTo>
                      <a:pt x="732" y="822"/>
                    </a:lnTo>
                    <a:lnTo>
                      <a:pt x="732" y="822"/>
                    </a:lnTo>
                    <a:lnTo>
                      <a:pt x="728" y="818"/>
                    </a:lnTo>
                    <a:lnTo>
                      <a:pt x="728" y="818"/>
                    </a:lnTo>
                    <a:lnTo>
                      <a:pt x="728" y="818"/>
                    </a:lnTo>
                    <a:lnTo>
                      <a:pt x="728" y="818"/>
                    </a:lnTo>
                    <a:lnTo>
                      <a:pt x="728" y="818"/>
                    </a:lnTo>
                    <a:lnTo>
                      <a:pt x="728" y="818"/>
                    </a:lnTo>
                    <a:lnTo>
                      <a:pt x="726" y="816"/>
                    </a:lnTo>
                    <a:lnTo>
                      <a:pt x="726" y="816"/>
                    </a:lnTo>
                    <a:lnTo>
                      <a:pt x="724" y="812"/>
                    </a:lnTo>
                    <a:lnTo>
                      <a:pt x="724" y="812"/>
                    </a:lnTo>
                    <a:lnTo>
                      <a:pt x="722" y="812"/>
                    </a:lnTo>
                    <a:lnTo>
                      <a:pt x="722" y="812"/>
                    </a:lnTo>
                    <a:lnTo>
                      <a:pt x="722" y="812"/>
                    </a:lnTo>
                    <a:lnTo>
                      <a:pt x="722" y="812"/>
                    </a:lnTo>
                    <a:lnTo>
                      <a:pt x="722" y="812"/>
                    </a:lnTo>
                    <a:lnTo>
                      <a:pt x="722" y="812"/>
                    </a:lnTo>
                    <a:lnTo>
                      <a:pt x="722" y="806"/>
                    </a:lnTo>
                    <a:lnTo>
                      <a:pt x="722" y="806"/>
                    </a:lnTo>
                    <a:lnTo>
                      <a:pt x="720" y="806"/>
                    </a:lnTo>
                    <a:lnTo>
                      <a:pt x="720" y="806"/>
                    </a:lnTo>
                    <a:lnTo>
                      <a:pt x="720" y="804"/>
                    </a:lnTo>
                    <a:lnTo>
                      <a:pt x="720" y="804"/>
                    </a:lnTo>
                    <a:lnTo>
                      <a:pt x="718" y="804"/>
                    </a:lnTo>
                    <a:lnTo>
                      <a:pt x="718" y="804"/>
                    </a:lnTo>
                    <a:lnTo>
                      <a:pt x="720" y="802"/>
                    </a:lnTo>
                    <a:lnTo>
                      <a:pt x="720" y="802"/>
                    </a:lnTo>
                    <a:lnTo>
                      <a:pt x="720" y="802"/>
                    </a:lnTo>
                    <a:lnTo>
                      <a:pt x="720" y="796"/>
                    </a:lnTo>
                    <a:lnTo>
                      <a:pt x="720" y="796"/>
                    </a:lnTo>
                    <a:lnTo>
                      <a:pt x="720" y="796"/>
                    </a:lnTo>
                    <a:lnTo>
                      <a:pt x="720" y="796"/>
                    </a:lnTo>
                    <a:lnTo>
                      <a:pt x="720" y="788"/>
                    </a:lnTo>
                    <a:lnTo>
                      <a:pt x="720" y="788"/>
                    </a:lnTo>
                    <a:lnTo>
                      <a:pt x="722" y="788"/>
                    </a:lnTo>
                    <a:lnTo>
                      <a:pt x="722" y="788"/>
                    </a:lnTo>
                    <a:lnTo>
                      <a:pt x="720" y="784"/>
                    </a:lnTo>
                    <a:lnTo>
                      <a:pt x="722" y="780"/>
                    </a:lnTo>
                    <a:lnTo>
                      <a:pt x="722" y="780"/>
                    </a:lnTo>
                    <a:lnTo>
                      <a:pt x="722" y="780"/>
                    </a:lnTo>
                    <a:lnTo>
                      <a:pt x="722" y="780"/>
                    </a:lnTo>
                    <a:lnTo>
                      <a:pt x="722" y="776"/>
                    </a:lnTo>
                    <a:lnTo>
                      <a:pt x="722" y="776"/>
                    </a:lnTo>
                    <a:lnTo>
                      <a:pt x="722" y="776"/>
                    </a:lnTo>
                    <a:lnTo>
                      <a:pt x="722" y="776"/>
                    </a:lnTo>
                    <a:lnTo>
                      <a:pt x="722" y="774"/>
                    </a:lnTo>
                    <a:lnTo>
                      <a:pt x="722" y="774"/>
                    </a:lnTo>
                    <a:lnTo>
                      <a:pt x="724" y="774"/>
                    </a:lnTo>
                    <a:lnTo>
                      <a:pt x="724" y="774"/>
                    </a:lnTo>
                    <a:lnTo>
                      <a:pt x="724" y="774"/>
                    </a:lnTo>
                    <a:lnTo>
                      <a:pt x="724" y="774"/>
                    </a:lnTo>
                    <a:lnTo>
                      <a:pt x="724" y="772"/>
                    </a:lnTo>
                    <a:lnTo>
                      <a:pt x="724" y="772"/>
                    </a:lnTo>
                    <a:lnTo>
                      <a:pt x="724" y="770"/>
                    </a:lnTo>
                    <a:lnTo>
                      <a:pt x="724" y="770"/>
                    </a:lnTo>
                    <a:lnTo>
                      <a:pt x="726" y="770"/>
                    </a:lnTo>
                    <a:lnTo>
                      <a:pt x="726" y="770"/>
                    </a:lnTo>
                    <a:lnTo>
                      <a:pt x="726" y="770"/>
                    </a:lnTo>
                    <a:lnTo>
                      <a:pt x="726" y="770"/>
                    </a:lnTo>
                    <a:lnTo>
                      <a:pt x="724" y="770"/>
                    </a:lnTo>
                    <a:lnTo>
                      <a:pt x="724" y="770"/>
                    </a:lnTo>
                    <a:lnTo>
                      <a:pt x="724" y="768"/>
                    </a:lnTo>
                    <a:lnTo>
                      <a:pt x="724" y="768"/>
                    </a:lnTo>
                    <a:lnTo>
                      <a:pt x="724" y="768"/>
                    </a:lnTo>
                    <a:lnTo>
                      <a:pt x="724" y="768"/>
                    </a:lnTo>
                    <a:lnTo>
                      <a:pt x="724" y="764"/>
                    </a:lnTo>
                    <a:lnTo>
                      <a:pt x="724" y="764"/>
                    </a:lnTo>
                    <a:lnTo>
                      <a:pt x="718" y="762"/>
                    </a:lnTo>
                    <a:lnTo>
                      <a:pt x="718" y="762"/>
                    </a:lnTo>
                    <a:lnTo>
                      <a:pt x="718" y="758"/>
                    </a:lnTo>
                    <a:lnTo>
                      <a:pt x="718" y="758"/>
                    </a:lnTo>
                    <a:lnTo>
                      <a:pt x="716" y="758"/>
                    </a:lnTo>
                    <a:lnTo>
                      <a:pt x="716" y="758"/>
                    </a:lnTo>
                    <a:lnTo>
                      <a:pt x="716" y="756"/>
                    </a:lnTo>
                    <a:lnTo>
                      <a:pt x="714" y="756"/>
                    </a:lnTo>
                    <a:lnTo>
                      <a:pt x="714" y="756"/>
                    </a:lnTo>
                    <a:lnTo>
                      <a:pt x="714" y="754"/>
                    </a:lnTo>
                    <a:lnTo>
                      <a:pt x="714" y="754"/>
                    </a:lnTo>
                    <a:lnTo>
                      <a:pt x="704" y="754"/>
                    </a:lnTo>
                    <a:lnTo>
                      <a:pt x="704" y="754"/>
                    </a:lnTo>
                    <a:lnTo>
                      <a:pt x="702" y="752"/>
                    </a:lnTo>
                    <a:lnTo>
                      <a:pt x="702" y="752"/>
                    </a:lnTo>
                    <a:lnTo>
                      <a:pt x="702" y="754"/>
                    </a:lnTo>
                    <a:lnTo>
                      <a:pt x="702" y="754"/>
                    </a:lnTo>
                    <a:lnTo>
                      <a:pt x="694" y="756"/>
                    </a:lnTo>
                    <a:lnTo>
                      <a:pt x="694" y="756"/>
                    </a:lnTo>
                    <a:lnTo>
                      <a:pt x="694" y="756"/>
                    </a:lnTo>
                    <a:lnTo>
                      <a:pt x="694" y="756"/>
                    </a:lnTo>
                    <a:lnTo>
                      <a:pt x="692" y="756"/>
                    </a:lnTo>
                    <a:lnTo>
                      <a:pt x="690" y="756"/>
                    </a:lnTo>
                    <a:lnTo>
                      <a:pt x="690" y="756"/>
                    </a:lnTo>
                    <a:lnTo>
                      <a:pt x="684" y="756"/>
                    </a:lnTo>
                    <a:lnTo>
                      <a:pt x="684" y="756"/>
                    </a:lnTo>
                    <a:lnTo>
                      <a:pt x="682" y="756"/>
                    </a:lnTo>
                    <a:lnTo>
                      <a:pt x="682" y="756"/>
                    </a:lnTo>
                    <a:lnTo>
                      <a:pt x="682" y="756"/>
                    </a:lnTo>
                    <a:lnTo>
                      <a:pt x="680" y="756"/>
                    </a:lnTo>
                    <a:lnTo>
                      <a:pt x="680" y="756"/>
                    </a:lnTo>
                    <a:lnTo>
                      <a:pt x="678" y="756"/>
                    </a:lnTo>
                    <a:lnTo>
                      <a:pt x="678" y="756"/>
                    </a:lnTo>
                    <a:lnTo>
                      <a:pt x="678" y="756"/>
                    </a:lnTo>
                    <a:lnTo>
                      <a:pt x="676" y="756"/>
                    </a:lnTo>
                    <a:lnTo>
                      <a:pt x="676" y="756"/>
                    </a:lnTo>
                    <a:lnTo>
                      <a:pt x="676" y="756"/>
                    </a:lnTo>
                    <a:lnTo>
                      <a:pt x="676" y="756"/>
                    </a:lnTo>
                    <a:lnTo>
                      <a:pt x="676" y="754"/>
                    </a:lnTo>
                    <a:lnTo>
                      <a:pt x="678" y="752"/>
                    </a:lnTo>
                    <a:lnTo>
                      <a:pt x="678" y="752"/>
                    </a:lnTo>
                    <a:lnTo>
                      <a:pt x="678" y="752"/>
                    </a:lnTo>
                    <a:lnTo>
                      <a:pt x="678" y="752"/>
                    </a:lnTo>
                    <a:lnTo>
                      <a:pt x="678" y="750"/>
                    </a:lnTo>
                    <a:lnTo>
                      <a:pt x="678" y="750"/>
                    </a:lnTo>
                    <a:lnTo>
                      <a:pt x="680" y="750"/>
                    </a:lnTo>
                    <a:lnTo>
                      <a:pt x="680" y="750"/>
                    </a:lnTo>
                    <a:lnTo>
                      <a:pt x="680" y="746"/>
                    </a:lnTo>
                    <a:lnTo>
                      <a:pt x="680" y="746"/>
                    </a:lnTo>
                    <a:lnTo>
                      <a:pt x="682" y="746"/>
                    </a:lnTo>
                    <a:lnTo>
                      <a:pt x="682" y="746"/>
                    </a:lnTo>
                    <a:lnTo>
                      <a:pt x="682" y="744"/>
                    </a:lnTo>
                    <a:lnTo>
                      <a:pt x="682" y="744"/>
                    </a:lnTo>
                    <a:lnTo>
                      <a:pt x="682" y="744"/>
                    </a:lnTo>
                    <a:lnTo>
                      <a:pt x="682" y="744"/>
                    </a:lnTo>
                    <a:lnTo>
                      <a:pt x="680" y="742"/>
                    </a:lnTo>
                    <a:lnTo>
                      <a:pt x="680" y="742"/>
                    </a:lnTo>
                    <a:lnTo>
                      <a:pt x="682" y="742"/>
                    </a:lnTo>
                    <a:lnTo>
                      <a:pt x="682" y="742"/>
                    </a:lnTo>
                    <a:lnTo>
                      <a:pt x="682" y="740"/>
                    </a:lnTo>
                    <a:lnTo>
                      <a:pt x="682" y="740"/>
                    </a:lnTo>
                    <a:lnTo>
                      <a:pt x="682" y="738"/>
                    </a:lnTo>
                    <a:lnTo>
                      <a:pt x="682" y="738"/>
                    </a:lnTo>
                    <a:lnTo>
                      <a:pt x="684" y="732"/>
                    </a:lnTo>
                    <a:lnTo>
                      <a:pt x="684" y="732"/>
                    </a:lnTo>
                    <a:lnTo>
                      <a:pt x="682" y="732"/>
                    </a:lnTo>
                    <a:lnTo>
                      <a:pt x="682" y="732"/>
                    </a:lnTo>
                    <a:lnTo>
                      <a:pt x="682" y="730"/>
                    </a:lnTo>
                    <a:lnTo>
                      <a:pt x="680" y="730"/>
                    </a:lnTo>
                    <a:lnTo>
                      <a:pt x="680" y="730"/>
                    </a:lnTo>
                    <a:lnTo>
                      <a:pt x="682" y="726"/>
                    </a:lnTo>
                    <a:lnTo>
                      <a:pt x="682" y="726"/>
                    </a:lnTo>
                    <a:lnTo>
                      <a:pt x="682" y="724"/>
                    </a:lnTo>
                    <a:lnTo>
                      <a:pt x="682" y="724"/>
                    </a:lnTo>
                    <a:lnTo>
                      <a:pt x="684" y="724"/>
                    </a:lnTo>
                    <a:lnTo>
                      <a:pt x="684" y="724"/>
                    </a:lnTo>
                    <a:lnTo>
                      <a:pt x="684" y="726"/>
                    </a:lnTo>
                    <a:lnTo>
                      <a:pt x="682" y="728"/>
                    </a:lnTo>
                    <a:lnTo>
                      <a:pt x="682" y="728"/>
                    </a:lnTo>
                    <a:lnTo>
                      <a:pt x="686" y="728"/>
                    </a:lnTo>
                    <a:lnTo>
                      <a:pt x="686" y="728"/>
                    </a:lnTo>
                    <a:lnTo>
                      <a:pt x="686" y="730"/>
                    </a:lnTo>
                    <a:lnTo>
                      <a:pt x="686" y="730"/>
                    </a:lnTo>
                    <a:lnTo>
                      <a:pt x="686" y="730"/>
                    </a:lnTo>
                    <a:lnTo>
                      <a:pt x="686" y="730"/>
                    </a:lnTo>
                    <a:lnTo>
                      <a:pt x="686" y="726"/>
                    </a:lnTo>
                    <a:lnTo>
                      <a:pt x="686" y="726"/>
                    </a:lnTo>
                    <a:lnTo>
                      <a:pt x="688" y="720"/>
                    </a:lnTo>
                    <a:lnTo>
                      <a:pt x="688" y="714"/>
                    </a:lnTo>
                    <a:lnTo>
                      <a:pt x="688" y="714"/>
                    </a:lnTo>
                    <a:lnTo>
                      <a:pt x="690" y="712"/>
                    </a:lnTo>
                    <a:lnTo>
                      <a:pt x="690" y="712"/>
                    </a:lnTo>
                    <a:lnTo>
                      <a:pt x="688" y="710"/>
                    </a:lnTo>
                    <a:lnTo>
                      <a:pt x="688" y="708"/>
                    </a:lnTo>
                    <a:lnTo>
                      <a:pt x="688" y="708"/>
                    </a:lnTo>
                    <a:lnTo>
                      <a:pt x="690" y="708"/>
                    </a:lnTo>
                    <a:lnTo>
                      <a:pt x="690" y="708"/>
                    </a:lnTo>
                    <a:lnTo>
                      <a:pt x="690" y="704"/>
                    </a:lnTo>
                    <a:lnTo>
                      <a:pt x="690" y="704"/>
                    </a:lnTo>
                    <a:lnTo>
                      <a:pt x="692" y="704"/>
                    </a:lnTo>
                    <a:lnTo>
                      <a:pt x="692" y="704"/>
                    </a:lnTo>
                    <a:lnTo>
                      <a:pt x="692" y="702"/>
                    </a:lnTo>
                    <a:lnTo>
                      <a:pt x="692" y="702"/>
                    </a:lnTo>
                    <a:lnTo>
                      <a:pt x="692" y="702"/>
                    </a:lnTo>
                    <a:lnTo>
                      <a:pt x="692" y="702"/>
                    </a:lnTo>
                    <a:lnTo>
                      <a:pt x="692" y="700"/>
                    </a:lnTo>
                    <a:lnTo>
                      <a:pt x="692" y="700"/>
                    </a:lnTo>
                    <a:lnTo>
                      <a:pt x="692" y="700"/>
                    </a:lnTo>
                    <a:lnTo>
                      <a:pt x="692" y="700"/>
                    </a:lnTo>
                    <a:lnTo>
                      <a:pt x="694" y="694"/>
                    </a:lnTo>
                    <a:lnTo>
                      <a:pt x="694" y="694"/>
                    </a:lnTo>
                    <a:lnTo>
                      <a:pt x="692" y="694"/>
                    </a:lnTo>
                    <a:lnTo>
                      <a:pt x="692" y="694"/>
                    </a:lnTo>
                    <a:lnTo>
                      <a:pt x="692" y="692"/>
                    </a:lnTo>
                    <a:lnTo>
                      <a:pt x="692" y="692"/>
                    </a:lnTo>
                    <a:lnTo>
                      <a:pt x="690" y="692"/>
                    </a:lnTo>
                    <a:lnTo>
                      <a:pt x="690" y="692"/>
                    </a:lnTo>
                    <a:lnTo>
                      <a:pt x="690" y="690"/>
                    </a:lnTo>
                    <a:lnTo>
                      <a:pt x="690" y="690"/>
                    </a:lnTo>
                    <a:lnTo>
                      <a:pt x="688" y="690"/>
                    </a:lnTo>
                    <a:lnTo>
                      <a:pt x="688" y="690"/>
                    </a:lnTo>
                    <a:lnTo>
                      <a:pt x="688" y="690"/>
                    </a:lnTo>
                    <a:lnTo>
                      <a:pt x="688" y="690"/>
                    </a:lnTo>
                    <a:lnTo>
                      <a:pt x="680" y="692"/>
                    </a:lnTo>
                    <a:lnTo>
                      <a:pt x="680" y="692"/>
                    </a:lnTo>
                    <a:lnTo>
                      <a:pt x="678" y="694"/>
                    </a:lnTo>
                    <a:lnTo>
                      <a:pt x="678" y="694"/>
                    </a:lnTo>
                    <a:lnTo>
                      <a:pt x="674" y="694"/>
                    </a:lnTo>
                    <a:lnTo>
                      <a:pt x="674" y="694"/>
                    </a:lnTo>
                    <a:lnTo>
                      <a:pt x="674" y="696"/>
                    </a:lnTo>
                    <a:lnTo>
                      <a:pt x="674" y="696"/>
                    </a:lnTo>
                    <a:lnTo>
                      <a:pt x="672" y="696"/>
                    </a:lnTo>
                    <a:lnTo>
                      <a:pt x="672" y="696"/>
                    </a:lnTo>
                    <a:lnTo>
                      <a:pt x="672" y="696"/>
                    </a:lnTo>
                    <a:lnTo>
                      <a:pt x="672" y="696"/>
                    </a:lnTo>
                    <a:lnTo>
                      <a:pt x="668" y="696"/>
                    </a:lnTo>
                    <a:lnTo>
                      <a:pt x="668" y="696"/>
                    </a:lnTo>
                    <a:lnTo>
                      <a:pt x="668" y="698"/>
                    </a:lnTo>
                    <a:lnTo>
                      <a:pt x="668" y="698"/>
                    </a:lnTo>
                    <a:lnTo>
                      <a:pt x="666" y="698"/>
                    </a:lnTo>
                    <a:lnTo>
                      <a:pt x="666" y="698"/>
                    </a:lnTo>
                    <a:lnTo>
                      <a:pt x="664" y="708"/>
                    </a:lnTo>
                    <a:lnTo>
                      <a:pt x="664" y="708"/>
                    </a:lnTo>
                    <a:lnTo>
                      <a:pt x="664" y="708"/>
                    </a:lnTo>
                    <a:lnTo>
                      <a:pt x="664" y="708"/>
                    </a:lnTo>
                    <a:lnTo>
                      <a:pt x="664" y="712"/>
                    </a:lnTo>
                    <a:lnTo>
                      <a:pt x="664" y="712"/>
                    </a:lnTo>
                    <a:lnTo>
                      <a:pt x="662" y="712"/>
                    </a:lnTo>
                    <a:lnTo>
                      <a:pt x="662" y="712"/>
                    </a:lnTo>
                    <a:lnTo>
                      <a:pt x="662" y="714"/>
                    </a:lnTo>
                    <a:lnTo>
                      <a:pt x="662" y="714"/>
                    </a:lnTo>
                    <a:lnTo>
                      <a:pt x="660" y="714"/>
                    </a:lnTo>
                    <a:lnTo>
                      <a:pt x="660" y="714"/>
                    </a:lnTo>
                    <a:lnTo>
                      <a:pt x="660" y="720"/>
                    </a:lnTo>
                    <a:lnTo>
                      <a:pt x="660" y="720"/>
                    </a:lnTo>
                    <a:lnTo>
                      <a:pt x="658" y="720"/>
                    </a:lnTo>
                    <a:lnTo>
                      <a:pt x="658" y="720"/>
                    </a:lnTo>
                    <a:lnTo>
                      <a:pt x="654" y="726"/>
                    </a:lnTo>
                    <a:lnTo>
                      <a:pt x="654" y="726"/>
                    </a:lnTo>
                    <a:lnTo>
                      <a:pt x="652" y="726"/>
                    </a:lnTo>
                    <a:lnTo>
                      <a:pt x="652" y="726"/>
                    </a:lnTo>
                    <a:lnTo>
                      <a:pt x="652" y="726"/>
                    </a:lnTo>
                    <a:lnTo>
                      <a:pt x="652" y="726"/>
                    </a:lnTo>
                    <a:lnTo>
                      <a:pt x="650" y="724"/>
                    </a:lnTo>
                    <a:lnTo>
                      <a:pt x="650" y="724"/>
                    </a:lnTo>
                    <a:lnTo>
                      <a:pt x="650" y="724"/>
                    </a:lnTo>
                    <a:lnTo>
                      <a:pt x="650" y="724"/>
                    </a:lnTo>
                    <a:lnTo>
                      <a:pt x="646" y="726"/>
                    </a:lnTo>
                    <a:lnTo>
                      <a:pt x="646" y="726"/>
                    </a:lnTo>
                    <a:lnTo>
                      <a:pt x="646" y="724"/>
                    </a:lnTo>
                    <a:lnTo>
                      <a:pt x="646" y="724"/>
                    </a:lnTo>
                    <a:lnTo>
                      <a:pt x="644" y="726"/>
                    </a:lnTo>
                    <a:lnTo>
                      <a:pt x="642" y="728"/>
                    </a:lnTo>
                    <a:lnTo>
                      <a:pt x="642" y="728"/>
                    </a:lnTo>
                    <a:lnTo>
                      <a:pt x="642" y="730"/>
                    </a:lnTo>
                    <a:lnTo>
                      <a:pt x="642" y="730"/>
                    </a:lnTo>
                    <a:lnTo>
                      <a:pt x="638" y="728"/>
                    </a:lnTo>
                    <a:lnTo>
                      <a:pt x="636" y="730"/>
                    </a:lnTo>
                    <a:lnTo>
                      <a:pt x="636" y="730"/>
                    </a:lnTo>
                    <a:lnTo>
                      <a:pt x="636" y="730"/>
                    </a:lnTo>
                    <a:lnTo>
                      <a:pt x="636" y="730"/>
                    </a:lnTo>
                    <a:lnTo>
                      <a:pt x="628" y="730"/>
                    </a:lnTo>
                    <a:lnTo>
                      <a:pt x="628" y="730"/>
                    </a:lnTo>
                    <a:lnTo>
                      <a:pt x="626" y="726"/>
                    </a:lnTo>
                    <a:lnTo>
                      <a:pt x="626" y="726"/>
                    </a:lnTo>
                    <a:lnTo>
                      <a:pt x="624" y="726"/>
                    </a:lnTo>
                    <a:lnTo>
                      <a:pt x="624" y="726"/>
                    </a:lnTo>
                    <a:lnTo>
                      <a:pt x="624" y="724"/>
                    </a:lnTo>
                    <a:lnTo>
                      <a:pt x="624" y="724"/>
                    </a:lnTo>
                    <a:lnTo>
                      <a:pt x="622" y="724"/>
                    </a:lnTo>
                    <a:lnTo>
                      <a:pt x="622" y="724"/>
                    </a:lnTo>
                    <a:lnTo>
                      <a:pt x="622" y="724"/>
                    </a:lnTo>
                    <a:lnTo>
                      <a:pt x="622" y="724"/>
                    </a:lnTo>
                    <a:lnTo>
                      <a:pt x="616" y="724"/>
                    </a:lnTo>
                    <a:lnTo>
                      <a:pt x="616" y="724"/>
                    </a:lnTo>
                    <a:lnTo>
                      <a:pt x="614" y="718"/>
                    </a:lnTo>
                    <a:lnTo>
                      <a:pt x="614" y="716"/>
                    </a:lnTo>
                    <a:lnTo>
                      <a:pt x="612" y="712"/>
                    </a:lnTo>
                    <a:lnTo>
                      <a:pt x="612" y="712"/>
                    </a:lnTo>
                    <a:lnTo>
                      <a:pt x="610" y="712"/>
                    </a:lnTo>
                    <a:lnTo>
                      <a:pt x="610" y="712"/>
                    </a:lnTo>
                    <a:lnTo>
                      <a:pt x="608" y="708"/>
                    </a:lnTo>
                    <a:lnTo>
                      <a:pt x="608" y="708"/>
                    </a:lnTo>
                    <a:lnTo>
                      <a:pt x="608" y="708"/>
                    </a:lnTo>
                    <a:lnTo>
                      <a:pt x="608" y="708"/>
                    </a:lnTo>
                    <a:lnTo>
                      <a:pt x="606" y="708"/>
                    </a:lnTo>
                    <a:lnTo>
                      <a:pt x="606" y="708"/>
                    </a:lnTo>
                    <a:lnTo>
                      <a:pt x="606" y="706"/>
                    </a:lnTo>
                    <a:lnTo>
                      <a:pt x="606" y="706"/>
                    </a:lnTo>
                    <a:lnTo>
                      <a:pt x="606" y="706"/>
                    </a:lnTo>
                    <a:lnTo>
                      <a:pt x="606" y="706"/>
                    </a:lnTo>
                    <a:lnTo>
                      <a:pt x="604" y="704"/>
                    </a:lnTo>
                    <a:lnTo>
                      <a:pt x="604" y="704"/>
                    </a:lnTo>
                    <a:lnTo>
                      <a:pt x="604" y="702"/>
                    </a:lnTo>
                    <a:lnTo>
                      <a:pt x="604" y="702"/>
                    </a:lnTo>
                    <a:lnTo>
                      <a:pt x="604" y="700"/>
                    </a:lnTo>
                    <a:lnTo>
                      <a:pt x="604" y="700"/>
                    </a:lnTo>
                    <a:lnTo>
                      <a:pt x="604" y="700"/>
                    </a:lnTo>
                    <a:lnTo>
                      <a:pt x="604" y="700"/>
                    </a:lnTo>
                    <a:lnTo>
                      <a:pt x="604" y="698"/>
                    </a:lnTo>
                    <a:lnTo>
                      <a:pt x="604" y="698"/>
                    </a:lnTo>
                    <a:lnTo>
                      <a:pt x="602" y="698"/>
                    </a:lnTo>
                    <a:lnTo>
                      <a:pt x="602" y="698"/>
                    </a:lnTo>
                    <a:lnTo>
                      <a:pt x="602" y="694"/>
                    </a:lnTo>
                    <a:lnTo>
                      <a:pt x="602" y="694"/>
                    </a:lnTo>
                    <a:lnTo>
                      <a:pt x="602" y="694"/>
                    </a:lnTo>
                    <a:lnTo>
                      <a:pt x="602" y="694"/>
                    </a:lnTo>
                    <a:lnTo>
                      <a:pt x="602" y="694"/>
                    </a:lnTo>
                    <a:lnTo>
                      <a:pt x="602" y="694"/>
                    </a:lnTo>
                    <a:lnTo>
                      <a:pt x="600" y="696"/>
                    </a:lnTo>
                    <a:lnTo>
                      <a:pt x="600" y="696"/>
                    </a:lnTo>
                    <a:lnTo>
                      <a:pt x="600" y="696"/>
                    </a:lnTo>
                    <a:lnTo>
                      <a:pt x="600" y="696"/>
                    </a:lnTo>
                    <a:lnTo>
                      <a:pt x="600" y="692"/>
                    </a:lnTo>
                    <a:lnTo>
                      <a:pt x="600" y="692"/>
                    </a:lnTo>
                    <a:lnTo>
                      <a:pt x="600" y="692"/>
                    </a:lnTo>
                    <a:lnTo>
                      <a:pt x="600" y="692"/>
                    </a:lnTo>
                    <a:lnTo>
                      <a:pt x="600" y="686"/>
                    </a:lnTo>
                    <a:lnTo>
                      <a:pt x="600" y="686"/>
                    </a:lnTo>
                    <a:lnTo>
                      <a:pt x="600" y="686"/>
                    </a:lnTo>
                    <a:lnTo>
                      <a:pt x="600" y="686"/>
                    </a:lnTo>
                    <a:lnTo>
                      <a:pt x="602" y="680"/>
                    </a:lnTo>
                    <a:lnTo>
                      <a:pt x="602" y="680"/>
                    </a:lnTo>
                    <a:lnTo>
                      <a:pt x="602" y="680"/>
                    </a:lnTo>
                    <a:lnTo>
                      <a:pt x="602" y="680"/>
                    </a:lnTo>
                    <a:lnTo>
                      <a:pt x="602" y="676"/>
                    </a:lnTo>
                    <a:lnTo>
                      <a:pt x="602" y="676"/>
                    </a:lnTo>
                    <a:lnTo>
                      <a:pt x="600" y="676"/>
                    </a:lnTo>
                    <a:lnTo>
                      <a:pt x="600" y="676"/>
                    </a:lnTo>
                    <a:lnTo>
                      <a:pt x="600" y="672"/>
                    </a:lnTo>
                    <a:lnTo>
                      <a:pt x="600" y="672"/>
                    </a:lnTo>
                    <a:lnTo>
                      <a:pt x="600" y="672"/>
                    </a:lnTo>
                    <a:lnTo>
                      <a:pt x="600" y="672"/>
                    </a:lnTo>
                    <a:lnTo>
                      <a:pt x="600" y="668"/>
                    </a:lnTo>
                    <a:lnTo>
                      <a:pt x="600" y="668"/>
                    </a:lnTo>
                    <a:lnTo>
                      <a:pt x="600" y="668"/>
                    </a:lnTo>
                    <a:lnTo>
                      <a:pt x="598" y="660"/>
                    </a:lnTo>
                    <a:lnTo>
                      <a:pt x="598" y="660"/>
                    </a:lnTo>
                    <a:lnTo>
                      <a:pt x="600" y="660"/>
                    </a:lnTo>
                    <a:lnTo>
                      <a:pt x="600" y="660"/>
                    </a:lnTo>
                    <a:lnTo>
                      <a:pt x="598" y="656"/>
                    </a:lnTo>
                    <a:lnTo>
                      <a:pt x="598" y="656"/>
                    </a:lnTo>
                    <a:lnTo>
                      <a:pt x="600" y="654"/>
                    </a:lnTo>
                    <a:lnTo>
                      <a:pt x="600" y="654"/>
                    </a:lnTo>
                    <a:lnTo>
                      <a:pt x="602" y="650"/>
                    </a:lnTo>
                    <a:lnTo>
                      <a:pt x="602" y="650"/>
                    </a:lnTo>
                    <a:lnTo>
                      <a:pt x="604" y="650"/>
                    </a:lnTo>
                    <a:lnTo>
                      <a:pt x="604" y="650"/>
                    </a:lnTo>
                    <a:lnTo>
                      <a:pt x="604" y="648"/>
                    </a:lnTo>
                    <a:lnTo>
                      <a:pt x="606" y="644"/>
                    </a:lnTo>
                    <a:lnTo>
                      <a:pt x="606" y="644"/>
                    </a:lnTo>
                    <a:lnTo>
                      <a:pt x="604" y="644"/>
                    </a:lnTo>
                    <a:lnTo>
                      <a:pt x="604" y="644"/>
                    </a:lnTo>
                    <a:lnTo>
                      <a:pt x="604" y="644"/>
                    </a:lnTo>
                    <a:lnTo>
                      <a:pt x="604" y="644"/>
                    </a:lnTo>
                    <a:lnTo>
                      <a:pt x="604" y="642"/>
                    </a:lnTo>
                    <a:lnTo>
                      <a:pt x="604" y="642"/>
                    </a:lnTo>
                    <a:lnTo>
                      <a:pt x="604" y="642"/>
                    </a:lnTo>
                    <a:lnTo>
                      <a:pt x="604" y="642"/>
                    </a:lnTo>
                    <a:lnTo>
                      <a:pt x="604" y="640"/>
                    </a:lnTo>
                    <a:lnTo>
                      <a:pt x="604" y="640"/>
                    </a:lnTo>
                    <a:lnTo>
                      <a:pt x="604" y="640"/>
                    </a:lnTo>
                    <a:lnTo>
                      <a:pt x="604" y="640"/>
                    </a:lnTo>
                    <a:lnTo>
                      <a:pt x="602" y="638"/>
                    </a:lnTo>
                    <a:lnTo>
                      <a:pt x="602" y="638"/>
                    </a:lnTo>
                    <a:lnTo>
                      <a:pt x="602" y="638"/>
                    </a:lnTo>
                    <a:lnTo>
                      <a:pt x="602" y="638"/>
                    </a:lnTo>
                    <a:lnTo>
                      <a:pt x="602" y="636"/>
                    </a:lnTo>
                    <a:lnTo>
                      <a:pt x="602" y="636"/>
                    </a:lnTo>
                    <a:lnTo>
                      <a:pt x="602" y="636"/>
                    </a:lnTo>
                    <a:lnTo>
                      <a:pt x="602" y="636"/>
                    </a:lnTo>
                    <a:lnTo>
                      <a:pt x="602" y="632"/>
                    </a:lnTo>
                    <a:lnTo>
                      <a:pt x="602" y="632"/>
                    </a:lnTo>
                    <a:lnTo>
                      <a:pt x="600" y="632"/>
                    </a:lnTo>
                    <a:lnTo>
                      <a:pt x="600" y="632"/>
                    </a:lnTo>
                    <a:lnTo>
                      <a:pt x="602" y="628"/>
                    </a:lnTo>
                    <a:lnTo>
                      <a:pt x="602" y="628"/>
                    </a:lnTo>
                    <a:lnTo>
                      <a:pt x="600" y="628"/>
                    </a:lnTo>
                    <a:lnTo>
                      <a:pt x="600" y="628"/>
                    </a:lnTo>
                    <a:lnTo>
                      <a:pt x="600" y="626"/>
                    </a:lnTo>
                    <a:lnTo>
                      <a:pt x="600" y="626"/>
                    </a:lnTo>
                    <a:lnTo>
                      <a:pt x="600" y="626"/>
                    </a:lnTo>
                    <a:lnTo>
                      <a:pt x="600" y="626"/>
                    </a:lnTo>
                    <a:lnTo>
                      <a:pt x="602" y="626"/>
                    </a:lnTo>
                    <a:lnTo>
                      <a:pt x="602" y="626"/>
                    </a:lnTo>
                    <a:lnTo>
                      <a:pt x="604" y="620"/>
                    </a:lnTo>
                    <a:lnTo>
                      <a:pt x="604" y="620"/>
                    </a:lnTo>
                    <a:lnTo>
                      <a:pt x="606" y="620"/>
                    </a:lnTo>
                    <a:lnTo>
                      <a:pt x="606" y="618"/>
                    </a:lnTo>
                    <a:lnTo>
                      <a:pt x="606" y="618"/>
                    </a:lnTo>
                    <a:lnTo>
                      <a:pt x="606" y="618"/>
                    </a:lnTo>
                    <a:lnTo>
                      <a:pt x="606" y="618"/>
                    </a:lnTo>
                    <a:lnTo>
                      <a:pt x="608" y="618"/>
                    </a:lnTo>
                    <a:lnTo>
                      <a:pt x="608" y="618"/>
                    </a:lnTo>
                    <a:lnTo>
                      <a:pt x="610" y="616"/>
                    </a:lnTo>
                    <a:lnTo>
                      <a:pt x="610" y="616"/>
                    </a:lnTo>
                    <a:lnTo>
                      <a:pt x="612" y="616"/>
                    </a:lnTo>
                    <a:lnTo>
                      <a:pt x="612" y="616"/>
                    </a:lnTo>
                    <a:lnTo>
                      <a:pt x="612" y="616"/>
                    </a:lnTo>
                    <a:lnTo>
                      <a:pt x="612" y="616"/>
                    </a:lnTo>
                    <a:lnTo>
                      <a:pt x="612" y="616"/>
                    </a:lnTo>
                    <a:lnTo>
                      <a:pt x="612" y="616"/>
                    </a:lnTo>
                    <a:lnTo>
                      <a:pt x="612" y="612"/>
                    </a:lnTo>
                    <a:lnTo>
                      <a:pt x="612" y="612"/>
                    </a:lnTo>
                    <a:lnTo>
                      <a:pt x="614" y="612"/>
                    </a:lnTo>
                    <a:lnTo>
                      <a:pt x="614" y="612"/>
                    </a:lnTo>
                    <a:lnTo>
                      <a:pt x="614" y="612"/>
                    </a:lnTo>
                    <a:lnTo>
                      <a:pt x="614" y="612"/>
                    </a:lnTo>
                    <a:lnTo>
                      <a:pt x="614" y="610"/>
                    </a:lnTo>
                    <a:lnTo>
                      <a:pt x="614" y="610"/>
                    </a:lnTo>
                    <a:lnTo>
                      <a:pt x="618" y="612"/>
                    </a:lnTo>
                    <a:lnTo>
                      <a:pt x="618" y="612"/>
                    </a:lnTo>
                    <a:lnTo>
                      <a:pt x="618" y="610"/>
                    </a:lnTo>
                    <a:lnTo>
                      <a:pt x="618" y="610"/>
                    </a:lnTo>
                    <a:lnTo>
                      <a:pt x="620" y="608"/>
                    </a:lnTo>
                    <a:lnTo>
                      <a:pt x="620" y="608"/>
                    </a:lnTo>
                    <a:lnTo>
                      <a:pt x="620" y="610"/>
                    </a:lnTo>
                    <a:lnTo>
                      <a:pt x="620" y="610"/>
                    </a:lnTo>
                    <a:lnTo>
                      <a:pt x="622" y="610"/>
                    </a:lnTo>
                    <a:lnTo>
                      <a:pt x="622" y="610"/>
                    </a:lnTo>
                    <a:lnTo>
                      <a:pt x="622" y="606"/>
                    </a:lnTo>
                    <a:lnTo>
                      <a:pt x="622" y="606"/>
                    </a:lnTo>
                    <a:lnTo>
                      <a:pt x="624" y="604"/>
                    </a:lnTo>
                    <a:lnTo>
                      <a:pt x="624" y="604"/>
                    </a:lnTo>
                    <a:lnTo>
                      <a:pt x="624" y="600"/>
                    </a:lnTo>
                    <a:lnTo>
                      <a:pt x="624" y="600"/>
                    </a:lnTo>
                    <a:lnTo>
                      <a:pt x="626" y="602"/>
                    </a:lnTo>
                    <a:lnTo>
                      <a:pt x="626" y="602"/>
                    </a:lnTo>
                    <a:lnTo>
                      <a:pt x="626" y="602"/>
                    </a:lnTo>
                    <a:lnTo>
                      <a:pt x="626" y="602"/>
                    </a:lnTo>
                    <a:lnTo>
                      <a:pt x="628" y="602"/>
                    </a:lnTo>
                    <a:lnTo>
                      <a:pt x="628" y="602"/>
                    </a:lnTo>
                    <a:lnTo>
                      <a:pt x="628" y="602"/>
                    </a:lnTo>
                    <a:lnTo>
                      <a:pt x="628" y="602"/>
                    </a:lnTo>
                    <a:lnTo>
                      <a:pt x="630" y="602"/>
                    </a:lnTo>
                    <a:lnTo>
                      <a:pt x="630" y="602"/>
                    </a:lnTo>
                    <a:lnTo>
                      <a:pt x="630" y="602"/>
                    </a:lnTo>
                    <a:lnTo>
                      <a:pt x="630" y="602"/>
                    </a:lnTo>
                    <a:lnTo>
                      <a:pt x="634" y="600"/>
                    </a:lnTo>
                    <a:lnTo>
                      <a:pt x="634" y="600"/>
                    </a:lnTo>
                    <a:lnTo>
                      <a:pt x="634" y="598"/>
                    </a:lnTo>
                    <a:lnTo>
                      <a:pt x="634" y="598"/>
                    </a:lnTo>
                    <a:lnTo>
                      <a:pt x="636" y="600"/>
                    </a:lnTo>
                    <a:lnTo>
                      <a:pt x="636" y="600"/>
                    </a:lnTo>
                    <a:lnTo>
                      <a:pt x="638" y="600"/>
                    </a:lnTo>
                    <a:lnTo>
                      <a:pt x="638" y="598"/>
                    </a:lnTo>
                    <a:lnTo>
                      <a:pt x="638" y="598"/>
                    </a:lnTo>
                    <a:lnTo>
                      <a:pt x="640" y="598"/>
                    </a:lnTo>
                    <a:lnTo>
                      <a:pt x="640" y="598"/>
                    </a:lnTo>
                    <a:lnTo>
                      <a:pt x="640" y="600"/>
                    </a:lnTo>
                    <a:lnTo>
                      <a:pt x="640" y="600"/>
                    </a:lnTo>
                    <a:lnTo>
                      <a:pt x="644" y="600"/>
                    </a:lnTo>
                    <a:lnTo>
                      <a:pt x="644" y="600"/>
                    </a:lnTo>
                    <a:lnTo>
                      <a:pt x="644" y="600"/>
                    </a:lnTo>
                    <a:lnTo>
                      <a:pt x="644" y="600"/>
                    </a:lnTo>
                    <a:lnTo>
                      <a:pt x="650" y="598"/>
                    </a:lnTo>
                    <a:lnTo>
                      <a:pt x="650" y="598"/>
                    </a:lnTo>
                    <a:lnTo>
                      <a:pt x="650" y="602"/>
                    </a:lnTo>
                    <a:lnTo>
                      <a:pt x="650" y="602"/>
                    </a:lnTo>
                    <a:lnTo>
                      <a:pt x="652" y="604"/>
                    </a:lnTo>
                    <a:lnTo>
                      <a:pt x="652" y="604"/>
                    </a:lnTo>
                    <a:lnTo>
                      <a:pt x="654" y="602"/>
                    </a:lnTo>
                    <a:lnTo>
                      <a:pt x="656" y="602"/>
                    </a:lnTo>
                    <a:lnTo>
                      <a:pt x="656" y="602"/>
                    </a:lnTo>
                    <a:lnTo>
                      <a:pt x="656" y="602"/>
                    </a:lnTo>
                    <a:lnTo>
                      <a:pt x="656" y="602"/>
                    </a:lnTo>
                    <a:lnTo>
                      <a:pt x="654" y="602"/>
                    </a:lnTo>
                    <a:lnTo>
                      <a:pt x="654" y="602"/>
                    </a:lnTo>
                    <a:lnTo>
                      <a:pt x="654" y="604"/>
                    </a:lnTo>
                    <a:lnTo>
                      <a:pt x="654" y="604"/>
                    </a:lnTo>
                    <a:lnTo>
                      <a:pt x="654" y="606"/>
                    </a:lnTo>
                    <a:lnTo>
                      <a:pt x="654" y="606"/>
                    </a:lnTo>
                    <a:lnTo>
                      <a:pt x="654" y="606"/>
                    </a:lnTo>
                    <a:lnTo>
                      <a:pt x="654" y="606"/>
                    </a:lnTo>
                    <a:lnTo>
                      <a:pt x="658" y="608"/>
                    </a:lnTo>
                    <a:lnTo>
                      <a:pt x="660" y="608"/>
                    </a:lnTo>
                    <a:lnTo>
                      <a:pt x="660" y="608"/>
                    </a:lnTo>
                    <a:lnTo>
                      <a:pt x="660" y="606"/>
                    </a:lnTo>
                    <a:lnTo>
                      <a:pt x="660" y="606"/>
                    </a:lnTo>
                    <a:lnTo>
                      <a:pt x="664" y="606"/>
                    </a:lnTo>
                    <a:lnTo>
                      <a:pt x="664" y="606"/>
                    </a:lnTo>
                    <a:lnTo>
                      <a:pt x="662" y="604"/>
                    </a:lnTo>
                    <a:lnTo>
                      <a:pt x="662" y="604"/>
                    </a:lnTo>
                    <a:lnTo>
                      <a:pt x="662" y="602"/>
                    </a:lnTo>
                    <a:lnTo>
                      <a:pt x="664" y="600"/>
                    </a:lnTo>
                    <a:lnTo>
                      <a:pt x="664" y="600"/>
                    </a:lnTo>
                    <a:lnTo>
                      <a:pt x="664" y="600"/>
                    </a:lnTo>
                    <a:lnTo>
                      <a:pt x="664" y="600"/>
                    </a:lnTo>
                    <a:lnTo>
                      <a:pt x="670" y="602"/>
                    </a:lnTo>
                    <a:lnTo>
                      <a:pt x="670" y="602"/>
                    </a:lnTo>
                    <a:lnTo>
                      <a:pt x="670" y="604"/>
                    </a:lnTo>
                    <a:lnTo>
                      <a:pt x="670" y="604"/>
                    </a:lnTo>
                    <a:lnTo>
                      <a:pt x="670" y="606"/>
                    </a:lnTo>
                    <a:lnTo>
                      <a:pt x="670" y="606"/>
                    </a:lnTo>
                    <a:lnTo>
                      <a:pt x="674" y="606"/>
                    </a:lnTo>
                    <a:lnTo>
                      <a:pt x="674" y="606"/>
                    </a:lnTo>
                    <a:lnTo>
                      <a:pt x="674" y="608"/>
                    </a:lnTo>
                    <a:lnTo>
                      <a:pt x="674" y="608"/>
                    </a:lnTo>
                    <a:lnTo>
                      <a:pt x="676" y="608"/>
                    </a:lnTo>
                    <a:lnTo>
                      <a:pt x="676" y="608"/>
                    </a:lnTo>
                    <a:lnTo>
                      <a:pt x="676" y="608"/>
                    </a:lnTo>
                    <a:lnTo>
                      <a:pt x="676" y="608"/>
                    </a:lnTo>
                    <a:lnTo>
                      <a:pt x="676" y="604"/>
                    </a:lnTo>
                    <a:lnTo>
                      <a:pt x="676" y="604"/>
                    </a:lnTo>
                    <a:lnTo>
                      <a:pt x="672" y="604"/>
                    </a:lnTo>
                    <a:lnTo>
                      <a:pt x="672" y="604"/>
                    </a:lnTo>
                    <a:lnTo>
                      <a:pt x="674" y="602"/>
                    </a:lnTo>
                    <a:lnTo>
                      <a:pt x="676" y="600"/>
                    </a:lnTo>
                    <a:lnTo>
                      <a:pt x="676" y="600"/>
                    </a:lnTo>
                    <a:lnTo>
                      <a:pt x="674" y="598"/>
                    </a:lnTo>
                    <a:lnTo>
                      <a:pt x="674" y="598"/>
                    </a:lnTo>
                    <a:lnTo>
                      <a:pt x="674" y="598"/>
                    </a:lnTo>
                    <a:lnTo>
                      <a:pt x="674" y="598"/>
                    </a:lnTo>
                    <a:lnTo>
                      <a:pt x="674" y="598"/>
                    </a:lnTo>
                    <a:lnTo>
                      <a:pt x="674" y="598"/>
                    </a:lnTo>
                    <a:lnTo>
                      <a:pt x="674" y="598"/>
                    </a:lnTo>
                    <a:lnTo>
                      <a:pt x="672" y="598"/>
                    </a:lnTo>
                    <a:lnTo>
                      <a:pt x="672" y="598"/>
                    </a:lnTo>
                    <a:lnTo>
                      <a:pt x="672" y="598"/>
                    </a:lnTo>
                    <a:lnTo>
                      <a:pt x="672" y="598"/>
                    </a:lnTo>
                    <a:lnTo>
                      <a:pt x="672" y="596"/>
                    </a:lnTo>
                    <a:lnTo>
                      <a:pt x="672" y="596"/>
                    </a:lnTo>
                    <a:lnTo>
                      <a:pt x="668" y="596"/>
                    </a:lnTo>
                    <a:lnTo>
                      <a:pt x="668" y="596"/>
                    </a:lnTo>
                    <a:lnTo>
                      <a:pt x="668" y="596"/>
                    </a:lnTo>
                    <a:lnTo>
                      <a:pt x="668" y="596"/>
                    </a:lnTo>
                    <a:lnTo>
                      <a:pt x="666" y="594"/>
                    </a:lnTo>
                    <a:lnTo>
                      <a:pt x="666" y="594"/>
                    </a:lnTo>
                    <a:lnTo>
                      <a:pt x="666" y="594"/>
                    </a:lnTo>
                    <a:lnTo>
                      <a:pt x="666" y="594"/>
                    </a:lnTo>
                    <a:lnTo>
                      <a:pt x="672" y="594"/>
                    </a:lnTo>
                    <a:lnTo>
                      <a:pt x="672" y="594"/>
                    </a:lnTo>
                    <a:lnTo>
                      <a:pt x="674" y="592"/>
                    </a:lnTo>
                    <a:lnTo>
                      <a:pt x="674" y="592"/>
                    </a:lnTo>
                    <a:lnTo>
                      <a:pt x="678" y="590"/>
                    </a:lnTo>
                    <a:lnTo>
                      <a:pt x="678" y="590"/>
                    </a:lnTo>
                    <a:lnTo>
                      <a:pt x="678" y="592"/>
                    </a:lnTo>
                    <a:lnTo>
                      <a:pt x="678" y="592"/>
                    </a:lnTo>
                    <a:lnTo>
                      <a:pt x="680" y="592"/>
                    </a:lnTo>
                    <a:lnTo>
                      <a:pt x="680" y="592"/>
                    </a:lnTo>
                    <a:lnTo>
                      <a:pt x="680" y="592"/>
                    </a:lnTo>
                    <a:lnTo>
                      <a:pt x="680" y="592"/>
                    </a:lnTo>
                    <a:lnTo>
                      <a:pt x="682" y="592"/>
                    </a:lnTo>
                    <a:lnTo>
                      <a:pt x="682" y="592"/>
                    </a:lnTo>
                    <a:lnTo>
                      <a:pt x="682" y="594"/>
                    </a:lnTo>
                    <a:lnTo>
                      <a:pt x="682" y="594"/>
                    </a:lnTo>
                    <a:lnTo>
                      <a:pt x="684" y="592"/>
                    </a:lnTo>
                    <a:lnTo>
                      <a:pt x="684" y="592"/>
                    </a:lnTo>
                    <a:lnTo>
                      <a:pt x="684" y="590"/>
                    </a:lnTo>
                    <a:lnTo>
                      <a:pt x="684" y="590"/>
                    </a:lnTo>
                    <a:lnTo>
                      <a:pt x="686" y="590"/>
                    </a:lnTo>
                    <a:lnTo>
                      <a:pt x="686" y="590"/>
                    </a:lnTo>
                    <a:lnTo>
                      <a:pt x="686" y="594"/>
                    </a:lnTo>
                    <a:lnTo>
                      <a:pt x="686" y="594"/>
                    </a:lnTo>
                    <a:lnTo>
                      <a:pt x="690" y="594"/>
                    </a:lnTo>
                    <a:lnTo>
                      <a:pt x="690" y="594"/>
                    </a:lnTo>
                    <a:lnTo>
                      <a:pt x="690" y="592"/>
                    </a:lnTo>
                    <a:lnTo>
                      <a:pt x="690" y="592"/>
                    </a:lnTo>
                    <a:lnTo>
                      <a:pt x="692" y="592"/>
                    </a:lnTo>
                    <a:lnTo>
                      <a:pt x="692" y="592"/>
                    </a:lnTo>
                    <a:lnTo>
                      <a:pt x="692" y="590"/>
                    </a:lnTo>
                    <a:lnTo>
                      <a:pt x="692" y="590"/>
                    </a:lnTo>
                    <a:lnTo>
                      <a:pt x="692" y="590"/>
                    </a:lnTo>
                    <a:lnTo>
                      <a:pt x="692" y="590"/>
                    </a:lnTo>
                    <a:lnTo>
                      <a:pt x="694" y="592"/>
                    </a:lnTo>
                    <a:lnTo>
                      <a:pt x="694" y="592"/>
                    </a:lnTo>
                    <a:lnTo>
                      <a:pt x="696" y="592"/>
                    </a:lnTo>
                    <a:lnTo>
                      <a:pt x="696" y="590"/>
                    </a:lnTo>
                    <a:lnTo>
                      <a:pt x="696" y="590"/>
                    </a:lnTo>
                    <a:lnTo>
                      <a:pt x="700" y="592"/>
                    </a:lnTo>
                    <a:lnTo>
                      <a:pt x="700" y="592"/>
                    </a:lnTo>
                    <a:lnTo>
                      <a:pt x="700" y="592"/>
                    </a:lnTo>
                    <a:lnTo>
                      <a:pt x="700" y="592"/>
                    </a:lnTo>
                    <a:lnTo>
                      <a:pt x="702" y="596"/>
                    </a:lnTo>
                    <a:lnTo>
                      <a:pt x="704" y="596"/>
                    </a:lnTo>
                    <a:lnTo>
                      <a:pt x="704" y="596"/>
                    </a:lnTo>
                    <a:lnTo>
                      <a:pt x="706" y="596"/>
                    </a:lnTo>
                    <a:lnTo>
                      <a:pt x="706" y="596"/>
                    </a:lnTo>
                    <a:lnTo>
                      <a:pt x="708" y="600"/>
                    </a:lnTo>
                    <a:lnTo>
                      <a:pt x="708" y="600"/>
                    </a:lnTo>
                    <a:lnTo>
                      <a:pt x="710" y="600"/>
                    </a:lnTo>
                    <a:lnTo>
                      <a:pt x="710" y="600"/>
                    </a:lnTo>
                    <a:lnTo>
                      <a:pt x="710" y="602"/>
                    </a:lnTo>
                    <a:lnTo>
                      <a:pt x="710" y="602"/>
                    </a:lnTo>
                    <a:lnTo>
                      <a:pt x="714" y="600"/>
                    </a:lnTo>
                    <a:lnTo>
                      <a:pt x="714" y="600"/>
                    </a:lnTo>
                    <a:lnTo>
                      <a:pt x="714" y="602"/>
                    </a:lnTo>
                    <a:lnTo>
                      <a:pt x="714" y="602"/>
                    </a:lnTo>
                    <a:lnTo>
                      <a:pt x="716" y="600"/>
                    </a:lnTo>
                    <a:lnTo>
                      <a:pt x="718" y="598"/>
                    </a:lnTo>
                    <a:lnTo>
                      <a:pt x="718" y="598"/>
                    </a:lnTo>
                    <a:lnTo>
                      <a:pt x="722" y="598"/>
                    </a:lnTo>
                    <a:lnTo>
                      <a:pt x="724" y="600"/>
                    </a:lnTo>
                    <a:lnTo>
                      <a:pt x="724" y="604"/>
                    </a:lnTo>
                    <a:lnTo>
                      <a:pt x="724" y="604"/>
                    </a:lnTo>
                    <a:lnTo>
                      <a:pt x="726" y="604"/>
                    </a:lnTo>
                    <a:lnTo>
                      <a:pt x="726" y="604"/>
                    </a:lnTo>
                    <a:lnTo>
                      <a:pt x="726" y="606"/>
                    </a:lnTo>
                    <a:lnTo>
                      <a:pt x="726" y="606"/>
                    </a:lnTo>
                    <a:lnTo>
                      <a:pt x="728" y="606"/>
                    </a:lnTo>
                    <a:lnTo>
                      <a:pt x="728" y="606"/>
                    </a:lnTo>
                    <a:lnTo>
                      <a:pt x="730" y="616"/>
                    </a:lnTo>
                    <a:lnTo>
                      <a:pt x="730" y="616"/>
                    </a:lnTo>
                    <a:lnTo>
                      <a:pt x="728" y="616"/>
                    </a:lnTo>
                    <a:lnTo>
                      <a:pt x="728" y="616"/>
                    </a:lnTo>
                    <a:lnTo>
                      <a:pt x="728" y="620"/>
                    </a:lnTo>
                    <a:lnTo>
                      <a:pt x="728" y="624"/>
                    </a:lnTo>
                    <a:lnTo>
                      <a:pt x="728" y="624"/>
                    </a:lnTo>
                    <a:lnTo>
                      <a:pt x="730" y="624"/>
                    </a:lnTo>
                    <a:lnTo>
                      <a:pt x="730" y="624"/>
                    </a:lnTo>
                    <a:lnTo>
                      <a:pt x="730" y="624"/>
                    </a:lnTo>
                    <a:lnTo>
                      <a:pt x="730" y="624"/>
                    </a:lnTo>
                    <a:lnTo>
                      <a:pt x="732" y="620"/>
                    </a:lnTo>
                    <a:lnTo>
                      <a:pt x="732" y="620"/>
                    </a:lnTo>
                    <a:lnTo>
                      <a:pt x="734" y="620"/>
                    </a:lnTo>
                    <a:lnTo>
                      <a:pt x="734" y="620"/>
                    </a:lnTo>
                    <a:lnTo>
                      <a:pt x="734" y="624"/>
                    </a:lnTo>
                    <a:lnTo>
                      <a:pt x="732" y="626"/>
                    </a:lnTo>
                    <a:lnTo>
                      <a:pt x="732" y="626"/>
                    </a:lnTo>
                    <a:lnTo>
                      <a:pt x="732" y="630"/>
                    </a:lnTo>
                    <a:lnTo>
                      <a:pt x="734" y="632"/>
                    </a:lnTo>
                    <a:lnTo>
                      <a:pt x="734" y="632"/>
                    </a:lnTo>
                    <a:lnTo>
                      <a:pt x="734" y="634"/>
                    </a:lnTo>
                    <a:lnTo>
                      <a:pt x="734" y="634"/>
                    </a:lnTo>
                    <a:lnTo>
                      <a:pt x="734" y="634"/>
                    </a:lnTo>
                    <a:lnTo>
                      <a:pt x="736" y="634"/>
                    </a:lnTo>
                    <a:lnTo>
                      <a:pt x="736" y="634"/>
                    </a:lnTo>
                    <a:lnTo>
                      <a:pt x="736" y="634"/>
                    </a:lnTo>
                    <a:lnTo>
                      <a:pt x="736" y="634"/>
                    </a:lnTo>
                    <a:lnTo>
                      <a:pt x="736" y="638"/>
                    </a:lnTo>
                    <a:lnTo>
                      <a:pt x="736" y="638"/>
                    </a:lnTo>
                    <a:lnTo>
                      <a:pt x="738" y="638"/>
                    </a:lnTo>
                    <a:lnTo>
                      <a:pt x="738" y="638"/>
                    </a:lnTo>
                    <a:lnTo>
                      <a:pt x="738" y="638"/>
                    </a:lnTo>
                    <a:lnTo>
                      <a:pt x="738" y="638"/>
                    </a:lnTo>
                    <a:lnTo>
                      <a:pt x="738" y="638"/>
                    </a:lnTo>
                    <a:lnTo>
                      <a:pt x="738" y="638"/>
                    </a:lnTo>
                    <a:lnTo>
                      <a:pt x="738" y="642"/>
                    </a:lnTo>
                    <a:lnTo>
                      <a:pt x="738" y="642"/>
                    </a:lnTo>
                    <a:lnTo>
                      <a:pt x="740" y="644"/>
                    </a:lnTo>
                    <a:lnTo>
                      <a:pt x="740" y="644"/>
                    </a:lnTo>
                    <a:lnTo>
                      <a:pt x="742" y="648"/>
                    </a:lnTo>
                    <a:lnTo>
                      <a:pt x="742" y="648"/>
                    </a:lnTo>
                    <a:lnTo>
                      <a:pt x="744" y="648"/>
                    </a:lnTo>
                    <a:lnTo>
                      <a:pt x="744" y="648"/>
                    </a:lnTo>
                    <a:lnTo>
                      <a:pt x="746" y="650"/>
                    </a:lnTo>
                    <a:lnTo>
                      <a:pt x="746" y="650"/>
                    </a:lnTo>
                    <a:lnTo>
                      <a:pt x="746" y="652"/>
                    </a:lnTo>
                    <a:lnTo>
                      <a:pt x="746" y="652"/>
                    </a:lnTo>
                    <a:lnTo>
                      <a:pt x="748" y="652"/>
                    </a:lnTo>
                    <a:lnTo>
                      <a:pt x="748" y="652"/>
                    </a:lnTo>
                    <a:lnTo>
                      <a:pt x="748" y="648"/>
                    </a:lnTo>
                    <a:lnTo>
                      <a:pt x="748" y="648"/>
                    </a:lnTo>
                    <a:lnTo>
                      <a:pt x="748" y="648"/>
                    </a:lnTo>
                    <a:lnTo>
                      <a:pt x="748" y="648"/>
                    </a:lnTo>
                    <a:lnTo>
                      <a:pt x="748" y="648"/>
                    </a:lnTo>
                    <a:lnTo>
                      <a:pt x="748" y="648"/>
                    </a:lnTo>
                    <a:lnTo>
                      <a:pt x="748" y="646"/>
                    </a:lnTo>
                    <a:lnTo>
                      <a:pt x="748" y="646"/>
                    </a:lnTo>
                    <a:lnTo>
                      <a:pt x="750" y="646"/>
                    </a:lnTo>
                    <a:lnTo>
                      <a:pt x="750" y="646"/>
                    </a:lnTo>
                    <a:lnTo>
                      <a:pt x="750" y="644"/>
                    </a:lnTo>
                    <a:lnTo>
                      <a:pt x="750" y="644"/>
                    </a:lnTo>
                    <a:lnTo>
                      <a:pt x="750" y="644"/>
                    </a:lnTo>
                    <a:lnTo>
                      <a:pt x="750" y="644"/>
                    </a:lnTo>
                    <a:lnTo>
                      <a:pt x="750" y="638"/>
                    </a:lnTo>
                    <a:lnTo>
                      <a:pt x="750" y="638"/>
                    </a:lnTo>
                    <a:lnTo>
                      <a:pt x="750" y="638"/>
                    </a:lnTo>
                    <a:lnTo>
                      <a:pt x="750" y="638"/>
                    </a:lnTo>
                    <a:lnTo>
                      <a:pt x="750" y="636"/>
                    </a:lnTo>
                    <a:lnTo>
                      <a:pt x="750" y="636"/>
                    </a:lnTo>
                    <a:lnTo>
                      <a:pt x="752" y="636"/>
                    </a:lnTo>
                    <a:lnTo>
                      <a:pt x="752" y="636"/>
                    </a:lnTo>
                    <a:lnTo>
                      <a:pt x="752" y="634"/>
                    </a:lnTo>
                    <a:lnTo>
                      <a:pt x="752" y="634"/>
                    </a:lnTo>
                    <a:lnTo>
                      <a:pt x="750" y="634"/>
                    </a:lnTo>
                    <a:lnTo>
                      <a:pt x="750" y="634"/>
                    </a:lnTo>
                    <a:lnTo>
                      <a:pt x="750" y="630"/>
                    </a:lnTo>
                    <a:lnTo>
                      <a:pt x="750" y="630"/>
                    </a:lnTo>
                    <a:lnTo>
                      <a:pt x="750" y="630"/>
                    </a:lnTo>
                    <a:lnTo>
                      <a:pt x="750" y="630"/>
                    </a:lnTo>
                    <a:lnTo>
                      <a:pt x="748" y="624"/>
                    </a:lnTo>
                    <a:lnTo>
                      <a:pt x="748" y="624"/>
                    </a:lnTo>
                    <a:lnTo>
                      <a:pt x="748" y="622"/>
                    </a:lnTo>
                    <a:lnTo>
                      <a:pt x="748" y="622"/>
                    </a:lnTo>
                    <a:lnTo>
                      <a:pt x="748" y="620"/>
                    </a:lnTo>
                    <a:lnTo>
                      <a:pt x="748" y="620"/>
                    </a:lnTo>
                    <a:lnTo>
                      <a:pt x="746" y="620"/>
                    </a:lnTo>
                    <a:lnTo>
                      <a:pt x="746" y="620"/>
                    </a:lnTo>
                    <a:lnTo>
                      <a:pt x="748" y="616"/>
                    </a:lnTo>
                    <a:lnTo>
                      <a:pt x="748" y="616"/>
                    </a:lnTo>
                    <a:lnTo>
                      <a:pt x="746" y="616"/>
                    </a:lnTo>
                    <a:lnTo>
                      <a:pt x="746" y="616"/>
                    </a:lnTo>
                    <a:lnTo>
                      <a:pt x="746" y="616"/>
                    </a:lnTo>
                    <a:lnTo>
                      <a:pt x="746" y="616"/>
                    </a:lnTo>
                    <a:lnTo>
                      <a:pt x="744" y="614"/>
                    </a:lnTo>
                    <a:lnTo>
                      <a:pt x="744" y="614"/>
                    </a:lnTo>
                    <a:lnTo>
                      <a:pt x="746" y="610"/>
                    </a:lnTo>
                    <a:lnTo>
                      <a:pt x="746" y="610"/>
                    </a:lnTo>
                    <a:lnTo>
                      <a:pt x="744" y="610"/>
                    </a:lnTo>
                    <a:lnTo>
                      <a:pt x="744" y="610"/>
                    </a:lnTo>
                    <a:lnTo>
                      <a:pt x="744" y="608"/>
                    </a:lnTo>
                    <a:lnTo>
                      <a:pt x="744" y="608"/>
                    </a:lnTo>
                    <a:lnTo>
                      <a:pt x="744" y="608"/>
                    </a:lnTo>
                    <a:lnTo>
                      <a:pt x="744" y="608"/>
                    </a:lnTo>
                    <a:lnTo>
                      <a:pt x="744" y="608"/>
                    </a:lnTo>
                    <a:lnTo>
                      <a:pt x="744" y="608"/>
                    </a:lnTo>
                    <a:lnTo>
                      <a:pt x="744" y="608"/>
                    </a:lnTo>
                    <a:lnTo>
                      <a:pt x="744" y="608"/>
                    </a:lnTo>
                    <a:lnTo>
                      <a:pt x="742" y="604"/>
                    </a:lnTo>
                    <a:lnTo>
                      <a:pt x="742" y="604"/>
                    </a:lnTo>
                    <a:lnTo>
                      <a:pt x="742" y="604"/>
                    </a:lnTo>
                    <a:lnTo>
                      <a:pt x="742" y="604"/>
                    </a:lnTo>
                    <a:lnTo>
                      <a:pt x="742" y="598"/>
                    </a:lnTo>
                    <a:lnTo>
                      <a:pt x="742" y="598"/>
                    </a:lnTo>
                    <a:lnTo>
                      <a:pt x="742" y="598"/>
                    </a:lnTo>
                    <a:lnTo>
                      <a:pt x="742" y="598"/>
                    </a:lnTo>
                    <a:lnTo>
                      <a:pt x="742" y="596"/>
                    </a:lnTo>
                    <a:lnTo>
                      <a:pt x="742" y="596"/>
                    </a:lnTo>
                    <a:lnTo>
                      <a:pt x="740" y="596"/>
                    </a:lnTo>
                    <a:lnTo>
                      <a:pt x="740" y="596"/>
                    </a:lnTo>
                    <a:lnTo>
                      <a:pt x="740" y="594"/>
                    </a:lnTo>
                    <a:lnTo>
                      <a:pt x="738" y="592"/>
                    </a:lnTo>
                    <a:lnTo>
                      <a:pt x="738" y="592"/>
                    </a:lnTo>
                    <a:lnTo>
                      <a:pt x="740" y="592"/>
                    </a:lnTo>
                    <a:lnTo>
                      <a:pt x="740" y="592"/>
                    </a:lnTo>
                    <a:lnTo>
                      <a:pt x="742" y="590"/>
                    </a:lnTo>
                    <a:lnTo>
                      <a:pt x="742" y="590"/>
                    </a:lnTo>
                    <a:lnTo>
                      <a:pt x="740" y="586"/>
                    </a:lnTo>
                    <a:lnTo>
                      <a:pt x="740" y="586"/>
                    </a:lnTo>
                    <a:lnTo>
                      <a:pt x="742" y="586"/>
                    </a:lnTo>
                    <a:lnTo>
                      <a:pt x="742" y="586"/>
                    </a:lnTo>
                    <a:lnTo>
                      <a:pt x="744" y="580"/>
                    </a:lnTo>
                    <a:lnTo>
                      <a:pt x="744" y="580"/>
                    </a:lnTo>
                    <a:lnTo>
                      <a:pt x="744" y="580"/>
                    </a:lnTo>
                    <a:lnTo>
                      <a:pt x="744" y="580"/>
                    </a:lnTo>
                    <a:lnTo>
                      <a:pt x="744" y="578"/>
                    </a:lnTo>
                    <a:lnTo>
                      <a:pt x="744" y="578"/>
                    </a:lnTo>
                    <a:lnTo>
                      <a:pt x="746" y="576"/>
                    </a:lnTo>
                    <a:lnTo>
                      <a:pt x="746" y="576"/>
                    </a:lnTo>
                    <a:lnTo>
                      <a:pt x="746" y="572"/>
                    </a:lnTo>
                    <a:lnTo>
                      <a:pt x="746" y="572"/>
                    </a:lnTo>
                    <a:lnTo>
                      <a:pt x="748" y="572"/>
                    </a:lnTo>
                    <a:lnTo>
                      <a:pt x="750" y="568"/>
                    </a:lnTo>
                    <a:lnTo>
                      <a:pt x="750" y="568"/>
                    </a:lnTo>
                    <a:lnTo>
                      <a:pt x="752" y="568"/>
                    </a:lnTo>
                    <a:lnTo>
                      <a:pt x="752" y="568"/>
                    </a:lnTo>
                    <a:lnTo>
                      <a:pt x="756" y="566"/>
                    </a:lnTo>
                    <a:lnTo>
                      <a:pt x="756" y="566"/>
                    </a:lnTo>
                    <a:lnTo>
                      <a:pt x="756" y="564"/>
                    </a:lnTo>
                    <a:lnTo>
                      <a:pt x="756" y="564"/>
                    </a:lnTo>
                    <a:lnTo>
                      <a:pt x="758" y="564"/>
                    </a:lnTo>
                    <a:lnTo>
                      <a:pt x="758" y="564"/>
                    </a:lnTo>
                    <a:lnTo>
                      <a:pt x="760" y="558"/>
                    </a:lnTo>
                    <a:lnTo>
                      <a:pt x="760" y="558"/>
                    </a:lnTo>
                    <a:lnTo>
                      <a:pt x="762" y="558"/>
                    </a:lnTo>
                    <a:lnTo>
                      <a:pt x="762" y="558"/>
                    </a:lnTo>
                    <a:lnTo>
                      <a:pt x="768" y="556"/>
                    </a:lnTo>
                    <a:lnTo>
                      <a:pt x="768" y="556"/>
                    </a:lnTo>
                    <a:lnTo>
                      <a:pt x="770" y="556"/>
                    </a:lnTo>
                    <a:lnTo>
                      <a:pt x="770" y="556"/>
                    </a:lnTo>
                    <a:lnTo>
                      <a:pt x="770" y="554"/>
                    </a:lnTo>
                    <a:lnTo>
                      <a:pt x="770" y="554"/>
                    </a:lnTo>
                    <a:lnTo>
                      <a:pt x="770" y="554"/>
                    </a:lnTo>
                    <a:lnTo>
                      <a:pt x="772" y="552"/>
                    </a:lnTo>
                    <a:lnTo>
                      <a:pt x="772" y="552"/>
                    </a:lnTo>
                    <a:lnTo>
                      <a:pt x="774" y="550"/>
                    </a:lnTo>
                    <a:lnTo>
                      <a:pt x="774" y="548"/>
                    </a:lnTo>
                    <a:lnTo>
                      <a:pt x="774" y="548"/>
                    </a:lnTo>
                    <a:lnTo>
                      <a:pt x="778" y="546"/>
                    </a:lnTo>
                    <a:lnTo>
                      <a:pt x="778" y="546"/>
                    </a:lnTo>
                    <a:lnTo>
                      <a:pt x="778" y="546"/>
                    </a:lnTo>
                    <a:lnTo>
                      <a:pt x="778" y="546"/>
                    </a:lnTo>
                    <a:lnTo>
                      <a:pt x="776" y="542"/>
                    </a:lnTo>
                    <a:lnTo>
                      <a:pt x="776" y="542"/>
                    </a:lnTo>
                    <a:lnTo>
                      <a:pt x="780" y="542"/>
                    </a:lnTo>
                    <a:lnTo>
                      <a:pt x="780" y="542"/>
                    </a:lnTo>
                    <a:lnTo>
                      <a:pt x="780" y="540"/>
                    </a:lnTo>
                    <a:lnTo>
                      <a:pt x="780" y="540"/>
                    </a:lnTo>
                    <a:lnTo>
                      <a:pt x="780" y="540"/>
                    </a:lnTo>
                    <a:lnTo>
                      <a:pt x="780" y="540"/>
                    </a:lnTo>
                    <a:lnTo>
                      <a:pt x="780" y="538"/>
                    </a:lnTo>
                    <a:lnTo>
                      <a:pt x="778" y="536"/>
                    </a:lnTo>
                    <a:lnTo>
                      <a:pt x="778" y="536"/>
                    </a:lnTo>
                    <a:lnTo>
                      <a:pt x="778" y="536"/>
                    </a:lnTo>
                    <a:lnTo>
                      <a:pt x="778" y="536"/>
                    </a:lnTo>
                    <a:lnTo>
                      <a:pt x="782" y="536"/>
                    </a:lnTo>
                    <a:lnTo>
                      <a:pt x="782" y="536"/>
                    </a:lnTo>
                    <a:lnTo>
                      <a:pt x="782" y="538"/>
                    </a:lnTo>
                    <a:lnTo>
                      <a:pt x="782" y="538"/>
                    </a:lnTo>
                    <a:lnTo>
                      <a:pt x="784" y="538"/>
                    </a:lnTo>
                    <a:lnTo>
                      <a:pt x="784" y="538"/>
                    </a:lnTo>
                    <a:lnTo>
                      <a:pt x="784" y="538"/>
                    </a:lnTo>
                    <a:lnTo>
                      <a:pt x="784" y="538"/>
                    </a:lnTo>
                    <a:lnTo>
                      <a:pt x="788" y="536"/>
                    </a:lnTo>
                    <a:lnTo>
                      <a:pt x="788" y="536"/>
                    </a:lnTo>
                    <a:lnTo>
                      <a:pt x="788" y="536"/>
                    </a:lnTo>
                    <a:lnTo>
                      <a:pt x="788" y="536"/>
                    </a:lnTo>
                    <a:lnTo>
                      <a:pt x="788" y="536"/>
                    </a:lnTo>
                    <a:lnTo>
                      <a:pt x="788" y="536"/>
                    </a:lnTo>
                    <a:lnTo>
                      <a:pt x="786" y="536"/>
                    </a:lnTo>
                    <a:lnTo>
                      <a:pt x="786" y="536"/>
                    </a:lnTo>
                    <a:lnTo>
                      <a:pt x="786" y="534"/>
                    </a:lnTo>
                    <a:lnTo>
                      <a:pt x="786" y="534"/>
                    </a:lnTo>
                    <a:lnTo>
                      <a:pt x="786" y="532"/>
                    </a:lnTo>
                    <a:lnTo>
                      <a:pt x="786" y="532"/>
                    </a:lnTo>
                    <a:lnTo>
                      <a:pt x="780" y="532"/>
                    </a:lnTo>
                    <a:lnTo>
                      <a:pt x="780" y="532"/>
                    </a:lnTo>
                    <a:lnTo>
                      <a:pt x="780" y="530"/>
                    </a:lnTo>
                    <a:lnTo>
                      <a:pt x="780" y="530"/>
                    </a:lnTo>
                    <a:lnTo>
                      <a:pt x="786" y="528"/>
                    </a:lnTo>
                    <a:lnTo>
                      <a:pt x="786" y="528"/>
                    </a:lnTo>
                    <a:lnTo>
                      <a:pt x="786" y="528"/>
                    </a:lnTo>
                    <a:lnTo>
                      <a:pt x="786" y="528"/>
                    </a:lnTo>
                    <a:lnTo>
                      <a:pt x="786" y="526"/>
                    </a:lnTo>
                    <a:lnTo>
                      <a:pt x="786" y="526"/>
                    </a:lnTo>
                    <a:lnTo>
                      <a:pt x="784" y="526"/>
                    </a:lnTo>
                    <a:lnTo>
                      <a:pt x="784" y="526"/>
                    </a:lnTo>
                    <a:lnTo>
                      <a:pt x="786" y="522"/>
                    </a:lnTo>
                    <a:lnTo>
                      <a:pt x="786" y="522"/>
                    </a:lnTo>
                    <a:lnTo>
                      <a:pt x="780" y="520"/>
                    </a:lnTo>
                    <a:lnTo>
                      <a:pt x="780" y="520"/>
                    </a:lnTo>
                    <a:lnTo>
                      <a:pt x="780" y="518"/>
                    </a:lnTo>
                    <a:lnTo>
                      <a:pt x="780" y="518"/>
                    </a:lnTo>
                    <a:lnTo>
                      <a:pt x="778" y="516"/>
                    </a:lnTo>
                    <a:lnTo>
                      <a:pt x="778" y="516"/>
                    </a:lnTo>
                    <a:lnTo>
                      <a:pt x="778" y="516"/>
                    </a:lnTo>
                    <a:lnTo>
                      <a:pt x="778" y="516"/>
                    </a:lnTo>
                    <a:lnTo>
                      <a:pt x="782" y="516"/>
                    </a:lnTo>
                    <a:lnTo>
                      <a:pt x="782" y="516"/>
                    </a:lnTo>
                    <a:lnTo>
                      <a:pt x="782" y="512"/>
                    </a:lnTo>
                    <a:lnTo>
                      <a:pt x="778" y="510"/>
                    </a:lnTo>
                    <a:lnTo>
                      <a:pt x="778" y="510"/>
                    </a:lnTo>
                    <a:lnTo>
                      <a:pt x="778" y="510"/>
                    </a:lnTo>
                    <a:lnTo>
                      <a:pt x="778" y="510"/>
                    </a:lnTo>
                    <a:lnTo>
                      <a:pt x="780" y="510"/>
                    </a:lnTo>
                    <a:lnTo>
                      <a:pt x="780" y="510"/>
                    </a:lnTo>
                    <a:lnTo>
                      <a:pt x="780" y="508"/>
                    </a:lnTo>
                    <a:lnTo>
                      <a:pt x="780" y="508"/>
                    </a:lnTo>
                    <a:lnTo>
                      <a:pt x="778" y="508"/>
                    </a:lnTo>
                    <a:lnTo>
                      <a:pt x="778" y="506"/>
                    </a:lnTo>
                    <a:lnTo>
                      <a:pt x="778" y="506"/>
                    </a:lnTo>
                    <a:lnTo>
                      <a:pt x="776" y="506"/>
                    </a:lnTo>
                    <a:lnTo>
                      <a:pt x="776" y="504"/>
                    </a:lnTo>
                    <a:lnTo>
                      <a:pt x="776" y="504"/>
                    </a:lnTo>
                    <a:lnTo>
                      <a:pt x="778" y="504"/>
                    </a:lnTo>
                    <a:lnTo>
                      <a:pt x="778" y="504"/>
                    </a:lnTo>
                    <a:lnTo>
                      <a:pt x="778" y="500"/>
                    </a:lnTo>
                    <a:lnTo>
                      <a:pt x="778" y="500"/>
                    </a:lnTo>
                    <a:lnTo>
                      <a:pt x="778" y="500"/>
                    </a:lnTo>
                    <a:lnTo>
                      <a:pt x="778" y="500"/>
                    </a:lnTo>
                    <a:lnTo>
                      <a:pt x="780" y="494"/>
                    </a:lnTo>
                    <a:lnTo>
                      <a:pt x="780" y="494"/>
                    </a:lnTo>
                    <a:lnTo>
                      <a:pt x="780" y="494"/>
                    </a:lnTo>
                    <a:lnTo>
                      <a:pt x="780" y="494"/>
                    </a:lnTo>
                    <a:lnTo>
                      <a:pt x="780" y="490"/>
                    </a:lnTo>
                    <a:lnTo>
                      <a:pt x="780" y="490"/>
                    </a:lnTo>
                    <a:lnTo>
                      <a:pt x="784" y="488"/>
                    </a:lnTo>
                    <a:lnTo>
                      <a:pt x="784" y="488"/>
                    </a:lnTo>
                    <a:lnTo>
                      <a:pt x="784" y="488"/>
                    </a:lnTo>
                    <a:lnTo>
                      <a:pt x="784" y="488"/>
                    </a:lnTo>
                    <a:lnTo>
                      <a:pt x="788" y="488"/>
                    </a:lnTo>
                    <a:lnTo>
                      <a:pt x="788" y="488"/>
                    </a:lnTo>
                    <a:lnTo>
                      <a:pt x="788" y="486"/>
                    </a:lnTo>
                    <a:lnTo>
                      <a:pt x="788" y="486"/>
                    </a:lnTo>
                    <a:lnTo>
                      <a:pt x="788" y="486"/>
                    </a:lnTo>
                    <a:lnTo>
                      <a:pt x="788" y="486"/>
                    </a:lnTo>
                    <a:lnTo>
                      <a:pt x="788" y="486"/>
                    </a:lnTo>
                    <a:lnTo>
                      <a:pt x="788" y="486"/>
                    </a:lnTo>
                    <a:lnTo>
                      <a:pt x="790" y="486"/>
                    </a:lnTo>
                    <a:lnTo>
                      <a:pt x="790" y="486"/>
                    </a:lnTo>
                    <a:lnTo>
                      <a:pt x="788" y="490"/>
                    </a:lnTo>
                    <a:lnTo>
                      <a:pt x="788" y="490"/>
                    </a:lnTo>
                    <a:lnTo>
                      <a:pt x="786" y="490"/>
                    </a:lnTo>
                    <a:lnTo>
                      <a:pt x="786" y="492"/>
                    </a:lnTo>
                    <a:lnTo>
                      <a:pt x="786" y="492"/>
                    </a:lnTo>
                    <a:lnTo>
                      <a:pt x="784" y="492"/>
                    </a:lnTo>
                    <a:lnTo>
                      <a:pt x="784" y="492"/>
                    </a:lnTo>
                    <a:lnTo>
                      <a:pt x="784" y="494"/>
                    </a:lnTo>
                    <a:lnTo>
                      <a:pt x="784" y="494"/>
                    </a:lnTo>
                    <a:lnTo>
                      <a:pt x="786" y="494"/>
                    </a:lnTo>
                    <a:lnTo>
                      <a:pt x="786" y="494"/>
                    </a:lnTo>
                    <a:lnTo>
                      <a:pt x="786" y="494"/>
                    </a:lnTo>
                    <a:lnTo>
                      <a:pt x="786" y="494"/>
                    </a:lnTo>
                    <a:lnTo>
                      <a:pt x="782" y="498"/>
                    </a:lnTo>
                    <a:lnTo>
                      <a:pt x="782" y="498"/>
                    </a:lnTo>
                    <a:lnTo>
                      <a:pt x="784" y="500"/>
                    </a:lnTo>
                    <a:lnTo>
                      <a:pt x="784" y="500"/>
                    </a:lnTo>
                    <a:lnTo>
                      <a:pt x="782" y="502"/>
                    </a:lnTo>
                    <a:lnTo>
                      <a:pt x="782" y="502"/>
                    </a:lnTo>
                    <a:lnTo>
                      <a:pt x="782" y="504"/>
                    </a:lnTo>
                    <a:lnTo>
                      <a:pt x="782" y="504"/>
                    </a:lnTo>
                    <a:lnTo>
                      <a:pt x="784" y="504"/>
                    </a:lnTo>
                    <a:lnTo>
                      <a:pt x="784" y="504"/>
                    </a:lnTo>
                    <a:lnTo>
                      <a:pt x="782" y="506"/>
                    </a:lnTo>
                    <a:lnTo>
                      <a:pt x="782" y="506"/>
                    </a:lnTo>
                    <a:lnTo>
                      <a:pt x="784" y="506"/>
                    </a:lnTo>
                    <a:lnTo>
                      <a:pt x="784" y="506"/>
                    </a:lnTo>
                    <a:lnTo>
                      <a:pt x="784" y="506"/>
                    </a:lnTo>
                    <a:lnTo>
                      <a:pt x="784" y="506"/>
                    </a:lnTo>
                    <a:lnTo>
                      <a:pt x="786" y="506"/>
                    </a:lnTo>
                    <a:lnTo>
                      <a:pt x="786" y="506"/>
                    </a:lnTo>
                    <a:lnTo>
                      <a:pt x="786" y="506"/>
                    </a:lnTo>
                    <a:lnTo>
                      <a:pt x="786" y="506"/>
                    </a:lnTo>
                    <a:lnTo>
                      <a:pt x="788" y="506"/>
                    </a:lnTo>
                    <a:lnTo>
                      <a:pt x="788" y="506"/>
                    </a:lnTo>
                    <a:lnTo>
                      <a:pt x="788" y="510"/>
                    </a:lnTo>
                    <a:lnTo>
                      <a:pt x="788" y="510"/>
                    </a:lnTo>
                    <a:lnTo>
                      <a:pt x="794" y="508"/>
                    </a:lnTo>
                    <a:lnTo>
                      <a:pt x="794" y="508"/>
                    </a:lnTo>
                    <a:lnTo>
                      <a:pt x="792" y="504"/>
                    </a:lnTo>
                    <a:lnTo>
                      <a:pt x="792" y="504"/>
                    </a:lnTo>
                    <a:lnTo>
                      <a:pt x="794" y="504"/>
                    </a:lnTo>
                    <a:lnTo>
                      <a:pt x="794" y="504"/>
                    </a:lnTo>
                    <a:lnTo>
                      <a:pt x="794" y="502"/>
                    </a:lnTo>
                    <a:lnTo>
                      <a:pt x="794" y="502"/>
                    </a:lnTo>
                    <a:lnTo>
                      <a:pt x="794" y="502"/>
                    </a:lnTo>
                    <a:lnTo>
                      <a:pt x="794" y="502"/>
                    </a:lnTo>
                    <a:lnTo>
                      <a:pt x="794" y="500"/>
                    </a:lnTo>
                    <a:lnTo>
                      <a:pt x="794" y="500"/>
                    </a:lnTo>
                    <a:lnTo>
                      <a:pt x="794" y="500"/>
                    </a:lnTo>
                    <a:lnTo>
                      <a:pt x="794" y="500"/>
                    </a:lnTo>
                    <a:lnTo>
                      <a:pt x="794" y="496"/>
                    </a:lnTo>
                    <a:lnTo>
                      <a:pt x="794" y="496"/>
                    </a:lnTo>
                    <a:lnTo>
                      <a:pt x="792" y="494"/>
                    </a:lnTo>
                    <a:lnTo>
                      <a:pt x="792" y="494"/>
                    </a:lnTo>
                    <a:lnTo>
                      <a:pt x="792" y="490"/>
                    </a:lnTo>
                    <a:lnTo>
                      <a:pt x="792" y="490"/>
                    </a:lnTo>
                    <a:lnTo>
                      <a:pt x="796" y="492"/>
                    </a:lnTo>
                    <a:lnTo>
                      <a:pt x="796" y="492"/>
                    </a:lnTo>
                    <a:lnTo>
                      <a:pt x="800" y="492"/>
                    </a:lnTo>
                    <a:lnTo>
                      <a:pt x="800" y="492"/>
                    </a:lnTo>
                    <a:lnTo>
                      <a:pt x="802" y="486"/>
                    </a:lnTo>
                    <a:lnTo>
                      <a:pt x="802" y="486"/>
                    </a:lnTo>
                    <a:lnTo>
                      <a:pt x="804" y="486"/>
                    </a:lnTo>
                    <a:lnTo>
                      <a:pt x="804" y="486"/>
                    </a:lnTo>
                    <a:lnTo>
                      <a:pt x="806" y="480"/>
                    </a:lnTo>
                    <a:lnTo>
                      <a:pt x="806" y="480"/>
                    </a:lnTo>
                    <a:lnTo>
                      <a:pt x="806" y="476"/>
                    </a:lnTo>
                    <a:lnTo>
                      <a:pt x="806" y="476"/>
                    </a:lnTo>
                    <a:lnTo>
                      <a:pt x="804" y="476"/>
                    </a:lnTo>
                    <a:lnTo>
                      <a:pt x="804" y="476"/>
                    </a:lnTo>
                    <a:lnTo>
                      <a:pt x="804" y="474"/>
                    </a:lnTo>
                    <a:lnTo>
                      <a:pt x="804" y="474"/>
                    </a:lnTo>
                    <a:lnTo>
                      <a:pt x="806" y="474"/>
                    </a:lnTo>
                    <a:lnTo>
                      <a:pt x="806" y="474"/>
                    </a:lnTo>
                    <a:lnTo>
                      <a:pt x="806" y="472"/>
                    </a:lnTo>
                    <a:lnTo>
                      <a:pt x="806" y="472"/>
                    </a:lnTo>
                    <a:lnTo>
                      <a:pt x="808" y="470"/>
                    </a:lnTo>
                    <a:lnTo>
                      <a:pt x="808" y="470"/>
                    </a:lnTo>
                    <a:lnTo>
                      <a:pt x="808" y="468"/>
                    </a:lnTo>
                    <a:lnTo>
                      <a:pt x="808" y="468"/>
                    </a:lnTo>
                    <a:lnTo>
                      <a:pt x="810" y="466"/>
                    </a:lnTo>
                    <a:lnTo>
                      <a:pt x="810" y="466"/>
                    </a:lnTo>
                    <a:lnTo>
                      <a:pt x="810" y="466"/>
                    </a:lnTo>
                    <a:lnTo>
                      <a:pt x="810" y="466"/>
                    </a:lnTo>
                    <a:lnTo>
                      <a:pt x="814" y="466"/>
                    </a:lnTo>
                    <a:lnTo>
                      <a:pt x="814" y="466"/>
                    </a:lnTo>
                    <a:lnTo>
                      <a:pt x="814" y="464"/>
                    </a:lnTo>
                    <a:lnTo>
                      <a:pt x="816" y="464"/>
                    </a:lnTo>
                    <a:lnTo>
                      <a:pt x="816" y="464"/>
                    </a:lnTo>
                    <a:lnTo>
                      <a:pt x="818" y="464"/>
                    </a:lnTo>
                    <a:lnTo>
                      <a:pt x="818" y="464"/>
                    </a:lnTo>
                    <a:lnTo>
                      <a:pt x="820" y="462"/>
                    </a:lnTo>
                    <a:lnTo>
                      <a:pt x="820" y="462"/>
                    </a:lnTo>
                    <a:lnTo>
                      <a:pt x="824" y="462"/>
                    </a:lnTo>
                    <a:lnTo>
                      <a:pt x="824" y="462"/>
                    </a:lnTo>
                    <a:lnTo>
                      <a:pt x="824" y="464"/>
                    </a:lnTo>
                    <a:lnTo>
                      <a:pt x="824" y="464"/>
                    </a:lnTo>
                    <a:lnTo>
                      <a:pt x="826" y="464"/>
                    </a:lnTo>
                    <a:lnTo>
                      <a:pt x="826" y="464"/>
                    </a:lnTo>
                    <a:lnTo>
                      <a:pt x="826" y="462"/>
                    </a:lnTo>
                    <a:lnTo>
                      <a:pt x="826" y="462"/>
                    </a:lnTo>
                    <a:lnTo>
                      <a:pt x="828" y="462"/>
                    </a:lnTo>
                    <a:lnTo>
                      <a:pt x="828" y="462"/>
                    </a:lnTo>
                    <a:lnTo>
                      <a:pt x="826" y="462"/>
                    </a:lnTo>
                    <a:lnTo>
                      <a:pt x="826" y="460"/>
                    </a:lnTo>
                    <a:lnTo>
                      <a:pt x="826" y="460"/>
                    </a:lnTo>
                    <a:lnTo>
                      <a:pt x="826" y="460"/>
                    </a:lnTo>
                    <a:lnTo>
                      <a:pt x="826" y="460"/>
                    </a:lnTo>
                    <a:lnTo>
                      <a:pt x="828" y="458"/>
                    </a:lnTo>
                    <a:lnTo>
                      <a:pt x="828" y="458"/>
                    </a:lnTo>
                    <a:lnTo>
                      <a:pt x="830" y="458"/>
                    </a:lnTo>
                    <a:lnTo>
                      <a:pt x="830" y="458"/>
                    </a:lnTo>
                    <a:lnTo>
                      <a:pt x="830" y="460"/>
                    </a:lnTo>
                    <a:lnTo>
                      <a:pt x="830" y="460"/>
                    </a:lnTo>
                    <a:lnTo>
                      <a:pt x="832" y="460"/>
                    </a:lnTo>
                    <a:lnTo>
                      <a:pt x="832" y="460"/>
                    </a:lnTo>
                    <a:lnTo>
                      <a:pt x="834" y="460"/>
                    </a:lnTo>
                    <a:lnTo>
                      <a:pt x="834" y="460"/>
                    </a:lnTo>
                    <a:lnTo>
                      <a:pt x="834" y="458"/>
                    </a:lnTo>
                    <a:lnTo>
                      <a:pt x="834" y="458"/>
                    </a:lnTo>
                    <a:lnTo>
                      <a:pt x="838" y="458"/>
                    </a:lnTo>
                    <a:lnTo>
                      <a:pt x="838" y="458"/>
                    </a:lnTo>
                    <a:lnTo>
                      <a:pt x="836" y="458"/>
                    </a:lnTo>
                    <a:lnTo>
                      <a:pt x="836" y="458"/>
                    </a:lnTo>
                    <a:lnTo>
                      <a:pt x="832" y="456"/>
                    </a:lnTo>
                    <a:lnTo>
                      <a:pt x="832" y="456"/>
                    </a:lnTo>
                    <a:lnTo>
                      <a:pt x="832" y="454"/>
                    </a:lnTo>
                    <a:lnTo>
                      <a:pt x="830" y="454"/>
                    </a:lnTo>
                    <a:lnTo>
                      <a:pt x="830" y="454"/>
                    </a:lnTo>
                    <a:lnTo>
                      <a:pt x="830" y="452"/>
                    </a:lnTo>
                    <a:lnTo>
                      <a:pt x="830" y="452"/>
                    </a:lnTo>
                    <a:lnTo>
                      <a:pt x="834" y="450"/>
                    </a:lnTo>
                    <a:lnTo>
                      <a:pt x="834" y="450"/>
                    </a:lnTo>
                    <a:lnTo>
                      <a:pt x="834" y="448"/>
                    </a:lnTo>
                    <a:lnTo>
                      <a:pt x="832" y="446"/>
                    </a:lnTo>
                    <a:lnTo>
                      <a:pt x="832" y="446"/>
                    </a:lnTo>
                    <a:lnTo>
                      <a:pt x="836" y="446"/>
                    </a:lnTo>
                    <a:lnTo>
                      <a:pt x="836" y="446"/>
                    </a:lnTo>
                    <a:lnTo>
                      <a:pt x="836" y="444"/>
                    </a:lnTo>
                    <a:lnTo>
                      <a:pt x="836" y="444"/>
                    </a:lnTo>
                    <a:lnTo>
                      <a:pt x="836" y="444"/>
                    </a:lnTo>
                    <a:lnTo>
                      <a:pt x="836" y="444"/>
                    </a:lnTo>
                    <a:lnTo>
                      <a:pt x="836" y="442"/>
                    </a:lnTo>
                    <a:lnTo>
                      <a:pt x="838" y="442"/>
                    </a:lnTo>
                    <a:lnTo>
                      <a:pt x="838" y="442"/>
                    </a:lnTo>
                    <a:lnTo>
                      <a:pt x="836" y="442"/>
                    </a:lnTo>
                    <a:lnTo>
                      <a:pt x="836" y="442"/>
                    </a:lnTo>
                    <a:lnTo>
                      <a:pt x="838" y="436"/>
                    </a:lnTo>
                    <a:lnTo>
                      <a:pt x="838" y="436"/>
                    </a:lnTo>
                    <a:lnTo>
                      <a:pt x="842" y="438"/>
                    </a:lnTo>
                    <a:lnTo>
                      <a:pt x="842" y="438"/>
                    </a:lnTo>
                    <a:lnTo>
                      <a:pt x="842" y="436"/>
                    </a:lnTo>
                    <a:lnTo>
                      <a:pt x="844" y="436"/>
                    </a:lnTo>
                    <a:lnTo>
                      <a:pt x="844" y="436"/>
                    </a:lnTo>
                    <a:lnTo>
                      <a:pt x="844" y="438"/>
                    </a:lnTo>
                    <a:lnTo>
                      <a:pt x="844" y="438"/>
                    </a:lnTo>
                    <a:lnTo>
                      <a:pt x="844" y="438"/>
                    </a:lnTo>
                    <a:lnTo>
                      <a:pt x="844" y="438"/>
                    </a:lnTo>
                    <a:lnTo>
                      <a:pt x="844" y="436"/>
                    </a:lnTo>
                    <a:lnTo>
                      <a:pt x="844" y="436"/>
                    </a:lnTo>
                    <a:lnTo>
                      <a:pt x="848" y="436"/>
                    </a:lnTo>
                    <a:lnTo>
                      <a:pt x="848" y="436"/>
                    </a:lnTo>
                    <a:lnTo>
                      <a:pt x="848" y="432"/>
                    </a:lnTo>
                    <a:lnTo>
                      <a:pt x="850" y="430"/>
                    </a:lnTo>
                    <a:lnTo>
                      <a:pt x="850" y="430"/>
                    </a:lnTo>
                    <a:lnTo>
                      <a:pt x="850" y="428"/>
                    </a:lnTo>
                    <a:lnTo>
                      <a:pt x="850" y="428"/>
                    </a:lnTo>
                    <a:lnTo>
                      <a:pt x="850" y="428"/>
                    </a:lnTo>
                    <a:lnTo>
                      <a:pt x="850" y="428"/>
                    </a:lnTo>
                    <a:lnTo>
                      <a:pt x="852" y="432"/>
                    </a:lnTo>
                    <a:lnTo>
                      <a:pt x="852" y="432"/>
                    </a:lnTo>
                    <a:lnTo>
                      <a:pt x="852" y="432"/>
                    </a:lnTo>
                    <a:lnTo>
                      <a:pt x="852" y="432"/>
                    </a:lnTo>
                    <a:lnTo>
                      <a:pt x="854" y="432"/>
                    </a:lnTo>
                    <a:lnTo>
                      <a:pt x="854" y="432"/>
                    </a:lnTo>
                    <a:lnTo>
                      <a:pt x="852" y="430"/>
                    </a:lnTo>
                    <a:lnTo>
                      <a:pt x="852" y="430"/>
                    </a:lnTo>
                    <a:lnTo>
                      <a:pt x="854" y="430"/>
                    </a:lnTo>
                    <a:lnTo>
                      <a:pt x="854" y="430"/>
                    </a:lnTo>
                    <a:lnTo>
                      <a:pt x="854" y="430"/>
                    </a:lnTo>
                    <a:lnTo>
                      <a:pt x="854" y="430"/>
                    </a:lnTo>
                    <a:lnTo>
                      <a:pt x="856" y="430"/>
                    </a:lnTo>
                    <a:lnTo>
                      <a:pt x="858" y="432"/>
                    </a:lnTo>
                    <a:lnTo>
                      <a:pt x="858" y="432"/>
                    </a:lnTo>
                    <a:lnTo>
                      <a:pt x="858" y="432"/>
                    </a:lnTo>
                    <a:lnTo>
                      <a:pt x="858" y="432"/>
                    </a:lnTo>
                    <a:lnTo>
                      <a:pt x="858" y="432"/>
                    </a:lnTo>
                    <a:lnTo>
                      <a:pt x="858" y="432"/>
                    </a:lnTo>
                    <a:lnTo>
                      <a:pt x="860" y="428"/>
                    </a:lnTo>
                    <a:lnTo>
                      <a:pt x="862" y="428"/>
                    </a:lnTo>
                    <a:lnTo>
                      <a:pt x="862" y="428"/>
                    </a:lnTo>
                    <a:lnTo>
                      <a:pt x="864" y="428"/>
                    </a:lnTo>
                    <a:lnTo>
                      <a:pt x="864" y="428"/>
                    </a:lnTo>
                    <a:lnTo>
                      <a:pt x="862" y="420"/>
                    </a:lnTo>
                    <a:lnTo>
                      <a:pt x="862" y="420"/>
                    </a:lnTo>
                    <a:lnTo>
                      <a:pt x="862" y="420"/>
                    </a:lnTo>
                    <a:lnTo>
                      <a:pt x="862" y="420"/>
                    </a:lnTo>
                    <a:lnTo>
                      <a:pt x="870" y="422"/>
                    </a:lnTo>
                    <a:lnTo>
                      <a:pt x="870" y="422"/>
                    </a:lnTo>
                    <a:lnTo>
                      <a:pt x="870" y="422"/>
                    </a:lnTo>
                    <a:lnTo>
                      <a:pt x="870" y="422"/>
                    </a:lnTo>
                    <a:lnTo>
                      <a:pt x="872" y="422"/>
                    </a:lnTo>
                    <a:lnTo>
                      <a:pt x="872" y="422"/>
                    </a:lnTo>
                    <a:lnTo>
                      <a:pt x="872" y="420"/>
                    </a:lnTo>
                    <a:lnTo>
                      <a:pt x="872" y="420"/>
                    </a:lnTo>
                    <a:lnTo>
                      <a:pt x="872" y="420"/>
                    </a:lnTo>
                    <a:lnTo>
                      <a:pt x="872" y="420"/>
                    </a:lnTo>
                    <a:lnTo>
                      <a:pt x="872" y="420"/>
                    </a:lnTo>
                    <a:lnTo>
                      <a:pt x="872" y="420"/>
                    </a:lnTo>
                    <a:lnTo>
                      <a:pt x="870" y="418"/>
                    </a:lnTo>
                    <a:lnTo>
                      <a:pt x="870" y="418"/>
                    </a:lnTo>
                    <a:lnTo>
                      <a:pt x="870" y="418"/>
                    </a:lnTo>
                    <a:lnTo>
                      <a:pt x="870" y="418"/>
                    </a:lnTo>
                    <a:lnTo>
                      <a:pt x="872" y="416"/>
                    </a:lnTo>
                    <a:lnTo>
                      <a:pt x="874" y="414"/>
                    </a:lnTo>
                    <a:lnTo>
                      <a:pt x="874" y="414"/>
                    </a:lnTo>
                    <a:lnTo>
                      <a:pt x="874" y="414"/>
                    </a:lnTo>
                    <a:lnTo>
                      <a:pt x="874" y="414"/>
                    </a:lnTo>
                    <a:lnTo>
                      <a:pt x="872" y="418"/>
                    </a:lnTo>
                    <a:lnTo>
                      <a:pt x="872" y="418"/>
                    </a:lnTo>
                    <a:lnTo>
                      <a:pt x="874" y="418"/>
                    </a:lnTo>
                    <a:lnTo>
                      <a:pt x="874" y="418"/>
                    </a:lnTo>
                    <a:lnTo>
                      <a:pt x="874" y="420"/>
                    </a:lnTo>
                    <a:lnTo>
                      <a:pt x="874" y="420"/>
                    </a:lnTo>
                    <a:lnTo>
                      <a:pt x="876" y="418"/>
                    </a:lnTo>
                    <a:lnTo>
                      <a:pt x="878" y="416"/>
                    </a:lnTo>
                    <a:lnTo>
                      <a:pt x="878" y="416"/>
                    </a:lnTo>
                    <a:lnTo>
                      <a:pt x="880" y="414"/>
                    </a:lnTo>
                    <a:lnTo>
                      <a:pt x="882" y="408"/>
                    </a:lnTo>
                    <a:lnTo>
                      <a:pt x="882" y="408"/>
                    </a:lnTo>
                    <a:lnTo>
                      <a:pt x="882" y="410"/>
                    </a:lnTo>
                    <a:lnTo>
                      <a:pt x="886" y="408"/>
                    </a:lnTo>
                    <a:lnTo>
                      <a:pt x="886" y="408"/>
                    </a:lnTo>
                    <a:lnTo>
                      <a:pt x="886" y="412"/>
                    </a:lnTo>
                    <a:lnTo>
                      <a:pt x="886" y="412"/>
                    </a:lnTo>
                    <a:lnTo>
                      <a:pt x="884" y="412"/>
                    </a:lnTo>
                    <a:lnTo>
                      <a:pt x="884" y="412"/>
                    </a:lnTo>
                    <a:lnTo>
                      <a:pt x="884" y="414"/>
                    </a:lnTo>
                    <a:lnTo>
                      <a:pt x="884" y="414"/>
                    </a:lnTo>
                    <a:lnTo>
                      <a:pt x="884" y="414"/>
                    </a:lnTo>
                    <a:lnTo>
                      <a:pt x="884" y="414"/>
                    </a:lnTo>
                    <a:lnTo>
                      <a:pt x="884" y="414"/>
                    </a:lnTo>
                    <a:lnTo>
                      <a:pt x="884" y="414"/>
                    </a:lnTo>
                    <a:lnTo>
                      <a:pt x="882" y="416"/>
                    </a:lnTo>
                    <a:lnTo>
                      <a:pt x="882" y="416"/>
                    </a:lnTo>
                    <a:lnTo>
                      <a:pt x="882" y="416"/>
                    </a:lnTo>
                    <a:lnTo>
                      <a:pt x="882" y="416"/>
                    </a:lnTo>
                    <a:lnTo>
                      <a:pt x="882" y="416"/>
                    </a:lnTo>
                    <a:lnTo>
                      <a:pt x="882" y="416"/>
                    </a:lnTo>
                    <a:lnTo>
                      <a:pt x="882" y="418"/>
                    </a:lnTo>
                    <a:lnTo>
                      <a:pt x="882" y="418"/>
                    </a:lnTo>
                    <a:lnTo>
                      <a:pt x="888" y="416"/>
                    </a:lnTo>
                    <a:lnTo>
                      <a:pt x="894" y="416"/>
                    </a:lnTo>
                    <a:lnTo>
                      <a:pt x="894" y="416"/>
                    </a:lnTo>
                    <a:lnTo>
                      <a:pt x="894" y="416"/>
                    </a:lnTo>
                    <a:lnTo>
                      <a:pt x="894" y="416"/>
                    </a:lnTo>
                    <a:lnTo>
                      <a:pt x="892" y="418"/>
                    </a:lnTo>
                    <a:lnTo>
                      <a:pt x="892" y="418"/>
                    </a:lnTo>
                    <a:lnTo>
                      <a:pt x="892" y="420"/>
                    </a:lnTo>
                    <a:lnTo>
                      <a:pt x="892" y="420"/>
                    </a:lnTo>
                    <a:lnTo>
                      <a:pt x="892" y="420"/>
                    </a:lnTo>
                    <a:lnTo>
                      <a:pt x="892" y="420"/>
                    </a:lnTo>
                    <a:lnTo>
                      <a:pt x="890" y="420"/>
                    </a:lnTo>
                    <a:lnTo>
                      <a:pt x="890" y="422"/>
                    </a:lnTo>
                    <a:lnTo>
                      <a:pt x="890" y="422"/>
                    </a:lnTo>
                    <a:lnTo>
                      <a:pt x="890" y="422"/>
                    </a:lnTo>
                    <a:lnTo>
                      <a:pt x="890" y="422"/>
                    </a:lnTo>
                    <a:lnTo>
                      <a:pt x="886" y="422"/>
                    </a:lnTo>
                    <a:lnTo>
                      <a:pt x="886" y="422"/>
                    </a:lnTo>
                    <a:lnTo>
                      <a:pt x="886" y="420"/>
                    </a:lnTo>
                    <a:lnTo>
                      <a:pt x="886" y="420"/>
                    </a:lnTo>
                    <a:lnTo>
                      <a:pt x="882" y="420"/>
                    </a:lnTo>
                    <a:lnTo>
                      <a:pt x="880" y="422"/>
                    </a:lnTo>
                    <a:lnTo>
                      <a:pt x="880" y="422"/>
                    </a:lnTo>
                    <a:lnTo>
                      <a:pt x="878" y="422"/>
                    </a:lnTo>
                    <a:lnTo>
                      <a:pt x="878" y="426"/>
                    </a:lnTo>
                    <a:lnTo>
                      <a:pt x="878" y="426"/>
                    </a:lnTo>
                    <a:lnTo>
                      <a:pt x="878" y="426"/>
                    </a:lnTo>
                    <a:lnTo>
                      <a:pt x="878" y="426"/>
                    </a:lnTo>
                    <a:lnTo>
                      <a:pt x="874" y="426"/>
                    </a:lnTo>
                    <a:lnTo>
                      <a:pt x="874" y="426"/>
                    </a:lnTo>
                    <a:lnTo>
                      <a:pt x="874" y="428"/>
                    </a:lnTo>
                    <a:lnTo>
                      <a:pt x="874" y="428"/>
                    </a:lnTo>
                    <a:lnTo>
                      <a:pt x="870" y="430"/>
                    </a:lnTo>
                    <a:lnTo>
                      <a:pt x="870" y="430"/>
                    </a:lnTo>
                    <a:lnTo>
                      <a:pt x="870" y="432"/>
                    </a:lnTo>
                    <a:lnTo>
                      <a:pt x="870" y="432"/>
                    </a:lnTo>
                    <a:lnTo>
                      <a:pt x="870" y="432"/>
                    </a:lnTo>
                    <a:lnTo>
                      <a:pt x="870" y="432"/>
                    </a:lnTo>
                    <a:lnTo>
                      <a:pt x="870" y="436"/>
                    </a:lnTo>
                    <a:lnTo>
                      <a:pt x="870" y="436"/>
                    </a:lnTo>
                    <a:lnTo>
                      <a:pt x="870" y="436"/>
                    </a:lnTo>
                    <a:lnTo>
                      <a:pt x="870" y="436"/>
                    </a:lnTo>
                    <a:lnTo>
                      <a:pt x="870" y="438"/>
                    </a:lnTo>
                    <a:lnTo>
                      <a:pt x="870" y="438"/>
                    </a:lnTo>
                    <a:lnTo>
                      <a:pt x="874" y="438"/>
                    </a:lnTo>
                    <a:lnTo>
                      <a:pt x="878" y="442"/>
                    </a:lnTo>
                    <a:lnTo>
                      <a:pt x="878" y="442"/>
                    </a:lnTo>
                    <a:lnTo>
                      <a:pt x="880" y="438"/>
                    </a:lnTo>
                    <a:lnTo>
                      <a:pt x="880" y="438"/>
                    </a:lnTo>
                    <a:lnTo>
                      <a:pt x="880" y="438"/>
                    </a:lnTo>
                    <a:lnTo>
                      <a:pt x="880" y="438"/>
                    </a:lnTo>
                    <a:lnTo>
                      <a:pt x="880" y="440"/>
                    </a:lnTo>
                    <a:lnTo>
                      <a:pt x="880" y="440"/>
                    </a:lnTo>
                    <a:lnTo>
                      <a:pt x="880" y="440"/>
                    </a:lnTo>
                    <a:lnTo>
                      <a:pt x="880" y="440"/>
                    </a:lnTo>
                    <a:lnTo>
                      <a:pt x="880" y="440"/>
                    </a:lnTo>
                    <a:lnTo>
                      <a:pt x="880" y="440"/>
                    </a:lnTo>
                    <a:lnTo>
                      <a:pt x="880" y="442"/>
                    </a:lnTo>
                    <a:lnTo>
                      <a:pt x="880" y="442"/>
                    </a:lnTo>
                    <a:lnTo>
                      <a:pt x="886" y="436"/>
                    </a:lnTo>
                    <a:lnTo>
                      <a:pt x="886" y="436"/>
                    </a:lnTo>
                    <a:lnTo>
                      <a:pt x="888" y="438"/>
                    </a:lnTo>
                    <a:lnTo>
                      <a:pt x="888" y="438"/>
                    </a:lnTo>
                    <a:lnTo>
                      <a:pt x="888" y="434"/>
                    </a:lnTo>
                    <a:lnTo>
                      <a:pt x="888" y="434"/>
                    </a:lnTo>
                    <a:lnTo>
                      <a:pt x="888" y="434"/>
                    </a:lnTo>
                    <a:lnTo>
                      <a:pt x="888" y="434"/>
                    </a:lnTo>
                    <a:lnTo>
                      <a:pt x="888" y="430"/>
                    </a:lnTo>
                    <a:lnTo>
                      <a:pt x="888" y="430"/>
                    </a:lnTo>
                    <a:lnTo>
                      <a:pt x="890" y="430"/>
                    </a:lnTo>
                    <a:lnTo>
                      <a:pt x="890" y="430"/>
                    </a:lnTo>
                    <a:lnTo>
                      <a:pt x="890" y="428"/>
                    </a:lnTo>
                    <a:lnTo>
                      <a:pt x="890" y="428"/>
                    </a:lnTo>
                    <a:lnTo>
                      <a:pt x="890" y="428"/>
                    </a:lnTo>
                    <a:lnTo>
                      <a:pt x="890" y="428"/>
                    </a:lnTo>
                    <a:lnTo>
                      <a:pt x="892" y="428"/>
                    </a:lnTo>
                    <a:lnTo>
                      <a:pt x="892" y="428"/>
                    </a:lnTo>
                    <a:lnTo>
                      <a:pt x="892" y="432"/>
                    </a:lnTo>
                    <a:lnTo>
                      <a:pt x="892" y="432"/>
                    </a:lnTo>
                    <a:lnTo>
                      <a:pt x="894" y="432"/>
                    </a:lnTo>
                    <a:lnTo>
                      <a:pt x="894" y="432"/>
                    </a:lnTo>
                    <a:lnTo>
                      <a:pt x="894" y="430"/>
                    </a:lnTo>
                    <a:lnTo>
                      <a:pt x="894" y="430"/>
                    </a:lnTo>
                    <a:lnTo>
                      <a:pt x="894" y="430"/>
                    </a:lnTo>
                    <a:lnTo>
                      <a:pt x="894" y="428"/>
                    </a:lnTo>
                    <a:lnTo>
                      <a:pt x="894" y="428"/>
                    </a:lnTo>
                    <a:lnTo>
                      <a:pt x="894" y="428"/>
                    </a:lnTo>
                    <a:lnTo>
                      <a:pt x="904" y="426"/>
                    </a:lnTo>
                    <a:lnTo>
                      <a:pt x="904" y="426"/>
                    </a:lnTo>
                    <a:lnTo>
                      <a:pt x="906" y="422"/>
                    </a:lnTo>
                    <a:lnTo>
                      <a:pt x="906" y="422"/>
                    </a:lnTo>
                    <a:lnTo>
                      <a:pt x="908" y="422"/>
                    </a:lnTo>
                    <a:lnTo>
                      <a:pt x="908" y="422"/>
                    </a:lnTo>
                    <a:lnTo>
                      <a:pt x="910" y="418"/>
                    </a:lnTo>
                    <a:lnTo>
                      <a:pt x="910" y="418"/>
                    </a:lnTo>
                    <a:lnTo>
                      <a:pt x="910" y="418"/>
                    </a:lnTo>
                    <a:lnTo>
                      <a:pt x="910" y="418"/>
                    </a:lnTo>
                    <a:lnTo>
                      <a:pt x="910" y="418"/>
                    </a:lnTo>
                    <a:lnTo>
                      <a:pt x="910" y="418"/>
                    </a:lnTo>
                    <a:lnTo>
                      <a:pt x="912" y="418"/>
                    </a:lnTo>
                    <a:lnTo>
                      <a:pt x="912" y="418"/>
                    </a:lnTo>
                    <a:lnTo>
                      <a:pt x="912" y="416"/>
                    </a:lnTo>
                    <a:lnTo>
                      <a:pt x="912" y="416"/>
                    </a:lnTo>
                    <a:lnTo>
                      <a:pt x="908" y="416"/>
                    </a:lnTo>
                    <a:lnTo>
                      <a:pt x="908" y="416"/>
                    </a:lnTo>
                    <a:lnTo>
                      <a:pt x="910" y="410"/>
                    </a:lnTo>
                    <a:lnTo>
                      <a:pt x="910" y="410"/>
                    </a:lnTo>
                    <a:lnTo>
                      <a:pt x="906" y="412"/>
                    </a:lnTo>
                    <a:lnTo>
                      <a:pt x="902" y="416"/>
                    </a:lnTo>
                    <a:lnTo>
                      <a:pt x="902" y="416"/>
                    </a:lnTo>
                    <a:lnTo>
                      <a:pt x="900" y="416"/>
                    </a:lnTo>
                    <a:lnTo>
                      <a:pt x="900" y="416"/>
                    </a:lnTo>
                    <a:lnTo>
                      <a:pt x="900" y="414"/>
                    </a:lnTo>
                    <a:lnTo>
                      <a:pt x="900" y="414"/>
                    </a:lnTo>
                    <a:lnTo>
                      <a:pt x="898" y="414"/>
                    </a:lnTo>
                    <a:lnTo>
                      <a:pt x="898" y="414"/>
                    </a:lnTo>
                    <a:lnTo>
                      <a:pt x="896" y="412"/>
                    </a:lnTo>
                    <a:lnTo>
                      <a:pt x="896" y="412"/>
                    </a:lnTo>
                    <a:lnTo>
                      <a:pt x="894" y="412"/>
                    </a:lnTo>
                    <a:lnTo>
                      <a:pt x="894" y="412"/>
                    </a:lnTo>
                    <a:lnTo>
                      <a:pt x="894" y="412"/>
                    </a:lnTo>
                    <a:lnTo>
                      <a:pt x="894" y="412"/>
                    </a:lnTo>
                    <a:lnTo>
                      <a:pt x="894" y="412"/>
                    </a:lnTo>
                    <a:lnTo>
                      <a:pt x="894" y="412"/>
                    </a:lnTo>
                    <a:lnTo>
                      <a:pt x="894" y="410"/>
                    </a:lnTo>
                    <a:lnTo>
                      <a:pt x="894" y="410"/>
                    </a:lnTo>
                    <a:lnTo>
                      <a:pt x="892" y="410"/>
                    </a:lnTo>
                    <a:lnTo>
                      <a:pt x="892" y="410"/>
                    </a:lnTo>
                    <a:lnTo>
                      <a:pt x="892" y="412"/>
                    </a:lnTo>
                    <a:lnTo>
                      <a:pt x="892" y="412"/>
                    </a:lnTo>
                    <a:lnTo>
                      <a:pt x="892" y="412"/>
                    </a:lnTo>
                    <a:lnTo>
                      <a:pt x="892" y="412"/>
                    </a:lnTo>
                    <a:lnTo>
                      <a:pt x="892" y="412"/>
                    </a:lnTo>
                    <a:lnTo>
                      <a:pt x="892" y="412"/>
                    </a:lnTo>
                    <a:lnTo>
                      <a:pt x="890" y="410"/>
                    </a:lnTo>
                    <a:lnTo>
                      <a:pt x="890" y="410"/>
                    </a:lnTo>
                    <a:lnTo>
                      <a:pt x="892" y="410"/>
                    </a:lnTo>
                    <a:lnTo>
                      <a:pt x="892" y="410"/>
                    </a:lnTo>
                    <a:lnTo>
                      <a:pt x="892" y="410"/>
                    </a:lnTo>
                    <a:lnTo>
                      <a:pt x="892" y="410"/>
                    </a:lnTo>
                    <a:lnTo>
                      <a:pt x="892" y="410"/>
                    </a:lnTo>
                    <a:lnTo>
                      <a:pt x="892" y="410"/>
                    </a:lnTo>
                    <a:lnTo>
                      <a:pt x="892" y="408"/>
                    </a:lnTo>
                    <a:lnTo>
                      <a:pt x="892" y="408"/>
                    </a:lnTo>
                    <a:lnTo>
                      <a:pt x="894" y="408"/>
                    </a:lnTo>
                    <a:lnTo>
                      <a:pt x="894" y="408"/>
                    </a:lnTo>
                    <a:lnTo>
                      <a:pt x="892" y="408"/>
                    </a:lnTo>
                    <a:lnTo>
                      <a:pt x="892" y="408"/>
                    </a:lnTo>
                    <a:lnTo>
                      <a:pt x="892" y="406"/>
                    </a:lnTo>
                    <a:lnTo>
                      <a:pt x="892" y="406"/>
                    </a:lnTo>
                    <a:lnTo>
                      <a:pt x="890" y="408"/>
                    </a:lnTo>
                    <a:lnTo>
                      <a:pt x="890" y="408"/>
                    </a:lnTo>
                    <a:lnTo>
                      <a:pt x="890" y="406"/>
                    </a:lnTo>
                    <a:lnTo>
                      <a:pt x="890" y="406"/>
                    </a:lnTo>
                    <a:lnTo>
                      <a:pt x="886" y="406"/>
                    </a:lnTo>
                    <a:lnTo>
                      <a:pt x="886" y="406"/>
                    </a:lnTo>
                    <a:lnTo>
                      <a:pt x="886" y="404"/>
                    </a:lnTo>
                    <a:lnTo>
                      <a:pt x="886" y="404"/>
                    </a:lnTo>
                    <a:lnTo>
                      <a:pt x="884" y="404"/>
                    </a:lnTo>
                    <a:lnTo>
                      <a:pt x="884" y="404"/>
                    </a:lnTo>
                    <a:lnTo>
                      <a:pt x="886" y="400"/>
                    </a:lnTo>
                    <a:lnTo>
                      <a:pt x="886" y="400"/>
                    </a:lnTo>
                    <a:lnTo>
                      <a:pt x="884" y="400"/>
                    </a:lnTo>
                    <a:lnTo>
                      <a:pt x="884" y="400"/>
                    </a:lnTo>
                    <a:lnTo>
                      <a:pt x="884" y="398"/>
                    </a:lnTo>
                    <a:lnTo>
                      <a:pt x="886" y="398"/>
                    </a:lnTo>
                    <a:lnTo>
                      <a:pt x="886" y="398"/>
                    </a:lnTo>
                    <a:lnTo>
                      <a:pt x="886" y="396"/>
                    </a:lnTo>
                    <a:lnTo>
                      <a:pt x="886" y="396"/>
                    </a:lnTo>
                    <a:lnTo>
                      <a:pt x="882" y="396"/>
                    </a:lnTo>
                    <a:lnTo>
                      <a:pt x="882" y="396"/>
                    </a:lnTo>
                    <a:lnTo>
                      <a:pt x="880" y="396"/>
                    </a:lnTo>
                    <a:lnTo>
                      <a:pt x="880" y="396"/>
                    </a:lnTo>
                    <a:lnTo>
                      <a:pt x="882" y="394"/>
                    </a:lnTo>
                    <a:lnTo>
                      <a:pt x="882" y="394"/>
                    </a:lnTo>
                    <a:lnTo>
                      <a:pt x="882" y="394"/>
                    </a:lnTo>
                    <a:lnTo>
                      <a:pt x="882" y="394"/>
                    </a:lnTo>
                    <a:lnTo>
                      <a:pt x="884" y="394"/>
                    </a:lnTo>
                    <a:lnTo>
                      <a:pt x="884" y="394"/>
                    </a:lnTo>
                    <a:lnTo>
                      <a:pt x="884" y="392"/>
                    </a:lnTo>
                    <a:lnTo>
                      <a:pt x="884" y="392"/>
                    </a:lnTo>
                    <a:lnTo>
                      <a:pt x="884" y="388"/>
                    </a:lnTo>
                    <a:lnTo>
                      <a:pt x="884" y="388"/>
                    </a:lnTo>
                    <a:lnTo>
                      <a:pt x="886" y="388"/>
                    </a:lnTo>
                    <a:lnTo>
                      <a:pt x="886" y="388"/>
                    </a:lnTo>
                    <a:lnTo>
                      <a:pt x="884" y="386"/>
                    </a:lnTo>
                    <a:lnTo>
                      <a:pt x="884" y="386"/>
                    </a:lnTo>
                    <a:lnTo>
                      <a:pt x="884" y="384"/>
                    </a:lnTo>
                    <a:lnTo>
                      <a:pt x="884" y="384"/>
                    </a:lnTo>
                    <a:lnTo>
                      <a:pt x="880" y="386"/>
                    </a:lnTo>
                    <a:lnTo>
                      <a:pt x="878" y="386"/>
                    </a:lnTo>
                    <a:lnTo>
                      <a:pt x="878" y="386"/>
                    </a:lnTo>
                    <a:lnTo>
                      <a:pt x="878" y="388"/>
                    </a:lnTo>
                    <a:lnTo>
                      <a:pt x="878" y="388"/>
                    </a:lnTo>
                    <a:lnTo>
                      <a:pt x="874" y="388"/>
                    </a:lnTo>
                    <a:lnTo>
                      <a:pt x="874" y="388"/>
                    </a:lnTo>
                    <a:lnTo>
                      <a:pt x="874" y="386"/>
                    </a:lnTo>
                    <a:lnTo>
                      <a:pt x="874" y="386"/>
                    </a:lnTo>
                    <a:lnTo>
                      <a:pt x="874" y="386"/>
                    </a:lnTo>
                    <a:lnTo>
                      <a:pt x="874" y="386"/>
                    </a:lnTo>
                    <a:lnTo>
                      <a:pt x="874" y="384"/>
                    </a:lnTo>
                    <a:lnTo>
                      <a:pt x="872" y="382"/>
                    </a:lnTo>
                    <a:lnTo>
                      <a:pt x="872" y="382"/>
                    </a:lnTo>
                    <a:lnTo>
                      <a:pt x="872" y="382"/>
                    </a:lnTo>
                    <a:lnTo>
                      <a:pt x="874" y="380"/>
                    </a:lnTo>
                    <a:lnTo>
                      <a:pt x="874" y="380"/>
                    </a:lnTo>
                    <a:lnTo>
                      <a:pt x="874" y="380"/>
                    </a:lnTo>
                    <a:lnTo>
                      <a:pt x="874" y="380"/>
                    </a:lnTo>
                    <a:lnTo>
                      <a:pt x="876" y="384"/>
                    </a:lnTo>
                    <a:lnTo>
                      <a:pt x="876" y="384"/>
                    </a:lnTo>
                    <a:lnTo>
                      <a:pt x="876" y="384"/>
                    </a:lnTo>
                    <a:lnTo>
                      <a:pt x="876" y="384"/>
                    </a:lnTo>
                    <a:lnTo>
                      <a:pt x="878" y="384"/>
                    </a:lnTo>
                    <a:lnTo>
                      <a:pt x="878" y="384"/>
                    </a:lnTo>
                    <a:lnTo>
                      <a:pt x="878" y="382"/>
                    </a:lnTo>
                    <a:lnTo>
                      <a:pt x="878" y="382"/>
                    </a:lnTo>
                    <a:lnTo>
                      <a:pt x="882" y="382"/>
                    </a:lnTo>
                    <a:lnTo>
                      <a:pt x="882" y="382"/>
                    </a:lnTo>
                    <a:lnTo>
                      <a:pt x="882" y="376"/>
                    </a:lnTo>
                    <a:lnTo>
                      <a:pt x="882" y="376"/>
                    </a:lnTo>
                    <a:lnTo>
                      <a:pt x="884" y="378"/>
                    </a:lnTo>
                    <a:lnTo>
                      <a:pt x="884" y="378"/>
                    </a:lnTo>
                    <a:lnTo>
                      <a:pt x="886" y="378"/>
                    </a:lnTo>
                    <a:lnTo>
                      <a:pt x="886" y="378"/>
                    </a:lnTo>
                    <a:lnTo>
                      <a:pt x="886" y="376"/>
                    </a:lnTo>
                    <a:lnTo>
                      <a:pt x="886" y="376"/>
                    </a:lnTo>
                    <a:lnTo>
                      <a:pt x="888" y="376"/>
                    </a:lnTo>
                    <a:lnTo>
                      <a:pt x="888" y="376"/>
                    </a:lnTo>
                    <a:lnTo>
                      <a:pt x="886" y="374"/>
                    </a:lnTo>
                    <a:lnTo>
                      <a:pt x="886" y="374"/>
                    </a:lnTo>
                    <a:lnTo>
                      <a:pt x="888" y="374"/>
                    </a:lnTo>
                    <a:lnTo>
                      <a:pt x="888" y="374"/>
                    </a:lnTo>
                    <a:lnTo>
                      <a:pt x="888" y="370"/>
                    </a:lnTo>
                    <a:lnTo>
                      <a:pt x="888" y="370"/>
                    </a:lnTo>
                    <a:lnTo>
                      <a:pt x="886" y="370"/>
                    </a:lnTo>
                    <a:lnTo>
                      <a:pt x="886" y="370"/>
                    </a:lnTo>
                    <a:lnTo>
                      <a:pt x="886" y="370"/>
                    </a:lnTo>
                    <a:lnTo>
                      <a:pt x="886" y="370"/>
                    </a:lnTo>
                    <a:lnTo>
                      <a:pt x="890" y="370"/>
                    </a:lnTo>
                    <a:lnTo>
                      <a:pt x="890" y="370"/>
                    </a:lnTo>
                    <a:lnTo>
                      <a:pt x="888" y="368"/>
                    </a:lnTo>
                    <a:lnTo>
                      <a:pt x="886" y="366"/>
                    </a:lnTo>
                    <a:lnTo>
                      <a:pt x="886" y="366"/>
                    </a:lnTo>
                    <a:lnTo>
                      <a:pt x="886" y="364"/>
                    </a:lnTo>
                    <a:lnTo>
                      <a:pt x="886" y="364"/>
                    </a:lnTo>
                    <a:lnTo>
                      <a:pt x="878" y="364"/>
                    </a:lnTo>
                    <a:lnTo>
                      <a:pt x="878" y="364"/>
                    </a:lnTo>
                    <a:lnTo>
                      <a:pt x="876" y="364"/>
                    </a:lnTo>
                    <a:lnTo>
                      <a:pt x="876" y="362"/>
                    </a:lnTo>
                    <a:lnTo>
                      <a:pt x="876" y="362"/>
                    </a:lnTo>
                    <a:lnTo>
                      <a:pt x="876" y="364"/>
                    </a:lnTo>
                    <a:lnTo>
                      <a:pt x="876" y="364"/>
                    </a:lnTo>
                    <a:lnTo>
                      <a:pt x="874" y="364"/>
                    </a:lnTo>
                    <a:lnTo>
                      <a:pt x="874" y="364"/>
                    </a:lnTo>
                    <a:lnTo>
                      <a:pt x="874" y="364"/>
                    </a:lnTo>
                    <a:lnTo>
                      <a:pt x="874" y="364"/>
                    </a:lnTo>
                    <a:lnTo>
                      <a:pt x="870" y="364"/>
                    </a:lnTo>
                    <a:lnTo>
                      <a:pt x="870" y="364"/>
                    </a:lnTo>
                    <a:lnTo>
                      <a:pt x="870" y="366"/>
                    </a:lnTo>
                    <a:lnTo>
                      <a:pt x="870" y="366"/>
                    </a:lnTo>
                    <a:lnTo>
                      <a:pt x="866" y="366"/>
                    </a:lnTo>
                    <a:lnTo>
                      <a:pt x="866" y="366"/>
                    </a:lnTo>
                    <a:lnTo>
                      <a:pt x="866" y="368"/>
                    </a:lnTo>
                    <a:lnTo>
                      <a:pt x="866" y="368"/>
                    </a:lnTo>
                    <a:lnTo>
                      <a:pt x="864" y="368"/>
                    </a:lnTo>
                    <a:lnTo>
                      <a:pt x="864" y="368"/>
                    </a:lnTo>
                    <a:lnTo>
                      <a:pt x="862" y="370"/>
                    </a:lnTo>
                    <a:lnTo>
                      <a:pt x="862" y="370"/>
                    </a:lnTo>
                    <a:lnTo>
                      <a:pt x="860" y="370"/>
                    </a:lnTo>
                    <a:lnTo>
                      <a:pt x="860" y="370"/>
                    </a:lnTo>
                    <a:lnTo>
                      <a:pt x="858" y="372"/>
                    </a:lnTo>
                    <a:lnTo>
                      <a:pt x="858" y="372"/>
                    </a:lnTo>
                    <a:lnTo>
                      <a:pt x="856" y="372"/>
                    </a:lnTo>
                    <a:lnTo>
                      <a:pt x="856" y="372"/>
                    </a:lnTo>
                    <a:lnTo>
                      <a:pt x="856" y="372"/>
                    </a:lnTo>
                    <a:lnTo>
                      <a:pt x="856" y="372"/>
                    </a:lnTo>
                    <a:lnTo>
                      <a:pt x="854" y="374"/>
                    </a:lnTo>
                    <a:lnTo>
                      <a:pt x="854" y="374"/>
                    </a:lnTo>
                    <a:lnTo>
                      <a:pt x="854" y="374"/>
                    </a:lnTo>
                    <a:lnTo>
                      <a:pt x="854" y="374"/>
                    </a:lnTo>
                    <a:lnTo>
                      <a:pt x="848" y="378"/>
                    </a:lnTo>
                    <a:lnTo>
                      <a:pt x="848" y="378"/>
                    </a:lnTo>
                    <a:lnTo>
                      <a:pt x="846" y="380"/>
                    </a:lnTo>
                    <a:lnTo>
                      <a:pt x="846" y="380"/>
                    </a:lnTo>
                    <a:lnTo>
                      <a:pt x="848" y="382"/>
                    </a:lnTo>
                    <a:lnTo>
                      <a:pt x="848" y="382"/>
                    </a:lnTo>
                    <a:lnTo>
                      <a:pt x="846" y="384"/>
                    </a:lnTo>
                    <a:lnTo>
                      <a:pt x="846" y="384"/>
                    </a:lnTo>
                    <a:lnTo>
                      <a:pt x="842" y="384"/>
                    </a:lnTo>
                    <a:lnTo>
                      <a:pt x="842" y="384"/>
                    </a:lnTo>
                    <a:lnTo>
                      <a:pt x="840" y="388"/>
                    </a:lnTo>
                    <a:lnTo>
                      <a:pt x="840" y="392"/>
                    </a:lnTo>
                    <a:lnTo>
                      <a:pt x="840" y="392"/>
                    </a:lnTo>
                    <a:lnTo>
                      <a:pt x="836" y="394"/>
                    </a:lnTo>
                    <a:lnTo>
                      <a:pt x="836" y="396"/>
                    </a:lnTo>
                    <a:lnTo>
                      <a:pt x="836" y="396"/>
                    </a:lnTo>
                    <a:lnTo>
                      <a:pt x="832" y="396"/>
                    </a:lnTo>
                    <a:lnTo>
                      <a:pt x="832" y="398"/>
                    </a:lnTo>
                    <a:lnTo>
                      <a:pt x="832" y="398"/>
                    </a:lnTo>
                    <a:lnTo>
                      <a:pt x="830" y="398"/>
                    </a:lnTo>
                    <a:lnTo>
                      <a:pt x="830" y="398"/>
                    </a:lnTo>
                    <a:lnTo>
                      <a:pt x="830" y="398"/>
                    </a:lnTo>
                    <a:lnTo>
                      <a:pt x="830" y="398"/>
                    </a:lnTo>
                    <a:lnTo>
                      <a:pt x="832" y="396"/>
                    </a:lnTo>
                    <a:lnTo>
                      <a:pt x="832" y="396"/>
                    </a:lnTo>
                    <a:lnTo>
                      <a:pt x="832" y="396"/>
                    </a:lnTo>
                    <a:lnTo>
                      <a:pt x="832" y="396"/>
                    </a:lnTo>
                    <a:lnTo>
                      <a:pt x="832" y="396"/>
                    </a:lnTo>
                    <a:lnTo>
                      <a:pt x="832" y="396"/>
                    </a:lnTo>
                    <a:lnTo>
                      <a:pt x="836" y="396"/>
                    </a:lnTo>
                    <a:lnTo>
                      <a:pt x="836" y="396"/>
                    </a:lnTo>
                    <a:lnTo>
                      <a:pt x="836" y="394"/>
                    </a:lnTo>
                    <a:lnTo>
                      <a:pt x="836" y="394"/>
                    </a:lnTo>
                    <a:lnTo>
                      <a:pt x="836" y="394"/>
                    </a:lnTo>
                    <a:lnTo>
                      <a:pt x="836" y="394"/>
                    </a:lnTo>
                    <a:lnTo>
                      <a:pt x="836" y="394"/>
                    </a:lnTo>
                    <a:lnTo>
                      <a:pt x="836" y="392"/>
                    </a:lnTo>
                    <a:lnTo>
                      <a:pt x="836" y="392"/>
                    </a:lnTo>
                    <a:lnTo>
                      <a:pt x="836" y="392"/>
                    </a:lnTo>
                    <a:lnTo>
                      <a:pt x="838" y="390"/>
                    </a:lnTo>
                    <a:lnTo>
                      <a:pt x="838" y="390"/>
                    </a:lnTo>
                    <a:lnTo>
                      <a:pt x="838" y="388"/>
                    </a:lnTo>
                    <a:lnTo>
                      <a:pt x="838" y="388"/>
                    </a:lnTo>
                    <a:lnTo>
                      <a:pt x="840" y="388"/>
                    </a:lnTo>
                    <a:lnTo>
                      <a:pt x="840" y="388"/>
                    </a:lnTo>
                    <a:lnTo>
                      <a:pt x="840" y="386"/>
                    </a:lnTo>
                    <a:lnTo>
                      <a:pt x="840" y="386"/>
                    </a:lnTo>
                    <a:lnTo>
                      <a:pt x="842" y="384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40" y="380"/>
                    </a:lnTo>
                    <a:lnTo>
                      <a:pt x="840" y="380"/>
                    </a:lnTo>
                    <a:lnTo>
                      <a:pt x="840" y="380"/>
                    </a:lnTo>
                    <a:lnTo>
                      <a:pt x="840" y="380"/>
                    </a:lnTo>
                    <a:lnTo>
                      <a:pt x="840" y="378"/>
                    </a:lnTo>
                    <a:lnTo>
                      <a:pt x="840" y="378"/>
                    </a:lnTo>
                    <a:lnTo>
                      <a:pt x="842" y="378"/>
                    </a:lnTo>
                    <a:lnTo>
                      <a:pt x="842" y="378"/>
                    </a:lnTo>
                    <a:lnTo>
                      <a:pt x="844" y="378"/>
                    </a:lnTo>
                    <a:lnTo>
                      <a:pt x="844" y="378"/>
                    </a:lnTo>
                    <a:lnTo>
                      <a:pt x="846" y="374"/>
                    </a:lnTo>
                    <a:lnTo>
                      <a:pt x="846" y="372"/>
                    </a:lnTo>
                    <a:lnTo>
                      <a:pt x="846" y="372"/>
                    </a:lnTo>
                    <a:lnTo>
                      <a:pt x="848" y="372"/>
                    </a:lnTo>
                    <a:lnTo>
                      <a:pt x="848" y="372"/>
                    </a:lnTo>
                    <a:lnTo>
                      <a:pt x="848" y="372"/>
                    </a:lnTo>
                    <a:lnTo>
                      <a:pt x="848" y="372"/>
                    </a:lnTo>
                    <a:lnTo>
                      <a:pt x="848" y="370"/>
                    </a:lnTo>
                    <a:lnTo>
                      <a:pt x="848" y="370"/>
                    </a:lnTo>
                    <a:lnTo>
                      <a:pt x="852" y="370"/>
                    </a:lnTo>
                    <a:lnTo>
                      <a:pt x="852" y="370"/>
                    </a:lnTo>
                    <a:lnTo>
                      <a:pt x="852" y="370"/>
                    </a:lnTo>
                    <a:lnTo>
                      <a:pt x="852" y="370"/>
                    </a:lnTo>
                    <a:lnTo>
                      <a:pt x="852" y="370"/>
                    </a:lnTo>
                    <a:lnTo>
                      <a:pt x="852" y="370"/>
                    </a:lnTo>
                    <a:lnTo>
                      <a:pt x="852" y="368"/>
                    </a:lnTo>
                    <a:lnTo>
                      <a:pt x="854" y="368"/>
                    </a:lnTo>
                    <a:lnTo>
                      <a:pt x="854" y="368"/>
                    </a:lnTo>
                    <a:lnTo>
                      <a:pt x="854" y="366"/>
                    </a:lnTo>
                    <a:lnTo>
                      <a:pt x="854" y="366"/>
                    </a:lnTo>
                    <a:lnTo>
                      <a:pt x="856" y="366"/>
                    </a:lnTo>
                    <a:lnTo>
                      <a:pt x="856" y="366"/>
                    </a:lnTo>
                    <a:lnTo>
                      <a:pt x="856" y="364"/>
                    </a:lnTo>
                    <a:lnTo>
                      <a:pt x="856" y="364"/>
                    </a:lnTo>
                    <a:lnTo>
                      <a:pt x="860" y="362"/>
                    </a:lnTo>
                    <a:lnTo>
                      <a:pt x="860" y="362"/>
                    </a:lnTo>
                    <a:lnTo>
                      <a:pt x="864" y="358"/>
                    </a:lnTo>
                    <a:lnTo>
                      <a:pt x="864" y="358"/>
                    </a:lnTo>
                    <a:lnTo>
                      <a:pt x="862" y="356"/>
                    </a:lnTo>
                    <a:lnTo>
                      <a:pt x="862" y="356"/>
                    </a:lnTo>
                    <a:lnTo>
                      <a:pt x="864" y="356"/>
                    </a:lnTo>
                    <a:lnTo>
                      <a:pt x="864" y="356"/>
                    </a:lnTo>
                    <a:lnTo>
                      <a:pt x="864" y="354"/>
                    </a:lnTo>
                    <a:lnTo>
                      <a:pt x="864" y="354"/>
                    </a:lnTo>
                    <a:lnTo>
                      <a:pt x="866" y="354"/>
                    </a:lnTo>
                    <a:lnTo>
                      <a:pt x="868" y="354"/>
                    </a:lnTo>
                    <a:lnTo>
                      <a:pt x="868" y="354"/>
                    </a:lnTo>
                    <a:lnTo>
                      <a:pt x="868" y="352"/>
                    </a:lnTo>
                    <a:lnTo>
                      <a:pt x="868" y="352"/>
                    </a:lnTo>
                    <a:lnTo>
                      <a:pt x="870" y="352"/>
                    </a:lnTo>
                    <a:lnTo>
                      <a:pt x="870" y="352"/>
                    </a:lnTo>
                    <a:lnTo>
                      <a:pt x="870" y="352"/>
                    </a:lnTo>
                    <a:lnTo>
                      <a:pt x="870" y="352"/>
                    </a:lnTo>
                    <a:lnTo>
                      <a:pt x="878" y="354"/>
                    </a:lnTo>
                    <a:lnTo>
                      <a:pt x="878" y="354"/>
                    </a:lnTo>
                    <a:lnTo>
                      <a:pt x="878" y="352"/>
                    </a:lnTo>
                    <a:lnTo>
                      <a:pt x="878" y="352"/>
                    </a:lnTo>
                    <a:lnTo>
                      <a:pt x="880" y="354"/>
                    </a:lnTo>
                    <a:lnTo>
                      <a:pt x="882" y="354"/>
                    </a:lnTo>
                    <a:lnTo>
                      <a:pt x="882" y="354"/>
                    </a:lnTo>
                    <a:lnTo>
                      <a:pt x="882" y="352"/>
                    </a:lnTo>
                    <a:lnTo>
                      <a:pt x="882" y="352"/>
                    </a:lnTo>
                    <a:lnTo>
                      <a:pt x="884" y="352"/>
                    </a:lnTo>
                    <a:lnTo>
                      <a:pt x="884" y="352"/>
                    </a:lnTo>
                    <a:lnTo>
                      <a:pt x="884" y="352"/>
                    </a:lnTo>
                    <a:lnTo>
                      <a:pt x="886" y="352"/>
                    </a:lnTo>
                    <a:lnTo>
                      <a:pt x="886" y="352"/>
                    </a:lnTo>
                    <a:lnTo>
                      <a:pt x="886" y="352"/>
                    </a:lnTo>
                    <a:lnTo>
                      <a:pt x="886" y="352"/>
                    </a:lnTo>
                    <a:lnTo>
                      <a:pt x="888" y="352"/>
                    </a:lnTo>
                    <a:lnTo>
                      <a:pt x="888" y="352"/>
                    </a:lnTo>
                    <a:lnTo>
                      <a:pt x="888" y="354"/>
                    </a:lnTo>
                    <a:lnTo>
                      <a:pt x="888" y="354"/>
                    </a:lnTo>
                    <a:lnTo>
                      <a:pt x="892" y="352"/>
                    </a:lnTo>
                    <a:lnTo>
                      <a:pt x="892" y="352"/>
                    </a:lnTo>
                    <a:lnTo>
                      <a:pt x="892" y="352"/>
                    </a:lnTo>
                    <a:lnTo>
                      <a:pt x="892" y="352"/>
                    </a:lnTo>
                    <a:lnTo>
                      <a:pt x="894" y="352"/>
                    </a:lnTo>
                    <a:lnTo>
                      <a:pt x="896" y="352"/>
                    </a:lnTo>
                    <a:lnTo>
                      <a:pt x="896" y="352"/>
                    </a:lnTo>
                    <a:lnTo>
                      <a:pt x="896" y="352"/>
                    </a:lnTo>
                    <a:lnTo>
                      <a:pt x="896" y="352"/>
                    </a:lnTo>
                    <a:lnTo>
                      <a:pt x="898" y="350"/>
                    </a:lnTo>
                    <a:lnTo>
                      <a:pt x="900" y="350"/>
                    </a:lnTo>
                    <a:lnTo>
                      <a:pt x="900" y="350"/>
                    </a:lnTo>
                    <a:lnTo>
                      <a:pt x="900" y="352"/>
                    </a:lnTo>
                    <a:lnTo>
                      <a:pt x="900" y="352"/>
                    </a:lnTo>
                    <a:lnTo>
                      <a:pt x="902" y="352"/>
                    </a:lnTo>
                    <a:lnTo>
                      <a:pt x="904" y="352"/>
                    </a:lnTo>
                    <a:lnTo>
                      <a:pt x="904" y="352"/>
                    </a:lnTo>
                    <a:lnTo>
                      <a:pt x="904" y="352"/>
                    </a:lnTo>
                    <a:lnTo>
                      <a:pt x="904" y="352"/>
                    </a:lnTo>
                    <a:lnTo>
                      <a:pt x="906" y="352"/>
                    </a:lnTo>
                    <a:lnTo>
                      <a:pt x="906" y="352"/>
                    </a:lnTo>
                    <a:lnTo>
                      <a:pt x="906" y="352"/>
                    </a:lnTo>
                    <a:lnTo>
                      <a:pt x="906" y="352"/>
                    </a:lnTo>
                    <a:lnTo>
                      <a:pt x="908" y="350"/>
                    </a:lnTo>
                    <a:lnTo>
                      <a:pt x="908" y="350"/>
                    </a:lnTo>
                    <a:lnTo>
                      <a:pt x="910" y="354"/>
                    </a:lnTo>
                    <a:lnTo>
                      <a:pt x="910" y="354"/>
                    </a:lnTo>
                    <a:lnTo>
                      <a:pt x="912" y="354"/>
                    </a:lnTo>
                    <a:lnTo>
                      <a:pt x="912" y="354"/>
                    </a:lnTo>
                    <a:lnTo>
                      <a:pt x="914" y="354"/>
                    </a:lnTo>
                    <a:lnTo>
                      <a:pt x="914" y="354"/>
                    </a:lnTo>
                    <a:lnTo>
                      <a:pt x="914" y="354"/>
                    </a:lnTo>
                    <a:lnTo>
                      <a:pt x="914" y="352"/>
                    </a:lnTo>
                    <a:lnTo>
                      <a:pt x="914" y="352"/>
                    </a:lnTo>
                    <a:lnTo>
                      <a:pt x="918" y="352"/>
                    </a:lnTo>
                    <a:lnTo>
                      <a:pt x="918" y="352"/>
                    </a:lnTo>
                    <a:lnTo>
                      <a:pt x="918" y="352"/>
                    </a:lnTo>
                    <a:lnTo>
                      <a:pt x="918" y="352"/>
                    </a:lnTo>
                    <a:lnTo>
                      <a:pt x="918" y="352"/>
                    </a:lnTo>
                    <a:lnTo>
                      <a:pt x="918" y="352"/>
                    </a:lnTo>
                    <a:lnTo>
                      <a:pt x="918" y="352"/>
                    </a:lnTo>
                    <a:lnTo>
                      <a:pt x="918" y="352"/>
                    </a:lnTo>
                    <a:lnTo>
                      <a:pt x="918" y="354"/>
                    </a:lnTo>
                    <a:lnTo>
                      <a:pt x="918" y="354"/>
                    </a:lnTo>
                    <a:lnTo>
                      <a:pt x="920" y="352"/>
                    </a:lnTo>
                    <a:lnTo>
                      <a:pt x="922" y="352"/>
                    </a:lnTo>
                    <a:lnTo>
                      <a:pt x="922" y="352"/>
                    </a:lnTo>
                    <a:lnTo>
                      <a:pt x="922" y="350"/>
                    </a:lnTo>
                    <a:lnTo>
                      <a:pt x="922" y="350"/>
                    </a:lnTo>
                    <a:lnTo>
                      <a:pt x="924" y="352"/>
                    </a:lnTo>
                    <a:lnTo>
                      <a:pt x="926" y="352"/>
                    </a:lnTo>
                    <a:lnTo>
                      <a:pt x="926" y="352"/>
                    </a:lnTo>
                    <a:lnTo>
                      <a:pt x="926" y="350"/>
                    </a:lnTo>
                    <a:lnTo>
                      <a:pt x="926" y="350"/>
                    </a:lnTo>
                    <a:lnTo>
                      <a:pt x="926" y="350"/>
                    </a:lnTo>
                    <a:lnTo>
                      <a:pt x="926" y="350"/>
                    </a:lnTo>
                    <a:lnTo>
                      <a:pt x="928" y="350"/>
                    </a:lnTo>
                    <a:lnTo>
                      <a:pt x="928" y="350"/>
                    </a:lnTo>
                    <a:lnTo>
                      <a:pt x="928" y="346"/>
                    </a:lnTo>
                    <a:lnTo>
                      <a:pt x="928" y="346"/>
                    </a:lnTo>
                    <a:lnTo>
                      <a:pt x="930" y="346"/>
                    </a:lnTo>
                    <a:lnTo>
                      <a:pt x="930" y="346"/>
                    </a:lnTo>
                    <a:lnTo>
                      <a:pt x="930" y="348"/>
                    </a:lnTo>
                    <a:lnTo>
                      <a:pt x="930" y="348"/>
                    </a:lnTo>
                    <a:lnTo>
                      <a:pt x="934" y="344"/>
                    </a:lnTo>
                    <a:lnTo>
                      <a:pt x="934" y="344"/>
                    </a:lnTo>
                    <a:lnTo>
                      <a:pt x="934" y="342"/>
                    </a:lnTo>
                    <a:lnTo>
                      <a:pt x="934" y="342"/>
                    </a:lnTo>
                    <a:lnTo>
                      <a:pt x="934" y="342"/>
                    </a:lnTo>
                    <a:lnTo>
                      <a:pt x="934" y="342"/>
                    </a:lnTo>
                    <a:lnTo>
                      <a:pt x="936" y="340"/>
                    </a:lnTo>
                    <a:lnTo>
                      <a:pt x="936" y="336"/>
                    </a:lnTo>
                    <a:lnTo>
                      <a:pt x="936" y="336"/>
                    </a:lnTo>
                    <a:lnTo>
                      <a:pt x="940" y="336"/>
                    </a:lnTo>
                    <a:lnTo>
                      <a:pt x="940" y="336"/>
                    </a:lnTo>
                    <a:lnTo>
                      <a:pt x="940" y="334"/>
                    </a:lnTo>
                    <a:lnTo>
                      <a:pt x="940" y="334"/>
                    </a:lnTo>
                    <a:lnTo>
                      <a:pt x="944" y="334"/>
                    </a:lnTo>
                    <a:lnTo>
                      <a:pt x="944" y="334"/>
                    </a:lnTo>
                    <a:lnTo>
                      <a:pt x="944" y="332"/>
                    </a:lnTo>
                    <a:lnTo>
                      <a:pt x="944" y="332"/>
                    </a:lnTo>
                    <a:lnTo>
                      <a:pt x="950" y="334"/>
                    </a:lnTo>
                    <a:lnTo>
                      <a:pt x="950" y="334"/>
                    </a:lnTo>
                    <a:lnTo>
                      <a:pt x="950" y="332"/>
                    </a:lnTo>
                    <a:lnTo>
                      <a:pt x="950" y="332"/>
                    </a:lnTo>
                    <a:lnTo>
                      <a:pt x="956" y="330"/>
                    </a:lnTo>
                    <a:lnTo>
                      <a:pt x="956" y="330"/>
                    </a:lnTo>
                    <a:lnTo>
                      <a:pt x="956" y="328"/>
                    </a:lnTo>
                    <a:lnTo>
                      <a:pt x="956" y="328"/>
                    </a:lnTo>
                    <a:lnTo>
                      <a:pt x="958" y="328"/>
                    </a:lnTo>
                    <a:lnTo>
                      <a:pt x="958" y="328"/>
                    </a:lnTo>
                    <a:lnTo>
                      <a:pt x="960" y="324"/>
                    </a:lnTo>
                    <a:lnTo>
                      <a:pt x="960" y="324"/>
                    </a:lnTo>
                    <a:lnTo>
                      <a:pt x="960" y="324"/>
                    </a:lnTo>
                    <a:lnTo>
                      <a:pt x="960" y="324"/>
                    </a:lnTo>
                    <a:lnTo>
                      <a:pt x="958" y="318"/>
                    </a:lnTo>
                    <a:lnTo>
                      <a:pt x="958" y="318"/>
                    </a:lnTo>
                    <a:lnTo>
                      <a:pt x="960" y="318"/>
                    </a:lnTo>
                    <a:lnTo>
                      <a:pt x="960" y="318"/>
                    </a:lnTo>
                    <a:lnTo>
                      <a:pt x="960" y="312"/>
                    </a:lnTo>
                    <a:lnTo>
                      <a:pt x="960" y="312"/>
                    </a:lnTo>
                    <a:lnTo>
                      <a:pt x="958" y="312"/>
                    </a:lnTo>
                    <a:lnTo>
                      <a:pt x="958" y="312"/>
                    </a:lnTo>
                    <a:lnTo>
                      <a:pt x="958" y="312"/>
                    </a:lnTo>
                    <a:lnTo>
                      <a:pt x="958" y="312"/>
                    </a:lnTo>
                    <a:lnTo>
                      <a:pt x="956" y="312"/>
                    </a:lnTo>
                    <a:lnTo>
                      <a:pt x="956" y="312"/>
                    </a:lnTo>
                    <a:lnTo>
                      <a:pt x="956" y="314"/>
                    </a:lnTo>
                    <a:lnTo>
                      <a:pt x="956" y="314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54" y="312"/>
                    </a:lnTo>
                    <a:lnTo>
                      <a:pt x="954" y="310"/>
                    </a:lnTo>
                    <a:lnTo>
                      <a:pt x="954" y="310"/>
                    </a:lnTo>
                    <a:lnTo>
                      <a:pt x="954" y="310"/>
                    </a:lnTo>
                    <a:lnTo>
                      <a:pt x="954" y="310"/>
                    </a:lnTo>
                    <a:lnTo>
                      <a:pt x="952" y="310"/>
                    </a:lnTo>
                    <a:lnTo>
                      <a:pt x="952" y="310"/>
                    </a:lnTo>
                    <a:lnTo>
                      <a:pt x="952" y="308"/>
                    </a:lnTo>
                    <a:lnTo>
                      <a:pt x="952" y="308"/>
                    </a:lnTo>
                    <a:lnTo>
                      <a:pt x="950" y="308"/>
                    </a:lnTo>
                    <a:lnTo>
                      <a:pt x="950" y="308"/>
                    </a:lnTo>
                    <a:lnTo>
                      <a:pt x="948" y="306"/>
                    </a:lnTo>
                    <a:lnTo>
                      <a:pt x="948" y="306"/>
                    </a:lnTo>
                    <a:lnTo>
                      <a:pt x="946" y="306"/>
                    </a:lnTo>
                    <a:lnTo>
                      <a:pt x="946" y="306"/>
                    </a:lnTo>
                    <a:lnTo>
                      <a:pt x="946" y="306"/>
                    </a:lnTo>
                    <a:lnTo>
                      <a:pt x="946" y="306"/>
                    </a:lnTo>
                    <a:lnTo>
                      <a:pt x="942" y="306"/>
                    </a:lnTo>
                    <a:lnTo>
                      <a:pt x="942" y="308"/>
                    </a:lnTo>
                    <a:lnTo>
                      <a:pt x="942" y="308"/>
                    </a:lnTo>
                    <a:lnTo>
                      <a:pt x="938" y="308"/>
                    </a:lnTo>
                    <a:lnTo>
                      <a:pt x="938" y="308"/>
                    </a:lnTo>
                    <a:lnTo>
                      <a:pt x="938" y="308"/>
                    </a:lnTo>
                    <a:lnTo>
                      <a:pt x="938" y="308"/>
                    </a:lnTo>
                    <a:lnTo>
                      <a:pt x="936" y="308"/>
                    </a:lnTo>
                    <a:lnTo>
                      <a:pt x="936" y="308"/>
                    </a:lnTo>
                    <a:lnTo>
                      <a:pt x="934" y="312"/>
                    </a:lnTo>
                    <a:lnTo>
                      <a:pt x="934" y="312"/>
                    </a:lnTo>
                    <a:lnTo>
                      <a:pt x="932" y="312"/>
                    </a:lnTo>
                    <a:lnTo>
                      <a:pt x="932" y="312"/>
                    </a:lnTo>
                    <a:lnTo>
                      <a:pt x="932" y="312"/>
                    </a:lnTo>
                    <a:lnTo>
                      <a:pt x="932" y="312"/>
                    </a:lnTo>
                    <a:lnTo>
                      <a:pt x="930" y="312"/>
                    </a:lnTo>
                    <a:lnTo>
                      <a:pt x="930" y="312"/>
                    </a:lnTo>
                    <a:lnTo>
                      <a:pt x="930" y="314"/>
                    </a:lnTo>
                    <a:lnTo>
                      <a:pt x="930" y="314"/>
                    </a:lnTo>
                    <a:lnTo>
                      <a:pt x="928" y="314"/>
                    </a:lnTo>
                    <a:lnTo>
                      <a:pt x="928" y="314"/>
                    </a:lnTo>
                    <a:lnTo>
                      <a:pt x="924" y="316"/>
                    </a:lnTo>
                    <a:lnTo>
                      <a:pt x="924" y="318"/>
                    </a:lnTo>
                    <a:lnTo>
                      <a:pt x="924" y="318"/>
                    </a:lnTo>
                    <a:lnTo>
                      <a:pt x="922" y="318"/>
                    </a:lnTo>
                    <a:lnTo>
                      <a:pt x="922" y="318"/>
                    </a:lnTo>
                    <a:lnTo>
                      <a:pt x="920" y="312"/>
                    </a:lnTo>
                    <a:lnTo>
                      <a:pt x="920" y="312"/>
                    </a:lnTo>
                    <a:lnTo>
                      <a:pt x="924" y="312"/>
                    </a:lnTo>
                    <a:lnTo>
                      <a:pt x="924" y="312"/>
                    </a:lnTo>
                    <a:lnTo>
                      <a:pt x="924" y="312"/>
                    </a:lnTo>
                    <a:lnTo>
                      <a:pt x="924" y="312"/>
                    </a:lnTo>
                    <a:lnTo>
                      <a:pt x="926" y="312"/>
                    </a:lnTo>
                    <a:lnTo>
                      <a:pt x="926" y="312"/>
                    </a:lnTo>
                    <a:lnTo>
                      <a:pt x="928" y="312"/>
                    </a:lnTo>
                    <a:lnTo>
                      <a:pt x="928" y="312"/>
                    </a:lnTo>
                    <a:lnTo>
                      <a:pt x="930" y="310"/>
                    </a:lnTo>
                    <a:lnTo>
                      <a:pt x="930" y="310"/>
                    </a:lnTo>
                    <a:lnTo>
                      <a:pt x="930" y="310"/>
                    </a:lnTo>
                    <a:lnTo>
                      <a:pt x="930" y="310"/>
                    </a:lnTo>
                    <a:lnTo>
                      <a:pt x="932" y="310"/>
                    </a:lnTo>
                    <a:lnTo>
                      <a:pt x="932" y="310"/>
                    </a:lnTo>
                    <a:lnTo>
                      <a:pt x="932" y="308"/>
                    </a:lnTo>
                    <a:lnTo>
                      <a:pt x="932" y="308"/>
                    </a:lnTo>
                    <a:lnTo>
                      <a:pt x="934" y="308"/>
                    </a:lnTo>
                    <a:lnTo>
                      <a:pt x="934" y="308"/>
                    </a:lnTo>
                    <a:lnTo>
                      <a:pt x="936" y="306"/>
                    </a:lnTo>
                    <a:lnTo>
                      <a:pt x="936" y="306"/>
                    </a:lnTo>
                    <a:lnTo>
                      <a:pt x="938" y="306"/>
                    </a:lnTo>
                    <a:lnTo>
                      <a:pt x="938" y="306"/>
                    </a:lnTo>
                    <a:lnTo>
                      <a:pt x="938" y="306"/>
                    </a:lnTo>
                    <a:lnTo>
                      <a:pt x="938" y="306"/>
                    </a:lnTo>
                    <a:lnTo>
                      <a:pt x="938" y="306"/>
                    </a:lnTo>
                    <a:lnTo>
                      <a:pt x="940" y="306"/>
                    </a:lnTo>
                    <a:lnTo>
                      <a:pt x="940" y="306"/>
                    </a:lnTo>
                    <a:lnTo>
                      <a:pt x="940" y="304"/>
                    </a:lnTo>
                    <a:lnTo>
                      <a:pt x="940" y="304"/>
                    </a:lnTo>
                    <a:lnTo>
                      <a:pt x="942" y="304"/>
                    </a:lnTo>
                    <a:lnTo>
                      <a:pt x="942" y="304"/>
                    </a:lnTo>
                    <a:lnTo>
                      <a:pt x="942" y="304"/>
                    </a:lnTo>
                    <a:lnTo>
                      <a:pt x="942" y="304"/>
                    </a:lnTo>
                    <a:lnTo>
                      <a:pt x="944" y="304"/>
                    </a:lnTo>
                    <a:lnTo>
                      <a:pt x="944" y="304"/>
                    </a:lnTo>
                    <a:lnTo>
                      <a:pt x="944" y="304"/>
                    </a:lnTo>
                    <a:lnTo>
                      <a:pt x="944" y="304"/>
                    </a:lnTo>
                    <a:lnTo>
                      <a:pt x="944" y="302"/>
                    </a:lnTo>
                    <a:lnTo>
                      <a:pt x="944" y="302"/>
                    </a:lnTo>
                    <a:lnTo>
                      <a:pt x="944" y="302"/>
                    </a:lnTo>
                    <a:lnTo>
                      <a:pt x="944" y="302"/>
                    </a:lnTo>
                    <a:lnTo>
                      <a:pt x="946" y="302"/>
                    </a:lnTo>
                    <a:lnTo>
                      <a:pt x="946" y="302"/>
                    </a:lnTo>
                    <a:lnTo>
                      <a:pt x="946" y="300"/>
                    </a:lnTo>
                    <a:lnTo>
                      <a:pt x="946" y="300"/>
                    </a:lnTo>
                    <a:lnTo>
                      <a:pt x="944" y="300"/>
                    </a:lnTo>
                    <a:lnTo>
                      <a:pt x="944" y="300"/>
                    </a:lnTo>
                    <a:lnTo>
                      <a:pt x="944" y="300"/>
                    </a:lnTo>
                    <a:lnTo>
                      <a:pt x="944" y="300"/>
                    </a:lnTo>
                    <a:lnTo>
                      <a:pt x="944" y="300"/>
                    </a:lnTo>
                    <a:lnTo>
                      <a:pt x="942" y="300"/>
                    </a:lnTo>
                    <a:lnTo>
                      <a:pt x="942" y="300"/>
                    </a:lnTo>
                    <a:lnTo>
                      <a:pt x="942" y="296"/>
                    </a:lnTo>
                    <a:lnTo>
                      <a:pt x="942" y="296"/>
                    </a:lnTo>
                    <a:lnTo>
                      <a:pt x="942" y="296"/>
                    </a:lnTo>
                    <a:lnTo>
                      <a:pt x="942" y="296"/>
                    </a:lnTo>
                    <a:lnTo>
                      <a:pt x="942" y="296"/>
                    </a:lnTo>
                    <a:lnTo>
                      <a:pt x="942" y="296"/>
                    </a:lnTo>
                    <a:lnTo>
                      <a:pt x="942" y="296"/>
                    </a:lnTo>
                    <a:lnTo>
                      <a:pt x="942" y="296"/>
                    </a:lnTo>
                    <a:lnTo>
                      <a:pt x="942" y="296"/>
                    </a:lnTo>
                    <a:lnTo>
                      <a:pt x="942" y="296"/>
                    </a:lnTo>
                    <a:lnTo>
                      <a:pt x="940" y="300"/>
                    </a:lnTo>
                    <a:lnTo>
                      <a:pt x="940" y="300"/>
                    </a:lnTo>
                    <a:lnTo>
                      <a:pt x="936" y="298"/>
                    </a:lnTo>
                    <a:lnTo>
                      <a:pt x="936" y="298"/>
                    </a:lnTo>
                    <a:lnTo>
                      <a:pt x="934" y="292"/>
                    </a:lnTo>
                    <a:lnTo>
                      <a:pt x="934" y="292"/>
                    </a:lnTo>
                    <a:lnTo>
                      <a:pt x="932" y="294"/>
                    </a:lnTo>
                    <a:lnTo>
                      <a:pt x="932" y="294"/>
                    </a:lnTo>
                    <a:lnTo>
                      <a:pt x="932" y="292"/>
                    </a:lnTo>
                    <a:lnTo>
                      <a:pt x="932" y="292"/>
                    </a:lnTo>
                    <a:lnTo>
                      <a:pt x="930" y="292"/>
                    </a:lnTo>
                    <a:lnTo>
                      <a:pt x="928" y="294"/>
                    </a:lnTo>
                    <a:lnTo>
                      <a:pt x="928" y="294"/>
                    </a:lnTo>
                    <a:lnTo>
                      <a:pt x="928" y="294"/>
                    </a:lnTo>
                    <a:lnTo>
                      <a:pt x="928" y="294"/>
                    </a:lnTo>
                    <a:lnTo>
                      <a:pt x="928" y="294"/>
                    </a:lnTo>
                    <a:lnTo>
                      <a:pt x="928" y="294"/>
                    </a:lnTo>
                    <a:lnTo>
                      <a:pt x="928" y="292"/>
                    </a:lnTo>
                    <a:lnTo>
                      <a:pt x="928" y="292"/>
                    </a:lnTo>
                    <a:lnTo>
                      <a:pt x="928" y="292"/>
                    </a:lnTo>
                    <a:lnTo>
                      <a:pt x="928" y="292"/>
                    </a:lnTo>
                    <a:lnTo>
                      <a:pt x="928" y="292"/>
                    </a:lnTo>
                    <a:lnTo>
                      <a:pt x="928" y="292"/>
                    </a:lnTo>
                    <a:lnTo>
                      <a:pt x="926" y="292"/>
                    </a:lnTo>
                    <a:lnTo>
                      <a:pt x="926" y="292"/>
                    </a:lnTo>
                    <a:lnTo>
                      <a:pt x="924" y="292"/>
                    </a:lnTo>
                    <a:lnTo>
                      <a:pt x="924" y="292"/>
                    </a:lnTo>
                    <a:lnTo>
                      <a:pt x="920" y="292"/>
                    </a:lnTo>
                    <a:lnTo>
                      <a:pt x="920" y="292"/>
                    </a:lnTo>
                    <a:lnTo>
                      <a:pt x="922" y="288"/>
                    </a:lnTo>
                    <a:lnTo>
                      <a:pt x="922" y="28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20" y="284"/>
                    </a:lnTo>
                    <a:lnTo>
                      <a:pt x="920" y="284"/>
                    </a:lnTo>
                    <a:lnTo>
                      <a:pt x="916" y="282"/>
                    </a:lnTo>
                    <a:lnTo>
                      <a:pt x="916" y="282"/>
                    </a:lnTo>
                    <a:lnTo>
                      <a:pt x="916" y="282"/>
                    </a:lnTo>
                    <a:lnTo>
                      <a:pt x="916" y="282"/>
                    </a:lnTo>
                    <a:lnTo>
                      <a:pt x="910" y="282"/>
                    </a:lnTo>
                    <a:lnTo>
                      <a:pt x="910" y="282"/>
                    </a:lnTo>
                    <a:lnTo>
                      <a:pt x="910" y="276"/>
                    </a:lnTo>
                    <a:lnTo>
                      <a:pt x="910" y="276"/>
                    </a:lnTo>
                    <a:lnTo>
                      <a:pt x="908" y="276"/>
                    </a:lnTo>
                    <a:lnTo>
                      <a:pt x="908" y="276"/>
                    </a:lnTo>
                    <a:lnTo>
                      <a:pt x="908" y="274"/>
                    </a:lnTo>
                    <a:lnTo>
                      <a:pt x="908" y="274"/>
                    </a:lnTo>
                    <a:lnTo>
                      <a:pt x="906" y="276"/>
                    </a:lnTo>
                    <a:lnTo>
                      <a:pt x="906" y="276"/>
                    </a:lnTo>
                    <a:lnTo>
                      <a:pt x="906" y="276"/>
                    </a:lnTo>
                    <a:lnTo>
                      <a:pt x="906" y="276"/>
                    </a:lnTo>
                    <a:lnTo>
                      <a:pt x="906" y="274"/>
                    </a:lnTo>
                    <a:lnTo>
                      <a:pt x="906" y="272"/>
                    </a:lnTo>
                    <a:lnTo>
                      <a:pt x="906" y="272"/>
                    </a:lnTo>
                    <a:lnTo>
                      <a:pt x="906" y="270"/>
                    </a:lnTo>
                    <a:lnTo>
                      <a:pt x="906" y="270"/>
                    </a:lnTo>
                    <a:lnTo>
                      <a:pt x="904" y="270"/>
                    </a:lnTo>
                    <a:lnTo>
                      <a:pt x="904" y="270"/>
                    </a:lnTo>
                    <a:lnTo>
                      <a:pt x="904" y="268"/>
                    </a:lnTo>
                    <a:lnTo>
                      <a:pt x="904" y="268"/>
                    </a:lnTo>
                    <a:lnTo>
                      <a:pt x="910" y="270"/>
                    </a:lnTo>
                    <a:lnTo>
                      <a:pt x="910" y="270"/>
                    </a:lnTo>
                    <a:lnTo>
                      <a:pt x="912" y="268"/>
                    </a:lnTo>
                    <a:lnTo>
                      <a:pt x="912" y="268"/>
                    </a:lnTo>
                    <a:lnTo>
                      <a:pt x="912" y="270"/>
                    </a:lnTo>
                    <a:lnTo>
                      <a:pt x="912" y="270"/>
                    </a:lnTo>
                    <a:lnTo>
                      <a:pt x="912" y="270"/>
                    </a:lnTo>
                    <a:lnTo>
                      <a:pt x="912" y="270"/>
                    </a:lnTo>
                    <a:lnTo>
                      <a:pt x="914" y="266"/>
                    </a:lnTo>
                    <a:lnTo>
                      <a:pt x="914" y="266"/>
                    </a:lnTo>
                    <a:lnTo>
                      <a:pt x="912" y="266"/>
                    </a:lnTo>
                    <a:lnTo>
                      <a:pt x="912" y="266"/>
                    </a:lnTo>
                    <a:lnTo>
                      <a:pt x="912" y="264"/>
                    </a:lnTo>
                    <a:lnTo>
                      <a:pt x="912" y="264"/>
                    </a:lnTo>
                    <a:lnTo>
                      <a:pt x="908" y="264"/>
                    </a:lnTo>
                    <a:lnTo>
                      <a:pt x="908" y="264"/>
                    </a:lnTo>
                    <a:lnTo>
                      <a:pt x="908" y="262"/>
                    </a:lnTo>
                    <a:lnTo>
                      <a:pt x="908" y="262"/>
                    </a:lnTo>
                    <a:lnTo>
                      <a:pt x="908" y="262"/>
                    </a:lnTo>
                    <a:lnTo>
                      <a:pt x="908" y="262"/>
                    </a:lnTo>
                    <a:lnTo>
                      <a:pt x="904" y="262"/>
                    </a:lnTo>
                    <a:lnTo>
                      <a:pt x="904" y="262"/>
                    </a:lnTo>
                    <a:lnTo>
                      <a:pt x="904" y="260"/>
                    </a:lnTo>
                    <a:lnTo>
                      <a:pt x="904" y="260"/>
                    </a:lnTo>
                    <a:lnTo>
                      <a:pt x="906" y="260"/>
                    </a:lnTo>
                    <a:lnTo>
                      <a:pt x="906" y="260"/>
                    </a:lnTo>
                    <a:lnTo>
                      <a:pt x="908" y="254"/>
                    </a:lnTo>
                    <a:lnTo>
                      <a:pt x="908" y="254"/>
                    </a:lnTo>
                    <a:lnTo>
                      <a:pt x="904" y="254"/>
                    </a:lnTo>
                    <a:lnTo>
                      <a:pt x="904" y="254"/>
                    </a:lnTo>
                    <a:lnTo>
                      <a:pt x="904" y="252"/>
                    </a:lnTo>
                    <a:lnTo>
                      <a:pt x="904" y="252"/>
                    </a:lnTo>
                    <a:lnTo>
                      <a:pt x="902" y="252"/>
                    </a:lnTo>
                    <a:lnTo>
                      <a:pt x="902" y="252"/>
                    </a:lnTo>
                    <a:lnTo>
                      <a:pt x="902" y="250"/>
                    </a:lnTo>
                    <a:lnTo>
                      <a:pt x="902" y="250"/>
                    </a:lnTo>
                    <a:lnTo>
                      <a:pt x="900" y="250"/>
                    </a:lnTo>
                    <a:lnTo>
                      <a:pt x="900" y="250"/>
                    </a:lnTo>
                    <a:lnTo>
                      <a:pt x="900" y="250"/>
                    </a:lnTo>
                    <a:lnTo>
                      <a:pt x="900" y="250"/>
                    </a:lnTo>
                    <a:lnTo>
                      <a:pt x="900" y="250"/>
                    </a:lnTo>
                    <a:lnTo>
                      <a:pt x="900" y="250"/>
                    </a:lnTo>
                    <a:lnTo>
                      <a:pt x="902" y="246"/>
                    </a:lnTo>
                    <a:lnTo>
                      <a:pt x="902" y="246"/>
                    </a:lnTo>
                    <a:lnTo>
                      <a:pt x="896" y="246"/>
                    </a:lnTo>
                    <a:lnTo>
                      <a:pt x="896" y="246"/>
                    </a:lnTo>
                    <a:lnTo>
                      <a:pt x="896" y="246"/>
                    </a:lnTo>
                    <a:lnTo>
                      <a:pt x="896" y="246"/>
                    </a:lnTo>
                    <a:lnTo>
                      <a:pt x="894" y="246"/>
                    </a:lnTo>
                    <a:lnTo>
                      <a:pt x="894" y="246"/>
                    </a:lnTo>
                    <a:lnTo>
                      <a:pt x="896" y="244"/>
                    </a:lnTo>
                    <a:lnTo>
                      <a:pt x="898" y="242"/>
                    </a:lnTo>
                    <a:lnTo>
                      <a:pt x="898" y="242"/>
                    </a:lnTo>
                    <a:lnTo>
                      <a:pt x="898" y="242"/>
                    </a:lnTo>
                    <a:lnTo>
                      <a:pt x="898" y="242"/>
                    </a:lnTo>
                    <a:lnTo>
                      <a:pt x="898" y="240"/>
                    </a:lnTo>
                    <a:lnTo>
                      <a:pt x="898" y="238"/>
                    </a:lnTo>
                    <a:lnTo>
                      <a:pt x="898" y="238"/>
                    </a:lnTo>
                    <a:lnTo>
                      <a:pt x="896" y="238"/>
                    </a:lnTo>
                    <a:lnTo>
                      <a:pt x="896" y="238"/>
                    </a:lnTo>
                    <a:lnTo>
                      <a:pt x="896" y="238"/>
                    </a:lnTo>
                    <a:lnTo>
                      <a:pt x="896" y="238"/>
                    </a:lnTo>
                    <a:lnTo>
                      <a:pt x="896" y="238"/>
                    </a:lnTo>
                    <a:lnTo>
                      <a:pt x="896" y="238"/>
                    </a:lnTo>
                    <a:lnTo>
                      <a:pt x="896" y="236"/>
                    </a:lnTo>
                    <a:lnTo>
                      <a:pt x="896" y="236"/>
                    </a:lnTo>
                    <a:lnTo>
                      <a:pt x="894" y="236"/>
                    </a:lnTo>
                    <a:lnTo>
                      <a:pt x="894" y="236"/>
                    </a:lnTo>
                    <a:lnTo>
                      <a:pt x="894" y="234"/>
                    </a:lnTo>
                    <a:lnTo>
                      <a:pt x="894" y="234"/>
                    </a:lnTo>
                    <a:lnTo>
                      <a:pt x="892" y="234"/>
                    </a:lnTo>
                    <a:lnTo>
                      <a:pt x="892" y="234"/>
                    </a:lnTo>
                    <a:lnTo>
                      <a:pt x="892" y="234"/>
                    </a:lnTo>
                    <a:lnTo>
                      <a:pt x="892" y="234"/>
                    </a:lnTo>
                    <a:lnTo>
                      <a:pt x="890" y="234"/>
                    </a:lnTo>
                    <a:lnTo>
                      <a:pt x="890" y="234"/>
                    </a:lnTo>
                    <a:lnTo>
                      <a:pt x="890" y="232"/>
                    </a:lnTo>
                    <a:lnTo>
                      <a:pt x="890" y="232"/>
                    </a:lnTo>
                    <a:lnTo>
                      <a:pt x="890" y="232"/>
                    </a:lnTo>
                    <a:lnTo>
                      <a:pt x="890" y="232"/>
                    </a:lnTo>
                    <a:lnTo>
                      <a:pt x="890" y="228"/>
                    </a:lnTo>
                    <a:lnTo>
                      <a:pt x="890" y="228"/>
                    </a:lnTo>
                    <a:lnTo>
                      <a:pt x="888" y="226"/>
                    </a:lnTo>
                    <a:lnTo>
                      <a:pt x="888" y="224"/>
                    </a:lnTo>
                    <a:lnTo>
                      <a:pt x="890" y="224"/>
                    </a:lnTo>
                    <a:lnTo>
                      <a:pt x="890" y="224"/>
                    </a:lnTo>
                    <a:lnTo>
                      <a:pt x="888" y="222"/>
                    </a:lnTo>
                    <a:lnTo>
                      <a:pt x="888" y="220"/>
                    </a:lnTo>
                    <a:lnTo>
                      <a:pt x="888" y="220"/>
                    </a:lnTo>
                    <a:lnTo>
                      <a:pt x="888" y="218"/>
                    </a:lnTo>
                    <a:lnTo>
                      <a:pt x="888" y="218"/>
                    </a:lnTo>
                    <a:lnTo>
                      <a:pt x="886" y="218"/>
                    </a:lnTo>
                    <a:lnTo>
                      <a:pt x="886" y="218"/>
                    </a:lnTo>
                    <a:lnTo>
                      <a:pt x="888" y="214"/>
                    </a:lnTo>
                    <a:lnTo>
                      <a:pt x="888" y="214"/>
                    </a:lnTo>
                    <a:lnTo>
                      <a:pt x="884" y="214"/>
                    </a:lnTo>
                    <a:lnTo>
                      <a:pt x="884" y="214"/>
                    </a:lnTo>
                    <a:lnTo>
                      <a:pt x="882" y="218"/>
                    </a:lnTo>
                    <a:lnTo>
                      <a:pt x="882" y="218"/>
                    </a:lnTo>
                    <a:lnTo>
                      <a:pt x="882" y="220"/>
                    </a:lnTo>
                    <a:lnTo>
                      <a:pt x="882" y="220"/>
                    </a:lnTo>
                    <a:lnTo>
                      <a:pt x="880" y="220"/>
                    </a:lnTo>
                    <a:lnTo>
                      <a:pt x="880" y="220"/>
                    </a:lnTo>
                    <a:lnTo>
                      <a:pt x="880" y="222"/>
                    </a:lnTo>
                    <a:lnTo>
                      <a:pt x="880" y="222"/>
                    </a:lnTo>
                    <a:lnTo>
                      <a:pt x="880" y="222"/>
                    </a:lnTo>
                    <a:lnTo>
                      <a:pt x="880" y="222"/>
                    </a:lnTo>
                    <a:lnTo>
                      <a:pt x="878" y="224"/>
                    </a:lnTo>
                    <a:lnTo>
                      <a:pt x="878" y="224"/>
                    </a:lnTo>
                    <a:lnTo>
                      <a:pt x="878" y="226"/>
                    </a:lnTo>
                    <a:lnTo>
                      <a:pt x="880" y="228"/>
                    </a:lnTo>
                    <a:lnTo>
                      <a:pt x="880" y="228"/>
                    </a:lnTo>
                    <a:lnTo>
                      <a:pt x="878" y="228"/>
                    </a:lnTo>
                    <a:lnTo>
                      <a:pt x="878" y="228"/>
                    </a:lnTo>
                    <a:lnTo>
                      <a:pt x="878" y="230"/>
                    </a:lnTo>
                    <a:lnTo>
                      <a:pt x="878" y="230"/>
                    </a:lnTo>
                    <a:lnTo>
                      <a:pt x="874" y="234"/>
                    </a:lnTo>
                    <a:lnTo>
                      <a:pt x="874" y="234"/>
                    </a:lnTo>
                    <a:lnTo>
                      <a:pt x="874" y="238"/>
                    </a:lnTo>
                    <a:lnTo>
                      <a:pt x="874" y="238"/>
                    </a:lnTo>
                    <a:lnTo>
                      <a:pt x="870" y="236"/>
                    </a:lnTo>
                    <a:lnTo>
                      <a:pt x="870" y="236"/>
                    </a:lnTo>
                    <a:lnTo>
                      <a:pt x="870" y="238"/>
                    </a:lnTo>
                    <a:lnTo>
                      <a:pt x="870" y="238"/>
                    </a:lnTo>
                    <a:lnTo>
                      <a:pt x="870" y="238"/>
                    </a:lnTo>
                    <a:lnTo>
                      <a:pt x="870" y="238"/>
                    </a:lnTo>
                    <a:lnTo>
                      <a:pt x="870" y="242"/>
                    </a:lnTo>
                    <a:lnTo>
                      <a:pt x="870" y="242"/>
                    </a:lnTo>
                    <a:lnTo>
                      <a:pt x="868" y="242"/>
                    </a:lnTo>
                    <a:lnTo>
                      <a:pt x="868" y="242"/>
                    </a:lnTo>
                    <a:lnTo>
                      <a:pt x="868" y="242"/>
                    </a:lnTo>
                    <a:lnTo>
                      <a:pt x="868" y="242"/>
                    </a:lnTo>
                    <a:lnTo>
                      <a:pt x="868" y="242"/>
                    </a:lnTo>
                    <a:lnTo>
                      <a:pt x="868" y="242"/>
                    </a:lnTo>
                    <a:lnTo>
                      <a:pt x="866" y="242"/>
                    </a:lnTo>
                    <a:lnTo>
                      <a:pt x="866" y="242"/>
                    </a:lnTo>
                    <a:lnTo>
                      <a:pt x="866" y="244"/>
                    </a:lnTo>
                    <a:lnTo>
                      <a:pt x="866" y="244"/>
                    </a:lnTo>
                    <a:lnTo>
                      <a:pt x="864" y="244"/>
                    </a:lnTo>
                    <a:lnTo>
                      <a:pt x="864" y="244"/>
                    </a:lnTo>
                    <a:lnTo>
                      <a:pt x="864" y="244"/>
                    </a:lnTo>
                    <a:lnTo>
                      <a:pt x="864" y="244"/>
                    </a:lnTo>
                    <a:lnTo>
                      <a:pt x="862" y="246"/>
                    </a:lnTo>
                    <a:lnTo>
                      <a:pt x="862" y="246"/>
                    </a:lnTo>
                    <a:lnTo>
                      <a:pt x="862" y="242"/>
                    </a:lnTo>
                    <a:lnTo>
                      <a:pt x="860" y="240"/>
                    </a:lnTo>
                    <a:lnTo>
                      <a:pt x="860" y="240"/>
                    </a:lnTo>
                    <a:lnTo>
                      <a:pt x="860" y="238"/>
                    </a:lnTo>
                    <a:lnTo>
                      <a:pt x="860" y="238"/>
                    </a:lnTo>
                    <a:lnTo>
                      <a:pt x="858" y="238"/>
                    </a:lnTo>
                    <a:lnTo>
                      <a:pt x="858" y="238"/>
                    </a:lnTo>
                    <a:lnTo>
                      <a:pt x="856" y="240"/>
                    </a:lnTo>
                    <a:lnTo>
                      <a:pt x="856" y="240"/>
                    </a:lnTo>
                    <a:lnTo>
                      <a:pt x="856" y="242"/>
                    </a:lnTo>
                    <a:lnTo>
                      <a:pt x="856" y="242"/>
                    </a:lnTo>
                    <a:lnTo>
                      <a:pt x="856" y="240"/>
                    </a:lnTo>
                    <a:lnTo>
                      <a:pt x="856" y="240"/>
                    </a:lnTo>
                    <a:lnTo>
                      <a:pt x="854" y="240"/>
                    </a:lnTo>
                    <a:lnTo>
                      <a:pt x="854" y="240"/>
                    </a:lnTo>
                    <a:lnTo>
                      <a:pt x="854" y="236"/>
                    </a:lnTo>
                    <a:lnTo>
                      <a:pt x="854" y="236"/>
                    </a:lnTo>
                    <a:lnTo>
                      <a:pt x="854" y="236"/>
                    </a:lnTo>
                    <a:lnTo>
                      <a:pt x="854" y="236"/>
                    </a:lnTo>
                    <a:lnTo>
                      <a:pt x="852" y="234"/>
                    </a:lnTo>
                    <a:lnTo>
                      <a:pt x="852" y="234"/>
                    </a:lnTo>
                    <a:lnTo>
                      <a:pt x="848" y="234"/>
                    </a:lnTo>
                    <a:lnTo>
                      <a:pt x="848" y="234"/>
                    </a:lnTo>
                    <a:lnTo>
                      <a:pt x="848" y="232"/>
                    </a:lnTo>
                    <a:lnTo>
                      <a:pt x="848" y="232"/>
                    </a:lnTo>
                    <a:lnTo>
                      <a:pt x="846" y="234"/>
                    </a:lnTo>
                    <a:lnTo>
                      <a:pt x="846" y="234"/>
                    </a:lnTo>
                    <a:lnTo>
                      <a:pt x="844" y="232"/>
                    </a:lnTo>
                    <a:lnTo>
                      <a:pt x="842" y="230"/>
                    </a:lnTo>
                    <a:lnTo>
                      <a:pt x="842" y="230"/>
                    </a:lnTo>
                    <a:lnTo>
                      <a:pt x="842" y="230"/>
                    </a:lnTo>
                    <a:lnTo>
                      <a:pt x="842" y="230"/>
                    </a:lnTo>
                    <a:lnTo>
                      <a:pt x="842" y="226"/>
                    </a:lnTo>
                    <a:lnTo>
                      <a:pt x="842" y="222"/>
                    </a:lnTo>
                    <a:lnTo>
                      <a:pt x="842" y="222"/>
                    </a:lnTo>
                    <a:lnTo>
                      <a:pt x="842" y="220"/>
                    </a:lnTo>
                    <a:lnTo>
                      <a:pt x="842" y="220"/>
                    </a:lnTo>
                    <a:lnTo>
                      <a:pt x="840" y="216"/>
                    </a:lnTo>
                    <a:lnTo>
                      <a:pt x="840" y="216"/>
                    </a:lnTo>
                    <a:lnTo>
                      <a:pt x="844" y="216"/>
                    </a:lnTo>
                    <a:lnTo>
                      <a:pt x="844" y="216"/>
                    </a:lnTo>
                    <a:lnTo>
                      <a:pt x="844" y="216"/>
                    </a:lnTo>
                    <a:lnTo>
                      <a:pt x="844" y="216"/>
                    </a:lnTo>
                    <a:lnTo>
                      <a:pt x="844" y="216"/>
                    </a:lnTo>
                    <a:lnTo>
                      <a:pt x="844" y="216"/>
                    </a:lnTo>
                    <a:lnTo>
                      <a:pt x="844" y="214"/>
                    </a:lnTo>
                    <a:lnTo>
                      <a:pt x="844" y="214"/>
                    </a:lnTo>
                    <a:lnTo>
                      <a:pt x="842" y="214"/>
                    </a:lnTo>
                    <a:lnTo>
                      <a:pt x="842" y="214"/>
                    </a:lnTo>
                    <a:lnTo>
                      <a:pt x="844" y="210"/>
                    </a:lnTo>
                    <a:lnTo>
                      <a:pt x="844" y="210"/>
                    </a:lnTo>
                    <a:lnTo>
                      <a:pt x="844" y="210"/>
                    </a:lnTo>
                    <a:lnTo>
                      <a:pt x="844" y="210"/>
                    </a:lnTo>
                    <a:lnTo>
                      <a:pt x="844" y="208"/>
                    </a:lnTo>
                    <a:lnTo>
                      <a:pt x="844" y="208"/>
                    </a:lnTo>
                    <a:lnTo>
                      <a:pt x="844" y="208"/>
                    </a:lnTo>
                    <a:lnTo>
                      <a:pt x="844" y="208"/>
                    </a:lnTo>
                    <a:lnTo>
                      <a:pt x="846" y="206"/>
                    </a:lnTo>
                    <a:lnTo>
                      <a:pt x="846" y="206"/>
                    </a:lnTo>
                    <a:lnTo>
                      <a:pt x="844" y="206"/>
                    </a:lnTo>
                    <a:lnTo>
                      <a:pt x="844" y="206"/>
                    </a:lnTo>
                    <a:lnTo>
                      <a:pt x="842" y="208"/>
                    </a:lnTo>
                    <a:lnTo>
                      <a:pt x="842" y="208"/>
                    </a:lnTo>
                    <a:lnTo>
                      <a:pt x="842" y="206"/>
                    </a:lnTo>
                    <a:lnTo>
                      <a:pt x="842" y="206"/>
                    </a:lnTo>
                    <a:lnTo>
                      <a:pt x="842" y="206"/>
                    </a:lnTo>
                    <a:lnTo>
                      <a:pt x="842" y="206"/>
                    </a:lnTo>
                    <a:lnTo>
                      <a:pt x="842" y="206"/>
                    </a:lnTo>
                    <a:lnTo>
                      <a:pt x="842" y="206"/>
                    </a:lnTo>
                    <a:lnTo>
                      <a:pt x="836" y="206"/>
                    </a:lnTo>
                    <a:lnTo>
                      <a:pt x="836" y="206"/>
                    </a:lnTo>
                    <a:lnTo>
                      <a:pt x="836" y="206"/>
                    </a:lnTo>
                    <a:lnTo>
                      <a:pt x="836" y="206"/>
                    </a:lnTo>
                    <a:lnTo>
                      <a:pt x="836" y="206"/>
                    </a:lnTo>
                    <a:lnTo>
                      <a:pt x="836" y="206"/>
                    </a:lnTo>
                    <a:lnTo>
                      <a:pt x="836" y="204"/>
                    </a:lnTo>
                    <a:lnTo>
                      <a:pt x="836" y="204"/>
                    </a:lnTo>
                    <a:lnTo>
                      <a:pt x="840" y="204"/>
                    </a:lnTo>
                    <a:lnTo>
                      <a:pt x="840" y="204"/>
                    </a:lnTo>
                    <a:lnTo>
                      <a:pt x="840" y="202"/>
                    </a:lnTo>
                    <a:lnTo>
                      <a:pt x="840" y="202"/>
                    </a:lnTo>
                    <a:lnTo>
                      <a:pt x="836" y="202"/>
                    </a:lnTo>
                    <a:lnTo>
                      <a:pt x="836" y="202"/>
                    </a:lnTo>
                    <a:lnTo>
                      <a:pt x="836" y="202"/>
                    </a:lnTo>
                    <a:lnTo>
                      <a:pt x="836" y="202"/>
                    </a:lnTo>
                    <a:lnTo>
                      <a:pt x="832" y="202"/>
                    </a:lnTo>
                    <a:lnTo>
                      <a:pt x="832" y="202"/>
                    </a:lnTo>
                    <a:lnTo>
                      <a:pt x="832" y="202"/>
                    </a:lnTo>
                    <a:lnTo>
                      <a:pt x="832" y="202"/>
                    </a:lnTo>
                    <a:lnTo>
                      <a:pt x="826" y="202"/>
                    </a:lnTo>
                    <a:lnTo>
                      <a:pt x="826" y="202"/>
                    </a:lnTo>
                    <a:lnTo>
                      <a:pt x="826" y="198"/>
                    </a:lnTo>
                    <a:lnTo>
                      <a:pt x="826" y="198"/>
                    </a:lnTo>
                    <a:lnTo>
                      <a:pt x="824" y="198"/>
                    </a:lnTo>
                    <a:lnTo>
                      <a:pt x="824" y="198"/>
                    </a:lnTo>
                    <a:lnTo>
                      <a:pt x="822" y="194"/>
                    </a:lnTo>
                    <a:lnTo>
                      <a:pt x="822" y="194"/>
                    </a:lnTo>
                    <a:lnTo>
                      <a:pt x="818" y="192"/>
                    </a:lnTo>
                    <a:lnTo>
                      <a:pt x="818" y="192"/>
                    </a:lnTo>
                    <a:lnTo>
                      <a:pt x="818" y="190"/>
                    </a:lnTo>
                    <a:lnTo>
                      <a:pt x="818" y="190"/>
                    </a:lnTo>
                    <a:lnTo>
                      <a:pt x="816" y="190"/>
                    </a:lnTo>
                    <a:lnTo>
                      <a:pt x="816" y="190"/>
                    </a:lnTo>
                    <a:lnTo>
                      <a:pt x="814" y="186"/>
                    </a:lnTo>
                    <a:lnTo>
                      <a:pt x="814" y="186"/>
                    </a:lnTo>
                    <a:lnTo>
                      <a:pt x="812" y="186"/>
                    </a:lnTo>
                    <a:lnTo>
                      <a:pt x="812" y="186"/>
                    </a:lnTo>
                    <a:lnTo>
                      <a:pt x="812" y="186"/>
                    </a:lnTo>
                    <a:lnTo>
                      <a:pt x="812" y="186"/>
                    </a:lnTo>
                    <a:lnTo>
                      <a:pt x="810" y="186"/>
                    </a:lnTo>
                    <a:lnTo>
                      <a:pt x="810" y="186"/>
                    </a:lnTo>
                    <a:lnTo>
                      <a:pt x="808" y="184"/>
                    </a:lnTo>
                    <a:lnTo>
                      <a:pt x="808" y="184"/>
                    </a:lnTo>
                    <a:lnTo>
                      <a:pt x="804" y="186"/>
                    </a:lnTo>
                    <a:lnTo>
                      <a:pt x="800" y="190"/>
                    </a:lnTo>
                    <a:lnTo>
                      <a:pt x="800" y="190"/>
                    </a:lnTo>
                    <a:lnTo>
                      <a:pt x="794" y="188"/>
                    </a:lnTo>
                    <a:lnTo>
                      <a:pt x="794" y="188"/>
                    </a:lnTo>
                    <a:lnTo>
                      <a:pt x="786" y="190"/>
                    </a:lnTo>
                    <a:lnTo>
                      <a:pt x="786" y="190"/>
                    </a:lnTo>
                    <a:lnTo>
                      <a:pt x="786" y="188"/>
                    </a:lnTo>
                    <a:lnTo>
                      <a:pt x="786" y="188"/>
                    </a:lnTo>
                    <a:lnTo>
                      <a:pt x="786" y="188"/>
                    </a:lnTo>
                    <a:lnTo>
                      <a:pt x="786" y="188"/>
                    </a:lnTo>
                    <a:lnTo>
                      <a:pt x="784" y="188"/>
                    </a:lnTo>
                    <a:lnTo>
                      <a:pt x="784" y="188"/>
                    </a:lnTo>
                    <a:lnTo>
                      <a:pt x="782" y="188"/>
                    </a:lnTo>
                    <a:lnTo>
                      <a:pt x="782" y="188"/>
                    </a:lnTo>
                    <a:lnTo>
                      <a:pt x="778" y="186"/>
                    </a:lnTo>
                    <a:lnTo>
                      <a:pt x="776" y="186"/>
                    </a:lnTo>
                    <a:lnTo>
                      <a:pt x="776" y="186"/>
                    </a:lnTo>
                    <a:lnTo>
                      <a:pt x="776" y="188"/>
                    </a:lnTo>
                    <a:lnTo>
                      <a:pt x="776" y="188"/>
                    </a:lnTo>
                    <a:lnTo>
                      <a:pt x="774" y="188"/>
                    </a:lnTo>
                    <a:lnTo>
                      <a:pt x="774" y="188"/>
                    </a:lnTo>
                    <a:lnTo>
                      <a:pt x="774" y="188"/>
                    </a:lnTo>
                    <a:lnTo>
                      <a:pt x="774" y="188"/>
                    </a:lnTo>
                    <a:lnTo>
                      <a:pt x="772" y="188"/>
                    </a:lnTo>
                    <a:lnTo>
                      <a:pt x="772" y="188"/>
                    </a:lnTo>
                    <a:lnTo>
                      <a:pt x="770" y="190"/>
                    </a:lnTo>
                    <a:lnTo>
                      <a:pt x="770" y="190"/>
                    </a:lnTo>
                    <a:lnTo>
                      <a:pt x="772" y="194"/>
                    </a:lnTo>
                    <a:lnTo>
                      <a:pt x="772" y="194"/>
                    </a:lnTo>
                    <a:lnTo>
                      <a:pt x="776" y="194"/>
                    </a:lnTo>
                    <a:lnTo>
                      <a:pt x="776" y="194"/>
                    </a:lnTo>
                    <a:lnTo>
                      <a:pt x="776" y="196"/>
                    </a:lnTo>
                    <a:lnTo>
                      <a:pt x="776" y="196"/>
                    </a:lnTo>
                    <a:lnTo>
                      <a:pt x="774" y="196"/>
                    </a:lnTo>
                    <a:lnTo>
                      <a:pt x="774" y="196"/>
                    </a:lnTo>
                    <a:lnTo>
                      <a:pt x="774" y="196"/>
                    </a:lnTo>
                    <a:lnTo>
                      <a:pt x="774" y="196"/>
                    </a:lnTo>
                    <a:lnTo>
                      <a:pt x="774" y="198"/>
                    </a:lnTo>
                    <a:lnTo>
                      <a:pt x="774" y="200"/>
                    </a:lnTo>
                    <a:lnTo>
                      <a:pt x="774" y="200"/>
                    </a:lnTo>
                    <a:lnTo>
                      <a:pt x="774" y="200"/>
                    </a:lnTo>
                    <a:lnTo>
                      <a:pt x="774" y="200"/>
                    </a:lnTo>
                    <a:lnTo>
                      <a:pt x="772" y="202"/>
                    </a:lnTo>
                    <a:lnTo>
                      <a:pt x="772" y="202"/>
                    </a:lnTo>
                    <a:lnTo>
                      <a:pt x="770" y="202"/>
                    </a:lnTo>
                    <a:lnTo>
                      <a:pt x="770" y="202"/>
                    </a:lnTo>
                    <a:lnTo>
                      <a:pt x="770" y="206"/>
                    </a:lnTo>
                    <a:lnTo>
                      <a:pt x="770" y="206"/>
                    </a:lnTo>
                    <a:lnTo>
                      <a:pt x="770" y="206"/>
                    </a:lnTo>
                    <a:lnTo>
                      <a:pt x="770" y="206"/>
                    </a:lnTo>
                    <a:lnTo>
                      <a:pt x="770" y="206"/>
                    </a:lnTo>
                    <a:lnTo>
                      <a:pt x="770" y="206"/>
                    </a:lnTo>
                    <a:lnTo>
                      <a:pt x="774" y="208"/>
                    </a:lnTo>
                    <a:lnTo>
                      <a:pt x="774" y="208"/>
                    </a:lnTo>
                    <a:lnTo>
                      <a:pt x="772" y="210"/>
                    </a:lnTo>
                    <a:lnTo>
                      <a:pt x="772" y="210"/>
                    </a:lnTo>
                    <a:lnTo>
                      <a:pt x="772" y="216"/>
                    </a:lnTo>
                    <a:lnTo>
                      <a:pt x="772" y="216"/>
                    </a:lnTo>
                    <a:lnTo>
                      <a:pt x="774" y="216"/>
                    </a:lnTo>
                    <a:lnTo>
                      <a:pt x="774" y="216"/>
                    </a:lnTo>
                    <a:lnTo>
                      <a:pt x="772" y="218"/>
                    </a:lnTo>
                    <a:lnTo>
                      <a:pt x="772" y="218"/>
                    </a:lnTo>
                    <a:lnTo>
                      <a:pt x="774" y="218"/>
                    </a:lnTo>
                    <a:lnTo>
                      <a:pt x="774" y="218"/>
                    </a:lnTo>
                    <a:lnTo>
                      <a:pt x="774" y="218"/>
                    </a:lnTo>
                    <a:lnTo>
                      <a:pt x="774" y="218"/>
                    </a:lnTo>
                    <a:lnTo>
                      <a:pt x="776" y="218"/>
                    </a:lnTo>
                    <a:lnTo>
                      <a:pt x="776" y="218"/>
                    </a:lnTo>
                    <a:lnTo>
                      <a:pt x="776" y="222"/>
                    </a:lnTo>
                    <a:lnTo>
                      <a:pt x="776" y="222"/>
                    </a:lnTo>
                    <a:lnTo>
                      <a:pt x="774" y="222"/>
                    </a:lnTo>
                    <a:lnTo>
                      <a:pt x="774" y="222"/>
                    </a:lnTo>
                    <a:lnTo>
                      <a:pt x="774" y="224"/>
                    </a:lnTo>
                    <a:lnTo>
                      <a:pt x="774" y="224"/>
                    </a:lnTo>
                    <a:lnTo>
                      <a:pt x="774" y="224"/>
                    </a:lnTo>
                    <a:lnTo>
                      <a:pt x="774" y="224"/>
                    </a:lnTo>
                    <a:lnTo>
                      <a:pt x="774" y="224"/>
                    </a:lnTo>
                    <a:lnTo>
                      <a:pt x="774" y="224"/>
                    </a:lnTo>
                    <a:lnTo>
                      <a:pt x="770" y="224"/>
                    </a:lnTo>
                    <a:lnTo>
                      <a:pt x="770" y="224"/>
                    </a:lnTo>
                    <a:lnTo>
                      <a:pt x="770" y="226"/>
                    </a:lnTo>
                    <a:lnTo>
                      <a:pt x="770" y="226"/>
                    </a:lnTo>
                    <a:lnTo>
                      <a:pt x="772" y="226"/>
                    </a:lnTo>
                    <a:lnTo>
                      <a:pt x="772" y="226"/>
                    </a:lnTo>
                    <a:lnTo>
                      <a:pt x="772" y="228"/>
                    </a:lnTo>
                    <a:lnTo>
                      <a:pt x="772" y="228"/>
                    </a:lnTo>
                    <a:lnTo>
                      <a:pt x="770" y="228"/>
                    </a:lnTo>
                    <a:lnTo>
                      <a:pt x="770" y="228"/>
                    </a:lnTo>
                    <a:lnTo>
                      <a:pt x="764" y="230"/>
                    </a:lnTo>
                    <a:lnTo>
                      <a:pt x="764" y="230"/>
                    </a:lnTo>
                    <a:lnTo>
                      <a:pt x="764" y="232"/>
                    </a:lnTo>
                    <a:lnTo>
                      <a:pt x="764" y="232"/>
                    </a:lnTo>
                    <a:lnTo>
                      <a:pt x="764" y="232"/>
                    </a:lnTo>
                    <a:lnTo>
                      <a:pt x="764" y="232"/>
                    </a:lnTo>
                    <a:lnTo>
                      <a:pt x="764" y="236"/>
                    </a:lnTo>
                    <a:lnTo>
                      <a:pt x="764" y="238"/>
                    </a:lnTo>
                    <a:lnTo>
                      <a:pt x="764" y="238"/>
                    </a:lnTo>
                    <a:lnTo>
                      <a:pt x="766" y="238"/>
                    </a:lnTo>
                    <a:lnTo>
                      <a:pt x="766" y="238"/>
                    </a:lnTo>
                    <a:lnTo>
                      <a:pt x="766" y="240"/>
                    </a:lnTo>
                    <a:lnTo>
                      <a:pt x="766" y="240"/>
                    </a:lnTo>
                    <a:lnTo>
                      <a:pt x="768" y="240"/>
                    </a:lnTo>
                    <a:lnTo>
                      <a:pt x="768" y="240"/>
                    </a:lnTo>
                    <a:lnTo>
                      <a:pt x="768" y="240"/>
                    </a:lnTo>
                    <a:lnTo>
                      <a:pt x="768" y="240"/>
                    </a:lnTo>
                    <a:lnTo>
                      <a:pt x="770" y="242"/>
                    </a:lnTo>
                    <a:lnTo>
                      <a:pt x="772" y="244"/>
                    </a:lnTo>
                    <a:lnTo>
                      <a:pt x="772" y="244"/>
                    </a:lnTo>
                    <a:lnTo>
                      <a:pt x="774" y="246"/>
                    </a:lnTo>
                    <a:lnTo>
                      <a:pt x="774" y="246"/>
                    </a:lnTo>
                    <a:lnTo>
                      <a:pt x="774" y="248"/>
                    </a:lnTo>
                    <a:lnTo>
                      <a:pt x="774" y="248"/>
                    </a:lnTo>
                    <a:lnTo>
                      <a:pt x="776" y="252"/>
                    </a:lnTo>
                    <a:lnTo>
                      <a:pt x="776" y="252"/>
                    </a:lnTo>
                    <a:lnTo>
                      <a:pt x="778" y="252"/>
                    </a:lnTo>
                    <a:lnTo>
                      <a:pt x="778" y="252"/>
                    </a:lnTo>
                    <a:lnTo>
                      <a:pt x="780" y="260"/>
                    </a:lnTo>
                    <a:lnTo>
                      <a:pt x="780" y="260"/>
                    </a:lnTo>
                    <a:lnTo>
                      <a:pt x="782" y="260"/>
                    </a:lnTo>
                    <a:lnTo>
                      <a:pt x="782" y="260"/>
                    </a:lnTo>
                    <a:lnTo>
                      <a:pt x="782" y="262"/>
                    </a:lnTo>
                    <a:lnTo>
                      <a:pt x="782" y="262"/>
                    </a:lnTo>
                    <a:lnTo>
                      <a:pt x="784" y="262"/>
                    </a:lnTo>
                    <a:lnTo>
                      <a:pt x="784" y="262"/>
                    </a:lnTo>
                    <a:lnTo>
                      <a:pt x="780" y="268"/>
                    </a:lnTo>
                    <a:lnTo>
                      <a:pt x="780" y="268"/>
                    </a:lnTo>
                    <a:lnTo>
                      <a:pt x="780" y="274"/>
                    </a:lnTo>
                    <a:lnTo>
                      <a:pt x="780" y="274"/>
                    </a:lnTo>
                    <a:lnTo>
                      <a:pt x="782" y="274"/>
                    </a:lnTo>
                    <a:lnTo>
                      <a:pt x="782" y="274"/>
                    </a:lnTo>
                    <a:lnTo>
                      <a:pt x="782" y="270"/>
                    </a:lnTo>
                    <a:lnTo>
                      <a:pt x="782" y="270"/>
                    </a:lnTo>
                    <a:lnTo>
                      <a:pt x="782" y="270"/>
                    </a:lnTo>
                    <a:lnTo>
                      <a:pt x="782" y="270"/>
                    </a:lnTo>
                    <a:lnTo>
                      <a:pt x="784" y="276"/>
                    </a:lnTo>
                    <a:lnTo>
                      <a:pt x="784" y="276"/>
                    </a:lnTo>
                    <a:lnTo>
                      <a:pt x="780" y="276"/>
                    </a:lnTo>
                    <a:lnTo>
                      <a:pt x="780" y="276"/>
                    </a:lnTo>
                    <a:lnTo>
                      <a:pt x="780" y="276"/>
                    </a:lnTo>
                    <a:lnTo>
                      <a:pt x="780" y="276"/>
                    </a:lnTo>
                    <a:lnTo>
                      <a:pt x="780" y="276"/>
                    </a:lnTo>
                    <a:lnTo>
                      <a:pt x="780" y="276"/>
                    </a:lnTo>
                    <a:lnTo>
                      <a:pt x="780" y="280"/>
                    </a:lnTo>
                    <a:lnTo>
                      <a:pt x="780" y="280"/>
                    </a:lnTo>
                    <a:lnTo>
                      <a:pt x="776" y="282"/>
                    </a:lnTo>
                    <a:lnTo>
                      <a:pt x="776" y="282"/>
                    </a:lnTo>
                    <a:lnTo>
                      <a:pt x="774" y="286"/>
                    </a:lnTo>
                    <a:lnTo>
                      <a:pt x="774" y="286"/>
                    </a:lnTo>
                    <a:lnTo>
                      <a:pt x="772" y="286"/>
                    </a:lnTo>
                    <a:lnTo>
                      <a:pt x="772" y="286"/>
                    </a:lnTo>
                    <a:lnTo>
                      <a:pt x="770" y="290"/>
                    </a:lnTo>
                    <a:lnTo>
                      <a:pt x="770" y="290"/>
                    </a:lnTo>
                    <a:lnTo>
                      <a:pt x="768" y="290"/>
                    </a:lnTo>
                    <a:lnTo>
                      <a:pt x="768" y="290"/>
                    </a:lnTo>
                    <a:lnTo>
                      <a:pt x="768" y="292"/>
                    </a:lnTo>
                    <a:lnTo>
                      <a:pt x="768" y="292"/>
                    </a:lnTo>
                    <a:lnTo>
                      <a:pt x="764" y="294"/>
                    </a:lnTo>
                    <a:lnTo>
                      <a:pt x="758" y="296"/>
                    </a:lnTo>
                    <a:lnTo>
                      <a:pt x="758" y="296"/>
                    </a:lnTo>
                    <a:lnTo>
                      <a:pt x="758" y="304"/>
                    </a:lnTo>
                    <a:lnTo>
                      <a:pt x="758" y="304"/>
                    </a:lnTo>
                    <a:lnTo>
                      <a:pt x="762" y="308"/>
                    </a:lnTo>
                    <a:lnTo>
                      <a:pt x="762" y="308"/>
                    </a:lnTo>
                    <a:lnTo>
                      <a:pt x="762" y="316"/>
                    </a:lnTo>
                    <a:lnTo>
                      <a:pt x="762" y="316"/>
                    </a:lnTo>
                    <a:lnTo>
                      <a:pt x="762" y="316"/>
                    </a:lnTo>
                    <a:lnTo>
                      <a:pt x="762" y="316"/>
                    </a:lnTo>
                    <a:lnTo>
                      <a:pt x="762" y="320"/>
                    </a:lnTo>
                    <a:lnTo>
                      <a:pt x="762" y="320"/>
                    </a:lnTo>
                    <a:lnTo>
                      <a:pt x="764" y="322"/>
                    </a:lnTo>
                    <a:lnTo>
                      <a:pt x="764" y="322"/>
                    </a:lnTo>
                    <a:lnTo>
                      <a:pt x="764" y="324"/>
                    </a:lnTo>
                    <a:lnTo>
                      <a:pt x="764" y="324"/>
                    </a:lnTo>
                    <a:lnTo>
                      <a:pt x="762" y="324"/>
                    </a:lnTo>
                    <a:lnTo>
                      <a:pt x="762" y="324"/>
                    </a:lnTo>
                    <a:lnTo>
                      <a:pt x="764" y="326"/>
                    </a:lnTo>
                    <a:lnTo>
                      <a:pt x="764" y="326"/>
                    </a:lnTo>
                    <a:lnTo>
                      <a:pt x="764" y="326"/>
                    </a:lnTo>
                    <a:lnTo>
                      <a:pt x="764" y="326"/>
                    </a:lnTo>
                    <a:lnTo>
                      <a:pt x="764" y="326"/>
                    </a:lnTo>
                    <a:lnTo>
                      <a:pt x="764" y="330"/>
                    </a:lnTo>
                    <a:lnTo>
                      <a:pt x="764" y="330"/>
                    </a:lnTo>
                    <a:lnTo>
                      <a:pt x="762" y="330"/>
                    </a:lnTo>
                    <a:lnTo>
                      <a:pt x="762" y="330"/>
                    </a:lnTo>
                    <a:lnTo>
                      <a:pt x="762" y="332"/>
                    </a:lnTo>
                    <a:lnTo>
                      <a:pt x="762" y="332"/>
                    </a:lnTo>
                    <a:lnTo>
                      <a:pt x="762" y="332"/>
                    </a:lnTo>
                    <a:lnTo>
                      <a:pt x="762" y="332"/>
                    </a:lnTo>
                    <a:lnTo>
                      <a:pt x="762" y="332"/>
                    </a:lnTo>
                    <a:lnTo>
                      <a:pt x="762" y="332"/>
                    </a:lnTo>
                    <a:lnTo>
                      <a:pt x="762" y="332"/>
                    </a:lnTo>
                    <a:lnTo>
                      <a:pt x="762" y="332"/>
                    </a:lnTo>
                    <a:lnTo>
                      <a:pt x="762" y="336"/>
                    </a:lnTo>
                    <a:lnTo>
                      <a:pt x="762" y="336"/>
                    </a:lnTo>
                    <a:lnTo>
                      <a:pt x="762" y="336"/>
                    </a:lnTo>
                    <a:lnTo>
                      <a:pt x="762" y="336"/>
                    </a:lnTo>
                    <a:lnTo>
                      <a:pt x="762" y="338"/>
                    </a:lnTo>
                    <a:lnTo>
                      <a:pt x="762" y="338"/>
                    </a:lnTo>
                    <a:lnTo>
                      <a:pt x="758" y="336"/>
                    </a:lnTo>
                    <a:lnTo>
                      <a:pt x="758" y="336"/>
                    </a:lnTo>
                    <a:lnTo>
                      <a:pt x="756" y="338"/>
                    </a:lnTo>
                    <a:lnTo>
                      <a:pt x="756" y="338"/>
                    </a:lnTo>
                    <a:lnTo>
                      <a:pt x="756" y="340"/>
                    </a:lnTo>
                    <a:lnTo>
                      <a:pt x="756" y="340"/>
                    </a:lnTo>
                    <a:lnTo>
                      <a:pt x="748" y="340"/>
                    </a:lnTo>
                    <a:lnTo>
                      <a:pt x="748" y="340"/>
                    </a:lnTo>
                    <a:lnTo>
                      <a:pt x="748" y="338"/>
                    </a:lnTo>
                    <a:lnTo>
                      <a:pt x="748" y="338"/>
                    </a:lnTo>
                    <a:lnTo>
                      <a:pt x="748" y="338"/>
                    </a:lnTo>
                    <a:lnTo>
                      <a:pt x="748" y="338"/>
                    </a:lnTo>
                    <a:lnTo>
                      <a:pt x="746" y="334"/>
                    </a:lnTo>
                    <a:lnTo>
                      <a:pt x="742" y="334"/>
                    </a:lnTo>
                    <a:lnTo>
                      <a:pt x="742" y="334"/>
                    </a:lnTo>
                    <a:lnTo>
                      <a:pt x="742" y="332"/>
                    </a:lnTo>
                    <a:lnTo>
                      <a:pt x="740" y="330"/>
                    </a:lnTo>
                    <a:lnTo>
                      <a:pt x="740" y="330"/>
                    </a:lnTo>
                    <a:lnTo>
                      <a:pt x="740" y="326"/>
                    </a:lnTo>
                    <a:lnTo>
                      <a:pt x="740" y="326"/>
                    </a:lnTo>
                    <a:lnTo>
                      <a:pt x="738" y="324"/>
                    </a:lnTo>
                    <a:lnTo>
                      <a:pt x="736" y="322"/>
                    </a:lnTo>
                    <a:lnTo>
                      <a:pt x="734" y="320"/>
                    </a:lnTo>
                    <a:lnTo>
                      <a:pt x="734" y="320"/>
                    </a:lnTo>
                    <a:lnTo>
                      <a:pt x="736" y="314"/>
                    </a:lnTo>
                    <a:lnTo>
                      <a:pt x="736" y="314"/>
                    </a:lnTo>
                    <a:lnTo>
                      <a:pt x="734" y="314"/>
                    </a:lnTo>
                    <a:lnTo>
                      <a:pt x="734" y="314"/>
                    </a:lnTo>
                    <a:lnTo>
                      <a:pt x="734" y="310"/>
                    </a:lnTo>
                    <a:lnTo>
                      <a:pt x="734" y="310"/>
                    </a:lnTo>
                    <a:lnTo>
                      <a:pt x="736" y="308"/>
                    </a:lnTo>
                    <a:lnTo>
                      <a:pt x="736" y="306"/>
                    </a:lnTo>
                    <a:lnTo>
                      <a:pt x="736" y="306"/>
                    </a:lnTo>
                    <a:lnTo>
                      <a:pt x="734" y="306"/>
                    </a:lnTo>
                    <a:lnTo>
                      <a:pt x="734" y="306"/>
                    </a:lnTo>
                    <a:lnTo>
                      <a:pt x="734" y="304"/>
                    </a:lnTo>
                    <a:lnTo>
                      <a:pt x="734" y="304"/>
                    </a:lnTo>
                    <a:lnTo>
                      <a:pt x="734" y="304"/>
                    </a:lnTo>
                    <a:lnTo>
                      <a:pt x="734" y="304"/>
                    </a:lnTo>
                    <a:lnTo>
                      <a:pt x="734" y="300"/>
                    </a:lnTo>
                    <a:lnTo>
                      <a:pt x="734" y="300"/>
                    </a:lnTo>
                    <a:lnTo>
                      <a:pt x="734" y="300"/>
                    </a:lnTo>
                    <a:lnTo>
                      <a:pt x="734" y="300"/>
                    </a:lnTo>
                    <a:lnTo>
                      <a:pt x="736" y="292"/>
                    </a:lnTo>
                    <a:lnTo>
                      <a:pt x="736" y="292"/>
                    </a:lnTo>
                    <a:lnTo>
                      <a:pt x="730" y="290"/>
                    </a:lnTo>
                    <a:lnTo>
                      <a:pt x="730" y="290"/>
                    </a:lnTo>
                    <a:lnTo>
                      <a:pt x="730" y="290"/>
                    </a:lnTo>
                    <a:lnTo>
                      <a:pt x="730" y="290"/>
                    </a:lnTo>
                    <a:lnTo>
                      <a:pt x="728" y="290"/>
                    </a:lnTo>
                    <a:lnTo>
                      <a:pt x="728" y="290"/>
                    </a:lnTo>
                    <a:lnTo>
                      <a:pt x="728" y="290"/>
                    </a:lnTo>
                    <a:lnTo>
                      <a:pt x="728" y="290"/>
                    </a:lnTo>
                    <a:lnTo>
                      <a:pt x="726" y="290"/>
                    </a:lnTo>
                    <a:lnTo>
                      <a:pt x="726" y="290"/>
                    </a:lnTo>
                    <a:lnTo>
                      <a:pt x="726" y="290"/>
                    </a:lnTo>
                    <a:lnTo>
                      <a:pt x="726" y="290"/>
                    </a:lnTo>
                    <a:lnTo>
                      <a:pt x="722" y="288"/>
                    </a:lnTo>
                    <a:lnTo>
                      <a:pt x="722" y="288"/>
                    </a:lnTo>
                    <a:lnTo>
                      <a:pt x="722" y="288"/>
                    </a:lnTo>
                    <a:lnTo>
                      <a:pt x="722" y="288"/>
                    </a:lnTo>
                    <a:lnTo>
                      <a:pt x="716" y="288"/>
                    </a:lnTo>
                    <a:lnTo>
                      <a:pt x="716" y="288"/>
                    </a:lnTo>
                    <a:lnTo>
                      <a:pt x="716" y="288"/>
                    </a:lnTo>
                    <a:lnTo>
                      <a:pt x="716" y="288"/>
                    </a:lnTo>
                    <a:lnTo>
                      <a:pt x="716" y="288"/>
                    </a:lnTo>
                    <a:lnTo>
                      <a:pt x="716" y="288"/>
                    </a:lnTo>
                    <a:lnTo>
                      <a:pt x="712" y="288"/>
                    </a:lnTo>
                    <a:lnTo>
                      <a:pt x="712" y="288"/>
                    </a:lnTo>
                    <a:lnTo>
                      <a:pt x="712" y="288"/>
                    </a:lnTo>
                    <a:lnTo>
                      <a:pt x="712" y="288"/>
                    </a:lnTo>
                    <a:lnTo>
                      <a:pt x="708" y="286"/>
                    </a:lnTo>
                    <a:lnTo>
                      <a:pt x="708" y="286"/>
                    </a:lnTo>
                    <a:lnTo>
                      <a:pt x="708" y="286"/>
                    </a:lnTo>
                    <a:lnTo>
                      <a:pt x="708" y="286"/>
                    </a:lnTo>
                    <a:lnTo>
                      <a:pt x="704" y="284"/>
                    </a:lnTo>
                    <a:lnTo>
                      <a:pt x="704" y="284"/>
                    </a:lnTo>
                    <a:lnTo>
                      <a:pt x="702" y="282"/>
                    </a:lnTo>
                    <a:lnTo>
                      <a:pt x="702" y="282"/>
                    </a:lnTo>
                    <a:lnTo>
                      <a:pt x="700" y="282"/>
                    </a:lnTo>
                    <a:lnTo>
                      <a:pt x="698" y="282"/>
                    </a:lnTo>
                    <a:lnTo>
                      <a:pt x="698" y="282"/>
                    </a:lnTo>
                    <a:lnTo>
                      <a:pt x="698" y="282"/>
                    </a:lnTo>
                    <a:lnTo>
                      <a:pt x="698" y="282"/>
                    </a:lnTo>
                    <a:lnTo>
                      <a:pt x="696" y="280"/>
                    </a:lnTo>
                    <a:lnTo>
                      <a:pt x="696" y="280"/>
                    </a:lnTo>
                    <a:lnTo>
                      <a:pt x="694" y="280"/>
                    </a:lnTo>
                    <a:lnTo>
                      <a:pt x="694" y="280"/>
                    </a:lnTo>
                    <a:lnTo>
                      <a:pt x="694" y="278"/>
                    </a:lnTo>
                    <a:lnTo>
                      <a:pt x="694" y="278"/>
                    </a:lnTo>
                    <a:lnTo>
                      <a:pt x="690" y="278"/>
                    </a:lnTo>
                    <a:lnTo>
                      <a:pt x="688" y="278"/>
                    </a:lnTo>
                    <a:lnTo>
                      <a:pt x="688" y="278"/>
                    </a:lnTo>
                    <a:lnTo>
                      <a:pt x="688" y="274"/>
                    </a:lnTo>
                    <a:lnTo>
                      <a:pt x="686" y="270"/>
                    </a:lnTo>
                    <a:lnTo>
                      <a:pt x="686" y="270"/>
                    </a:lnTo>
                    <a:lnTo>
                      <a:pt x="686" y="270"/>
                    </a:lnTo>
                    <a:lnTo>
                      <a:pt x="686" y="270"/>
                    </a:lnTo>
                    <a:lnTo>
                      <a:pt x="686" y="268"/>
                    </a:lnTo>
                    <a:lnTo>
                      <a:pt x="686" y="268"/>
                    </a:lnTo>
                    <a:lnTo>
                      <a:pt x="684" y="268"/>
                    </a:lnTo>
                    <a:lnTo>
                      <a:pt x="684" y="268"/>
                    </a:lnTo>
                    <a:lnTo>
                      <a:pt x="684" y="268"/>
                    </a:lnTo>
                    <a:lnTo>
                      <a:pt x="684" y="268"/>
                    </a:lnTo>
                    <a:lnTo>
                      <a:pt x="680" y="268"/>
                    </a:lnTo>
                    <a:lnTo>
                      <a:pt x="680" y="268"/>
                    </a:lnTo>
                    <a:lnTo>
                      <a:pt x="678" y="264"/>
                    </a:lnTo>
                    <a:lnTo>
                      <a:pt x="678" y="264"/>
                    </a:lnTo>
                    <a:lnTo>
                      <a:pt x="674" y="264"/>
                    </a:lnTo>
                    <a:lnTo>
                      <a:pt x="674" y="264"/>
                    </a:lnTo>
                    <a:lnTo>
                      <a:pt x="674" y="264"/>
                    </a:lnTo>
                    <a:lnTo>
                      <a:pt x="674" y="264"/>
                    </a:lnTo>
                    <a:lnTo>
                      <a:pt x="670" y="264"/>
                    </a:lnTo>
                    <a:lnTo>
                      <a:pt x="670" y="264"/>
                    </a:lnTo>
                    <a:lnTo>
                      <a:pt x="670" y="262"/>
                    </a:lnTo>
                    <a:lnTo>
                      <a:pt x="670" y="262"/>
                    </a:lnTo>
                    <a:lnTo>
                      <a:pt x="666" y="262"/>
                    </a:lnTo>
                    <a:lnTo>
                      <a:pt x="666" y="262"/>
                    </a:lnTo>
                    <a:lnTo>
                      <a:pt x="666" y="260"/>
                    </a:lnTo>
                    <a:lnTo>
                      <a:pt x="666" y="260"/>
                    </a:lnTo>
                    <a:lnTo>
                      <a:pt x="664" y="260"/>
                    </a:lnTo>
                    <a:lnTo>
                      <a:pt x="662" y="258"/>
                    </a:lnTo>
                    <a:lnTo>
                      <a:pt x="662" y="258"/>
                    </a:lnTo>
                    <a:lnTo>
                      <a:pt x="656" y="258"/>
                    </a:lnTo>
                    <a:lnTo>
                      <a:pt x="656" y="258"/>
                    </a:lnTo>
                    <a:lnTo>
                      <a:pt x="656" y="258"/>
                    </a:lnTo>
                    <a:lnTo>
                      <a:pt x="656" y="258"/>
                    </a:lnTo>
                    <a:lnTo>
                      <a:pt x="654" y="258"/>
                    </a:lnTo>
                    <a:lnTo>
                      <a:pt x="654" y="258"/>
                    </a:lnTo>
                    <a:lnTo>
                      <a:pt x="654" y="260"/>
                    </a:lnTo>
                    <a:lnTo>
                      <a:pt x="654" y="260"/>
                    </a:lnTo>
                    <a:lnTo>
                      <a:pt x="652" y="260"/>
                    </a:lnTo>
                    <a:lnTo>
                      <a:pt x="652" y="260"/>
                    </a:lnTo>
                    <a:lnTo>
                      <a:pt x="650" y="260"/>
                    </a:lnTo>
                    <a:lnTo>
                      <a:pt x="650" y="260"/>
                    </a:lnTo>
                    <a:lnTo>
                      <a:pt x="648" y="258"/>
                    </a:lnTo>
                    <a:lnTo>
                      <a:pt x="648" y="258"/>
                    </a:lnTo>
                    <a:lnTo>
                      <a:pt x="650" y="258"/>
                    </a:lnTo>
                    <a:lnTo>
                      <a:pt x="650" y="258"/>
                    </a:lnTo>
                    <a:lnTo>
                      <a:pt x="650" y="256"/>
                    </a:lnTo>
                    <a:lnTo>
                      <a:pt x="650" y="256"/>
                    </a:lnTo>
                    <a:lnTo>
                      <a:pt x="648" y="256"/>
                    </a:lnTo>
                    <a:lnTo>
                      <a:pt x="648" y="256"/>
                    </a:lnTo>
                    <a:lnTo>
                      <a:pt x="648" y="254"/>
                    </a:lnTo>
                    <a:lnTo>
                      <a:pt x="648" y="254"/>
                    </a:lnTo>
                    <a:lnTo>
                      <a:pt x="648" y="254"/>
                    </a:lnTo>
                    <a:lnTo>
                      <a:pt x="648" y="254"/>
                    </a:lnTo>
                    <a:lnTo>
                      <a:pt x="648" y="254"/>
                    </a:lnTo>
                    <a:lnTo>
                      <a:pt x="648" y="254"/>
                    </a:lnTo>
                    <a:lnTo>
                      <a:pt x="646" y="252"/>
                    </a:lnTo>
                    <a:lnTo>
                      <a:pt x="646" y="252"/>
                    </a:lnTo>
                    <a:lnTo>
                      <a:pt x="646" y="252"/>
                    </a:lnTo>
                    <a:lnTo>
                      <a:pt x="646" y="252"/>
                    </a:lnTo>
                    <a:lnTo>
                      <a:pt x="646" y="252"/>
                    </a:lnTo>
                    <a:lnTo>
                      <a:pt x="646" y="252"/>
                    </a:lnTo>
                    <a:lnTo>
                      <a:pt x="646" y="250"/>
                    </a:lnTo>
                    <a:lnTo>
                      <a:pt x="646" y="250"/>
                    </a:lnTo>
                    <a:lnTo>
                      <a:pt x="646" y="250"/>
                    </a:lnTo>
                    <a:lnTo>
                      <a:pt x="646" y="250"/>
                    </a:lnTo>
                    <a:lnTo>
                      <a:pt x="646" y="246"/>
                    </a:lnTo>
                    <a:lnTo>
                      <a:pt x="646" y="246"/>
                    </a:lnTo>
                    <a:lnTo>
                      <a:pt x="644" y="244"/>
                    </a:lnTo>
                    <a:lnTo>
                      <a:pt x="644" y="244"/>
                    </a:lnTo>
                    <a:lnTo>
                      <a:pt x="644" y="242"/>
                    </a:lnTo>
                    <a:lnTo>
                      <a:pt x="644" y="242"/>
                    </a:lnTo>
                    <a:lnTo>
                      <a:pt x="642" y="242"/>
                    </a:lnTo>
                    <a:lnTo>
                      <a:pt x="642" y="242"/>
                    </a:lnTo>
                    <a:lnTo>
                      <a:pt x="642" y="242"/>
                    </a:lnTo>
                    <a:lnTo>
                      <a:pt x="642" y="242"/>
                    </a:lnTo>
                    <a:lnTo>
                      <a:pt x="642" y="242"/>
                    </a:lnTo>
                    <a:lnTo>
                      <a:pt x="642" y="242"/>
                    </a:lnTo>
                    <a:lnTo>
                      <a:pt x="642" y="240"/>
                    </a:lnTo>
                    <a:lnTo>
                      <a:pt x="642" y="240"/>
                    </a:lnTo>
                    <a:lnTo>
                      <a:pt x="640" y="240"/>
                    </a:lnTo>
                    <a:lnTo>
                      <a:pt x="640" y="240"/>
                    </a:lnTo>
                    <a:lnTo>
                      <a:pt x="640" y="238"/>
                    </a:lnTo>
                    <a:lnTo>
                      <a:pt x="640" y="238"/>
                    </a:lnTo>
                    <a:lnTo>
                      <a:pt x="640" y="238"/>
                    </a:lnTo>
                    <a:lnTo>
                      <a:pt x="640" y="238"/>
                    </a:lnTo>
                    <a:lnTo>
                      <a:pt x="640" y="236"/>
                    </a:lnTo>
                    <a:lnTo>
                      <a:pt x="640" y="236"/>
                    </a:lnTo>
                    <a:lnTo>
                      <a:pt x="632" y="238"/>
                    </a:lnTo>
                    <a:lnTo>
                      <a:pt x="632" y="238"/>
                    </a:lnTo>
                    <a:lnTo>
                      <a:pt x="632" y="236"/>
                    </a:lnTo>
                    <a:lnTo>
                      <a:pt x="632" y="236"/>
                    </a:lnTo>
                    <a:lnTo>
                      <a:pt x="632" y="236"/>
                    </a:lnTo>
                    <a:lnTo>
                      <a:pt x="632" y="236"/>
                    </a:lnTo>
                    <a:lnTo>
                      <a:pt x="630" y="238"/>
                    </a:lnTo>
                    <a:lnTo>
                      <a:pt x="630" y="238"/>
                    </a:lnTo>
                    <a:lnTo>
                      <a:pt x="628" y="236"/>
                    </a:lnTo>
                    <a:lnTo>
                      <a:pt x="626" y="234"/>
                    </a:lnTo>
                    <a:lnTo>
                      <a:pt x="626" y="228"/>
                    </a:lnTo>
                    <a:lnTo>
                      <a:pt x="626" y="228"/>
                    </a:lnTo>
                    <a:lnTo>
                      <a:pt x="624" y="228"/>
                    </a:lnTo>
                    <a:lnTo>
                      <a:pt x="624" y="228"/>
                    </a:lnTo>
                    <a:lnTo>
                      <a:pt x="624" y="226"/>
                    </a:lnTo>
                    <a:lnTo>
                      <a:pt x="624" y="226"/>
                    </a:lnTo>
                    <a:lnTo>
                      <a:pt x="624" y="226"/>
                    </a:lnTo>
                    <a:lnTo>
                      <a:pt x="624" y="226"/>
                    </a:lnTo>
                    <a:lnTo>
                      <a:pt x="626" y="224"/>
                    </a:lnTo>
                    <a:lnTo>
                      <a:pt x="626" y="224"/>
                    </a:lnTo>
                    <a:lnTo>
                      <a:pt x="626" y="218"/>
                    </a:lnTo>
                    <a:lnTo>
                      <a:pt x="626" y="218"/>
                    </a:lnTo>
                    <a:lnTo>
                      <a:pt x="626" y="218"/>
                    </a:lnTo>
                    <a:lnTo>
                      <a:pt x="626" y="218"/>
                    </a:lnTo>
                    <a:lnTo>
                      <a:pt x="626" y="218"/>
                    </a:lnTo>
                    <a:lnTo>
                      <a:pt x="626" y="218"/>
                    </a:lnTo>
                    <a:lnTo>
                      <a:pt x="628" y="216"/>
                    </a:lnTo>
                    <a:lnTo>
                      <a:pt x="628" y="216"/>
                    </a:lnTo>
                    <a:lnTo>
                      <a:pt x="628" y="214"/>
                    </a:lnTo>
                    <a:lnTo>
                      <a:pt x="628" y="214"/>
                    </a:lnTo>
                    <a:lnTo>
                      <a:pt x="630" y="214"/>
                    </a:lnTo>
                    <a:lnTo>
                      <a:pt x="630" y="214"/>
                    </a:lnTo>
                    <a:lnTo>
                      <a:pt x="630" y="212"/>
                    </a:lnTo>
                    <a:lnTo>
                      <a:pt x="630" y="212"/>
                    </a:lnTo>
                    <a:lnTo>
                      <a:pt x="628" y="212"/>
                    </a:lnTo>
                    <a:lnTo>
                      <a:pt x="628" y="212"/>
                    </a:lnTo>
                    <a:lnTo>
                      <a:pt x="628" y="210"/>
                    </a:lnTo>
                    <a:lnTo>
                      <a:pt x="628" y="210"/>
                    </a:lnTo>
                    <a:lnTo>
                      <a:pt x="634" y="210"/>
                    </a:lnTo>
                    <a:lnTo>
                      <a:pt x="634" y="210"/>
                    </a:lnTo>
                    <a:lnTo>
                      <a:pt x="634" y="208"/>
                    </a:lnTo>
                    <a:lnTo>
                      <a:pt x="634" y="208"/>
                    </a:lnTo>
                    <a:lnTo>
                      <a:pt x="632" y="208"/>
                    </a:lnTo>
                    <a:lnTo>
                      <a:pt x="632" y="208"/>
                    </a:lnTo>
                    <a:lnTo>
                      <a:pt x="634" y="204"/>
                    </a:lnTo>
                    <a:lnTo>
                      <a:pt x="634" y="204"/>
                    </a:lnTo>
                    <a:lnTo>
                      <a:pt x="636" y="202"/>
                    </a:lnTo>
                    <a:lnTo>
                      <a:pt x="638" y="200"/>
                    </a:lnTo>
                    <a:lnTo>
                      <a:pt x="638" y="200"/>
                    </a:lnTo>
                    <a:lnTo>
                      <a:pt x="638" y="198"/>
                    </a:lnTo>
                    <a:lnTo>
                      <a:pt x="638" y="198"/>
                    </a:lnTo>
                    <a:lnTo>
                      <a:pt x="642" y="198"/>
                    </a:lnTo>
                    <a:lnTo>
                      <a:pt x="644" y="196"/>
                    </a:lnTo>
                    <a:lnTo>
                      <a:pt x="644" y="196"/>
                    </a:lnTo>
                    <a:lnTo>
                      <a:pt x="644" y="196"/>
                    </a:lnTo>
                    <a:lnTo>
                      <a:pt x="644" y="196"/>
                    </a:lnTo>
                    <a:lnTo>
                      <a:pt x="644" y="194"/>
                    </a:lnTo>
                    <a:lnTo>
                      <a:pt x="644" y="194"/>
                    </a:lnTo>
                    <a:lnTo>
                      <a:pt x="644" y="194"/>
                    </a:lnTo>
                    <a:lnTo>
                      <a:pt x="644" y="194"/>
                    </a:lnTo>
                    <a:lnTo>
                      <a:pt x="644" y="192"/>
                    </a:lnTo>
                    <a:lnTo>
                      <a:pt x="644" y="192"/>
                    </a:lnTo>
                    <a:lnTo>
                      <a:pt x="646" y="192"/>
                    </a:lnTo>
                    <a:lnTo>
                      <a:pt x="646" y="192"/>
                    </a:lnTo>
                    <a:lnTo>
                      <a:pt x="646" y="188"/>
                    </a:lnTo>
                    <a:lnTo>
                      <a:pt x="646" y="188"/>
                    </a:lnTo>
                    <a:lnTo>
                      <a:pt x="648" y="190"/>
                    </a:lnTo>
                    <a:lnTo>
                      <a:pt x="648" y="190"/>
                    </a:lnTo>
                    <a:lnTo>
                      <a:pt x="652" y="190"/>
                    </a:lnTo>
                    <a:lnTo>
                      <a:pt x="652" y="190"/>
                    </a:lnTo>
                    <a:lnTo>
                      <a:pt x="652" y="188"/>
                    </a:lnTo>
                    <a:lnTo>
                      <a:pt x="652" y="188"/>
                    </a:lnTo>
                    <a:lnTo>
                      <a:pt x="650" y="188"/>
                    </a:lnTo>
                    <a:lnTo>
                      <a:pt x="650" y="188"/>
                    </a:lnTo>
                    <a:lnTo>
                      <a:pt x="650" y="188"/>
                    </a:lnTo>
                    <a:lnTo>
                      <a:pt x="650" y="188"/>
                    </a:lnTo>
                    <a:lnTo>
                      <a:pt x="650" y="186"/>
                    </a:lnTo>
                    <a:lnTo>
                      <a:pt x="650" y="186"/>
                    </a:lnTo>
                    <a:lnTo>
                      <a:pt x="652" y="186"/>
                    </a:lnTo>
                    <a:lnTo>
                      <a:pt x="652" y="186"/>
                    </a:lnTo>
                    <a:lnTo>
                      <a:pt x="654" y="184"/>
                    </a:lnTo>
                    <a:lnTo>
                      <a:pt x="654" y="184"/>
                    </a:lnTo>
                    <a:lnTo>
                      <a:pt x="652" y="184"/>
                    </a:lnTo>
                    <a:lnTo>
                      <a:pt x="652" y="184"/>
                    </a:lnTo>
                    <a:lnTo>
                      <a:pt x="652" y="184"/>
                    </a:lnTo>
                    <a:lnTo>
                      <a:pt x="652" y="184"/>
                    </a:lnTo>
                    <a:lnTo>
                      <a:pt x="652" y="184"/>
                    </a:lnTo>
                    <a:lnTo>
                      <a:pt x="652" y="184"/>
                    </a:lnTo>
                    <a:lnTo>
                      <a:pt x="654" y="182"/>
                    </a:lnTo>
                    <a:lnTo>
                      <a:pt x="654" y="182"/>
                    </a:lnTo>
                    <a:lnTo>
                      <a:pt x="656" y="184"/>
                    </a:lnTo>
                    <a:lnTo>
                      <a:pt x="660" y="184"/>
                    </a:lnTo>
                    <a:lnTo>
                      <a:pt x="660" y="184"/>
                    </a:lnTo>
                    <a:lnTo>
                      <a:pt x="660" y="184"/>
                    </a:lnTo>
                    <a:lnTo>
                      <a:pt x="660" y="184"/>
                    </a:lnTo>
                    <a:lnTo>
                      <a:pt x="660" y="184"/>
                    </a:lnTo>
                    <a:lnTo>
                      <a:pt x="660" y="184"/>
                    </a:lnTo>
                    <a:lnTo>
                      <a:pt x="660" y="182"/>
                    </a:lnTo>
                    <a:lnTo>
                      <a:pt x="660" y="182"/>
                    </a:lnTo>
                    <a:lnTo>
                      <a:pt x="664" y="182"/>
                    </a:lnTo>
                    <a:lnTo>
                      <a:pt x="664" y="182"/>
                    </a:lnTo>
                    <a:lnTo>
                      <a:pt x="664" y="180"/>
                    </a:lnTo>
                    <a:lnTo>
                      <a:pt x="664" y="176"/>
                    </a:lnTo>
                    <a:lnTo>
                      <a:pt x="664" y="176"/>
                    </a:lnTo>
                    <a:lnTo>
                      <a:pt x="662" y="176"/>
                    </a:lnTo>
                    <a:lnTo>
                      <a:pt x="662" y="176"/>
                    </a:lnTo>
                    <a:lnTo>
                      <a:pt x="662" y="172"/>
                    </a:lnTo>
                    <a:lnTo>
                      <a:pt x="662" y="172"/>
                    </a:lnTo>
                    <a:lnTo>
                      <a:pt x="660" y="172"/>
                    </a:lnTo>
                    <a:lnTo>
                      <a:pt x="660" y="172"/>
                    </a:lnTo>
                    <a:lnTo>
                      <a:pt x="660" y="172"/>
                    </a:lnTo>
                    <a:lnTo>
                      <a:pt x="660" y="172"/>
                    </a:lnTo>
                    <a:lnTo>
                      <a:pt x="666" y="172"/>
                    </a:lnTo>
                    <a:lnTo>
                      <a:pt x="666" y="172"/>
                    </a:lnTo>
                    <a:lnTo>
                      <a:pt x="666" y="170"/>
                    </a:lnTo>
                    <a:lnTo>
                      <a:pt x="668" y="170"/>
                    </a:lnTo>
                    <a:lnTo>
                      <a:pt x="668" y="170"/>
                    </a:lnTo>
                    <a:lnTo>
                      <a:pt x="668" y="168"/>
                    </a:lnTo>
                    <a:lnTo>
                      <a:pt x="668" y="168"/>
                    </a:lnTo>
                    <a:lnTo>
                      <a:pt x="666" y="166"/>
                    </a:lnTo>
                    <a:lnTo>
                      <a:pt x="666" y="166"/>
                    </a:lnTo>
                    <a:lnTo>
                      <a:pt x="668" y="162"/>
                    </a:lnTo>
                    <a:lnTo>
                      <a:pt x="668" y="162"/>
                    </a:lnTo>
                    <a:lnTo>
                      <a:pt x="672" y="162"/>
                    </a:lnTo>
                    <a:lnTo>
                      <a:pt x="672" y="162"/>
                    </a:lnTo>
                    <a:lnTo>
                      <a:pt x="672" y="160"/>
                    </a:lnTo>
                    <a:lnTo>
                      <a:pt x="672" y="160"/>
                    </a:lnTo>
                    <a:lnTo>
                      <a:pt x="672" y="160"/>
                    </a:lnTo>
                    <a:lnTo>
                      <a:pt x="672" y="160"/>
                    </a:lnTo>
                    <a:lnTo>
                      <a:pt x="672" y="160"/>
                    </a:lnTo>
                    <a:lnTo>
                      <a:pt x="672" y="160"/>
                    </a:lnTo>
                    <a:lnTo>
                      <a:pt x="674" y="160"/>
                    </a:lnTo>
                    <a:lnTo>
                      <a:pt x="674" y="160"/>
                    </a:lnTo>
                    <a:lnTo>
                      <a:pt x="674" y="160"/>
                    </a:lnTo>
                    <a:lnTo>
                      <a:pt x="674" y="160"/>
                    </a:lnTo>
                    <a:lnTo>
                      <a:pt x="674" y="160"/>
                    </a:lnTo>
                    <a:lnTo>
                      <a:pt x="674" y="160"/>
                    </a:lnTo>
                    <a:lnTo>
                      <a:pt x="678" y="160"/>
                    </a:lnTo>
                    <a:lnTo>
                      <a:pt x="678" y="160"/>
                    </a:lnTo>
                    <a:lnTo>
                      <a:pt x="678" y="162"/>
                    </a:lnTo>
                    <a:lnTo>
                      <a:pt x="678" y="162"/>
                    </a:lnTo>
                    <a:lnTo>
                      <a:pt x="680" y="162"/>
                    </a:lnTo>
                    <a:lnTo>
                      <a:pt x="680" y="162"/>
                    </a:lnTo>
                    <a:lnTo>
                      <a:pt x="682" y="162"/>
                    </a:lnTo>
                    <a:lnTo>
                      <a:pt x="682" y="164"/>
                    </a:lnTo>
                    <a:lnTo>
                      <a:pt x="682" y="164"/>
                    </a:lnTo>
                    <a:lnTo>
                      <a:pt x="682" y="162"/>
                    </a:lnTo>
                    <a:lnTo>
                      <a:pt x="682" y="162"/>
                    </a:lnTo>
                    <a:lnTo>
                      <a:pt x="684" y="162"/>
                    </a:lnTo>
                    <a:lnTo>
                      <a:pt x="684" y="162"/>
                    </a:lnTo>
                    <a:lnTo>
                      <a:pt x="688" y="160"/>
                    </a:lnTo>
                    <a:lnTo>
                      <a:pt x="690" y="158"/>
                    </a:lnTo>
                    <a:lnTo>
                      <a:pt x="690" y="158"/>
                    </a:lnTo>
                    <a:lnTo>
                      <a:pt x="690" y="156"/>
                    </a:lnTo>
                    <a:lnTo>
                      <a:pt x="690" y="156"/>
                    </a:lnTo>
                    <a:lnTo>
                      <a:pt x="690" y="152"/>
                    </a:lnTo>
                    <a:lnTo>
                      <a:pt x="690" y="152"/>
                    </a:lnTo>
                    <a:lnTo>
                      <a:pt x="694" y="150"/>
                    </a:lnTo>
                    <a:lnTo>
                      <a:pt x="694" y="150"/>
                    </a:lnTo>
                    <a:lnTo>
                      <a:pt x="694" y="148"/>
                    </a:lnTo>
                    <a:lnTo>
                      <a:pt x="694" y="148"/>
                    </a:lnTo>
                    <a:lnTo>
                      <a:pt x="692" y="148"/>
                    </a:lnTo>
                    <a:lnTo>
                      <a:pt x="692" y="148"/>
                    </a:lnTo>
                    <a:lnTo>
                      <a:pt x="688" y="148"/>
                    </a:lnTo>
                    <a:lnTo>
                      <a:pt x="688" y="148"/>
                    </a:lnTo>
                    <a:lnTo>
                      <a:pt x="688" y="146"/>
                    </a:lnTo>
                    <a:lnTo>
                      <a:pt x="688" y="146"/>
                    </a:lnTo>
                    <a:lnTo>
                      <a:pt x="678" y="146"/>
                    </a:lnTo>
                    <a:lnTo>
                      <a:pt x="678" y="146"/>
                    </a:lnTo>
                    <a:lnTo>
                      <a:pt x="670" y="146"/>
                    </a:lnTo>
                    <a:lnTo>
                      <a:pt x="666" y="146"/>
                    </a:lnTo>
                    <a:lnTo>
                      <a:pt x="666" y="146"/>
                    </a:lnTo>
                    <a:lnTo>
                      <a:pt x="664" y="146"/>
                    </a:lnTo>
                    <a:lnTo>
                      <a:pt x="664" y="146"/>
                    </a:lnTo>
                    <a:lnTo>
                      <a:pt x="664" y="144"/>
                    </a:lnTo>
                    <a:lnTo>
                      <a:pt x="664" y="144"/>
                    </a:lnTo>
                    <a:lnTo>
                      <a:pt x="668" y="146"/>
                    </a:lnTo>
                    <a:lnTo>
                      <a:pt x="668" y="146"/>
                    </a:lnTo>
                    <a:lnTo>
                      <a:pt x="668" y="144"/>
                    </a:lnTo>
                    <a:lnTo>
                      <a:pt x="668" y="144"/>
                    </a:lnTo>
                    <a:lnTo>
                      <a:pt x="672" y="144"/>
                    </a:lnTo>
                    <a:lnTo>
                      <a:pt x="672" y="144"/>
                    </a:lnTo>
                    <a:lnTo>
                      <a:pt x="674" y="144"/>
                    </a:lnTo>
                    <a:lnTo>
                      <a:pt x="674" y="144"/>
                    </a:lnTo>
                    <a:lnTo>
                      <a:pt x="674" y="142"/>
                    </a:lnTo>
                    <a:lnTo>
                      <a:pt x="674" y="142"/>
                    </a:lnTo>
                    <a:lnTo>
                      <a:pt x="672" y="142"/>
                    </a:lnTo>
                    <a:lnTo>
                      <a:pt x="672" y="142"/>
                    </a:lnTo>
                    <a:lnTo>
                      <a:pt x="672" y="142"/>
                    </a:lnTo>
                    <a:lnTo>
                      <a:pt x="672" y="142"/>
                    </a:lnTo>
                    <a:lnTo>
                      <a:pt x="672" y="140"/>
                    </a:lnTo>
                    <a:lnTo>
                      <a:pt x="672" y="140"/>
                    </a:lnTo>
                    <a:lnTo>
                      <a:pt x="672" y="140"/>
                    </a:lnTo>
                    <a:lnTo>
                      <a:pt x="672" y="140"/>
                    </a:lnTo>
                    <a:lnTo>
                      <a:pt x="672" y="138"/>
                    </a:lnTo>
                    <a:lnTo>
                      <a:pt x="672" y="138"/>
                    </a:lnTo>
                    <a:lnTo>
                      <a:pt x="674" y="140"/>
                    </a:lnTo>
                    <a:lnTo>
                      <a:pt x="674" y="140"/>
                    </a:lnTo>
                    <a:lnTo>
                      <a:pt x="678" y="140"/>
                    </a:lnTo>
                    <a:lnTo>
                      <a:pt x="678" y="140"/>
                    </a:lnTo>
                    <a:lnTo>
                      <a:pt x="678" y="142"/>
                    </a:lnTo>
                    <a:lnTo>
                      <a:pt x="678" y="142"/>
                    </a:lnTo>
                    <a:lnTo>
                      <a:pt x="680" y="140"/>
                    </a:lnTo>
                    <a:lnTo>
                      <a:pt x="680" y="140"/>
                    </a:lnTo>
                    <a:lnTo>
                      <a:pt x="680" y="140"/>
                    </a:lnTo>
                    <a:lnTo>
                      <a:pt x="682" y="140"/>
                    </a:lnTo>
                    <a:lnTo>
                      <a:pt x="682" y="142"/>
                    </a:lnTo>
                    <a:lnTo>
                      <a:pt x="682" y="142"/>
                    </a:lnTo>
                    <a:lnTo>
                      <a:pt x="686" y="142"/>
                    </a:lnTo>
                    <a:lnTo>
                      <a:pt x="686" y="142"/>
                    </a:lnTo>
                    <a:lnTo>
                      <a:pt x="686" y="142"/>
                    </a:lnTo>
                    <a:lnTo>
                      <a:pt x="686" y="142"/>
                    </a:lnTo>
                    <a:lnTo>
                      <a:pt x="688" y="142"/>
                    </a:lnTo>
                    <a:lnTo>
                      <a:pt x="688" y="142"/>
                    </a:lnTo>
                    <a:lnTo>
                      <a:pt x="694" y="146"/>
                    </a:lnTo>
                    <a:lnTo>
                      <a:pt x="694" y="146"/>
                    </a:lnTo>
                    <a:lnTo>
                      <a:pt x="696" y="146"/>
                    </a:lnTo>
                    <a:lnTo>
                      <a:pt x="696" y="146"/>
                    </a:lnTo>
                    <a:lnTo>
                      <a:pt x="696" y="148"/>
                    </a:lnTo>
                    <a:lnTo>
                      <a:pt x="696" y="148"/>
                    </a:lnTo>
                    <a:lnTo>
                      <a:pt x="696" y="148"/>
                    </a:lnTo>
                    <a:lnTo>
                      <a:pt x="696" y="148"/>
                    </a:lnTo>
                    <a:lnTo>
                      <a:pt x="698" y="146"/>
                    </a:lnTo>
                    <a:lnTo>
                      <a:pt x="698" y="146"/>
                    </a:lnTo>
                    <a:lnTo>
                      <a:pt x="696" y="144"/>
                    </a:lnTo>
                    <a:lnTo>
                      <a:pt x="696" y="144"/>
                    </a:lnTo>
                    <a:lnTo>
                      <a:pt x="698" y="144"/>
                    </a:lnTo>
                    <a:lnTo>
                      <a:pt x="698" y="144"/>
                    </a:lnTo>
                    <a:lnTo>
                      <a:pt x="698" y="142"/>
                    </a:lnTo>
                    <a:lnTo>
                      <a:pt x="700" y="140"/>
                    </a:lnTo>
                    <a:lnTo>
                      <a:pt x="700" y="140"/>
                    </a:lnTo>
                    <a:lnTo>
                      <a:pt x="700" y="136"/>
                    </a:lnTo>
                    <a:lnTo>
                      <a:pt x="700" y="134"/>
                    </a:lnTo>
                    <a:lnTo>
                      <a:pt x="700" y="134"/>
                    </a:lnTo>
                    <a:lnTo>
                      <a:pt x="698" y="134"/>
                    </a:lnTo>
                    <a:lnTo>
                      <a:pt x="698" y="134"/>
                    </a:lnTo>
                    <a:lnTo>
                      <a:pt x="698" y="132"/>
                    </a:lnTo>
                    <a:lnTo>
                      <a:pt x="698" y="132"/>
                    </a:lnTo>
                    <a:lnTo>
                      <a:pt x="702" y="132"/>
                    </a:lnTo>
                    <a:lnTo>
                      <a:pt x="702" y="132"/>
                    </a:lnTo>
                    <a:lnTo>
                      <a:pt x="702" y="132"/>
                    </a:lnTo>
                    <a:lnTo>
                      <a:pt x="702" y="132"/>
                    </a:lnTo>
                    <a:lnTo>
                      <a:pt x="704" y="130"/>
                    </a:lnTo>
                    <a:lnTo>
                      <a:pt x="704" y="130"/>
                    </a:lnTo>
                    <a:lnTo>
                      <a:pt x="708" y="134"/>
                    </a:lnTo>
                    <a:lnTo>
                      <a:pt x="712" y="138"/>
                    </a:lnTo>
                    <a:lnTo>
                      <a:pt x="712" y="138"/>
                    </a:lnTo>
                    <a:lnTo>
                      <a:pt x="714" y="138"/>
                    </a:lnTo>
                    <a:lnTo>
                      <a:pt x="714" y="138"/>
                    </a:lnTo>
                    <a:lnTo>
                      <a:pt x="714" y="136"/>
                    </a:lnTo>
                    <a:lnTo>
                      <a:pt x="714" y="136"/>
                    </a:lnTo>
                    <a:lnTo>
                      <a:pt x="720" y="136"/>
                    </a:lnTo>
                    <a:lnTo>
                      <a:pt x="720" y="136"/>
                    </a:lnTo>
                    <a:lnTo>
                      <a:pt x="720" y="134"/>
                    </a:lnTo>
                    <a:lnTo>
                      <a:pt x="720" y="134"/>
                    </a:lnTo>
                    <a:lnTo>
                      <a:pt x="720" y="134"/>
                    </a:lnTo>
                    <a:lnTo>
                      <a:pt x="720" y="134"/>
                    </a:lnTo>
                    <a:lnTo>
                      <a:pt x="718" y="134"/>
                    </a:lnTo>
                    <a:lnTo>
                      <a:pt x="718" y="134"/>
                    </a:lnTo>
                    <a:lnTo>
                      <a:pt x="716" y="132"/>
                    </a:lnTo>
                    <a:lnTo>
                      <a:pt x="716" y="132"/>
                    </a:lnTo>
                    <a:lnTo>
                      <a:pt x="716" y="132"/>
                    </a:lnTo>
                    <a:lnTo>
                      <a:pt x="716" y="132"/>
                    </a:lnTo>
                    <a:lnTo>
                      <a:pt x="714" y="132"/>
                    </a:lnTo>
                    <a:lnTo>
                      <a:pt x="714" y="132"/>
                    </a:lnTo>
                    <a:lnTo>
                      <a:pt x="714" y="130"/>
                    </a:lnTo>
                    <a:lnTo>
                      <a:pt x="712" y="126"/>
                    </a:lnTo>
                    <a:lnTo>
                      <a:pt x="712" y="126"/>
                    </a:lnTo>
                    <a:lnTo>
                      <a:pt x="710" y="128"/>
                    </a:lnTo>
                    <a:lnTo>
                      <a:pt x="710" y="128"/>
                    </a:lnTo>
                    <a:lnTo>
                      <a:pt x="710" y="126"/>
                    </a:lnTo>
                    <a:lnTo>
                      <a:pt x="712" y="126"/>
                    </a:lnTo>
                    <a:lnTo>
                      <a:pt x="712" y="126"/>
                    </a:lnTo>
                    <a:lnTo>
                      <a:pt x="712" y="124"/>
                    </a:lnTo>
                    <a:lnTo>
                      <a:pt x="712" y="124"/>
                    </a:lnTo>
                    <a:lnTo>
                      <a:pt x="714" y="126"/>
                    </a:lnTo>
                    <a:lnTo>
                      <a:pt x="714" y="126"/>
                    </a:lnTo>
                    <a:lnTo>
                      <a:pt x="714" y="126"/>
                    </a:lnTo>
                    <a:lnTo>
                      <a:pt x="716" y="126"/>
                    </a:lnTo>
                    <a:lnTo>
                      <a:pt x="716" y="126"/>
                    </a:lnTo>
                    <a:lnTo>
                      <a:pt x="716" y="126"/>
                    </a:lnTo>
                    <a:lnTo>
                      <a:pt x="716" y="126"/>
                    </a:lnTo>
                    <a:lnTo>
                      <a:pt x="718" y="128"/>
                    </a:lnTo>
                    <a:lnTo>
                      <a:pt x="718" y="130"/>
                    </a:lnTo>
                    <a:lnTo>
                      <a:pt x="718" y="130"/>
                    </a:lnTo>
                    <a:lnTo>
                      <a:pt x="720" y="130"/>
                    </a:lnTo>
                    <a:lnTo>
                      <a:pt x="722" y="130"/>
                    </a:lnTo>
                    <a:lnTo>
                      <a:pt x="722" y="130"/>
                    </a:lnTo>
                    <a:lnTo>
                      <a:pt x="722" y="132"/>
                    </a:lnTo>
                    <a:lnTo>
                      <a:pt x="722" y="132"/>
                    </a:lnTo>
                    <a:lnTo>
                      <a:pt x="724" y="134"/>
                    </a:lnTo>
                    <a:lnTo>
                      <a:pt x="724" y="134"/>
                    </a:lnTo>
                    <a:lnTo>
                      <a:pt x="724" y="132"/>
                    </a:lnTo>
                    <a:lnTo>
                      <a:pt x="724" y="132"/>
                    </a:lnTo>
                    <a:lnTo>
                      <a:pt x="728" y="128"/>
                    </a:lnTo>
                    <a:lnTo>
                      <a:pt x="728" y="128"/>
                    </a:lnTo>
                    <a:lnTo>
                      <a:pt x="728" y="126"/>
                    </a:lnTo>
                    <a:lnTo>
                      <a:pt x="728" y="126"/>
                    </a:lnTo>
                    <a:lnTo>
                      <a:pt x="730" y="126"/>
                    </a:lnTo>
                    <a:lnTo>
                      <a:pt x="730" y="126"/>
                    </a:lnTo>
                    <a:lnTo>
                      <a:pt x="730" y="126"/>
                    </a:lnTo>
                    <a:lnTo>
                      <a:pt x="730" y="126"/>
                    </a:lnTo>
                    <a:lnTo>
                      <a:pt x="734" y="126"/>
                    </a:lnTo>
                    <a:lnTo>
                      <a:pt x="734" y="126"/>
                    </a:lnTo>
                    <a:lnTo>
                      <a:pt x="734" y="124"/>
                    </a:lnTo>
                    <a:lnTo>
                      <a:pt x="734" y="124"/>
                    </a:lnTo>
                    <a:lnTo>
                      <a:pt x="736" y="124"/>
                    </a:lnTo>
                    <a:lnTo>
                      <a:pt x="736" y="124"/>
                    </a:lnTo>
                    <a:lnTo>
                      <a:pt x="738" y="122"/>
                    </a:lnTo>
                    <a:lnTo>
                      <a:pt x="738" y="122"/>
                    </a:lnTo>
                    <a:lnTo>
                      <a:pt x="738" y="122"/>
                    </a:lnTo>
                    <a:lnTo>
                      <a:pt x="738" y="122"/>
                    </a:lnTo>
                    <a:lnTo>
                      <a:pt x="738" y="122"/>
                    </a:lnTo>
                    <a:lnTo>
                      <a:pt x="738" y="122"/>
                    </a:lnTo>
                    <a:lnTo>
                      <a:pt x="744" y="122"/>
                    </a:lnTo>
                    <a:lnTo>
                      <a:pt x="744" y="122"/>
                    </a:lnTo>
                    <a:lnTo>
                      <a:pt x="746" y="118"/>
                    </a:lnTo>
                    <a:lnTo>
                      <a:pt x="746" y="118"/>
                    </a:lnTo>
                    <a:lnTo>
                      <a:pt x="746" y="118"/>
                    </a:lnTo>
                    <a:lnTo>
                      <a:pt x="746" y="118"/>
                    </a:lnTo>
                    <a:lnTo>
                      <a:pt x="746" y="116"/>
                    </a:lnTo>
                    <a:lnTo>
                      <a:pt x="746" y="116"/>
                    </a:lnTo>
                    <a:lnTo>
                      <a:pt x="748" y="116"/>
                    </a:lnTo>
                    <a:lnTo>
                      <a:pt x="748" y="116"/>
                    </a:lnTo>
                    <a:lnTo>
                      <a:pt x="746" y="114"/>
                    </a:lnTo>
                    <a:lnTo>
                      <a:pt x="746" y="110"/>
                    </a:lnTo>
                    <a:lnTo>
                      <a:pt x="746" y="110"/>
                    </a:lnTo>
                    <a:lnTo>
                      <a:pt x="744" y="110"/>
                    </a:lnTo>
                    <a:lnTo>
                      <a:pt x="744" y="110"/>
                    </a:lnTo>
                    <a:lnTo>
                      <a:pt x="744" y="110"/>
                    </a:lnTo>
                    <a:lnTo>
                      <a:pt x="744" y="110"/>
                    </a:lnTo>
                    <a:lnTo>
                      <a:pt x="742" y="110"/>
                    </a:lnTo>
                    <a:lnTo>
                      <a:pt x="742" y="110"/>
                    </a:lnTo>
                    <a:lnTo>
                      <a:pt x="740" y="110"/>
                    </a:lnTo>
                    <a:lnTo>
                      <a:pt x="740" y="108"/>
                    </a:lnTo>
                    <a:lnTo>
                      <a:pt x="740" y="108"/>
                    </a:lnTo>
                    <a:lnTo>
                      <a:pt x="738" y="106"/>
                    </a:lnTo>
                    <a:lnTo>
                      <a:pt x="738" y="106"/>
                    </a:lnTo>
                    <a:lnTo>
                      <a:pt x="738" y="104"/>
                    </a:lnTo>
                    <a:lnTo>
                      <a:pt x="738" y="104"/>
                    </a:lnTo>
                    <a:lnTo>
                      <a:pt x="738" y="104"/>
                    </a:lnTo>
                    <a:lnTo>
                      <a:pt x="738" y="104"/>
                    </a:lnTo>
                    <a:lnTo>
                      <a:pt x="738" y="104"/>
                    </a:lnTo>
                    <a:lnTo>
                      <a:pt x="738" y="104"/>
                    </a:lnTo>
                    <a:lnTo>
                      <a:pt x="736" y="104"/>
                    </a:lnTo>
                    <a:lnTo>
                      <a:pt x="736" y="104"/>
                    </a:lnTo>
                    <a:lnTo>
                      <a:pt x="738" y="98"/>
                    </a:lnTo>
                    <a:lnTo>
                      <a:pt x="738" y="98"/>
                    </a:lnTo>
                    <a:lnTo>
                      <a:pt x="742" y="96"/>
                    </a:lnTo>
                    <a:lnTo>
                      <a:pt x="742" y="96"/>
                    </a:lnTo>
                    <a:lnTo>
                      <a:pt x="742" y="94"/>
                    </a:lnTo>
                    <a:lnTo>
                      <a:pt x="742" y="94"/>
                    </a:lnTo>
                    <a:lnTo>
                      <a:pt x="738" y="94"/>
                    </a:lnTo>
                    <a:lnTo>
                      <a:pt x="738" y="94"/>
                    </a:lnTo>
                    <a:lnTo>
                      <a:pt x="738" y="92"/>
                    </a:lnTo>
                    <a:lnTo>
                      <a:pt x="738" y="92"/>
                    </a:lnTo>
                    <a:lnTo>
                      <a:pt x="738" y="92"/>
                    </a:lnTo>
                    <a:lnTo>
                      <a:pt x="738" y="92"/>
                    </a:lnTo>
                    <a:lnTo>
                      <a:pt x="740" y="90"/>
                    </a:lnTo>
                    <a:lnTo>
                      <a:pt x="740" y="90"/>
                    </a:lnTo>
                    <a:lnTo>
                      <a:pt x="740" y="90"/>
                    </a:lnTo>
                    <a:lnTo>
                      <a:pt x="740" y="90"/>
                    </a:lnTo>
                    <a:lnTo>
                      <a:pt x="742" y="86"/>
                    </a:lnTo>
                    <a:lnTo>
                      <a:pt x="742" y="86"/>
                    </a:lnTo>
                    <a:lnTo>
                      <a:pt x="742" y="86"/>
                    </a:lnTo>
                    <a:lnTo>
                      <a:pt x="742" y="86"/>
                    </a:lnTo>
                    <a:lnTo>
                      <a:pt x="744" y="84"/>
                    </a:lnTo>
                    <a:lnTo>
                      <a:pt x="744" y="84"/>
                    </a:lnTo>
                    <a:lnTo>
                      <a:pt x="742" y="82"/>
                    </a:lnTo>
                    <a:lnTo>
                      <a:pt x="742" y="82"/>
                    </a:lnTo>
                    <a:lnTo>
                      <a:pt x="742" y="82"/>
                    </a:lnTo>
                    <a:lnTo>
                      <a:pt x="742" y="82"/>
                    </a:lnTo>
                    <a:lnTo>
                      <a:pt x="734" y="84"/>
                    </a:lnTo>
                    <a:lnTo>
                      <a:pt x="734" y="84"/>
                    </a:lnTo>
                    <a:lnTo>
                      <a:pt x="732" y="80"/>
                    </a:lnTo>
                    <a:lnTo>
                      <a:pt x="732" y="80"/>
                    </a:lnTo>
                    <a:lnTo>
                      <a:pt x="732" y="80"/>
                    </a:lnTo>
                    <a:lnTo>
                      <a:pt x="732" y="80"/>
                    </a:lnTo>
                    <a:lnTo>
                      <a:pt x="734" y="80"/>
                    </a:lnTo>
                    <a:lnTo>
                      <a:pt x="734" y="80"/>
                    </a:lnTo>
                    <a:lnTo>
                      <a:pt x="734" y="78"/>
                    </a:lnTo>
                    <a:lnTo>
                      <a:pt x="734" y="78"/>
                    </a:lnTo>
                    <a:lnTo>
                      <a:pt x="732" y="76"/>
                    </a:lnTo>
                    <a:lnTo>
                      <a:pt x="732" y="76"/>
                    </a:lnTo>
                    <a:lnTo>
                      <a:pt x="730" y="76"/>
                    </a:lnTo>
                    <a:lnTo>
                      <a:pt x="730" y="76"/>
                    </a:lnTo>
                    <a:lnTo>
                      <a:pt x="732" y="74"/>
                    </a:lnTo>
                    <a:lnTo>
                      <a:pt x="732" y="74"/>
                    </a:lnTo>
                    <a:lnTo>
                      <a:pt x="724" y="74"/>
                    </a:lnTo>
                    <a:lnTo>
                      <a:pt x="724" y="74"/>
                    </a:lnTo>
                    <a:lnTo>
                      <a:pt x="724" y="76"/>
                    </a:lnTo>
                    <a:lnTo>
                      <a:pt x="724" y="76"/>
                    </a:lnTo>
                    <a:lnTo>
                      <a:pt x="722" y="74"/>
                    </a:lnTo>
                    <a:lnTo>
                      <a:pt x="722" y="74"/>
                    </a:lnTo>
                    <a:lnTo>
                      <a:pt x="722" y="74"/>
                    </a:lnTo>
                    <a:lnTo>
                      <a:pt x="722" y="74"/>
                    </a:lnTo>
                    <a:lnTo>
                      <a:pt x="714" y="72"/>
                    </a:lnTo>
                    <a:lnTo>
                      <a:pt x="714" y="72"/>
                    </a:lnTo>
                    <a:lnTo>
                      <a:pt x="714" y="72"/>
                    </a:lnTo>
                    <a:lnTo>
                      <a:pt x="714" y="72"/>
                    </a:lnTo>
                    <a:lnTo>
                      <a:pt x="708" y="72"/>
                    </a:lnTo>
                    <a:lnTo>
                      <a:pt x="708" y="72"/>
                    </a:lnTo>
                    <a:lnTo>
                      <a:pt x="710" y="74"/>
                    </a:lnTo>
                    <a:lnTo>
                      <a:pt x="710" y="74"/>
                    </a:lnTo>
                    <a:lnTo>
                      <a:pt x="710" y="76"/>
                    </a:lnTo>
                    <a:lnTo>
                      <a:pt x="710" y="76"/>
                    </a:lnTo>
                    <a:lnTo>
                      <a:pt x="710" y="76"/>
                    </a:lnTo>
                    <a:lnTo>
                      <a:pt x="710" y="76"/>
                    </a:lnTo>
                    <a:lnTo>
                      <a:pt x="712" y="84"/>
                    </a:lnTo>
                    <a:lnTo>
                      <a:pt x="712" y="84"/>
                    </a:lnTo>
                    <a:lnTo>
                      <a:pt x="712" y="84"/>
                    </a:lnTo>
                    <a:lnTo>
                      <a:pt x="712" y="84"/>
                    </a:lnTo>
                    <a:lnTo>
                      <a:pt x="714" y="84"/>
                    </a:lnTo>
                    <a:lnTo>
                      <a:pt x="714" y="84"/>
                    </a:lnTo>
                    <a:lnTo>
                      <a:pt x="714" y="86"/>
                    </a:lnTo>
                    <a:lnTo>
                      <a:pt x="714" y="86"/>
                    </a:lnTo>
                    <a:lnTo>
                      <a:pt x="714" y="86"/>
                    </a:lnTo>
                    <a:lnTo>
                      <a:pt x="714" y="86"/>
                    </a:lnTo>
                    <a:lnTo>
                      <a:pt x="714" y="88"/>
                    </a:lnTo>
                    <a:lnTo>
                      <a:pt x="716" y="90"/>
                    </a:lnTo>
                    <a:lnTo>
                      <a:pt x="716" y="90"/>
                    </a:lnTo>
                    <a:lnTo>
                      <a:pt x="716" y="90"/>
                    </a:lnTo>
                    <a:lnTo>
                      <a:pt x="716" y="90"/>
                    </a:lnTo>
                    <a:lnTo>
                      <a:pt x="714" y="90"/>
                    </a:lnTo>
                    <a:lnTo>
                      <a:pt x="714" y="90"/>
                    </a:lnTo>
                    <a:lnTo>
                      <a:pt x="714" y="92"/>
                    </a:lnTo>
                    <a:lnTo>
                      <a:pt x="714" y="92"/>
                    </a:lnTo>
                    <a:lnTo>
                      <a:pt x="708" y="92"/>
                    </a:lnTo>
                    <a:lnTo>
                      <a:pt x="708" y="92"/>
                    </a:lnTo>
                    <a:lnTo>
                      <a:pt x="708" y="100"/>
                    </a:lnTo>
                    <a:lnTo>
                      <a:pt x="708" y="100"/>
                    </a:lnTo>
                    <a:lnTo>
                      <a:pt x="706" y="100"/>
                    </a:lnTo>
                    <a:lnTo>
                      <a:pt x="706" y="100"/>
                    </a:lnTo>
                    <a:lnTo>
                      <a:pt x="706" y="102"/>
                    </a:lnTo>
                    <a:lnTo>
                      <a:pt x="706" y="102"/>
                    </a:lnTo>
                    <a:lnTo>
                      <a:pt x="706" y="104"/>
                    </a:lnTo>
                    <a:lnTo>
                      <a:pt x="704" y="104"/>
                    </a:lnTo>
                    <a:lnTo>
                      <a:pt x="704" y="104"/>
                    </a:lnTo>
                    <a:lnTo>
                      <a:pt x="704" y="104"/>
                    </a:lnTo>
                    <a:lnTo>
                      <a:pt x="704" y="104"/>
                    </a:lnTo>
                    <a:lnTo>
                      <a:pt x="704" y="106"/>
                    </a:lnTo>
                    <a:lnTo>
                      <a:pt x="704" y="106"/>
                    </a:lnTo>
                    <a:lnTo>
                      <a:pt x="702" y="108"/>
                    </a:lnTo>
                    <a:lnTo>
                      <a:pt x="702" y="108"/>
                    </a:lnTo>
                    <a:lnTo>
                      <a:pt x="702" y="108"/>
                    </a:lnTo>
                    <a:lnTo>
                      <a:pt x="702" y="108"/>
                    </a:lnTo>
                    <a:lnTo>
                      <a:pt x="702" y="108"/>
                    </a:lnTo>
                    <a:lnTo>
                      <a:pt x="702" y="108"/>
                    </a:lnTo>
                    <a:lnTo>
                      <a:pt x="700" y="110"/>
                    </a:lnTo>
                    <a:lnTo>
                      <a:pt x="700" y="110"/>
                    </a:lnTo>
                    <a:lnTo>
                      <a:pt x="702" y="114"/>
                    </a:lnTo>
                    <a:lnTo>
                      <a:pt x="702" y="114"/>
                    </a:lnTo>
                    <a:lnTo>
                      <a:pt x="702" y="114"/>
                    </a:lnTo>
                    <a:lnTo>
                      <a:pt x="702" y="114"/>
                    </a:lnTo>
                    <a:lnTo>
                      <a:pt x="700" y="114"/>
                    </a:lnTo>
                    <a:lnTo>
                      <a:pt x="700" y="114"/>
                    </a:lnTo>
                    <a:lnTo>
                      <a:pt x="700" y="116"/>
                    </a:lnTo>
                    <a:lnTo>
                      <a:pt x="700" y="116"/>
                    </a:lnTo>
                    <a:lnTo>
                      <a:pt x="696" y="116"/>
                    </a:lnTo>
                    <a:lnTo>
                      <a:pt x="696" y="116"/>
                    </a:lnTo>
                    <a:lnTo>
                      <a:pt x="696" y="116"/>
                    </a:lnTo>
                    <a:lnTo>
                      <a:pt x="696" y="116"/>
                    </a:lnTo>
                    <a:lnTo>
                      <a:pt x="696" y="120"/>
                    </a:lnTo>
                    <a:lnTo>
                      <a:pt x="696" y="120"/>
                    </a:lnTo>
                    <a:lnTo>
                      <a:pt x="694" y="120"/>
                    </a:lnTo>
                    <a:lnTo>
                      <a:pt x="694" y="120"/>
                    </a:lnTo>
                    <a:lnTo>
                      <a:pt x="694" y="118"/>
                    </a:lnTo>
                    <a:lnTo>
                      <a:pt x="694" y="118"/>
                    </a:lnTo>
                    <a:lnTo>
                      <a:pt x="690" y="118"/>
                    </a:lnTo>
                    <a:lnTo>
                      <a:pt x="690" y="118"/>
                    </a:lnTo>
                    <a:lnTo>
                      <a:pt x="688" y="112"/>
                    </a:lnTo>
                    <a:lnTo>
                      <a:pt x="688" y="112"/>
                    </a:lnTo>
                    <a:lnTo>
                      <a:pt x="684" y="110"/>
                    </a:lnTo>
                    <a:lnTo>
                      <a:pt x="684" y="110"/>
                    </a:lnTo>
                    <a:lnTo>
                      <a:pt x="684" y="110"/>
                    </a:lnTo>
                    <a:lnTo>
                      <a:pt x="684" y="110"/>
                    </a:lnTo>
                    <a:lnTo>
                      <a:pt x="682" y="110"/>
                    </a:lnTo>
                    <a:lnTo>
                      <a:pt x="682" y="110"/>
                    </a:lnTo>
                    <a:lnTo>
                      <a:pt x="682" y="108"/>
                    </a:lnTo>
                    <a:lnTo>
                      <a:pt x="682" y="108"/>
                    </a:lnTo>
                    <a:lnTo>
                      <a:pt x="682" y="108"/>
                    </a:lnTo>
                    <a:lnTo>
                      <a:pt x="682" y="108"/>
                    </a:lnTo>
                    <a:lnTo>
                      <a:pt x="682" y="106"/>
                    </a:lnTo>
                    <a:lnTo>
                      <a:pt x="682" y="106"/>
                    </a:lnTo>
                    <a:lnTo>
                      <a:pt x="680" y="106"/>
                    </a:lnTo>
                    <a:lnTo>
                      <a:pt x="680" y="106"/>
                    </a:lnTo>
                    <a:lnTo>
                      <a:pt x="680" y="104"/>
                    </a:lnTo>
                    <a:lnTo>
                      <a:pt x="680" y="104"/>
                    </a:lnTo>
                    <a:lnTo>
                      <a:pt x="682" y="102"/>
                    </a:lnTo>
                    <a:lnTo>
                      <a:pt x="682" y="102"/>
                    </a:lnTo>
                    <a:lnTo>
                      <a:pt x="682" y="100"/>
                    </a:lnTo>
                    <a:lnTo>
                      <a:pt x="682" y="100"/>
                    </a:lnTo>
                    <a:lnTo>
                      <a:pt x="684" y="100"/>
                    </a:lnTo>
                    <a:lnTo>
                      <a:pt x="684" y="100"/>
                    </a:lnTo>
                    <a:lnTo>
                      <a:pt x="684" y="94"/>
                    </a:lnTo>
                    <a:lnTo>
                      <a:pt x="684" y="94"/>
                    </a:lnTo>
                    <a:lnTo>
                      <a:pt x="686" y="94"/>
                    </a:lnTo>
                    <a:lnTo>
                      <a:pt x="686" y="94"/>
                    </a:lnTo>
                    <a:lnTo>
                      <a:pt x="688" y="90"/>
                    </a:lnTo>
                    <a:lnTo>
                      <a:pt x="688" y="90"/>
                    </a:lnTo>
                    <a:lnTo>
                      <a:pt x="686" y="86"/>
                    </a:lnTo>
                    <a:lnTo>
                      <a:pt x="684" y="82"/>
                    </a:lnTo>
                    <a:lnTo>
                      <a:pt x="684" y="82"/>
                    </a:lnTo>
                    <a:lnTo>
                      <a:pt x="682" y="80"/>
                    </a:lnTo>
                    <a:lnTo>
                      <a:pt x="682" y="80"/>
                    </a:lnTo>
                    <a:lnTo>
                      <a:pt x="676" y="84"/>
                    </a:lnTo>
                    <a:lnTo>
                      <a:pt x="676" y="84"/>
                    </a:lnTo>
                    <a:lnTo>
                      <a:pt x="676" y="84"/>
                    </a:lnTo>
                    <a:lnTo>
                      <a:pt x="676" y="84"/>
                    </a:lnTo>
                    <a:lnTo>
                      <a:pt x="676" y="88"/>
                    </a:lnTo>
                    <a:lnTo>
                      <a:pt x="676" y="88"/>
                    </a:lnTo>
                    <a:lnTo>
                      <a:pt x="674" y="88"/>
                    </a:lnTo>
                    <a:lnTo>
                      <a:pt x="674" y="88"/>
                    </a:lnTo>
                    <a:lnTo>
                      <a:pt x="674" y="88"/>
                    </a:lnTo>
                    <a:lnTo>
                      <a:pt x="674" y="88"/>
                    </a:lnTo>
                    <a:lnTo>
                      <a:pt x="674" y="88"/>
                    </a:lnTo>
                    <a:lnTo>
                      <a:pt x="674" y="88"/>
                    </a:lnTo>
                    <a:lnTo>
                      <a:pt x="674" y="96"/>
                    </a:lnTo>
                    <a:lnTo>
                      <a:pt x="674" y="96"/>
                    </a:lnTo>
                    <a:lnTo>
                      <a:pt x="672" y="96"/>
                    </a:lnTo>
                    <a:lnTo>
                      <a:pt x="672" y="96"/>
                    </a:lnTo>
                    <a:lnTo>
                      <a:pt x="672" y="96"/>
                    </a:lnTo>
                    <a:lnTo>
                      <a:pt x="672" y="96"/>
                    </a:lnTo>
                    <a:lnTo>
                      <a:pt x="670" y="98"/>
                    </a:lnTo>
                    <a:lnTo>
                      <a:pt x="670" y="98"/>
                    </a:lnTo>
                    <a:lnTo>
                      <a:pt x="670" y="102"/>
                    </a:lnTo>
                    <a:lnTo>
                      <a:pt x="670" y="102"/>
                    </a:lnTo>
                    <a:lnTo>
                      <a:pt x="666" y="102"/>
                    </a:lnTo>
                    <a:lnTo>
                      <a:pt x="666" y="102"/>
                    </a:lnTo>
                    <a:lnTo>
                      <a:pt x="668" y="100"/>
                    </a:lnTo>
                    <a:lnTo>
                      <a:pt x="668" y="100"/>
                    </a:lnTo>
                    <a:lnTo>
                      <a:pt x="666" y="96"/>
                    </a:lnTo>
                    <a:lnTo>
                      <a:pt x="666" y="96"/>
                    </a:lnTo>
                    <a:lnTo>
                      <a:pt x="666" y="96"/>
                    </a:lnTo>
                    <a:lnTo>
                      <a:pt x="666" y="96"/>
                    </a:lnTo>
                    <a:lnTo>
                      <a:pt x="666" y="92"/>
                    </a:lnTo>
                    <a:lnTo>
                      <a:pt x="666" y="92"/>
                    </a:lnTo>
                    <a:lnTo>
                      <a:pt x="664" y="90"/>
                    </a:lnTo>
                    <a:lnTo>
                      <a:pt x="664" y="90"/>
                    </a:lnTo>
                    <a:lnTo>
                      <a:pt x="664" y="88"/>
                    </a:lnTo>
                    <a:lnTo>
                      <a:pt x="664" y="88"/>
                    </a:lnTo>
                    <a:lnTo>
                      <a:pt x="664" y="88"/>
                    </a:lnTo>
                    <a:lnTo>
                      <a:pt x="664" y="88"/>
                    </a:lnTo>
                    <a:lnTo>
                      <a:pt x="664" y="86"/>
                    </a:lnTo>
                    <a:lnTo>
                      <a:pt x="664" y="86"/>
                    </a:lnTo>
                    <a:lnTo>
                      <a:pt x="662" y="84"/>
                    </a:lnTo>
                    <a:lnTo>
                      <a:pt x="662" y="84"/>
                    </a:lnTo>
                    <a:lnTo>
                      <a:pt x="662" y="84"/>
                    </a:lnTo>
                    <a:lnTo>
                      <a:pt x="662" y="84"/>
                    </a:lnTo>
                    <a:lnTo>
                      <a:pt x="662" y="84"/>
                    </a:lnTo>
                    <a:lnTo>
                      <a:pt x="662" y="84"/>
                    </a:lnTo>
                    <a:lnTo>
                      <a:pt x="662" y="84"/>
                    </a:lnTo>
                    <a:lnTo>
                      <a:pt x="662" y="84"/>
                    </a:lnTo>
                    <a:lnTo>
                      <a:pt x="662" y="82"/>
                    </a:lnTo>
                    <a:lnTo>
                      <a:pt x="662" y="82"/>
                    </a:lnTo>
                    <a:lnTo>
                      <a:pt x="656" y="82"/>
                    </a:lnTo>
                    <a:lnTo>
                      <a:pt x="656" y="82"/>
                    </a:lnTo>
                    <a:lnTo>
                      <a:pt x="656" y="80"/>
                    </a:lnTo>
                    <a:lnTo>
                      <a:pt x="656" y="80"/>
                    </a:lnTo>
                    <a:lnTo>
                      <a:pt x="656" y="80"/>
                    </a:lnTo>
                    <a:lnTo>
                      <a:pt x="656" y="80"/>
                    </a:lnTo>
                    <a:lnTo>
                      <a:pt x="656" y="80"/>
                    </a:lnTo>
                    <a:lnTo>
                      <a:pt x="656" y="80"/>
                    </a:lnTo>
                    <a:lnTo>
                      <a:pt x="652" y="80"/>
                    </a:lnTo>
                    <a:lnTo>
                      <a:pt x="652" y="80"/>
                    </a:lnTo>
                    <a:lnTo>
                      <a:pt x="652" y="78"/>
                    </a:lnTo>
                    <a:lnTo>
                      <a:pt x="652" y="78"/>
                    </a:lnTo>
                    <a:lnTo>
                      <a:pt x="648" y="76"/>
                    </a:lnTo>
                    <a:lnTo>
                      <a:pt x="648" y="76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52" y="72"/>
                    </a:lnTo>
                    <a:lnTo>
                      <a:pt x="652" y="72"/>
                    </a:lnTo>
                    <a:lnTo>
                      <a:pt x="652" y="70"/>
                    </a:lnTo>
                    <a:lnTo>
                      <a:pt x="654" y="70"/>
                    </a:lnTo>
                    <a:lnTo>
                      <a:pt x="654" y="70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0" y="68"/>
                    </a:lnTo>
                    <a:lnTo>
                      <a:pt x="650" y="68"/>
                    </a:lnTo>
                    <a:lnTo>
                      <a:pt x="652" y="62"/>
                    </a:lnTo>
                    <a:lnTo>
                      <a:pt x="652" y="62"/>
                    </a:lnTo>
                    <a:lnTo>
                      <a:pt x="652" y="64"/>
                    </a:lnTo>
                    <a:lnTo>
                      <a:pt x="652" y="64"/>
                    </a:lnTo>
                    <a:lnTo>
                      <a:pt x="654" y="64"/>
                    </a:lnTo>
                    <a:lnTo>
                      <a:pt x="654" y="64"/>
                    </a:lnTo>
                    <a:lnTo>
                      <a:pt x="654" y="64"/>
                    </a:lnTo>
                    <a:lnTo>
                      <a:pt x="654" y="64"/>
                    </a:lnTo>
                    <a:lnTo>
                      <a:pt x="656" y="64"/>
                    </a:lnTo>
                    <a:lnTo>
                      <a:pt x="656" y="64"/>
                    </a:lnTo>
                    <a:lnTo>
                      <a:pt x="658" y="64"/>
                    </a:lnTo>
                    <a:lnTo>
                      <a:pt x="658" y="64"/>
                    </a:lnTo>
                    <a:lnTo>
                      <a:pt x="660" y="62"/>
                    </a:lnTo>
                    <a:lnTo>
                      <a:pt x="660" y="62"/>
                    </a:lnTo>
                    <a:lnTo>
                      <a:pt x="660" y="60"/>
                    </a:lnTo>
                    <a:lnTo>
                      <a:pt x="660" y="60"/>
                    </a:lnTo>
                    <a:lnTo>
                      <a:pt x="658" y="60"/>
                    </a:lnTo>
                    <a:lnTo>
                      <a:pt x="658" y="60"/>
                    </a:lnTo>
                    <a:lnTo>
                      <a:pt x="658" y="60"/>
                    </a:lnTo>
                    <a:lnTo>
                      <a:pt x="658" y="60"/>
                    </a:lnTo>
                    <a:lnTo>
                      <a:pt x="656" y="60"/>
                    </a:lnTo>
                    <a:lnTo>
                      <a:pt x="656" y="60"/>
                    </a:lnTo>
                    <a:lnTo>
                      <a:pt x="654" y="56"/>
                    </a:lnTo>
                    <a:lnTo>
                      <a:pt x="654" y="56"/>
                    </a:lnTo>
                    <a:lnTo>
                      <a:pt x="650" y="56"/>
                    </a:lnTo>
                    <a:lnTo>
                      <a:pt x="648" y="54"/>
                    </a:lnTo>
                    <a:lnTo>
                      <a:pt x="648" y="54"/>
                    </a:lnTo>
                    <a:lnTo>
                      <a:pt x="648" y="54"/>
                    </a:lnTo>
                    <a:lnTo>
                      <a:pt x="648" y="54"/>
                    </a:lnTo>
                    <a:lnTo>
                      <a:pt x="648" y="54"/>
                    </a:lnTo>
                    <a:lnTo>
                      <a:pt x="648" y="54"/>
                    </a:lnTo>
                    <a:lnTo>
                      <a:pt x="646" y="52"/>
                    </a:lnTo>
                    <a:lnTo>
                      <a:pt x="646" y="52"/>
                    </a:lnTo>
                    <a:lnTo>
                      <a:pt x="642" y="52"/>
                    </a:lnTo>
                    <a:lnTo>
                      <a:pt x="642" y="52"/>
                    </a:lnTo>
                    <a:lnTo>
                      <a:pt x="642" y="50"/>
                    </a:lnTo>
                    <a:lnTo>
                      <a:pt x="642" y="50"/>
                    </a:lnTo>
                    <a:lnTo>
                      <a:pt x="640" y="50"/>
                    </a:lnTo>
                    <a:lnTo>
                      <a:pt x="640" y="50"/>
                    </a:lnTo>
                    <a:lnTo>
                      <a:pt x="640" y="50"/>
                    </a:lnTo>
                    <a:lnTo>
                      <a:pt x="640" y="50"/>
                    </a:lnTo>
                    <a:lnTo>
                      <a:pt x="638" y="48"/>
                    </a:lnTo>
                    <a:lnTo>
                      <a:pt x="638" y="48"/>
                    </a:lnTo>
                    <a:lnTo>
                      <a:pt x="636" y="46"/>
                    </a:lnTo>
                    <a:lnTo>
                      <a:pt x="636" y="46"/>
                    </a:lnTo>
                    <a:lnTo>
                      <a:pt x="636" y="46"/>
                    </a:lnTo>
                    <a:lnTo>
                      <a:pt x="636" y="46"/>
                    </a:lnTo>
                    <a:lnTo>
                      <a:pt x="634" y="46"/>
                    </a:lnTo>
                    <a:lnTo>
                      <a:pt x="634" y="46"/>
                    </a:lnTo>
                    <a:lnTo>
                      <a:pt x="632" y="44"/>
                    </a:lnTo>
                    <a:lnTo>
                      <a:pt x="632" y="44"/>
                    </a:lnTo>
                    <a:lnTo>
                      <a:pt x="632" y="44"/>
                    </a:lnTo>
                    <a:lnTo>
                      <a:pt x="632" y="44"/>
                    </a:lnTo>
                    <a:lnTo>
                      <a:pt x="632" y="42"/>
                    </a:lnTo>
                    <a:lnTo>
                      <a:pt x="632" y="42"/>
                    </a:lnTo>
                    <a:lnTo>
                      <a:pt x="630" y="42"/>
                    </a:lnTo>
                    <a:lnTo>
                      <a:pt x="630" y="42"/>
                    </a:lnTo>
                    <a:lnTo>
                      <a:pt x="630" y="42"/>
                    </a:lnTo>
                    <a:lnTo>
                      <a:pt x="630" y="42"/>
                    </a:lnTo>
                    <a:lnTo>
                      <a:pt x="628" y="42"/>
                    </a:lnTo>
                    <a:lnTo>
                      <a:pt x="628" y="42"/>
                    </a:lnTo>
                    <a:lnTo>
                      <a:pt x="628" y="40"/>
                    </a:lnTo>
                    <a:lnTo>
                      <a:pt x="628" y="40"/>
                    </a:lnTo>
                    <a:lnTo>
                      <a:pt x="630" y="40"/>
                    </a:lnTo>
                    <a:lnTo>
                      <a:pt x="630" y="40"/>
                    </a:lnTo>
                    <a:lnTo>
                      <a:pt x="632" y="38"/>
                    </a:lnTo>
                    <a:lnTo>
                      <a:pt x="632" y="38"/>
                    </a:lnTo>
                    <a:lnTo>
                      <a:pt x="630" y="38"/>
                    </a:lnTo>
                    <a:lnTo>
                      <a:pt x="630" y="38"/>
                    </a:lnTo>
                    <a:lnTo>
                      <a:pt x="630" y="34"/>
                    </a:lnTo>
                    <a:lnTo>
                      <a:pt x="630" y="34"/>
                    </a:lnTo>
                    <a:lnTo>
                      <a:pt x="634" y="34"/>
                    </a:lnTo>
                    <a:lnTo>
                      <a:pt x="634" y="34"/>
                    </a:lnTo>
                    <a:lnTo>
                      <a:pt x="634" y="32"/>
                    </a:lnTo>
                    <a:lnTo>
                      <a:pt x="636" y="32"/>
                    </a:lnTo>
                    <a:lnTo>
                      <a:pt x="636" y="32"/>
                    </a:lnTo>
                    <a:lnTo>
                      <a:pt x="632" y="30"/>
                    </a:lnTo>
                    <a:lnTo>
                      <a:pt x="632" y="30"/>
                    </a:lnTo>
                    <a:lnTo>
                      <a:pt x="632" y="30"/>
                    </a:lnTo>
                    <a:lnTo>
                      <a:pt x="632" y="30"/>
                    </a:lnTo>
                    <a:lnTo>
                      <a:pt x="632" y="28"/>
                    </a:lnTo>
                    <a:lnTo>
                      <a:pt x="632" y="28"/>
                    </a:lnTo>
                    <a:lnTo>
                      <a:pt x="630" y="28"/>
                    </a:lnTo>
                    <a:lnTo>
                      <a:pt x="630" y="28"/>
                    </a:lnTo>
                    <a:lnTo>
                      <a:pt x="630" y="26"/>
                    </a:lnTo>
                    <a:lnTo>
                      <a:pt x="630" y="26"/>
                    </a:lnTo>
                    <a:lnTo>
                      <a:pt x="634" y="26"/>
                    </a:lnTo>
                    <a:lnTo>
                      <a:pt x="634" y="26"/>
                    </a:lnTo>
                    <a:lnTo>
                      <a:pt x="634" y="24"/>
                    </a:lnTo>
                    <a:lnTo>
                      <a:pt x="634" y="24"/>
                    </a:lnTo>
                    <a:lnTo>
                      <a:pt x="642" y="24"/>
                    </a:lnTo>
                    <a:lnTo>
                      <a:pt x="652" y="22"/>
                    </a:lnTo>
                    <a:lnTo>
                      <a:pt x="652" y="22"/>
                    </a:lnTo>
                    <a:lnTo>
                      <a:pt x="654" y="22"/>
                    </a:lnTo>
                    <a:lnTo>
                      <a:pt x="654" y="22"/>
                    </a:lnTo>
                    <a:lnTo>
                      <a:pt x="658" y="20"/>
                    </a:lnTo>
                    <a:lnTo>
                      <a:pt x="658" y="20"/>
                    </a:lnTo>
                    <a:lnTo>
                      <a:pt x="660" y="18"/>
                    </a:lnTo>
                    <a:lnTo>
                      <a:pt x="662" y="16"/>
                    </a:lnTo>
                    <a:lnTo>
                      <a:pt x="662" y="16"/>
                    </a:lnTo>
                    <a:lnTo>
                      <a:pt x="662" y="16"/>
                    </a:lnTo>
                    <a:lnTo>
                      <a:pt x="662" y="16"/>
                    </a:lnTo>
                    <a:lnTo>
                      <a:pt x="662" y="12"/>
                    </a:lnTo>
                    <a:lnTo>
                      <a:pt x="662" y="12"/>
                    </a:lnTo>
                    <a:lnTo>
                      <a:pt x="664" y="12"/>
                    </a:lnTo>
                    <a:lnTo>
                      <a:pt x="664" y="12"/>
                    </a:lnTo>
                    <a:lnTo>
                      <a:pt x="666" y="6"/>
                    </a:lnTo>
                    <a:lnTo>
                      <a:pt x="666" y="6"/>
                    </a:lnTo>
                    <a:lnTo>
                      <a:pt x="660" y="6"/>
                    </a:lnTo>
                    <a:lnTo>
                      <a:pt x="660" y="6"/>
                    </a:lnTo>
                    <a:lnTo>
                      <a:pt x="658" y="4"/>
                    </a:lnTo>
                    <a:lnTo>
                      <a:pt x="658" y="4"/>
                    </a:lnTo>
                    <a:lnTo>
                      <a:pt x="652" y="4"/>
                    </a:lnTo>
                    <a:lnTo>
                      <a:pt x="652" y="4"/>
                    </a:lnTo>
                    <a:lnTo>
                      <a:pt x="652" y="6"/>
                    </a:lnTo>
                    <a:lnTo>
                      <a:pt x="652" y="6"/>
                    </a:lnTo>
                    <a:lnTo>
                      <a:pt x="652" y="6"/>
                    </a:lnTo>
                    <a:lnTo>
                      <a:pt x="652" y="6"/>
                    </a:lnTo>
                    <a:lnTo>
                      <a:pt x="650" y="6"/>
                    </a:lnTo>
                    <a:lnTo>
                      <a:pt x="650" y="6"/>
                    </a:lnTo>
                    <a:lnTo>
                      <a:pt x="650" y="4"/>
                    </a:lnTo>
                    <a:lnTo>
                      <a:pt x="650" y="4"/>
                    </a:lnTo>
                    <a:lnTo>
                      <a:pt x="648" y="4"/>
                    </a:lnTo>
                    <a:lnTo>
                      <a:pt x="648" y="4"/>
                    </a:lnTo>
                    <a:lnTo>
                      <a:pt x="648" y="2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4" y="2"/>
                    </a:lnTo>
                    <a:lnTo>
                      <a:pt x="644" y="2"/>
                    </a:lnTo>
                    <a:lnTo>
                      <a:pt x="644" y="2"/>
                    </a:lnTo>
                    <a:lnTo>
                      <a:pt x="644" y="2"/>
                    </a:lnTo>
                    <a:lnTo>
                      <a:pt x="642" y="2"/>
                    </a:lnTo>
                    <a:lnTo>
                      <a:pt x="642" y="2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630" y="4"/>
                    </a:lnTo>
                    <a:lnTo>
                      <a:pt x="630" y="4"/>
                    </a:lnTo>
                    <a:lnTo>
                      <a:pt x="630" y="6"/>
                    </a:lnTo>
                    <a:lnTo>
                      <a:pt x="630" y="6"/>
                    </a:lnTo>
                    <a:lnTo>
                      <a:pt x="630" y="4"/>
                    </a:lnTo>
                    <a:lnTo>
                      <a:pt x="630" y="4"/>
                    </a:lnTo>
                    <a:lnTo>
                      <a:pt x="620" y="4"/>
                    </a:lnTo>
                    <a:lnTo>
                      <a:pt x="620" y="4"/>
                    </a:lnTo>
                    <a:lnTo>
                      <a:pt x="622" y="10"/>
                    </a:lnTo>
                    <a:lnTo>
                      <a:pt x="622" y="10"/>
                    </a:lnTo>
                    <a:lnTo>
                      <a:pt x="618" y="8"/>
                    </a:lnTo>
                    <a:lnTo>
                      <a:pt x="618" y="8"/>
                    </a:lnTo>
                    <a:lnTo>
                      <a:pt x="618" y="12"/>
                    </a:lnTo>
                    <a:lnTo>
                      <a:pt x="618" y="12"/>
                    </a:lnTo>
                    <a:lnTo>
                      <a:pt x="620" y="12"/>
                    </a:lnTo>
                    <a:lnTo>
                      <a:pt x="620" y="12"/>
                    </a:lnTo>
                    <a:lnTo>
                      <a:pt x="620" y="12"/>
                    </a:lnTo>
                    <a:lnTo>
                      <a:pt x="620" y="14"/>
                    </a:lnTo>
                    <a:lnTo>
                      <a:pt x="620" y="14"/>
                    </a:lnTo>
                    <a:lnTo>
                      <a:pt x="620" y="16"/>
                    </a:lnTo>
                    <a:lnTo>
                      <a:pt x="620" y="16"/>
                    </a:lnTo>
                    <a:lnTo>
                      <a:pt x="620" y="16"/>
                    </a:lnTo>
                    <a:lnTo>
                      <a:pt x="620" y="16"/>
                    </a:lnTo>
                    <a:lnTo>
                      <a:pt x="620" y="18"/>
                    </a:lnTo>
                    <a:lnTo>
                      <a:pt x="620" y="18"/>
                    </a:lnTo>
                    <a:lnTo>
                      <a:pt x="622" y="18"/>
                    </a:lnTo>
                    <a:lnTo>
                      <a:pt x="622" y="18"/>
                    </a:lnTo>
                    <a:lnTo>
                      <a:pt x="620" y="18"/>
                    </a:lnTo>
                    <a:lnTo>
                      <a:pt x="620" y="20"/>
                    </a:lnTo>
                    <a:lnTo>
                      <a:pt x="620" y="20"/>
                    </a:lnTo>
                    <a:lnTo>
                      <a:pt x="622" y="20"/>
                    </a:lnTo>
                    <a:lnTo>
                      <a:pt x="622" y="20"/>
                    </a:lnTo>
                    <a:lnTo>
                      <a:pt x="622" y="22"/>
                    </a:lnTo>
                    <a:lnTo>
                      <a:pt x="622" y="22"/>
                    </a:lnTo>
                    <a:lnTo>
                      <a:pt x="624" y="22"/>
                    </a:lnTo>
                    <a:lnTo>
                      <a:pt x="624" y="22"/>
                    </a:lnTo>
                    <a:lnTo>
                      <a:pt x="624" y="26"/>
                    </a:lnTo>
                    <a:lnTo>
                      <a:pt x="624" y="26"/>
                    </a:lnTo>
                    <a:lnTo>
                      <a:pt x="622" y="26"/>
                    </a:lnTo>
                    <a:lnTo>
                      <a:pt x="622" y="26"/>
                    </a:lnTo>
                    <a:lnTo>
                      <a:pt x="622" y="26"/>
                    </a:lnTo>
                    <a:lnTo>
                      <a:pt x="622" y="26"/>
                    </a:lnTo>
                    <a:lnTo>
                      <a:pt x="622" y="30"/>
                    </a:lnTo>
                    <a:lnTo>
                      <a:pt x="624" y="30"/>
                    </a:lnTo>
                    <a:lnTo>
                      <a:pt x="624" y="30"/>
                    </a:lnTo>
                    <a:lnTo>
                      <a:pt x="624" y="32"/>
                    </a:lnTo>
                    <a:lnTo>
                      <a:pt x="624" y="32"/>
                    </a:lnTo>
                    <a:lnTo>
                      <a:pt x="624" y="32"/>
                    </a:lnTo>
                    <a:lnTo>
                      <a:pt x="624" y="32"/>
                    </a:lnTo>
                    <a:lnTo>
                      <a:pt x="624" y="34"/>
                    </a:lnTo>
                    <a:lnTo>
                      <a:pt x="624" y="34"/>
                    </a:lnTo>
                    <a:lnTo>
                      <a:pt x="624" y="36"/>
                    </a:lnTo>
                    <a:lnTo>
                      <a:pt x="624" y="36"/>
                    </a:lnTo>
                    <a:lnTo>
                      <a:pt x="624" y="38"/>
                    </a:lnTo>
                    <a:lnTo>
                      <a:pt x="624" y="38"/>
                    </a:lnTo>
                    <a:lnTo>
                      <a:pt x="624" y="40"/>
                    </a:lnTo>
                    <a:lnTo>
                      <a:pt x="624" y="40"/>
                    </a:lnTo>
                    <a:lnTo>
                      <a:pt x="620" y="42"/>
                    </a:lnTo>
                    <a:lnTo>
                      <a:pt x="620" y="42"/>
                    </a:lnTo>
                    <a:lnTo>
                      <a:pt x="620" y="44"/>
                    </a:lnTo>
                    <a:lnTo>
                      <a:pt x="620" y="44"/>
                    </a:lnTo>
                    <a:lnTo>
                      <a:pt x="618" y="44"/>
                    </a:lnTo>
                    <a:lnTo>
                      <a:pt x="618" y="44"/>
                    </a:lnTo>
                    <a:lnTo>
                      <a:pt x="618" y="44"/>
                    </a:lnTo>
                    <a:lnTo>
                      <a:pt x="618" y="44"/>
                    </a:lnTo>
                    <a:lnTo>
                      <a:pt x="622" y="46"/>
                    </a:lnTo>
                    <a:lnTo>
                      <a:pt x="624" y="48"/>
                    </a:lnTo>
                    <a:lnTo>
                      <a:pt x="624" y="48"/>
                    </a:lnTo>
                    <a:lnTo>
                      <a:pt x="624" y="50"/>
                    </a:lnTo>
                    <a:lnTo>
                      <a:pt x="624" y="50"/>
                    </a:lnTo>
                    <a:lnTo>
                      <a:pt x="616" y="48"/>
                    </a:lnTo>
                    <a:lnTo>
                      <a:pt x="616" y="48"/>
                    </a:lnTo>
                    <a:lnTo>
                      <a:pt x="616" y="50"/>
                    </a:lnTo>
                    <a:lnTo>
                      <a:pt x="616" y="50"/>
                    </a:lnTo>
                    <a:lnTo>
                      <a:pt x="614" y="50"/>
                    </a:lnTo>
                    <a:lnTo>
                      <a:pt x="614" y="54"/>
                    </a:lnTo>
                    <a:lnTo>
                      <a:pt x="614" y="54"/>
                    </a:lnTo>
                    <a:lnTo>
                      <a:pt x="616" y="54"/>
                    </a:lnTo>
                    <a:lnTo>
                      <a:pt x="616" y="54"/>
                    </a:lnTo>
                    <a:lnTo>
                      <a:pt x="614" y="56"/>
                    </a:lnTo>
                    <a:lnTo>
                      <a:pt x="614" y="56"/>
                    </a:lnTo>
                    <a:lnTo>
                      <a:pt x="614" y="58"/>
                    </a:lnTo>
                    <a:lnTo>
                      <a:pt x="616" y="62"/>
                    </a:lnTo>
                    <a:lnTo>
                      <a:pt x="616" y="62"/>
                    </a:lnTo>
                    <a:lnTo>
                      <a:pt x="616" y="62"/>
                    </a:lnTo>
                    <a:lnTo>
                      <a:pt x="616" y="62"/>
                    </a:lnTo>
                    <a:lnTo>
                      <a:pt x="612" y="62"/>
                    </a:lnTo>
                    <a:lnTo>
                      <a:pt x="612" y="62"/>
                    </a:lnTo>
                    <a:lnTo>
                      <a:pt x="612" y="64"/>
                    </a:lnTo>
                    <a:lnTo>
                      <a:pt x="612" y="64"/>
                    </a:lnTo>
                    <a:lnTo>
                      <a:pt x="612" y="64"/>
                    </a:lnTo>
                    <a:lnTo>
                      <a:pt x="612" y="64"/>
                    </a:lnTo>
                    <a:lnTo>
                      <a:pt x="612" y="66"/>
                    </a:lnTo>
                    <a:lnTo>
                      <a:pt x="612" y="66"/>
                    </a:lnTo>
                    <a:lnTo>
                      <a:pt x="616" y="68"/>
                    </a:lnTo>
                    <a:lnTo>
                      <a:pt x="616" y="68"/>
                    </a:lnTo>
                    <a:lnTo>
                      <a:pt x="616" y="70"/>
                    </a:lnTo>
                    <a:lnTo>
                      <a:pt x="616" y="70"/>
                    </a:lnTo>
                    <a:lnTo>
                      <a:pt x="618" y="70"/>
                    </a:lnTo>
                    <a:lnTo>
                      <a:pt x="618" y="70"/>
                    </a:lnTo>
                    <a:lnTo>
                      <a:pt x="618" y="70"/>
                    </a:lnTo>
                    <a:lnTo>
                      <a:pt x="618" y="70"/>
                    </a:lnTo>
                    <a:lnTo>
                      <a:pt x="616" y="72"/>
                    </a:lnTo>
                    <a:lnTo>
                      <a:pt x="616" y="76"/>
                    </a:lnTo>
                    <a:lnTo>
                      <a:pt x="616" y="76"/>
                    </a:lnTo>
                    <a:lnTo>
                      <a:pt x="618" y="76"/>
                    </a:lnTo>
                    <a:lnTo>
                      <a:pt x="618" y="74"/>
                    </a:lnTo>
                    <a:lnTo>
                      <a:pt x="618" y="74"/>
                    </a:lnTo>
                    <a:lnTo>
                      <a:pt x="620" y="74"/>
                    </a:lnTo>
                    <a:lnTo>
                      <a:pt x="620" y="74"/>
                    </a:lnTo>
                    <a:lnTo>
                      <a:pt x="620" y="76"/>
                    </a:lnTo>
                    <a:lnTo>
                      <a:pt x="620" y="76"/>
                    </a:lnTo>
                    <a:lnTo>
                      <a:pt x="620" y="76"/>
                    </a:lnTo>
                    <a:lnTo>
                      <a:pt x="620" y="76"/>
                    </a:lnTo>
                    <a:lnTo>
                      <a:pt x="620" y="72"/>
                    </a:lnTo>
                    <a:lnTo>
                      <a:pt x="620" y="72"/>
                    </a:lnTo>
                    <a:lnTo>
                      <a:pt x="622" y="72"/>
                    </a:lnTo>
                    <a:lnTo>
                      <a:pt x="622" y="72"/>
                    </a:lnTo>
                    <a:lnTo>
                      <a:pt x="622" y="70"/>
                    </a:lnTo>
                    <a:lnTo>
                      <a:pt x="622" y="70"/>
                    </a:lnTo>
                    <a:lnTo>
                      <a:pt x="624" y="72"/>
                    </a:lnTo>
                    <a:lnTo>
                      <a:pt x="624" y="72"/>
                    </a:lnTo>
                    <a:lnTo>
                      <a:pt x="624" y="72"/>
                    </a:lnTo>
                    <a:lnTo>
                      <a:pt x="624" y="72"/>
                    </a:lnTo>
                    <a:lnTo>
                      <a:pt x="626" y="72"/>
                    </a:lnTo>
                    <a:lnTo>
                      <a:pt x="626" y="72"/>
                    </a:lnTo>
                    <a:lnTo>
                      <a:pt x="628" y="76"/>
                    </a:lnTo>
                    <a:lnTo>
                      <a:pt x="628" y="76"/>
                    </a:lnTo>
                    <a:lnTo>
                      <a:pt x="630" y="76"/>
                    </a:lnTo>
                    <a:lnTo>
                      <a:pt x="630" y="76"/>
                    </a:lnTo>
                    <a:lnTo>
                      <a:pt x="630" y="78"/>
                    </a:lnTo>
                    <a:lnTo>
                      <a:pt x="630" y="78"/>
                    </a:lnTo>
                    <a:lnTo>
                      <a:pt x="630" y="78"/>
                    </a:lnTo>
                    <a:lnTo>
                      <a:pt x="630" y="78"/>
                    </a:lnTo>
                    <a:lnTo>
                      <a:pt x="632" y="80"/>
                    </a:lnTo>
                    <a:lnTo>
                      <a:pt x="632" y="80"/>
                    </a:lnTo>
                    <a:lnTo>
                      <a:pt x="634" y="80"/>
                    </a:lnTo>
                    <a:lnTo>
                      <a:pt x="634" y="80"/>
                    </a:lnTo>
                    <a:lnTo>
                      <a:pt x="634" y="78"/>
                    </a:lnTo>
                    <a:lnTo>
                      <a:pt x="634" y="78"/>
                    </a:lnTo>
                    <a:lnTo>
                      <a:pt x="636" y="78"/>
                    </a:lnTo>
                    <a:lnTo>
                      <a:pt x="636" y="78"/>
                    </a:lnTo>
                    <a:lnTo>
                      <a:pt x="636" y="76"/>
                    </a:lnTo>
                    <a:lnTo>
                      <a:pt x="636" y="76"/>
                    </a:lnTo>
                    <a:lnTo>
                      <a:pt x="638" y="76"/>
                    </a:lnTo>
                    <a:lnTo>
                      <a:pt x="638" y="76"/>
                    </a:lnTo>
                    <a:lnTo>
                      <a:pt x="638" y="76"/>
                    </a:lnTo>
                    <a:lnTo>
                      <a:pt x="638" y="76"/>
                    </a:lnTo>
                    <a:lnTo>
                      <a:pt x="640" y="76"/>
                    </a:lnTo>
                    <a:lnTo>
                      <a:pt x="640" y="76"/>
                    </a:lnTo>
                    <a:lnTo>
                      <a:pt x="640" y="76"/>
                    </a:lnTo>
                    <a:lnTo>
                      <a:pt x="640" y="76"/>
                    </a:lnTo>
                    <a:lnTo>
                      <a:pt x="642" y="74"/>
                    </a:lnTo>
                    <a:lnTo>
                      <a:pt x="642" y="74"/>
                    </a:lnTo>
                    <a:lnTo>
                      <a:pt x="642" y="74"/>
                    </a:lnTo>
                    <a:lnTo>
                      <a:pt x="642" y="74"/>
                    </a:lnTo>
                    <a:lnTo>
                      <a:pt x="646" y="74"/>
                    </a:lnTo>
                    <a:lnTo>
                      <a:pt x="646" y="74"/>
                    </a:lnTo>
                    <a:lnTo>
                      <a:pt x="646" y="76"/>
                    </a:lnTo>
                    <a:lnTo>
                      <a:pt x="644" y="76"/>
                    </a:lnTo>
                    <a:lnTo>
                      <a:pt x="644" y="76"/>
                    </a:lnTo>
                    <a:lnTo>
                      <a:pt x="640" y="76"/>
                    </a:lnTo>
                    <a:lnTo>
                      <a:pt x="640" y="76"/>
                    </a:lnTo>
                    <a:lnTo>
                      <a:pt x="638" y="78"/>
                    </a:lnTo>
                    <a:lnTo>
                      <a:pt x="638" y="78"/>
                    </a:lnTo>
                    <a:lnTo>
                      <a:pt x="638" y="84"/>
                    </a:lnTo>
                    <a:lnTo>
                      <a:pt x="638" y="84"/>
                    </a:lnTo>
                    <a:lnTo>
                      <a:pt x="640" y="84"/>
                    </a:lnTo>
                    <a:lnTo>
                      <a:pt x="640" y="84"/>
                    </a:lnTo>
                    <a:lnTo>
                      <a:pt x="640" y="84"/>
                    </a:lnTo>
                    <a:lnTo>
                      <a:pt x="640" y="84"/>
                    </a:lnTo>
                    <a:lnTo>
                      <a:pt x="636" y="84"/>
                    </a:lnTo>
                    <a:lnTo>
                      <a:pt x="636" y="84"/>
                    </a:lnTo>
                    <a:lnTo>
                      <a:pt x="634" y="84"/>
                    </a:lnTo>
                    <a:lnTo>
                      <a:pt x="634" y="84"/>
                    </a:lnTo>
                    <a:lnTo>
                      <a:pt x="634" y="84"/>
                    </a:lnTo>
                    <a:lnTo>
                      <a:pt x="634" y="84"/>
                    </a:lnTo>
                    <a:lnTo>
                      <a:pt x="632" y="82"/>
                    </a:lnTo>
                    <a:lnTo>
                      <a:pt x="632" y="82"/>
                    </a:lnTo>
                    <a:lnTo>
                      <a:pt x="630" y="84"/>
                    </a:lnTo>
                    <a:lnTo>
                      <a:pt x="630" y="84"/>
                    </a:lnTo>
                    <a:lnTo>
                      <a:pt x="630" y="88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0" y="90"/>
                    </a:lnTo>
                    <a:lnTo>
                      <a:pt x="630" y="94"/>
                    </a:lnTo>
                    <a:lnTo>
                      <a:pt x="630" y="94"/>
                    </a:lnTo>
                    <a:lnTo>
                      <a:pt x="634" y="94"/>
                    </a:lnTo>
                    <a:lnTo>
                      <a:pt x="636" y="92"/>
                    </a:lnTo>
                    <a:lnTo>
                      <a:pt x="636" y="92"/>
                    </a:lnTo>
                    <a:lnTo>
                      <a:pt x="636" y="92"/>
                    </a:lnTo>
                    <a:lnTo>
                      <a:pt x="636" y="92"/>
                    </a:lnTo>
                    <a:lnTo>
                      <a:pt x="636" y="92"/>
                    </a:lnTo>
                    <a:lnTo>
                      <a:pt x="636" y="94"/>
                    </a:lnTo>
                    <a:lnTo>
                      <a:pt x="638" y="94"/>
                    </a:lnTo>
                    <a:lnTo>
                      <a:pt x="638" y="94"/>
                    </a:lnTo>
                    <a:lnTo>
                      <a:pt x="636" y="96"/>
                    </a:lnTo>
                    <a:lnTo>
                      <a:pt x="634" y="96"/>
                    </a:lnTo>
                    <a:lnTo>
                      <a:pt x="634" y="96"/>
                    </a:lnTo>
                    <a:lnTo>
                      <a:pt x="634" y="98"/>
                    </a:lnTo>
                    <a:lnTo>
                      <a:pt x="634" y="98"/>
                    </a:lnTo>
                    <a:lnTo>
                      <a:pt x="632" y="98"/>
                    </a:lnTo>
                    <a:lnTo>
                      <a:pt x="632" y="98"/>
                    </a:lnTo>
                    <a:lnTo>
                      <a:pt x="632" y="98"/>
                    </a:lnTo>
                    <a:lnTo>
                      <a:pt x="632" y="98"/>
                    </a:lnTo>
                    <a:lnTo>
                      <a:pt x="628" y="98"/>
                    </a:lnTo>
                    <a:lnTo>
                      <a:pt x="628" y="98"/>
                    </a:lnTo>
                    <a:lnTo>
                      <a:pt x="628" y="100"/>
                    </a:lnTo>
                    <a:lnTo>
                      <a:pt x="628" y="100"/>
                    </a:lnTo>
                    <a:lnTo>
                      <a:pt x="626" y="102"/>
                    </a:lnTo>
                    <a:lnTo>
                      <a:pt x="626" y="102"/>
                    </a:lnTo>
                    <a:lnTo>
                      <a:pt x="626" y="104"/>
                    </a:lnTo>
                    <a:lnTo>
                      <a:pt x="626" y="104"/>
                    </a:lnTo>
                    <a:lnTo>
                      <a:pt x="624" y="104"/>
                    </a:lnTo>
                    <a:lnTo>
                      <a:pt x="624" y="104"/>
                    </a:lnTo>
                    <a:lnTo>
                      <a:pt x="624" y="106"/>
                    </a:lnTo>
                    <a:lnTo>
                      <a:pt x="624" y="106"/>
                    </a:lnTo>
                    <a:lnTo>
                      <a:pt x="624" y="106"/>
                    </a:lnTo>
                    <a:lnTo>
                      <a:pt x="624" y="106"/>
                    </a:lnTo>
                    <a:lnTo>
                      <a:pt x="620" y="106"/>
                    </a:lnTo>
                    <a:lnTo>
                      <a:pt x="620" y="106"/>
                    </a:lnTo>
                    <a:lnTo>
                      <a:pt x="620" y="108"/>
                    </a:lnTo>
                    <a:lnTo>
                      <a:pt x="620" y="108"/>
                    </a:lnTo>
                    <a:lnTo>
                      <a:pt x="620" y="108"/>
                    </a:lnTo>
                    <a:lnTo>
                      <a:pt x="620" y="108"/>
                    </a:lnTo>
                    <a:lnTo>
                      <a:pt x="620" y="108"/>
                    </a:lnTo>
                    <a:lnTo>
                      <a:pt x="620" y="108"/>
                    </a:lnTo>
                    <a:lnTo>
                      <a:pt x="618" y="108"/>
                    </a:lnTo>
                    <a:lnTo>
                      <a:pt x="618" y="108"/>
                    </a:lnTo>
                    <a:lnTo>
                      <a:pt x="618" y="110"/>
                    </a:lnTo>
                    <a:lnTo>
                      <a:pt x="618" y="110"/>
                    </a:lnTo>
                    <a:lnTo>
                      <a:pt x="616" y="112"/>
                    </a:lnTo>
                    <a:lnTo>
                      <a:pt x="616" y="114"/>
                    </a:lnTo>
                    <a:lnTo>
                      <a:pt x="616" y="114"/>
                    </a:lnTo>
                    <a:lnTo>
                      <a:pt x="618" y="114"/>
                    </a:lnTo>
                    <a:lnTo>
                      <a:pt x="618" y="114"/>
                    </a:lnTo>
                    <a:lnTo>
                      <a:pt x="618" y="114"/>
                    </a:lnTo>
                    <a:lnTo>
                      <a:pt x="618" y="114"/>
                    </a:lnTo>
                    <a:lnTo>
                      <a:pt x="618" y="116"/>
                    </a:lnTo>
                    <a:lnTo>
                      <a:pt x="618" y="116"/>
                    </a:lnTo>
                    <a:lnTo>
                      <a:pt x="618" y="118"/>
                    </a:lnTo>
                    <a:lnTo>
                      <a:pt x="618" y="118"/>
                    </a:lnTo>
                    <a:lnTo>
                      <a:pt x="618" y="118"/>
                    </a:lnTo>
                    <a:lnTo>
                      <a:pt x="622" y="120"/>
                    </a:lnTo>
                    <a:lnTo>
                      <a:pt x="622" y="120"/>
                    </a:lnTo>
                    <a:lnTo>
                      <a:pt x="622" y="120"/>
                    </a:lnTo>
                    <a:lnTo>
                      <a:pt x="622" y="120"/>
                    </a:lnTo>
                    <a:lnTo>
                      <a:pt x="618" y="122"/>
                    </a:lnTo>
                    <a:lnTo>
                      <a:pt x="618" y="122"/>
                    </a:lnTo>
                    <a:lnTo>
                      <a:pt x="618" y="120"/>
                    </a:lnTo>
                    <a:lnTo>
                      <a:pt x="618" y="120"/>
                    </a:lnTo>
                    <a:lnTo>
                      <a:pt x="614" y="120"/>
                    </a:lnTo>
                    <a:lnTo>
                      <a:pt x="614" y="120"/>
                    </a:lnTo>
                    <a:lnTo>
                      <a:pt x="614" y="118"/>
                    </a:lnTo>
                    <a:lnTo>
                      <a:pt x="614" y="118"/>
                    </a:lnTo>
                    <a:lnTo>
                      <a:pt x="614" y="118"/>
                    </a:lnTo>
                    <a:lnTo>
                      <a:pt x="614" y="118"/>
                    </a:lnTo>
                    <a:lnTo>
                      <a:pt x="614" y="118"/>
                    </a:lnTo>
                    <a:lnTo>
                      <a:pt x="614" y="118"/>
                    </a:lnTo>
                    <a:lnTo>
                      <a:pt x="610" y="116"/>
                    </a:lnTo>
                    <a:lnTo>
                      <a:pt x="608" y="112"/>
                    </a:lnTo>
                    <a:lnTo>
                      <a:pt x="608" y="112"/>
                    </a:lnTo>
                    <a:lnTo>
                      <a:pt x="608" y="112"/>
                    </a:lnTo>
                    <a:lnTo>
                      <a:pt x="608" y="112"/>
                    </a:lnTo>
                    <a:lnTo>
                      <a:pt x="608" y="112"/>
                    </a:lnTo>
                    <a:lnTo>
                      <a:pt x="608" y="112"/>
                    </a:lnTo>
                    <a:lnTo>
                      <a:pt x="608" y="112"/>
                    </a:lnTo>
                    <a:lnTo>
                      <a:pt x="608" y="110"/>
                    </a:lnTo>
                    <a:lnTo>
                      <a:pt x="608" y="110"/>
                    </a:lnTo>
                    <a:lnTo>
                      <a:pt x="610" y="110"/>
                    </a:lnTo>
                    <a:lnTo>
                      <a:pt x="610" y="110"/>
                    </a:lnTo>
                    <a:lnTo>
                      <a:pt x="610" y="106"/>
                    </a:lnTo>
                    <a:lnTo>
                      <a:pt x="610" y="106"/>
                    </a:lnTo>
                    <a:lnTo>
                      <a:pt x="610" y="106"/>
                    </a:lnTo>
                    <a:lnTo>
                      <a:pt x="610" y="106"/>
                    </a:lnTo>
                    <a:lnTo>
                      <a:pt x="610" y="102"/>
                    </a:lnTo>
                    <a:lnTo>
                      <a:pt x="610" y="102"/>
                    </a:lnTo>
                    <a:lnTo>
                      <a:pt x="610" y="104"/>
                    </a:lnTo>
                    <a:lnTo>
                      <a:pt x="610" y="104"/>
                    </a:lnTo>
                    <a:lnTo>
                      <a:pt x="608" y="106"/>
                    </a:lnTo>
                    <a:lnTo>
                      <a:pt x="608" y="106"/>
                    </a:lnTo>
                    <a:lnTo>
                      <a:pt x="606" y="106"/>
                    </a:lnTo>
                    <a:lnTo>
                      <a:pt x="606" y="106"/>
                    </a:lnTo>
                    <a:lnTo>
                      <a:pt x="608" y="104"/>
                    </a:lnTo>
                    <a:lnTo>
                      <a:pt x="608" y="104"/>
                    </a:lnTo>
                    <a:lnTo>
                      <a:pt x="608" y="104"/>
                    </a:lnTo>
                    <a:lnTo>
                      <a:pt x="608" y="104"/>
                    </a:lnTo>
                    <a:lnTo>
                      <a:pt x="608" y="102"/>
                    </a:lnTo>
                    <a:lnTo>
                      <a:pt x="608" y="102"/>
                    </a:lnTo>
                    <a:lnTo>
                      <a:pt x="608" y="102"/>
                    </a:lnTo>
                    <a:lnTo>
                      <a:pt x="608" y="102"/>
                    </a:lnTo>
                    <a:lnTo>
                      <a:pt x="608" y="100"/>
                    </a:lnTo>
                    <a:lnTo>
                      <a:pt x="608" y="100"/>
                    </a:lnTo>
                    <a:lnTo>
                      <a:pt x="608" y="100"/>
                    </a:lnTo>
                    <a:lnTo>
                      <a:pt x="608" y="100"/>
                    </a:lnTo>
                    <a:lnTo>
                      <a:pt x="608" y="100"/>
                    </a:lnTo>
                    <a:lnTo>
                      <a:pt x="608" y="100"/>
                    </a:lnTo>
                    <a:lnTo>
                      <a:pt x="608" y="100"/>
                    </a:lnTo>
                    <a:lnTo>
                      <a:pt x="608" y="100"/>
                    </a:lnTo>
                    <a:lnTo>
                      <a:pt x="606" y="102"/>
                    </a:lnTo>
                    <a:lnTo>
                      <a:pt x="606" y="102"/>
                    </a:lnTo>
                    <a:lnTo>
                      <a:pt x="604" y="102"/>
                    </a:lnTo>
                    <a:lnTo>
                      <a:pt x="604" y="102"/>
                    </a:lnTo>
                    <a:lnTo>
                      <a:pt x="602" y="98"/>
                    </a:lnTo>
                    <a:lnTo>
                      <a:pt x="602" y="98"/>
                    </a:lnTo>
                    <a:lnTo>
                      <a:pt x="598" y="98"/>
                    </a:lnTo>
                    <a:lnTo>
                      <a:pt x="596" y="96"/>
                    </a:lnTo>
                    <a:lnTo>
                      <a:pt x="596" y="96"/>
                    </a:lnTo>
                    <a:lnTo>
                      <a:pt x="596" y="98"/>
                    </a:lnTo>
                    <a:lnTo>
                      <a:pt x="596" y="98"/>
                    </a:lnTo>
                    <a:lnTo>
                      <a:pt x="594" y="98"/>
                    </a:lnTo>
                    <a:lnTo>
                      <a:pt x="594" y="98"/>
                    </a:lnTo>
                    <a:lnTo>
                      <a:pt x="596" y="108"/>
                    </a:lnTo>
                    <a:lnTo>
                      <a:pt x="596" y="108"/>
                    </a:lnTo>
                    <a:lnTo>
                      <a:pt x="594" y="108"/>
                    </a:lnTo>
                    <a:lnTo>
                      <a:pt x="594" y="108"/>
                    </a:lnTo>
                    <a:lnTo>
                      <a:pt x="594" y="108"/>
                    </a:lnTo>
                    <a:lnTo>
                      <a:pt x="594" y="108"/>
                    </a:lnTo>
                    <a:lnTo>
                      <a:pt x="592" y="108"/>
                    </a:lnTo>
                    <a:lnTo>
                      <a:pt x="590" y="108"/>
                    </a:lnTo>
                    <a:lnTo>
                      <a:pt x="590" y="108"/>
                    </a:lnTo>
                    <a:lnTo>
                      <a:pt x="590" y="110"/>
                    </a:lnTo>
                    <a:lnTo>
                      <a:pt x="590" y="110"/>
                    </a:lnTo>
                    <a:lnTo>
                      <a:pt x="588" y="110"/>
                    </a:lnTo>
                    <a:lnTo>
                      <a:pt x="588" y="110"/>
                    </a:lnTo>
                    <a:lnTo>
                      <a:pt x="588" y="110"/>
                    </a:lnTo>
                    <a:lnTo>
                      <a:pt x="588" y="110"/>
                    </a:lnTo>
                    <a:lnTo>
                      <a:pt x="586" y="110"/>
                    </a:lnTo>
                    <a:lnTo>
                      <a:pt x="586" y="110"/>
                    </a:lnTo>
                    <a:lnTo>
                      <a:pt x="586" y="108"/>
                    </a:lnTo>
                    <a:lnTo>
                      <a:pt x="586" y="108"/>
                    </a:lnTo>
                    <a:lnTo>
                      <a:pt x="580" y="108"/>
                    </a:lnTo>
                    <a:lnTo>
                      <a:pt x="580" y="108"/>
                    </a:lnTo>
                    <a:lnTo>
                      <a:pt x="578" y="106"/>
                    </a:lnTo>
                    <a:lnTo>
                      <a:pt x="576" y="106"/>
                    </a:lnTo>
                    <a:lnTo>
                      <a:pt x="574" y="106"/>
                    </a:lnTo>
                    <a:lnTo>
                      <a:pt x="574" y="106"/>
                    </a:lnTo>
                    <a:lnTo>
                      <a:pt x="574" y="108"/>
                    </a:lnTo>
                    <a:lnTo>
                      <a:pt x="574" y="108"/>
                    </a:lnTo>
                    <a:lnTo>
                      <a:pt x="574" y="108"/>
                    </a:lnTo>
                    <a:lnTo>
                      <a:pt x="574" y="108"/>
                    </a:lnTo>
                    <a:lnTo>
                      <a:pt x="574" y="108"/>
                    </a:lnTo>
                    <a:lnTo>
                      <a:pt x="574" y="108"/>
                    </a:lnTo>
                    <a:lnTo>
                      <a:pt x="570" y="108"/>
                    </a:lnTo>
                    <a:lnTo>
                      <a:pt x="570" y="108"/>
                    </a:lnTo>
                    <a:lnTo>
                      <a:pt x="570" y="110"/>
                    </a:lnTo>
                    <a:lnTo>
                      <a:pt x="570" y="110"/>
                    </a:lnTo>
                    <a:lnTo>
                      <a:pt x="566" y="110"/>
                    </a:lnTo>
                    <a:lnTo>
                      <a:pt x="566" y="110"/>
                    </a:lnTo>
                    <a:lnTo>
                      <a:pt x="564" y="108"/>
                    </a:lnTo>
                    <a:lnTo>
                      <a:pt x="564" y="108"/>
                    </a:lnTo>
                    <a:lnTo>
                      <a:pt x="564" y="108"/>
                    </a:lnTo>
                    <a:lnTo>
                      <a:pt x="562" y="110"/>
                    </a:lnTo>
                    <a:lnTo>
                      <a:pt x="562" y="110"/>
                    </a:lnTo>
                    <a:lnTo>
                      <a:pt x="560" y="108"/>
                    </a:lnTo>
                    <a:lnTo>
                      <a:pt x="560" y="108"/>
                    </a:lnTo>
                    <a:lnTo>
                      <a:pt x="560" y="108"/>
                    </a:lnTo>
                    <a:lnTo>
                      <a:pt x="556" y="108"/>
                    </a:lnTo>
                    <a:lnTo>
                      <a:pt x="556" y="106"/>
                    </a:lnTo>
                    <a:lnTo>
                      <a:pt x="556" y="106"/>
                    </a:lnTo>
                    <a:lnTo>
                      <a:pt x="554" y="106"/>
                    </a:lnTo>
                    <a:lnTo>
                      <a:pt x="554" y="106"/>
                    </a:lnTo>
                    <a:lnTo>
                      <a:pt x="554" y="104"/>
                    </a:lnTo>
                    <a:lnTo>
                      <a:pt x="554" y="104"/>
                    </a:lnTo>
                    <a:lnTo>
                      <a:pt x="552" y="104"/>
                    </a:lnTo>
                    <a:lnTo>
                      <a:pt x="552" y="104"/>
                    </a:lnTo>
                    <a:lnTo>
                      <a:pt x="552" y="102"/>
                    </a:lnTo>
                    <a:lnTo>
                      <a:pt x="552" y="102"/>
                    </a:lnTo>
                    <a:lnTo>
                      <a:pt x="550" y="104"/>
                    </a:lnTo>
                    <a:lnTo>
                      <a:pt x="550" y="104"/>
                    </a:lnTo>
                    <a:lnTo>
                      <a:pt x="550" y="102"/>
                    </a:lnTo>
                    <a:lnTo>
                      <a:pt x="550" y="102"/>
                    </a:lnTo>
                    <a:lnTo>
                      <a:pt x="550" y="102"/>
                    </a:lnTo>
                    <a:lnTo>
                      <a:pt x="550" y="102"/>
                    </a:lnTo>
                    <a:lnTo>
                      <a:pt x="548" y="104"/>
                    </a:lnTo>
                    <a:lnTo>
                      <a:pt x="548" y="104"/>
                    </a:lnTo>
                    <a:lnTo>
                      <a:pt x="544" y="104"/>
                    </a:lnTo>
                    <a:lnTo>
                      <a:pt x="544" y="104"/>
                    </a:lnTo>
                    <a:lnTo>
                      <a:pt x="544" y="104"/>
                    </a:lnTo>
                    <a:lnTo>
                      <a:pt x="544" y="104"/>
                    </a:lnTo>
                    <a:lnTo>
                      <a:pt x="542" y="104"/>
                    </a:lnTo>
                    <a:lnTo>
                      <a:pt x="542" y="104"/>
                    </a:lnTo>
                    <a:lnTo>
                      <a:pt x="544" y="102"/>
                    </a:lnTo>
                    <a:lnTo>
                      <a:pt x="544" y="102"/>
                    </a:lnTo>
                    <a:lnTo>
                      <a:pt x="542" y="100"/>
                    </a:lnTo>
                    <a:lnTo>
                      <a:pt x="540" y="98"/>
                    </a:lnTo>
                    <a:lnTo>
                      <a:pt x="540" y="98"/>
                    </a:lnTo>
                    <a:lnTo>
                      <a:pt x="540" y="100"/>
                    </a:lnTo>
                    <a:lnTo>
                      <a:pt x="540" y="100"/>
                    </a:lnTo>
                    <a:lnTo>
                      <a:pt x="540" y="100"/>
                    </a:lnTo>
                    <a:lnTo>
                      <a:pt x="538" y="102"/>
                    </a:lnTo>
                    <a:lnTo>
                      <a:pt x="538" y="102"/>
                    </a:lnTo>
                    <a:lnTo>
                      <a:pt x="534" y="100"/>
                    </a:lnTo>
                    <a:lnTo>
                      <a:pt x="534" y="100"/>
                    </a:lnTo>
                    <a:lnTo>
                      <a:pt x="534" y="98"/>
                    </a:lnTo>
                    <a:lnTo>
                      <a:pt x="534" y="98"/>
                    </a:lnTo>
                    <a:lnTo>
                      <a:pt x="534" y="98"/>
                    </a:lnTo>
                    <a:lnTo>
                      <a:pt x="534" y="96"/>
                    </a:lnTo>
                    <a:lnTo>
                      <a:pt x="534" y="96"/>
                    </a:lnTo>
                    <a:lnTo>
                      <a:pt x="534" y="96"/>
                    </a:lnTo>
                    <a:lnTo>
                      <a:pt x="534" y="96"/>
                    </a:lnTo>
                    <a:lnTo>
                      <a:pt x="534" y="92"/>
                    </a:lnTo>
                    <a:lnTo>
                      <a:pt x="534" y="92"/>
                    </a:lnTo>
                    <a:lnTo>
                      <a:pt x="526" y="88"/>
                    </a:lnTo>
                    <a:lnTo>
                      <a:pt x="526" y="88"/>
                    </a:lnTo>
                    <a:lnTo>
                      <a:pt x="526" y="90"/>
                    </a:lnTo>
                    <a:lnTo>
                      <a:pt x="526" y="90"/>
                    </a:lnTo>
                    <a:lnTo>
                      <a:pt x="524" y="90"/>
                    </a:lnTo>
                    <a:lnTo>
                      <a:pt x="524" y="90"/>
                    </a:lnTo>
                    <a:lnTo>
                      <a:pt x="524" y="90"/>
                    </a:lnTo>
                    <a:lnTo>
                      <a:pt x="524" y="90"/>
                    </a:lnTo>
                    <a:lnTo>
                      <a:pt x="518" y="90"/>
                    </a:lnTo>
                    <a:lnTo>
                      <a:pt x="518" y="90"/>
                    </a:lnTo>
                    <a:lnTo>
                      <a:pt x="518" y="90"/>
                    </a:lnTo>
                    <a:lnTo>
                      <a:pt x="518" y="90"/>
                    </a:lnTo>
                    <a:lnTo>
                      <a:pt x="516" y="90"/>
                    </a:lnTo>
                    <a:lnTo>
                      <a:pt x="516" y="90"/>
                    </a:lnTo>
                    <a:lnTo>
                      <a:pt x="516" y="92"/>
                    </a:lnTo>
                    <a:lnTo>
                      <a:pt x="516" y="92"/>
                    </a:lnTo>
                    <a:lnTo>
                      <a:pt x="514" y="90"/>
                    </a:lnTo>
                    <a:lnTo>
                      <a:pt x="514" y="90"/>
                    </a:lnTo>
                    <a:lnTo>
                      <a:pt x="508" y="92"/>
                    </a:lnTo>
                    <a:lnTo>
                      <a:pt x="508" y="92"/>
                    </a:lnTo>
                    <a:lnTo>
                      <a:pt x="508" y="92"/>
                    </a:lnTo>
                    <a:lnTo>
                      <a:pt x="508" y="92"/>
                    </a:lnTo>
                    <a:lnTo>
                      <a:pt x="508" y="94"/>
                    </a:lnTo>
                    <a:lnTo>
                      <a:pt x="508" y="94"/>
                    </a:lnTo>
                    <a:lnTo>
                      <a:pt x="508" y="94"/>
                    </a:lnTo>
                    <a:lnTo>
                      <a:pt x="508" y="94"/>
                    </a:lnTo>
                    <a:lnTo>
                      <a:pt x="506" y="98"/>
                    </a:lnTo>
                    <a:lnTo>
                      <a:pt x="506" y="98"/>
                    </a:lnTo>
                    <a:lnTo>
                      <a:pt x="506" y="98"/>
                    </a:lnTo>
                    <a:lnTo>
                      <a:pt x="506" y="98"/>
                    </a:lnTo>
                    <a:lnTo>
                      <a:pt x="506" y="98"/>
                    </a:lnTo>
                    <a:lnTo>
                      <a:pt x="504" y="100"/>
                    </a:lnTo>
                    <a:lnTo>
                      <a:pt x="504" y="100"/>
                    </a:lnTo>
                    <a:lnTo>
                      <a:pt x="504" y="102"/>
                    </a:lnTo>
                    <a:lnTo>
                      <a:pt x="504" y="102"/>
                    </a:lnTo>
                    <a:lnTo>
                      <a:pt x="506" y="102"/>
                    </a:lnTo>
                    <a:lnTo>
                      <a:pt x="506" y="102"/>
                    </a:lnTo>
                    <a:lnTo>
                      <a:pt x="506" y="102"/>
                    </a:lnTo>
                    <a:lnTo>
                      <a:pt x="506" y="102"/>
                    </a:lnTo>
                    <a:lnTo>
                      <a:pt x="508" y="102"/>
                    </a:lnTo>
                    <a:lnTo>
                      <a:pt x="508" y="102"/>
                    </a:lnTo>
                    <a:lnTo>
                      <a:pt x="508" y="102"/>
                    </a:lnTo>
                    <a:lnTo>
                      <a:pt x="508" y="102"/>
                    </a:lnTo>
                    <a:lnTo>
                      <a:pt x="510" y="102"/>
                    </a:lnTo>
                    <a:lnTo>
                      <a:pt x="510" y="102"/>
                    </a:lnTo>
                    <a:lnTo>
                      <a:pt x="510" y="100"/>
                    </a:lnTo>
                    <a:lnTo>
                      <a:pt x="510" y="100"/>
                    </a:lnTo>
                    <a:lnTo>
                      <a:pt x="508" y="100"/>
                    </a:lnTo>
                    <a:lnTo>
                      <a:pt x="508" y="100"/>
                    </a:lnTo>
                    <a:lnTo>
                      <a:pt x="510" y="98"/>
                    </a:lnTo>
                    <a:lnTo>
                      <a:pt x="510" y="98"/>
                    </a:lnTo>
                    <a:lnTo>
                      <a:pt x="510" y="98"/>
                    </a:lnTo>
                    <a:lnTo>
                      <a:pt x="510" y="98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512" y="100"/>
                    </a:lnTo>
                    <a:lnTo>
                      <a:pt x="512" y="100"/>
                    </a:lnTo>
                    <a:lnTo>
                      <a:pt x="514" y="100"/>
                    </a:lnTo>
                    <a:lnTo>
                      <a:pt x="514" y="100"/>
                    </a:lnTo>
                    <a:lnTo>
                      <a:pt x="516" y="98"/>
                    </a:lnTo>
                    <a:lnTo>
                      <a:pt x="516" y="98"/>
                    </a:lnTo>
                    <a:lnTo>
                      <a:pt x="516" y="96"/>
                    </a:lnTo>
                    <a:lnTo>
                      <a:pt x="516" y="96"/>
                    </a:lnTo>
                    <a:lnTo>
                      <a:pt x="522" y="98"/>
                    </a:lnTo>
                    <a:lnTo>
                      <a:pt x="522" y="98"/>
                    </a:lnTo>
                    <a:lnTo>
                      <a:pt x="522" y="96"/>
                    </a:lnTo>
                    <a:lnTo>
                      <a:pt x="522" y="96"/>
                    </a:lnTo>
                    <a:lnTo>
                      <a:pt x="524" y="96"/>
                    </a:lnTo>
                    <a:lnTo>
                      <a:pt x="524" y="96"/>
                    </a:lnTo>
                    <a:lnTo>
                      <a:pt x="524" y="96"/>
                    </a:lnTo>
                    <a:lnTo>
                      <a:pt x="524" y="96"/>
                    </a:lnTo>
                    <a:lnTo>
                      <a:pt x="524" y="96"/>
                    </a:lnTo>
                    <a:lnTo>
                      <a:pt x="524" y="96"/>
                    </a:lnTo>
                    <a:lnTo>
                      <a:pt x="524" y="94"/>
                    </a:lnTo>
                    <a:lnTo>
                      <a:pt x="524" y="94"/>
                    </a:lnTo>
                    <a:lnTo>
                      <a:pt x="524" y="92"/>
                    </a:lnTo>
                    <a:lnTo>
                      <a:pt x="524" y="92"/>
                    </a:lnTo>
                    <a:lnTo>
                      <a:pt x="526" y="92"/>
                    </a:lnTo>
                    <a:lnTo>
                      <a:pt x="526" y="94"/>
                    </a:lnTo>
                    <a:lnTo>
                      <a:pt x="526" y="94"/>
                    </a:lnTo>
                    <a:lnTo>
                      <a:pt x="530" y="94"/>
                    </a:lnTo>
                    <a:lnTo>
                      <a:pt x="530" y="94"/>
                    </a:lnTo>
                    <a:lnTo>
                      <a:pt x="528" y="96"/>
                    </a:lnTo>
                    <a:lnTo>
                      <a:pt x="528" y="96"/>
                    </a:lnTo>
                    <a:lnTo>
                      <a:pt x="526" y="96"/>
                    </a:lnTo>
                    <a:lnTo>
                      <a:pt x="526" y="96"/>
                    </a:lnTo>
                    <a:lnTo>
                      <a:pt x="524" y="98"/>
                    </a:lnTo>
                    <a:lnTo>
                      <a:pt x="524" y="98"/>
                    </a:lnTo>
                    <a:lnTo>
                      <a:pt x="520" y="98"/>
                    </a:lnTo>
                    <a:lnTo>
                      <a:pt x="520" y="102"/>
                    </a:lnTo>
                    <a:lnTo>
                      <a:pt x="520" y="102"/>
                    </a:lnTo>
                    <a:lnTo>
                      <a:pt x="518" y="102"/>
                    </a:lnTo>
                    <a:lnTo>
                      <a:pt x="518" y="102"/>
                    </a:lnTo>
                    <a:lnTo>
                      <a:pt x="518" y="102"/>
                    </a:lnTo>
                    <a:lnTo>
                      <a:pt x="518" y="102"/>
                    </a:lnTo>
                    <a:lnTo>
                      <a:pt x="514" y="104"/>
                    </a:lnTo>
                    <a:lnTo>
                      <a:pt x="514" y="104"/>
                    </a:lnTo>
                    <a:lnTo>
                      <a:pt x="514" y="104"/>
                    </a:lnTo>
                    <a:lnTo>
                      <a:pt x="514" y="104"/>
                    </a:lnTo>
                    <a:lnTo>
                      <a:pt x="512" y="104"/>
                    </a:lnTo>
                    <a:lnTo>
                      <a:pt x="512" y="106"/>
                    </a:lnTo>
                    <a:lnTo>
                      <a:pt x="512" y="106"/>
                    </a:lnTo>
                    <a:lnTo>
                      <a:pt x="510" y="106"/>
                    </a:lnTo>
                    <a:lnTo>
                      <a:pt x="510" y="106"/>
                    </a:lnTo>
                    <a:lnTo>
                      <a:pt x="508" y="108"/>
                    </a:lnTo>
                    <a:lnTo>
                      <a:pt x="506" y="110"/>
                    </a:lnTo>
                    <a:lnTo>
                      <a:pt x="506" y="110"/>
                    </a:lnTo>
                    <a:lnTo>
                      <a:pt x="508" y="112"/>
                    </a:lnTo>
                    <a:lnTo>
                      <a:pt x="508" y="112"/>
                    </a:lnTo>
                    <a:lnTo>
                      <a:pt x="508" y="112"/>
                    </a:lnTo>
                    <a:lnTo>
                      <a:pt x="508" y="112"/>
                    </a:lnTo>
                    <a:lnTo>
                      <a:pt x="510" y="114"/>
                    </a:lnTo>
                    <a:lnTo>
                      <a:pt x="510" y="116"/>
                    </a:lnTo>
                    <a:lnTo>
                      <a:pt x="510" y="116"/>
                    </a:lnTo>
                    <a:lnTo>
                      <a:pt x="508" y="116"/>
                    </a:lnTo>
                    <a:lnTo>
                      <a:pt x="508" y="116"/>
                    </a:lnTo>
                    <a:lnTo>
                      <a:pt x="508" y="118"/>
                    </a:lnTo>
                    <a:lnTo>
                      <a:pt x="508" y="118"/>
                    </a:lnTo>
                    <a:lnTo>
                      <a:pt x="510" y="120"/>
                    </a:lnTo>
                    <a:lnTo>
                      <a:pt x="512" y="122"/>
                    </a:lnTo>
                    <a:lnTo>
                      <a:pt x="512" y="122"/>
                    </a:lnTo>
                    <a:lnTo>
                      <a:pt x="508" y="122"/>
                    </a:lnTo>
                    <a:lnTo>
                      <a:pt x="508" y="126"/>
                    </a:lnTo>
                    <a:lnTo>
                      <a:pt x="508" y="126"/>
                    </a:lnTo>
                    <a:lnTo>
                      <a:pt x="508" y="126"/>
                    </a:lnTo>
                    <a:lnTo>
                      <a:pt x="508" y="126"/>
                    </a:lnTo>
                    <a:lnTo>
                      <a:pt x="504" y="122"/>
                    </a:lnTo>
                    <a:lnTo>
                      <a:pt x="504" y="122"/>
                    </a:lnTo>
                    <a:lnTo>
                      <a:pt x="504" y="120"/>
                    </a:lnTo>
                    <a:lnTo>
                      <a:pt x="504" y="120"/>
                    </a:lnTo>
                    <a:lnTo>
                      <a:pt x="504" y="118"/>
                    </a:lnTo>
                    <a:lnTo>
                      <a:pt x="504" y="118"/>
                    </a:lnTo>
                    <a:lnTo>
                      <a:pt x="502" y="110"/>
                    </a:lnTo>
                    <a:lnTo>
                      <a:pt x="502" y="110"/>
                    </a:lnTo>
                    <a:lnTo>
                      <a:pt x="502" y="114"/>
                    </a:lnTo>
                    <a:lnTo>
                      <a:pt x="502" y="116"/>
                    </a:lnTo>
                    <a:lnTo>
                      <a:pt x="502" y="116"/>
                    </a:lnTo>
                    <a:lnTo>
                      <a:pt x="500" y="118"/>
                    </a:lnTo>
                    <a:lnTo>
                      <a:pt x="500" y="118"/>
                    </a:lnTo>
                    <a:lnTo>
                      <a:pt x="498" y="114"/>
                    </a:lnTo>
                    <a:lnTo>
                      <a:pt x="498" y="114"/>
                    </a:lnTo>
                    <a:lnTo>
                      <a:pt x="500" y="114"/>
                    </a:lnTo>
                    <a:lnTo>
                      <a:pt x="500" y="114"/>
                    </a:lnTo>
                    <a:lnTo>
                      <a:pt x="500" y="112"/>
                    </a:lnTo>
                    <a:lnTo>
                      <a:pt x="500" y="112"/>
                    </a:lnTo>
                    <a:lnTo>
                      <a:pt x="498" y="110"/>
                    </a:lnTo>
                    <a:lnTo>
                      <a:pt x="498" y="110"/>
                    </a:lnTo>
                    <a:lnTo>
                      <a:pt x="498" y="108"/>
                    </a:lnTo>
                    <a:lnTo>
                      <a:pt x="498" y="108"/>
                    </a:lnTo>
                    <a:lnTo>
                      <a:pt x="496" y="108"/>
                    </a:lnTo>
                    <a:lnTo>
                      <a:pt x="496" y="108"/>
                    </a:lnTo>
                    <a:lnTo>
                      <a:pt x="496" y="108"/>
                    </a:lnTo>
                    <a:lnTo>
                      <a:pt x="496" y="108"/>
                    </a:lnTo>
                    <a:lnTo>
                      <a:pt x="492" y="106"/>
                    </a:lnTo>
                    <a:lnTo>
                      <a:pt x="490" y="104"/>
                    </a:lnTo>
                    <a:lnTo>
                      <a:pt x="490" y="104"/>
                    </a:lnTo>
                    <a:lnTo>
                      <a:pt x="490" y="104"/>
                    </a:lnTo>
                    <a:lnTo>
                      <a:pt x="490" y="104"/>
                    </a:lnTo>
                    <a:lnTo>
                      <a:pt x="488" y="104"/>
                    </a:lnTo>
                    <a:lnTo>
                      <a:pt x="488" y="104"/>
                    </a:lnTo>
                    <a:lnTo>
                      <a:pt x="488" y="104"/>
                    </a:lnTo>
                    <a:lnTo>
                      <a:pt x="488" y="104"/>
                    </a:lnTo>
                    <a:lnTo>
                      <a:pt x="486" y="106"/>
                    </a:lnTo>
                    <a:lnTo>
                      <a:pt x="484" y="106"/>
                    </a:lnTo>
                    <a:lnTo>
                      <a:pt x="484" y="106"/>
                    </a:lnTo>
                    <a:lnTo>
                      <a:pt x="484" y="108"/>
                    </a:lnTo>
                    <a:lnTo>
                      <a:pt x="484" y="108"/>
                    </a:lnTo>
                    <a:lnTo>
                      <a:pt x="480" y="108"/>
                    </a:lnTo>
                    <a:lnTo>
                      <a:pt x="480" y="108"/>
                    </a:lnTo>
                    <a:lnTo>
                      <a:pt x="480" y="108"/>
                    </a:lnTo>
                    <a:lnTo>
                      <a:pt x="480" y="108"/>
                    </a:lnTo>
                    <a:lnTo>
                      <a:pt x="478" y="108"/>
                    </a:lnTo>
                    <a:lnTo>
                      <a:pt x="478" y="108"/>
                    </a:lnTo>
                    <a:lnTo>
                      <a:pt x="478" y="108"/>
                    </a:lnTo>
                    <a:lnTo>
                      <a:pt x="478" y="108"/>
                    </a:lnTo>
                    <a:lnTo>
                      <a:pt x="474" y="108"/>
                    </a:lnTo>
                    <a:lnTo>
                      <a:pt x="474" y="108"/>
                    </a:lnTo>
                    <a:lnTo>
                      <a:pt x="474" y="110"/>
                    </a:lnTo>
                    <a:lnTo>
                      <a:pt x="474" y="110"/>
                    </a:lnTo>
                    <a:lnTo>
                      <a:pt x="472" y="108"/>
                    </a:lnTo>
                    <a:lnTo>
                      <a:pt x="472" y="108"/>
                    </a:lnTo>
                    <a:lnTo>
                      <a:pt x="472" y="110"/>
                    </a:lnTo>
                    <a:lnTo>
                      <a:pt x="472" y="110"/>
                    </a:lnTo>
                    <a:lnTo>
                      <a:pt x="470" y="110"/>
                    </a:lnTo>
                    <a:lnTo>
                      <a:pt x="470" y="110"/>
                    </a:lnTo>
                    <a:lnTo>
                      <a:pt x="470" y="110"/>
                    </a:lnTo>
                    <a:lnTo>
                      <a:pt x="470" y="110"/>
                    </a:lnTo>
                    <a:lnTo>
                      <a:pt x="464" y="110"/>
                    </a:lnTo>
                    <a:lnTo>
                      <a:pt x="464" y="110"/>
                    </a:lnTo>
                    <a:lnTo>
                      <a:pt x="462" y="110"/>
                    </a:lnTo>
                    <a:lnTo>
                      <a:pt x="462" y="110"/>
                    </a:lnTo>
                    <a:lnTo>
                      <a:pt x="462" y="110"/>
                    </a:lnTo>
                    <a:lnTo>
                      <a:pt x="462" y="110"/>
                    </a:lnTo>
                    <a:lnTo>
                      <a:pt x="460" y="110"/>
                    </a:lnTo>
                    <a:lnTo>
                      <a:pt x="456" y="110"/>
                    </a:lnTo>
                    <a:lnTo>
                      <a:pt x="456" y="110"/>
                    </a:lnTo>
                    <a:lnTo>
                      <a:pt x="456" y="110"/>
                    </a:lnTo>
                    <a:lnTo>
                      <a:pt x="456" y="110"/>
                    </a:lnTo>
                    <a:lnTo>
                      <a:pt x="452" y="110"/>
                    </a:lnTo>
                    <a:lnTo>
                      <a:pt x="452" y="110"/>
                    </a:lnTo>
                    <a:lnTo>
                      <a:pt x="452" y="104"/>
                    </a:lnTo>
                    <a:lnTo>
                      <a:pt x="452" y="104"/>
                    </a:lnTo>
                    <a:lnTo>
                      <a:pt x="454" y="104"/>
                    </a:lnTo>
                    <a:lnTo>
                      <a:pt x="454" y="104"/>
                    </a:lnTo>
                    <a:lnTo>
                      <a:pt x="454" y="102"/>
                    </a:lnTo>
                    <a:lnTo>
                      <a:pt x="454" y="100"/>
                    </a:lnTo>
                    <a:lnTo>
                      <a:pt x="454" y="100"/>
                    </a:lnTo>
                    <a:lnTo>
                      <a:pt x="460" y="100"/>
                    </a:lnTo>
                    <a:lnTo>
                      <a:pt x="460" y="100"/>
                    </a:lnTo>
                    <a:lnTo>
                      <a:pt x="462" y="98"/>
                    </a:lnTo>
                    <a:lnTo>
                      <a:pt x="462" y="98"/>
                    </a:lnTo>
                    <a:lnTo>
                      <a:pt x="460" y="98"/>
                    </a:lnTo>
                    <a:lnTo>
                      <a:pt x="460" y="96"/>
                    </a:lnTo>
                    <a:lnTo>
                      <a:pt x="458" y="94"/>
                    </a:lnTo>
                    <a:lnTo>
                      <a:pt x="458" y="94"/>
                    </a:lnTo>
                    <a:lnTo>
                      <a:pt x="458" y="94"/>
                    </a:lnTo>
                    <a:lnTo>
                      <a:pt x="458" y="94"/>
                    </a:lnTo>
                    <a:lnTo>
                      <a:pt x="456" y="92"/>
                    </a:lnTo>
                    <a:lnTo>
                      <a:pt x="456" y="92"/>
                    </a:lnTo>
                    <a:lnTo>
                      <a:pt x="452" y="92"/>
                    </a:lnTo>
                    <a:lnTo>
                      <a:pt x="452" y="92"/>
                    </a:lnTo>
                    <a:lnTo>
                      <a:pt x="450" y="90"/>
                    </a:lnTo>
                    <a:lnTo>
                      <a:pt x="450" y="90"/>
                    </a:lnTo>
                    <a:lnTo>
                      <a:pt x="444" y="90"/>
                    </a:lnTo>
                    <a:lnTo>
                      <a:pt x="444" y="90"/>
                    </a:lnTo>
                    <a:lnTo>
                      <a:pt x="446" y="92"/>
                    </a:lnTo>
                    <a:lnTo>
                      <a:pt x="446" y="92"/>
                    </a:lnTo>
                    <a:lnTo>
                      <a:pt x="446" y="94"/>
                    </a:lnTo>
                    <a:lnTo>
                      <a:pt x="446" y="94"/>
                    </a:lnTo>
                    <a:lnTo>
                      <a:pt x="446" y="94"/>
                    </a:lnTo>
                    <a:lnTo>
                      <a:pt x="446" y="94"/>
                    </a:lnTo>
                    <a:lnTo>
                      <a:pt x="442" y="94"/>
                    </a:lnTo>
                    <a:lnTo>
                      <a:pt x="442" y="94"/>
                    </a:lnTo>
                    <a:lnTo>
                      <a:pt x="440" y="92"/>
                    </a:lnTo>
                    <a:lnTo>
                      <a:pt x="440" y="92"/>
                    </a:lnTo>
                    <a:lnTo>
                      <a:pt x="438" y="92"/>
                    </a:lnTo>
                    <a:lnTo>
                      <a:pt x="438" y="92"/>
                    </a:lnTo>
                    <a:lnTo>
                      <a:pt x="438" y="92"/>
                    </a:lnTo>
                    <a:lnTo>
                      <a:pt x="438" y="92"/>
                    </a:lnTo>
                    <a:lnTo>
                      <a:pt x="436" y="92"/>
                    </a:lnTo>
                    <a:lnTo>
                      <a:pt x="436" y="92"/>
                    </a:lnTo>
                    <a:lnTo>
                      <a:pt x="434" y="90"/>
                    </a:lnTo>
                    <a:lnTo>
                      <a:pt x="434" y="90"/>
                    </a:lnTo>
                    <a:lnTo>
                      <a:pt x="432" y="90"/>
                    </a:lnTo>
                    <a:lnTo>
                      <a:pt x="432" y="90"/>
                    </a:lnTo>
                    <a:lnTo>
                      <a:pt x="432" y="88"/>
                    </a:lnTo>
                    <a:lnTo>
                      <a:pt x="430" y="88"/>
                    </a:lnTo>
                    <a:lnTo>
                      <a:pt x="430" y="88"/>
                    </a:lnTo>
                    <a:lnTo>
                      <a:pt x="428" y="88"/>
                    </a:lnTo>
                    <a:lnTo>
                      <a:pt x="428" y="88"/>
                    </a:lnTo>
                    <a:lnTo>
                      <a:pt x="428" y="88"/>
                    </a:lnTo>
                    <a:lnTo>
                      <a:pt x="428" y="88"/>
                    </a:lnTo>
                    <a:lnTo>
                      <a:pt x="424" y="88"/>
                    </a:lnTo>
                    <a:lnTo>
                      <a:pt x="424" y="88"/>
                    </a:lnTo>
                    <a:lnTo>
                      <a:pt x="424" y="86"/>
                    </a:lnTo>
                    <a:lnTo>
                      <a:pt x="424" y="86"/>
                    </a:lnTo>
                    <a:lnTo>
                      <a:pt x="422" y="84"/>
                    </a:lnTo>
                    <a:lnTo>
                      <a:pt x="422" y="84"/>
                    </a:lnTo>
                    <a:lnTo>
                      <a:pt x="422" y="84"/>
                    </a:lnTo>
                    <a:lnTo>
                      <a:pt x="422" y="84"/>
                    </a:lnTo>
                    <a:lnTo>
                      <a:pt x="416" y="84"/>
                    </a:lnTo>
                    <a:lnTo>
                      <a:pt x="416" y="84"/>
                    </a:lnTo>
                    <a:lnTo>
                      <a:pt x="416" y="82"/>
                    </a:lnTo>
                    <a:lnTo>
                      <a:pt x="416" y="82"/>
                    </a:lnTo>
                    <a:lnTo>
                      <a:pt x="412" y="82"/>
                    </a:lnTo>
                    <a:lnTo>
                      <a:pt x="412" y="82"/>
                    </a:lnTo>
                    <a:lnTo>
                      <a:pt x="412" y="82"/>
                    </a:lnTo>
                    <a:lnTo>
                      <a:pt x="412" y="82"/>
                    </a:lnTo>
                    <a:lnTo>
                      <a:pt x="410" y="82"/>
                    </a:lnTo>
                    <a:lnTo>
                      <a:pt x="410" y="82"/>
                    </a:lnTo>
                    <a:lnTo>
                      <a:pt x="410" y="80"/>
                    </a:lnTo>
                    <a:lnTo>
                      <a:pt x="410" y="80"/>
                    </a:lnTo>
                    <a:lnTo>
                      <a:pt x="408" y="80"/>
                    </a:lnTo>
                    <a:lnTo>
                      <a:pt x="408" y="80"/>
                    </a:lnTo>
                    <a:lnTo>
                      <a:pt x="408" y="78"/>
                    </a:lnTo>
                    <a:lnTo>
                      <a:pt x="408" y="78"/>
                    </a:lnTo>
                    <a:lnTo>
                      <a:pt x="400" y="76"/>
                    </a:lnTo>
                    <a:lnTo>
                      <a:pt x="400" y="76"/>
                    </a:lnTo>
                    <a:lnTo>
                      <a:pt x="400" y="76"/>
                    </a:lnTo>
                    <a:lnTo>
                      <a:pt x="400" y="76"/>
                    </a:lnTo>
                    <a:lnTo>
                      <a:pt x="400" y="76"/>
                    </a:lnTo>
                    <a:lnTo>
                      <a:pt x="400" y="76"/>
                    </a:lnTo>
                    <a:lnTo>
                      <a:pt x="400" y="74"/>
                    </a:lnTo>
                    <a:lnTo>
                      <a:pt x="400" y="74"/>
                    </a:lnTo>
                    <a:lnTo>
                      <a:pt x="398" y="74"/>
                    </a:lnTo>
                    <a:lnTo>
                      <a:pt x="398" y="74"/>
                    </a:lnTo>
                    <a:lnTo>
                      <a:pt x="398" y="74"/>
                    </a:lnTo>
                    <a:lnTo>
                      <a:pt x="398" y="74"/>
                    </a:lnTo>
                    <a:lnTo>
                      <a:pt x="392" y="74"/>
                    </a:lnTo>
                    <a:lnTo>
                      <a:pt x="392" y="74"/>
                    </a:lnTo>
                    <a:lnTo>
                      <a:pt x="392" y="74"/>
                    </a:lnTo>
                    <a:lnTo>
                      <a:pt x="392" y="74"/>
                    </a:lnTo>
                    <a:lnTo>
                      <a:pt x="388" y="74"/>
                    </a:lnTo>
                    <a:lnTo>
                      <a:pt x="388" y="74"/>
                    </a:lnTo>
                    <a:lnTo>
                      <a:pt x="388" y="76"/>
                    </a:lnTo>
                    <a:lnTo>
                      <a:pt x="388" y="76"/>
                    </a:lnTo>
                    <a:lnTo>
                      <a:pt x="384" y="78"/>
                    </a:lnTo>
                    <a:lnTo>
                      <a:pt x="382" y="80"/>
                    </a:lnTo>
                    <a:lnTo>
                      <a:pt x="382" y="80"/>
                    </a:lnTo>
                    <a:lnTo>
                      <a:pt x="382" y="80"/>
                    </a:lnTo>
                    <a:lnTo>
                      <a:pt x="382" y="80"/>
                    </a:lnTo>
                    <a:lnTo>
                      <a:pt x="380" y="80"/>
                    </a:lnTo>
                    <a:lnTo>
                      <a:pt x="380" y="80"/>
                    </a:lnTo>
                    <a:lnTo>
                      <a:pt x="380" y="78"/>
                    </a:lnTo>
                    <a:lnTo>
                      <a:pt x="380" y="78"/>
                    </a:lnTo>
                    <a:lnTo>
                      <a:pt x="378" y="76"/>
                    </a:lnTo>
                    <a:lnTo>
                      <a:pt x="378" y="76"/>
                    </a:lnTo>
                    <a:lnTo>
                      <a:pt x="380" y="74"/>
                    </a:lnTo>
                    <a:lnTo>
                      <a:pt x="380" y="74"/>
                    </a:lnTo>
                    <a:lnTo>
                      <a:pt x="378" y="74"/>
                    </a:lnTo>
                    <a:lnTo>
                      <a:pt x="378" y="74"/>
                    </a:lnTo>
                    <a:lnTo>
                      <a:pt x="378" y="70"/>
                    </a:lnTo>
                    <a:lnTo>
                      <a:pt x="378" y="70"/>
                    </a:lnTo>
                    <a:lnTo>
                      <a:pt x="380" y="70"/>
                    </a:lnTo>
                    <a:lnTo>
                      <a:pt x="380" y="70"/>
                    </a:lnTo>
                    <a:lnTo>
                      <a:pt x="380" y="68"/>
                    </a:lnTo>
                    <a:lnTo>
                      <a:pt x="380" y="68"/>
                    </a:lnTo>
                    <a:lnTo>
                      <a:pt x="378" y="68"/>
                    </a:lnTo>
                    <a:lnTo>
                      <a:pt x="378" y="68"/>
                    </a:lnTo>
                    <a:lnTo>
                      <a:pt x="378" y="70"/>
                    </a:lnTo>
                    <a:lnTo>
                      <a:pt x="378" y="70"/>
                    </a:lnTo>
                    <a:lnTo>
                      <a:pt x="376" y="70"/>
                    </a:lnTo>
                    <a:lnTo>
                      <a:pt x="376" y="70"/>
                    </a:lnTo>
                    <a:lnTo>
                      <a:pt x="376" y="72"/>
                    </a:lnTo>
                    <a:lnTo>
                      <a:pt x="376" y="72"/>
                    </a:lnTo>
                    <a:lnTo>
                      <a:pt x="376" y="74"/>
                    </a:lnTo>
                    <a:lnTo>
                      <a:pt x="374" y="76"/>
                    </a:lnTo>
                    <a:lnTo>
                      <a:pt x="374" y="76"/>
                    </a:lnTo>
                    <a:lnTo>
                      <a:pt x="376" y="76"/>
                    </a:lnTo>
                    <a:lnTo>
                      <a:pt x="376" y="76"/>
                    </a:lnTo>
                    <a:lnTo>
                      <a:pt x="374" y="80"/>
                    </a:lnTo>
                    <a:lnTo>
                      <a:pt x="374" y="80"/>
                    </a:lnTo>
                    <a:lnTo>
                      <a:pt x="374" y="80"/>
                    </a:lnTo>
                    <a:lnTo>
                      <a:pt x="374" y="80"/>
                    </a:lnTo>
                    <a:lnTo>
                      <a:pt x="374" y="82"/>
                    </a:lnTo>
                    <a:lnTo>
                      <a:pt x="374" y="82"/>
                    </a:lnTo>
                    <a:lnTo>
                      <a:pt x="374" y="82"/>
                    </a:lnTo>
                    <a:lnTo>
                      <a:pt x="374" y="82"/>
                    </a:lnTo>
                    <a:lnTo>
                      <a:pt x="374" y="82"/>
                    </a:lnTo>
                    <a:lnTo>
                      <a:pt x="374" y="82"/>
                    </a:lnTo>
                    <a:lnTo>
                      <a:pt x="372" y="82"/>
                    </a:lnTo>
                    <a:lnTo>
                      <a:pt x="372" y="82"/>
                    </a:lnTo>
                    <a:lnTo>
                      <a:pt x="372" y="82"/>
                    </a:lnTo>
                    <a:lnTo>
                      <a:pt x="372" y="82"/>
                    </a:lnTo>
                    <a:lnTo>
                      <a:pt x="370" y="80"/>
                    </a:lnTo>
                    <a:lnTo>
                      <a:pt x="370" y="80"/>
                    </a:lnTo>
                    <a:lnTo>
                      <a:pt x="370" y="80"/>
                    </a:lnTo>
                    <a:lnTo>
                      <a:pt x="370" y="80"/>
                    </a:lnTo>
                    <a:lnTo>
                      <a:pt x="370" y="80"/>
                    </a:lnTo>
                    <a:lnTo>
                      <a:pt x="370" y="78"/>
                    </a:lnTo>
                    <a:lnTo>
                      <a:pt x="370" y="78"/>
                    </a:lnTo>
                    <a:lnTo>
                      <a:pt x="368" y="78"/>
                    </a:lnTo>
                    <a:lnTo>
                      <a:pt x="368" y="78"/>
                    </a:lnTo>
                    <a:lnTo>
                      <a:pt x="362" y="72"/>
                    </a:lnTo>
                    <a:lnTo>
                      <a:pt x="362" y="72"/>
                    </a:lnTo>
                    <a:lnTo>
                      <a:pt x="362" y="72"/>
                    </a:lnTo>
                    <a:lnTo>
                      <a:pt x="360" y="72"/>
                    </a:lnTo>
                    <a:lnTo>
                      <a:pt x="360" y="72"/>
                    </a:lnTo>
                    <a:lnTo>
                      <a:pt x="360" y="70"/>
                    </a:lnTo>
                    <a:lnTo>
                      <a:pt x="360" y="70"/>
                    </a:lnTo>
                    <a:lnTo>
                      <a:pt x="360" y="70"/>
                    </a:lnTo>
                    <a:lnTo>
                      <a:pt x="360" y="70"/>
                    </a:lnTo>
                    <a:lnTo>
                      <a:pt x="360" y="70"/>
                    </a:lnTo>
                    <a:lnTo>
                      <a:pt x="360" y="70"/>
                    </a:lnTo>
                    <a:lnTo>
                      <a:pt x="358" y="70"/>
                    </a:lnTo>
                    <a:lnTo>
                      <a:pt x="358" y="70"/>
                    </a:lnTo>
                    <a:lnTo>
                      <a:pt x="358" y="68"/>
                    </a:lnTo>
                    <a:lnTo>
                      <a:pt x="358" y="68"/>
                    </a:lnTo>
                    <a:lnTo>
                      <a:pt x="358" y="68"/>
                    </a:lnTo>
                    <a:lnTo>
                      <a:pt x="358" y="68"/>
                    </a:lnTo>
                    <a:lnTo>
                      <a:pt x="358" y="66"/>
                    </a:lnTo>
                    <a:lnTo>
                      <a:pt x="358" y="66"/>
                    </a:lnTo>
                    <a:lnTo>
                      <a:pt x="352" y="66"/>
                    </a:lnTo>
                    <a:lnTo>
                      <a:pt x="352" y="66"/>
                    </a:lnTo>
                    <a:lnTo>
                      <a:pt x="348" y="62"/>
                    </a:lnTo>
                    <a:lnTo>
                      <a:pt x="348" y="62"/>
                    </a:lnTo>
                    <a:lnTo>
                      <a:pt x="348" y="62"/>
                    </a:lnTo>
                    <a:lnTo>
                      <a:pt x="348" y="62"/>
                    </a:lnTo>
                    <a:lnTo>
                      <a:pt x="346" y="56"/>
                    </a:lnTo>
                    <a:lnTo>
                      <a:pt x="346" y="56"/>
                    </a:lnTo>
                    <a:lnTo>
                      <a:pt x="340" y="54"/>
                    </a:lnTo>
                    <a:lnTo>
                      <a:pt x="340" y="54"/>
                    </a:lnTo>
                    <a:lnTo>
                      <a:pt x="340" y="52"/>
                    </a:lnTo>
                    <a:lnTo>
                      <a:pt x="340" y="52"/>
                    </a:lnTo>
                    <a:lnTo>
                      <a:pt x="336" y="54"/>
                    </a:lnTo>
                    <a:lnTo>
                      <a:pt x="336" y="54"/>
                    </a:lnTo>
                    <a:lnTo>
                      <a:pt x="338" y="60"/>
                    </a:lnTo>
                    <a:lnTo>
                      <a:pt x="338" y="60"/>
                    </a:lnTo>
                    <a:lnTo>
                      <a:pt x="338" y="60"/>
                    </a:lnTo>
                    <a:lnTo>
                      <a:pt x="338" y="60"/>
                    </a:lnTo>
                    <a:lnTo>
                      <a:pt x="336" y="66"/>
                    </a:lnTo>
                    <a:lnTo>
                      <a:pt x="332" y="70"/>
                    </a:lnTo>
                    <a:lnTo>
                      <a:pt x="332" y="70"/>
                    </a:lnTo>
                    <a:lnTo>
                      <a:pt x="332" y="70"/>
                    </a:lnTo>
                    <a:lnTo>
                      <a:pt x="332" y="70"/>
                    </a:lnTo>
                    <a:lnTo>
                      <a:pt x="330" y="70"/>
                    </a:lnTo>
                    <a:lnTo>
                      <a:pt x="328" y="70"/>
                    </a:lnTo>
                    <a:lnTo>
                      <a:pt x="328" y="70"/>
                    </a:lnTo>
                    <a:lnTo>
                      <a:pt x="328" y="70"/>
                    </a:lnTo>
                    <a:lnTo>
                      <a:pt x="328" y="70"/>
                    </a:lnTo>
                    <a:lnTo>
                      <a:pt x="326" y="70"/>
                    </a:lnTo>
                    <a:lnTo>
                      <a:pt x="326" y="70"/>
                    </a:lnTo>
                    <a:lnTo>
                      <a:pt x="326" y="72"/>
                    </a:lnTo>
                    <a:lnTo>
                      <a:pt x="326" y="72"/>
                    </a:lnTo>
                    <a:lnTo>
                      <a:pt x="322" y="72"/>
                    </a:lnTo>
                    <a:lnTo>
                      <a:pt x="322" y="72"/>
                    </a:lnTo>
                    <a:lnTo>
                      <a:pt x="322" y="74"/>
                    </a:lnTo>
                    <a:lnTo>
                      <a:pt x="322" y="74"/>
                    </a:lnTo>
                    <a:lnTo>
                      <a:pt x="322" y="74"/>
                    </a:lnTo>
                    <a:lnTo>
                      <a:pt x="322" y="74"/>
                    </a:lnTo>
                    <a:lnTo>
                      <a:pt x="322" y="76"/>
                    </a:lnTo>
                    <a:lnTo>
                      <a:pt x="322" y="76"/>
                    </a:lnTo>
                    <a:lnTo>
                      <a:pt x="320" y="78"/>
                    </a:lnTo>
                    <a:lnTo>
                      <a:pt x="320" y="78"/>
                    </a:lnTo>
                    <a:lnTo>
                      <a:pt x="314" y="80"/>
                    </a:lnTo>
                    <a:lnTo>
                      <a:pt x="314" y="80"/>
                    </a:lnTo>
                    <a:lnTo>
                      <a:pt x="314" y="82"/>
                    </a:lnTo>
                    <a:lnTo>
                      <a:pt x="314" y="82"/>
                    </a:lnTo>
                    <a:lnTo>
                      <a:pt x="314" y="82"/>
                    </a:lnTo>
                    <a:lnTo>
                      <a:pt x="314" y="82"/>
                    </a:lnTo>
                    <a:lnTo>
                      <a:pt x="314" y="78"/>
                    </a:lnTo>
                    <a:lnTo>
                      <a:pt x="314" y="78"/>
                    </a:lnTo>
                    <a:lnTo>
                      <a:pt x="310" y="80"/>
                    </a:lnTo>
                    <a:lnTo>
                      <a:pt x="310" y="80"/>
                    </a:lnTo>
                    <a:lnTo>
                      <a:pt x="310" y="82"/>
                    </a:lnTo>
                    <a:lnTo>
                      <a:pt x="310" y="82"/>
                    </a:lnTo>
                    <a:lnTo>
                      <a:pt x="308" y="82"/>
                    </a:lnTo>
                    <a:lnTo>
                      <a:pt x="308" y="82"/>
                    </a:lnTo>
                    <a:lnTo>
                      <a:pt x="308" y="84"/>
                    </a:lnTo>
                    <a:lnTo>
                      <a:pt x="308" y="84"/>
                    </a:lnTo>
                    <a:lnTo>
                      <a:pt x="306" y="84"/>
                    </a:lnTo>
                    <a:lnTo>
                      <a:pt x="306" y="84"/>
                    </a:lnTo>
                    <a:lnTo>
                      <a:pt x="304" y="86"/>
                    </a:lnTo>
                    <a:lnTo>
                      <a:pt x="304" y="86"/>
                    </a:lnTo>
                    <a:lnTo>
                      <a:pt x="304" y="86"/>
                    </a:lnTo>
                    <a:lnTo>
                      <a:pt x="304" y="86"/>
                    </a:lnTo>
                    <a:lnTo>
                      <a:pt x="302" y="88"/>
                    </a:lnTo>
                    <a:lnTo>
                      <a:pt x="304" y="92"/>
                    </a:lnTo>
                    <a:lnTo>
                      <a:pt x="304" y="92"/>
                    </a:lnTo>
                    <a:lnTo>
                      <a:pt x="298" y="92"/>
                    </a:lnTo>
                    <a:lnTo>
                      <a:pt x="298" y="92"/>
                    </a:lnTo>
                    <a:lnTo>
                      <a:pt x="298" y="88"/>
                    </a:lnTo>
                    <a:lnTo>
                      <a:pt x="298" y="88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0" y="82"/>
                    </a:lnTo>
                    <a:lnTo>
                      <a:pt x="300" y="82"/>
                    </a:lnTo>
                    <a:lnTo>
                      <a:pt x="304" y="80"/>
                    </a:lnTo>
                    <a:lnTo>
                      <a:pt x="306" y="76"/>
                    </a:lnTo>
                    <a:lnTo>
                      <a:pt x="306" y="76"/>
                    </a:lnTo>
                    <a:lnTo>
                      <a:pt x="320" y="74"/>
                    </a:lnTo>
                    <a:lnTo>
                      <a:pt x="320" y="74"/>
                    </a:lnTo>
                    <a:lnTo>
                      <a:pt x="320" y="72"/>
                    </a:lnTo>
                    <a:lnTo>
                      <a:pt x="320" y="72"/>
                    </a:lnTo>
                    <a:lnTo>
                      <a:pt x="322" y="72"/>
                    </a:lnTo>
                    <a:lnTo>
                      <a:pt x="322" y="72"/>
                    </a:lnTo>
                    <a:lnTo>
                      <a:pt x="324" y="70"/>
                    </a:lnTo>
                    <a:lnTo>
                      <a:pt x="324" y="70"/>
                    </a:lnTo>
                    <a:lnTo>
                      <a:pt x="324" y="68"/>
                    </a:lnTo>
                    <a:lnTo>
                      <a:pt x="324" y="68"/>
                    </a:lnTo>
                    <a:lnTo>
                      <a:pt x="326" y="68"/>
                    </a:lnTo>
                    <a:lnTo>
                      <a:pt x="326" y="68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6" y="64"/>
                    </a:lnTo>
                    <a:lnTo>
                      <a:pt x="326" y="64"/>
                    </a:lnTo>
                    <a:lnTo>
                      <a:pt x="324" y="64"/>
                    </a:lnTo>
                    <a:lnTo>
                      <a:pt x="324" y="64"/>
                    </a:lnTo>
                    <a:lnTo>
                      <a:pt x="324" y="64"/>
                    </a:lnTo>
                    <a:lnTo>
                      <a:pt x="324" y="64"/>
                    </a:lnTo>
                    <a:lnTo>
                      <a:pt x="316" y="62"/>
                    </a:lnTo>
                    <a:lnTo>
                      <a:pt x="316" y="62"/>
                    </a:lnTo>
                    <a:lnTo>
                      <a:pt x="314" y="70"/>
                    </a:lnTo>
                    <a:lnTo>
                      <a:pt x="314" y="70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10" y="70"/>
                    </a:lnTo>
                    <a:lnTo>
                      <a:pt x="310" y="70"/>
                    </a:lnTo>
                    <a:lnTo>
                      <a:pt x="310" y="68"/>
                    </a:lnTo>
                    <a:lnTo>
                      <a:pt x="310" y="68"/>
                    </a:lnTo>
                    <a:lnTo>
                      <a:pt x="306" y="70"/>
                    </a:lnTo>
                    <a:lnTo>
                      <a:pt x="306" y="70"/>
                    </a:lnTo>
                    <a:lnTo>
                      <a:pt x="306" y="70"/>
                    </a:lnTo>
                    <a:lnTo>
                      <a:pt x="306" y="70"/>
                    </a:lnTo>
                    <a:lnTo>
                      <a:pt x="302" y="70"/>
                    </a:lnTo>
                    <a:lnTo>
                      <a:pt x="302" y="70"/>
                    </a:lnTo>
                    <a:lnTo>
                      <a:pt x="302" y="72"/>
                    </a:lnTo>
                    <a:lnTo>
                      <a:pt x="302" y="72"/>
                    </a:lnTo>
                    <a:lnTo>
                      <a:pt x="298" y="72"/>
                    </a:lnTo>
                    <a:lnTo>
                      <a:pt x="298" y="72"/>
                    </a:lnTo>
                    <a:lnTo>
                      <a:pt x="298" y="78"/>
                    </a:lnTo>
                    <a:lnTo>
                      <a:pt x="298" y="78"/>
                    </a:lnTo>
                    <a:lnTo>
                      <a:pt x="292" y="78"/>
                    </a:lnTo>
                    <a:lnTo>
                      <a:pt x="292" y="78"/>
                    </a:lnTo>
                    <a:lnTo>
                      <a:pt x="290" y="76"/>
                    </a:lnTo>
                    <a:lnTo>
                      <a:pt x="288" y="74"/>
                    </a:lnTo>
                    <a:lnTo>
                      <a:pt x="288" y="74"/>
                    </a:lnTo>
                    <a:lnTo>
                      <a:pt x="286" y="74"/>
                    </a:lnTo>
                    <a:lnTo>
                      <a:pt x="286" y="74"/>
                    </a:lnTo>
                    <a:lnTo>
                      <a:pt x="286" y="72"/>
                    </a:lnTo>
                    <a:lnTo>
                      <a:pt x="286" y="72"/>
                    </a:lnTo>
                    <a:lnTo>
                      <a:pt x="286" y="72"/>
                    </a:lnTo>
                    <a:lnTo>
                      <a:pt x="286" y="72"/>
                    </a:lnTo>
                    <a:lnTo>
                      <a:pt x="286" y="76"/>
                    </a:lnTo>
                    <a:lnTo>
                      <a:pt x="286" y="76"/>
                    </a:lnTo>
                    <a:lnTo>
                      <a:pt x="286" y="76"/>
                    </a:lnTo>
                    <a:lnTo>
                      <a:pt x="286" y="76"/>
                    </a:lnTo>
                    <a:lnTo>
                      <a:pt x="286" y="76"/>
                    </a:lnTo>
                    <a:lnTo>
                      <a:pt x="286" y="76"/>
                    </a:lnTo>
                    <a:lnTo>
                      <a:pt x="286" y="76"/>
                    </a:lnTo>
                    <a:lnTo>
                      <a:pt x="286" y="76"/>
                    </a:lnTo>
                    <a:lnTo>
                      <a:pt x="284" y="80"/>
                    </a:lnTo>
                    <a:lnTo>
                      <a:pt x="284" y="80"/>
                    </a:lnTo>
                    <a:lnTo>
                      <a:pt x="280" y="80"/>
                    </a:lnTo>
                    <a:lnTo>
                      <a:pt x="280" y="80"/>
                    </a:lnTo>
                    <a:lnTo>
                      <a:pt x="280" y="84"/>
                    </a:lnTo>
                    <a:lnTo>
                      <a:pt x="280" y="84"/>
                    </a:lnTo>
                    <a:lnTo>
                      <a:pt x="278" y="84"/>
                    </a:lnTo>
                    <a:lnTo>
                      <a:pt x="278" y="84"/>
                    </a:lnTo>
                    <a:lnTo>
                      <a:pt x="278" y="82"/>
                    </a:lnTo>
                    <a:lnTo>
                      <a:pt x="278" y="82"/>
                    </a:lnTo>
                    <a:lnTo>
                      <a:pt x="276" y="82"/>
                    </a:lnTo>
                    <a:lnTo>
                      <a:pt x="276" y="82"/>
                    </a:lnTo>
                    <a:lnTo>
                      <a:pt x="276" y="82"/>
                    </a:lnTo>
                    <a:lnTo>
                      <a:pt x="276" y="82"/>
                    </a:lnTo>
                    <a:lnTo>
                      <a:pt x="272" y="82"/>
                    </a:lnTo>
                    <a:lnTo>
                      <a:pt x="272" y="82"/>
                    </a:lnTo>
                    <a:lnTo>
                      <a:pt x="274" y="86"/>
                    </a:lnTo>
                    <a:lnTo>
                      <a:pt x="274" y="86"/>
                    </a:lnTo>
                    <a:lnTo>
                      <a:pt x="278" y="86"/>
                    </a:lnTo>
                    <a:lnTo>
                      <a:pt x="278" y="86"/>
                    </a:lnTo>
                    <a:lnTo>
                      <a:pt x="278" y="88"/>
                    </a:lnTo>
                    <a:lnTo>
                      <a:pt x="278" y="88"/>
                    </a:lnTo>
                    <a:lnTo>
                      <a:pt x="278" y="88"/>
                    </a:lnTo>
                    <a:lnTo>
                      <a:pt x="278" y="88"/>
                    </a:lnTo>
                    <a:lnTo>
                      <a:pt x="278" y="92"/>
                    </a:lnTo>
                    <a:lnTo>
                      <a:pt x="278" y="92"/>
                    </a:lnTo>
                    <a:lnTo>
                      <a:pt x="278" y="92"/>
                    </a:lnTo>
                    <a:lnTo>
                      <a:pt x="278" y="92"/>
                    </a:lnTo>
                    <a:lnTo>
                      <a:pt x="278" y="92"/>
                    </a:lnTo>
                    <a:lnTo>
                      <a:pt x="278" y="92"/>
                    </a:lnTo>
                    <a:lnTo>
                      <a:pt x="278" y="92"/>
                    </a:lnTo>
                    <a:lnTo>
                      <a:pt x="278" y="92"/>
                    </a:lnTo>
                    <a:lnTo>
                      <a:pt x="278" y="92"/>
                    </a:lnTo>
                    <a:lnTo>
                      <a:pt x="278" y="92"/>
                    </a:lnTo>
                    <a:lnTo>
                      <a:pt x="274" y="90"/>
                    </a:lnTo>
                    <a:lnTo>
                      <a:pt x="274" y="90"/>
                    </a:lnTo>
                    <a:lnTo>
                      <a:pt x="274" y="88"/>
                    </a:lnTo>
                    <a:lnTo>
                      <a:pt x="274" y="86"/>
                    </a:lnTo>
                    <a:lnTo>
                      <a:pt x="274" y="86"/>
                    </a:lnTo>
                    <a:lnTo>
                      <a:pt x="272" y="86"/>
                    </a:lnTo>
                    <a:lnTo>
                      <a:pt x="272" y="86"/>
                    </a:lnTo>
                    <a:lnTo>
                      <a:pt x="272" y="86"/>
                    </a:lnTo>
                    <a:lnTo>
                      <a:pt x="272" y="86"/>
                    </a:lnTo>
                    <a:lnTo>
                      <a:pt x="268" y="84"/>
                    </a:lnTo>
                    <a:lnTo>
                      <a:pt x="268" y="84"/>
                    </a:lnTo>
                    <a:lnTo>
                      <a:pt x="268" y="84"/>
                    </a:lnTo>
                    <a:lnTo>
                      <a:pt x="268" y="84"/>
                    </a:lnTo>
                    <a:lnTo>
                      <a:pt x="266" y="84"/>
                    </a:lnTo>
                    <a:lnTo>
                      <a:pt x="266" y="84"/>
                    </a:lnTo>
                    <a:lnTo>
                      <a:pt x="266" y="84"/>
                    </a:lnTo>
                    <a:lnTo>
                      <a:pt x="266" y="84"/>
                    </a:lnTo>
                    <a:lnTo>
                      <a:pt x="264" y="82"/>
                    </a:lnTo>
                    <a:lnTo>
                      <a:pt x="264" y="82"/>
                    </a:lnTo>
                    <a:lnTo>
                      <a:pt x="264" y="82"/>
                    </a:lnTo>
                    <a:lnTo>
                      <a:pt x="264" y="82"/>
                    </a:lnTo>
                    <a:lnTo>
                      <a:pt x="262" y="82"/>
                    </a:lnTo>
                    <a:lnTo>
                      <a:pt x="262" y="82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52" y="78"/>
                    </a:lnTo>
                    <a:lnTo>
                      <a:pt x="252" y="78"/>
                    </a:lnTo>
                    <a:lnTo>
                      <a:pt x="252" y="76"/>
                    </a:lnTo>
                    <a:lnTo>
                      <a:pt x="252" y="76"/>
                    </a:lnTo>
                    <a:lnTo>
                      <a:pt x="248" y="76"/>
                    </a:lnTo>
                    <a:lnTo>
                      <a:pt x="248" y="76"/>
                    </a:lnTo>
                    <a:lnTo>
                      <a:pt x="246" y="72"/>
                    </a:lnTo>
                    <a:lnTo>
                      <a:pt x="246" y="72"/>
                    </a:lnTo>
                    <a:lnTo>
                      <a:pt x="236" y="72"/>
                    </a:lnTo>
                    <a:lnTo>
                      <a:pt x="236" y="72"/>
                    </a:lnTo>
                    <a:lnTo>
                      <a:pt x="234" y="72"/>
                    </a:lnTo>
                    <a:lnTo>
                      <a:pt x="234" y="72"/>
                    </a:lnTo>
                    <a:lnTo>
                      <a:pt x="234" y="72"/>
                    </a:lnTo>
                    <a:lnTo>
                      <a:pt x="232" y="72"/>
                    </a:lnTo>
                    <a:lnTo>
                      <a:pt x="232" y="72"/>
                    </a:lnTo>
                    <a:lnTo>
                      <a:pt x="230" y="72"/>
                    </a:lnTo>
                    <a:lnTo>
                      <a:pt x="230" y="72"/>
                    </a:lnTo>
                    <a:lnTo>
                      <a:pt x="230" y="70"/>
                    </a:lnTo>
                    <a:lnTo>
                      <a:pt x="230" y="70"/>
                    </a:lnTo>
                    <a:lnTo>
                      <a:pt x="228" y="70"/>
                    </a:lnTo>
                    <a:lnTo>
                      <a:pt x="228" y="70"/>
                    </a:lnTo>
                    <a:lnTo>
                      <a:pt x="228" y="70"/>
                    </a:lnTo>
                    <a:lnTo>
                      <a:pt x="228" y="70"/>
                    </a:lnTo>
                    <a:lnTo>
                      <a:pt x="226" y="70"/>
                    </a:lnTo>
                    <a:lnTo>
                      <a:pt x="226" y="70"/>
                    </a:lnTo>
                    <a:lnTo>
                      <a:pt x="226" y="68"/>
                    </a:lnTo>
                    <a:lnTo>
                      <a:pt x="226" y="68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22" y="68"/>
                    </a:lnTo>
                    <a:lnTo>
                      <a:pt x="222" y="68"/>
                    </a:lnTo>
                    <a:lnTo>
                      <a:pt x="222" y="66"/>
                    </a:lnTo>
                    <a:lnTo>
                      <a:pt x="222" y="66"/>
                    </a:lnTo>
                    <a:lnTo>
                      <a:pt x="220" y="66"/>
                    </a:lnTo>
                    <a:lnTo>
                      <a:pt x="220" y="66"/>
                    </a:lnTo>
                    <a:lnTo>
                      <a:pt x="218" y="66"/>
                    </a:lnTo>
                    <a:lnTo>
                      <a:pt x="218" y="66"/>
                    </a:lnTo>
                    <a:lnTo>
                      <a:pt x="218" y="66"/>
                    </a:lnTo>
                    <a:lnTo>
                      <a:pt x="216" y="66"/>
                    </a:lnTo>
                    <a:lnTo>
                      <a:pt x="216" y="66"/>
                    </a:lnTo>
                    <a:lnTo>
                      <a:pt x="216" y="66"/>
                    </a:lnTo>
                    <a:lnTo>
                      <a:pt x="216" y="66"/>
                    </a:lnTo>
                    <a:lnTo>
                      <a:pt x="212" y="66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08" y="66"/>
                    </a:lnTo>
                    <a:lnTo>
                      <a:pt x="208" y="68"/>
                    </a:lnTo>
                    <a:lnTo>
                      <a:pt x="208" y="68"/>
                    </a:lnTo>
                    <a:lnTo>
                      <a:pt x="206" y="68"/>
                    </a:lnTo>
                    <a:lnTo>
                      <a:pt x="206" y="68"/>
                    </a:lnTo>
                    <a:lnTo>
                      <a:pt x="204" y="66"/>
                    </a:lnTo>
                    <a:lnTo>
                      <a:pt x="204" y="66"/>
                    </a:lnTo>
                    <a:lnTo>
                      <a:pt x="202" y="68"/>
                    </a:lnTo>
                    <a:lnTo>
                      <a:pt x="202" y="68"/>
                    </a:lnTo>
                    <a:lnTo>
                      <a:pt x="202" y="68"/>
                    </a:lnTo>
                    <a:lnTo>
                      <a:pt x="202" y="68"/>
                    </a:lnTo>
                    <a:lnTo>
                      <a:pt x="200" y="66"/>
                    </a:lnTo>
                    <a:lnTo>
                      <a:pt x="200" y="66"/>
                    </a:lnTo>
                    <a:lnTo>
                      <a:pt x="190" y="66"/>
                    </a:lnTo>
                    <a:lnTo>
                      <a:pt x="190" y="66"/>
                    </a:lnTo>
                    <a:lnTo>
                      <a:pt x="188" y="64"/>
                    </a:lnTo>
                    <a:lnTo>
                      <a:pt x="188" y="64"/>
                    </a:lnTo>
                    <a:lnTo>
                      <a:pt x="184" y="64"/>
                    </a:lnTo>
                    <a:lnTo>
                      <a:pt x="184" y="64"/>
                    </a:lnTo>
                    <a:lnTo>
                      <a:pt x="184" y="64"/>
                    </a:lnTo>
                    <a:lnTo>
                      <a:pt x="184" y="64"/>
                    </a:lnTo>
                    <a:lnTo>
                      <a:pt x="182" y="64"/>
                    </a:lnTo>
                    <a:lnTo>
                      <a:pt x="182" y="64"/>
                    </a:lnTo>
                    <a:lnTo>
                      <a:pt x="180" y="64"/>
                    </a:lnTo>
                    <a:lnTo>
                      <a:pt x="180" y="64"/>
                    </a:lnTo>
                    <a:lnTo>
                      <a:pt x="176" y="64"/>
                    </a:lnTo>
                    <a:lnTo>
                      <a:pt x="176" y="64"/>
                    </a:lnTo>
                    <a:lnTo>
                      <a:pt x="176" y="62"/>
                    </a:lnTo>
                    <a:lnTo>
                      <a:pt x="176" y="62"/>
                    </a:lnTo>
                    <a:lnTo>
                      <a:pt x="170" y="64"/>
                    </a:lnTo>
                    <a:lnTo>
                      <a:pt x="170" y="64"/>
                    </a:lnTo>
                    <a:lnTo>
                      <a:pt x="170" y="62"/>
                    </a:lnTo>
                    <a:lnTo>
                      <a:pt x="170" y="62"/>
                    </a:lnTo>
                    <a:lnTo>
                      <a:pt x="166" y="62"/>
                    </a:lnTo>
                    <a:lnTo>
                      <a:pt x="166" y="62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62" y="62"/>
                    </a:lnTo>
                    <a:lnTo>
                      <a:pt x="162" y="62"/>
                    </a:lnTo>
                    <a:lnTo>
                      <a:pt x="162" y="60"/>
                    </a:lnTo>
                    <a:lnTo>
                      <a:pt x="162" y="60"/>
                    </a:lnTo>
                    <a:lnTo>
                      <a:pt x="158" y="60"/>
                    </a:lnTo>
                    <a:lnTo>
                      <a:pt x="158" y="60"/>
                    </a:lnTo>
                    <a:lnTo>
                      <a:pt x="158" y="60"/>
                    </a:lnTo>
                    <a:lnTo>
                      <a:pt x="158" y="60"/>
                    </a:lnTo>
                    <a:lnTo>
                      <a:pt x="154" y="60"/>
                    </a:lnTo>
                    <a:lnTo>
                      <a:pt x="152" y="62"/>
                    </a:lnTo>
                    <a:lnTo>
                      <a:pt x="152" y="62"/>
                    </a:lnTo>
                    <a:lnTo>
                      <a:pt x="148" y="62"/>
                    </a:lnTo>
                    <a:lnTo>
                      <a:pt x="148" y="62"/>
                    </a:lnTo>
                    <a:lnTo>
                      <a:pt x="148" y="62"/>
                    </a:lnTo>
                    <a:lnTo>
                      <a:pt x="148" y="62"/>
                    </a:lnTo>
                    <a:lnTo>
                      <a:pt x="146" y="62"/>
                    </a:lnTo>
                    <a:lnTo>
                      <a:pt x="146" y="62"/>
                    </a:lnTo>
                    <a:lnTo>
                      <a:pt x="146" y="62"/>
                    </a:lnTo>
                    <a:lnTo>
                      <a:pt x="146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0"/>
                    </a:lnTo>
                    <a:lnTo>
                      <a:pt x="142" y="60"/>
                    </a:lnTo>
                    <a:lnTo>
                      <a:pt x="140" y="60"/>
                    </a:lnTo>
                    <a:lnTo>
                      <a:pt x="140" y="60"/>
                    </a:lnTo>
                    <a:lnTo>
                      <a:pt x="140" y="60"/>
                    </a:lnTo>
                    <a:lnTo>
                      <a:pt x="140" y="60"/>
                    </a:lnTo>
                    <a:lnTo>
                      <a:pt x="136" y="60"/>
                    </a:lnTo>
                    <a:lnTo>
                      <a:pt x="136" y="60"/>
                    </a:lnTo>
                    <a:lnTo>
                      <a:pt x="136" y="60"/>
                    </a:lnTo>
                    <a:lnTo>
                      <a:pt x="136" y="60"/>
                    </a:lnTo>
                    <a:lnTo>
                      <a:pt x="134" y="60"/>
                    </a:lnTo>
                    <a:lnTo>
                      <a:pt x="134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8"/>
                    </a:lnTo>
                    <a:lnTo>
                      <a:pt x="130" y="58"/>
                    </a:lnTo>
                    <a:lnTo>
                      <a:pt x="130" y="56"/>
                    </a:lnTo>
                    <a:lnTo>
                      <a:pt x="130" y="56"/>
                    </a:lnTo>
                    <a:lnTo>
                      <a:pt x="122" y="56"/>
                    </a:lnTo>
                    <a:lnTo>
                      <a:pt x="122" y="56"/>
                    </a:lnTo>
                    <a:lnTo>
                      <a:pt x="122" y="56"/>
                    </a:lnTo>
                    <a:lnTo>
                      <a:pt x="122" y="56"/>
                    </a:lnTo>
                    <a:lnTo>
                      <a:pt x="122" y="56"/>
                    </a:lnTo>
                    <a:lnTo>
                      <a:pt x="122" y="56"/>
                    </a:lnTo>
                    <a:lnTo>
                      <a:pt x="122" y="56"/>
                    </a:lnTo>
                    <a:lnTo>
                      <a:pt x="122" y="56"/>
                    </a:lnTo>
                    <a:lnTo>
                      <a:pt x="116" y="56"/>
                    </a:lnTo>
                    <a:lnTo>
                      <a:pt x="116" y="56"/>
                    </a:lnTo>
                    <a:lnTo>
                      <a:pt x="116" y="58"/>
                    </a:lnTo>
                    <a:lnTo>
                      <a:pt x="116" y="58"/>
                    </a:lnTo>
                    <a:lnTo>
                      <a:pt x="112" y="56"/>
                    </a:lnTo>
                    <a:lnTo>
                      <a:pt x="112" y="56"/>
                    </a:lnTo>
                    <a:lnTo>
                      <a:pt x="112" y="56"/>
                    </a:lnTo>
                    <a:lnTo>
                      <a:pt x="112" y="56"/>
                    </a:lnTo>
                    <a:lnTo>
                      <a:pt x="112" y="56"/>
                    </a:lnTo>
                    <a:lnTo>
                      <a:pt x="112" y="56"/>
                    </a:lnTo>
                    <a:lnTo>
                      <a:pt x="112" y="52"/>
                    </a:lnTo>
                    <a:lnTo>
                      <a:pt x="112" y="52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10" y="54"/>
                    </a:lnTo>
                    <a:lnTo>
                      <a:pt x="110" y="54"/>
                    </a:lnTo>
                    <a:lnTo>
                      <a:pt x="110" y="54"/>
                    </a:lnTo>
                    <a:lnTo>
                      <a:pt x="110" y="54"/>
                    </a:lnTo>
                    <a:lnTo>
                      <a:pt x="106" y="54"/>
                    </a:lnTo>
                    <a:lnTo>
                      <a:pt x="106" y="54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4" y="56"/>
                    </a:lnTo>
                    <a:lnTo>
                      <a:pt x="104" y="56"/>
                    </a:lnTo>
                    <a:lnTo>
                      <a:pt x="104" y="56"/>
                    </a:lnTo>
                    <a:lnTo>
                      <a:pt x="104" y="56"/>
                    </a:lnTo>
                    <a:lnTo>
                      <a:pt x="102" y="58"/>
                    </a:lnTo>
                    <a:lnTo>
                      <a:pt x="102" y="58"/>
                    </a:lnTo>
                    <a:lnTo>
                      <a:pt x="102" y="54"/>
                    </a:lnTo>
                    <a:lnTo>
                      <a:pt x="102" y="54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0" y="52"/>
                    </a:lnTo>
                    <a:lnTo>
                      <a:pt x="100" y="52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8" y="54"/>
                    </a:lnTo>
                    <a:lnTo>
                      <a:pt x="88" y="54"/>
                    </a:lnTo>
                    <a:lnTo>
                      <a:pt x="86" y="54"/>
                    </a:lnTo>
                    <a:lnTo>
                      <a:pt x="86" y="54"/>
                    </a:lnTo>
                    <a:lnTo>
                      <a:pt x="86" y="54"/>
                    </a:lnTo>
                    <a:lnTo>
                      <a:pt x="86" y="54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2" y="56"/>
                    </a:lnTo>
                    <a:lnTo>
                      <a:pt x="72" y="56"/>
                    </a:lnTo>
                    <a:lnTo>
                      <a:pt x="72" y="56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70" y="60"/>
                    </a:lnTo>
                    <a:lnTo>
                      <a:pt x="68" y="58"/>
                    </a:lnTo>
                    <a:lnTo>
                      <a:pt x="68" y="58"/>
                    </a:lnTo>
                    <a:lnTo>
                      <a:pt x="68" y="60"/>
                    </a:lnTo>
                    <a:lnTo>
                      <a:pt x="68" y="60"/>
                    </a:lnTo>
                    <a:lnTo>
                      <a:pt x="64" y="62"/>
                    </a:lnTo>
                    <a:lnTo>
                      <a:pt x="64" y="62"/>
                    </a:lnTo>
                    <a:lnTo>
                      <a:pt x="64" y="62"/>
                    </a:lnTo>
                    <a:lnTo>
                      <a:pt x="64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6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0" y="68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42" y="80"/>
                    </a:lnTo>
                    <a:lnTo>
                      <a:pt x="42" y="80"/>
                    </a:lnTo>
                    <a:lnTo>
                      <a:pt x="42" y="84"/>
                    </a:lnTo>
                    <a:lnTo>
                      <a:pt x="42" y="84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40" y="88"/>
                    </a:lnTo>
                    <a:lnTo>
                      <a:pt x="40" y="88"/>
                    </a:lnTo>
                    <a:lnTo>
                      <a:pt x="38" y="88"/>
                    </a:lnTo>
                    <a:lnTo>
                      <a:pt x="38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90"/>
                    </a:lnTo>
                    <a:lnTo>
                      <a:pt x="34" y="90"/>
                    </a:lnTo>
                    <a:lnTo>
                      <a:pt x="30" y="90"/>
                    </a:lnTo>
                    <a:lnTo>
                      <a:pt x="30" y="90"/>
                    </a:lnTo>
                    <a:lnTo>
                      <a:pt x="30" y="90"/>
                    </a:lnTo>
                    <a:lnTo>
                      <a:pt x="30" y="90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2" y="90"/>
                    </a:lnTo>
                    <a:lnTo>
                      <a:pt x="22" y="90"/>
                    </a:lnTo>
                    <a:lnTo>
                      <a:pt x="22" y="90"/>
                    </a:lnTo>
                    <a:lnTo>
                      <a:pt x="22" y="90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6" y="98"/>
                    </a:lnTo>
                    <a:lnTo>
                      <a:pt x="16" y="98"/>
                    </a:lnTo>
                    <a:lnTo>
                      <a:pt x="14" y="98"/>
                    </a:lnTo>
                    <a:lnTo>
                      <a:pt x="14" y="98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6" y="100"/>
                    </a:lnTo>
                    <a:lnTo>
                      <a:pt x="18" y="102"/>
                    </a:lnTo>
                    <a:lnTo>
                      <a:pt x="18" y="10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4" y="106"/>
                    </a:lnTo>
                    <a:lnTo>
                      <a:pt x="24" y="106"/>
                    </a:lnTo>
                    <a:lnTo>
                      <a:pt x="26" y="108"/>
                    </a:lnTo>
                    <a:lnTo>
                      <a:pt x="26" y="108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30" y="110"/>
                    </a:lnTo>
                    <a:lnTo>
                      <a:pt x="30" y="110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34" y="112"/>
                    </a:lnTo>
                    <a:lnTo>
                      <a:pt x="34" y="112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4" y="114"/>
                    </a:lnTo>
                    <a:lnTo>
                      <a:pt x="34" y="116"/>
                    </a:lnTo>
                    <a:lnTo>
                      <a:pt x="34" y="116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40" y="118"/>
                    </a:lnTo>
                    <a:lnTo>
                      <a:pt x="40" y="118"/>
                    </a:lnTo>
                    <a:lnTo>
                      <a:pt x="40" y="116"/>
                    </a:lnTo>
                    <a:lnTo>
                      <a:pt x="40" y="116"/>
                    </a:lnTo>
                    <a:lnTo>
                      <a:pt x="44" y="114"/>
                    </a:lnTo>
                    <a:lnTo>
                      <a:pt x="44" y="114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48" y="118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4" y="118"/>
                    </a:lnTo>
                    <a:lnTo>
                      <a:pt x="54" y="118"/>
                    </a:lnTo>
                    <a:lnTo>
                      <a:pt x="52" y="118"/>
                    </a:lnTo>
                    <a:lnTo>
                      <a:pt x="52" y="118"/>
                    </a:lnTo>
                    <a:lnTo>
                      <a:pt x="52" y="120"/>
                    </a:lnTo>
                    <a:lnTo>
                      <a:pt x="50" y="120"/>
                    </a:lnTo>
                    <a:lnTo>
                      <a:pt x="50" y="120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52" y="122"/>
                    </a:lnTo>
                    <a:lnTo>
                      <a:pt x="54" y="122"/>
                    </a:lnTo>
                    <a:lnTo>
                      <a:pt x="54" y="122"/>
                    </a:lnTo>
                    <a:lnTo>
                      <a:pt x="54" y="124"/>
                    </a:lnTo>
                    <a:lnTo>
                      <a:pt x="54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56" y="126"/>
                    </a:lnTo>
                    <a:lnTo>
                      <a:pt x="56" y="126"/>
                    </a:lnTo>
                    <a:lnTo>
                      <a:pt x="56" y="126"/>
                    </a:lnTo>
                    <a:lnTo>
                      <a:pt x="56" y="126"/>
                    </a:lnTo>
                    <a:lnTo>
                      <a:pt x="50" y="128"/>
                    </a:lnTo>
                    <a:lnTo>
                      <a:pt x="50" y="128"/>
                    </a:lnTo>
                    <a:lnTo>
                      <a:pt x="50" y="128"/>
                    </a:lnTo>
                    <a:lnTo>
                      <a:pt x="50" y="128"/>
                    </a:lnTo>
                    <a:lnTo>
                      <a:pt x="52" y="128"/>
                    </a:lnTo>
                    <a:lnTo>
                      <a:pt x="52" y="128"/>
                    </a:lnTo>
                    <a:lnTo>
                      <a:pt x="54" y="128"/>
                    </a:lnTo>
                    <a:lnTo>
                      <a:pt x="54" y="128"/>
                    </a:lnTo>
                    <a:lnTo>
                      <a:pt x="54" y="128"/>
                    </a:lnTo>
                    <a:lnTo>
                      <a:pt x="54" y="128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6" y="130"/>
                    </a:lnTo>
                    <a:lnTo>
                      <a:pt x="56" y="130"/>
                    </a:lnTo>
                    <a:lnTo>
                      <a:pt x="56" y="130"/>
                    </a:lnTo>
                    <a:lnTo>
                      <a:pt x="56" y="130"/>
                    </a:lnTo>
                    <a:lnTo>
                      <a:pt x="56" y="132"/>
                    </a:lnTo>
                    <a:lnTo>
                      <a:pt x="56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2" y="132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2" y="130"/>
                    </a:lnTo>
                    <a:lnTo>
                      <a:pt x="32" y="130"/>
                    </a:lnTo>
                    <a:lnTo>
                      <a:pt x="32" y="130"/>
                    </a:lnTo>
                    <a:lnTo>
                      <a:pt x="32" y="130"/>
                    </a:lnTo>
                    <a:lnTo>
                      <a:pt x="34" y="130"/>
                    </a:lnTo>
                    <a:lnTo>
                      <a:pt x="34" y="130"/>
                    </a:lnTo>
                    <a:lnTo>
                      <a:pt x="34" y="126"/>
                    </a:lnTo>
                    <a:lnTo>
                      <a:pt x="34" y="126"/>
                    </a:lnTo>
                    <a:lnTo>
                      <a:pt x="34" y="126"/>
                    </a:lnTo>
                    <a:lnTo>
                      <a:pt x="34" y="126"/>
                    </a:lnTo>
                    <a:lnTo>
                      <a:pt x="34" y="124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28" y="122"/>
                    </a:lnTo>
                    <a:lnTo>
                      <a:pt x="28" y="122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2" y="124"/>
                    </a:lnTo>
                    <a:lnTo>
                      <a:pt x="22" y="124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20" y="126"/>
                    </a:lnTo>
                    <a:lnTo>
                      <a:pt x="20" y="126"/>
                    </a:lnTo>
                    <a:lnTo>
                      <a:pt x="20" y="126"/>
                    </a:lnTo>
                    <a:lnTo>
                      <a:pt x="20" y="126"/>
                    </a:lnTo>
                    <a:lnTo>
                      <a:pt x="20" y="126"/>
                    </a:lnTo>
                    <a:lnTo>
                      <a:pt x="20" y="126"/>
                    </a:lnTo>
                    <a:lnTo>
                      <a:pt x="20" y="126"/>
                    </a:lnTo>
                    <a:lnTo>
                      <a:pt x="20" y="126"/>
                    </a:lnTo>
                    <a:lnTo>
                      <a:pt x="18" y="128"/>
                    </a:lnTo>
                    <a:lnTo>
                      <a:pt x="18" y="128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4" y="132"/>
                    </a:lnTo>
                    <a:lnTo>
                      <a:pt x="14" y="132"/>
                    </a:lnTo>
                    <a:lnTo>
                      <a:pt x="12" y="132"/>
                    </a:lnTo>
                    <a:lnTo>
                      <a:pt x="10" y="130"/>
                    </a:lnTo>
                    <a:lnTo>
                      <a:pt x="10" y="13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6" y="134"/>
                    </a:lnTo>
                    <a:lnTo>
                      <a:pt x="6" y="134"/>
                    </a:lnTo>
                    <a:lnTo>
                      <a:pt x="4" y="134"/>
                    </a:lnTo>
                    <a:lnTo>
                      <a:pt x="4" y="134"/>
                    </a:lnTo>
                    <a:lnTo>
                      <a:pt x="4" y="134"/>
                    </a:lnTo>
                    <a:lnTo>
                      <a:pt x="4" y="134"/>
                    </a:lnTo>
                    <a:lnTo>
                      <a:pt x="2" y="134"/>
                    </a:lnTo>
                    <a:lnTo>
                      <a:pt x="2" y="13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4" y="140"/>
                    </a:lnTo>
                    <a:lnTo>
                      <a:pt x="6" y="138"/>
                    </a:lnTo>
                    <a:lnTo>
                      <a:pt x="6" y="138"/>
                    </a:lnTo>
                    <a:lnTo>
                      <a:pt x="6" y="140"/>
                    </a:lnTo>
                    <a:lnTo>
                      <a:pt x="6" y="140"/>
                    </a:lnTo>
                    <a:lnTo>
                      <a:pt x="12" y="140"/>
                    </a:lnTo>
                    <a:lnTo>
                      <a:pt x="12" y="140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8" y="144"/>
                    </a:lnTo>
                    <a:lnTo>
                      <a:pt x="8" y="144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10" y="146"/>
                    </a:lnTo>
                    <a:lnTo>
                      <a:pt x="12" y="148"/>
                    </a:lnTo>
                    <a:lnTo>
                      <a:pt x="12" y="148"/>
                    </a:lnTo>
                    <a:lnTo>
                      <a:pt x="12" y="148"/>
                    </a:lnTo>
                    <a:lnTo>
                      <a:pt x="12" y="148"/>
                    </a:lnTo>
                    <a:lnTo>
                      <a:pt x="12" y="152"/>
                    </a:lnTo>
                    <a:lnTo>
                      <a:pt x="12" y="152"/>
                    </a:lnTo>
                    <a:lnTo>
                      <a:pt x="14" y="152"/>
                    </a:lnTo>
                    <a:lnTo>
                      <a:pt x="14" y="152"/>
                    </a:lnTo>
                    <a:lnTo>
                      <a:pt x="24" y="154"/>
                    </a:lnTo>
                    <a:lnTo>
                      <a:pt x="24" y="154"/>
                    </a:lnTo>
                    <a:lnTo>
                      <a:pt x="24" y="154"/>
                    </a:lnTo>
                    <a:lnTo>
                      <a:pt x="24" y="154"/>
                    </a:lnTo>
                    <a:lnTo>
                      <a:pt x="26" y="152"/>
                    </a:lnTo>
                    <a:lnTo>
                      <a:pt x="26" y="152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38" y="152"/>
                    </a:lnTo>
                    <a:lnTo>
                      <a:pt x="38" y="152"/>
                    </a:lnTo>
                    <a:lnTo>
                      <a:pt x="38" y="150"/>
                    </a:lnTo>
                    <a:lnTo>
                      <a:pt x="38" y="150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4"/>
                    </a:lnTo>
                    <a:lnTo>
                      <a:pt x="44" y="156"/>
                    </a:lnTo>
                    <a:lnTo>
                      <a:pt x="44" y="156"/>
                    </a:lnTo>
                    <a:lnTo>
                      <a:pt x="46" y="154"/>
                    </a:lnTo>
                    <a:lnTo>
                      <a:pt x="48" y="152"/>
                    </a:lnTo>
                    <a:lnTo>
                      <a:pt x="48" y="152"/>
                    </a:lnTo>
                    <a:lnTo>
                      <a:pt x="54" y="152"/>
                    </a:lnTo>
                    <a:lnTo>
                      <a:pt x="54" y="152"/>
                    </a:lnTo>
                    <a:lnTo>
                      <a:pt x="54" y="152"/>
                    </a:lnTo>
                    <a:lnTo>
                      <a:pt x="54" y="152"/>
                    </a:lnTo>
                    <a:lnTo>
                      <a:pt x="56" y="152"/>
                    </a:lnTo>
                    <a:lnTo>
                      <a:pt x="56" y="152"/>
                    </a:lnTo>
                    <a:lnTo>
                      <a:pt x="56" y="150"/>
                    </a:lnTo>
                    <a:lnTo>
                      <a:pt x="56" y="150"/>
                    </a:lnTo>
                    <a:lnTo>
                      <a:pt x="62" y="152"/>
                    </a:lnTo>
                    <a:lnTo>
                      <a:pt x="62" y="152"/>
                    </a:lnTo>
                    <a:lnTo>
                      <a:pt x="60" y="154"/>
                    </a:lnTo>
                    <a:lnTo>
                      <a:pt x="58" y="156"/>
                    </a:lnTo>
                    <a:lnTo>
                      <a:pt x="58" y="156"/>
                    </a:lnTo>
                    <a:lnTo>
                      <a:pt x="60" y="162"/>
                    </a:lnTo>
                    <a:lnTo>
                      <a:pt x="60" y="162"/>
                    </a:lnTo>
                    <a:lnTo>
                      <a:pt x="60" y="168"/>
                    </a:lnTo>
                    <a:lnTo>
                      <a:pt x="60" y="168"/>
                    </a:lnTo>
                    <a:lnTo>
                      <a:pt x="60" y="168"/>
                    </a:lnTo>
                    <a:lnTo>
                      <a:pt x="60" y="168"/>
                    </a:lnTo>
                    <a:lnTo>
                      <a:pt x="60" y="168"/>
                    </a:lnTo>
                    <a:lnTo>
                      <a:pt x="60" y="168"/>
                    </a:lnTo>
                    <a:lnTo>
                      <a:pt x="60" y="168"/>
                    </a:lnTo>
                    <a:lnTo>
                      <a:pt x="60" y="168"/>
                    </a:lnTo>
                    <a:lnTo>
                      <a:pt x="60" y="168"/>
                    </a:lnTo>
                    <a:lnTo>
                      <a:pt x="60" y="168"/>
                    </a:lnTo>
                    <a:lnTo>
                      <a:pt x="58" y="168"/>
                    </a:lnTo>
                    <a:lnTo>
                      <a:pt x="58" y="168"/>
                    </a:lnTo>
                    <a:lnTo>
                      <a:pt x="58" y="170"/>
                    </a:lnTo>
                    <a:lnTo>
                      <a:pt x="58" y="170"/>
                    </a:lnTo>
                    <a:lnTo>
                      <a:pt x="54" y="170"/>
                    </a:lnTo>
                    <a:lnTo>
                      <a:pt x="50" y="170"/>
                    </a:lnTo>
                    <a:lnTo>
                      <a:pt x="50" y="170"/>
                    </a:lnTo>
                    <a:lnTo>
                      <a:pt x="48" y="172"/>
                    </a:lnTo>
                    <a:lnTo>
                      <a:pt x="48" y="172"/>
                    </a:lnTo>
                    <a:lnTo>
                      <a:pt x="44" y="176"/>
                    </a:lnTo>
                    <a:lnTo>
                      <a:pt x="44" y="176"/>
                    </a:lnTo>
                    <a:lnTo>
                      <a:pt x="38" y="176"/>
                    </a:lnTo>
                    <a:lnTo>
                      <a:pt x="38" y="176"/>
                    </a:lnTo>
                    <a:lnTo>
                      <a:pt x="38" y="174"/>
                    </a:lnTo>
                    <a:lnTo>
                      <a:pt x="38" y="174"/>
                    </a:lnTo>
                    <a:lnTo>
                      <a:pt x="36" y="174"/>
                    </a:lnTo>
                    <a:lnTo>
                      <a:pt x="36" y="172"/>
                    </a:lnTo>
                    <a:lnTo>
                      <a:pt x="36" y="172"/>
                    </a:lnTo>
                    <a:lnTo>
                      <a:pt x="32" y="172"/>
                    </a:lnTo>
                    <a:lnTo>
                      <a:pt x="32" y="172"/>
                    </a:lnTo>
                    <a:lnTo>
                      <a:pt x="28" y="174"/>
                    </a:lnTo>
                    <a:lnTo>
                      <a:pt x="28" y="174"/>
                    </a:lnTo>
                    <a:lnTo>
                      <a:pt x="30" y="178"/>
                    </a:lnTo>
                    <a:lnTo>
                      <a:pt x="30" y="178"/>
                    </a:lnTo>
                    <a:lnTo>
                      <a:pt x="30" y="178"/>
                    </a:lnTo>
                    <a:lnTo>
                      <a:pt x="30" y="178"/>
                    </a:lnTo>
                    <a:lnTo>
                      <a:pt x="32" y="184"/>
                    </a:lnTo>
                    <a:lnTo>
                      <a:pt x="32" y="184"/>
                    </a:lnTo>
                    <a:lnTo>
                      <a:pt x="30" y="184"/>
                    </a:lnTo>
                    <a:lnTo>
                      <a:pt x="30" y="184"/>
                    </a:lnTo>
                    <a:lnTo>
                      <a:pt x="30" y="182"/>
                    </a:lnTo>
                    <a:lnTo>
                      <a:pt x="30" y="182"/>
                    </a:lnTo>
                    <a:lnTo>
                      <a:pt x="28" y="180"/>
                    </a:lnTo>
                    <a:lnTo>
                      <a:pt x="28" y="180"/>
                    </a:lnTo>
                    <a:lnTo>
                      <a:pt x="26" y="186"/>
                    </a:lnTo>
                    <a:lnTo>
                      <a:pt x="26" y="186"/>
                    </a:lnTo>
                    <a:lnTo>
                      <a:pt x="22" y="186"/>
                    </a:lnTo>
                    <a:lnTo>
                      <a:pt x="20" y="190"/>
                    </a:lnTo>
                    <a:lnTo>
                      <a:pt x="20" y="190"/>
                    </a:lnTo>
                    <a:lnTo>
                      <a:pt x="20" y="194"/>
                    </a:lnTo>
                    <a:lnTo>
                      <a:pt x="20" y="194"/>
                    </a:lnTo>
                    <a:lnTo>
                      <a:pt x="18" y="194"/>
                    </a:lnTo>
                    <a:lnTo>
                      <a:pt x="18" y="194"/>
                    </a:lnTo>
                    <a:lnTo>
                      <a:pt x="16" y="194"/>
                    </a:lnTo>
                    <a:lnTo>
                      <a:pt x="16" y="198"/>
                    </a:lnTo>
                    <a:lnTo>
                      <a:pt x="16" y="198"/>
                    </a:lnTo>
                    <a:lnTo>
                      <a:pt x="18" y="198"/>
                    </a:lnTo>
                    <a:lnTo>
                      <a:pt x="18" y="198"/>
                    </a:lnTo>
                    <a:lnTo>
                      <a:pt x="18" y="200"/>
                    </a:lnTo>
                    <a:lnTo>
                      <a:pt x="18" y="200"/>
                    </a:lnTo>
                    <a:lnTo>
                      <a:pt x="20" y="200"/>
                    </a:lnTo>
                    <a:lnTo>
                      <a:pt x="20" y="200"/>
                    </a:lnTo>
                    <a:lnTo>
                      <a:pt x="20" y="200"/>
                    </a:lnTo>
                    <a:lnTo>
                      <a:pt x="20" y="200"/>
                    </a:lnTo>
                    <a:lnTo>
                      <a:pt x="22" y="200"/>
                    </a:lnTo>
                    <a:lnTo>
                      <a:pt x="22" y="200"/>
                    </a:lnTo>
                    <a:lnTo>
                      <a:pt x="24" y="204"/>
                    </a:lnTo>
                    <a:lnTo>
                      <a:pt x="24" y="204"/>
                    </a:lnTo>
                    <a:lnTo>
                      <a:pt x="30" y="204"/>
                    </a:lnTo>
                    <a:lnTo>
                      <a:pt x="30" y="204"/>
                    </a:lnTo>
                    <a:lnTo>
                      <a:pt x="30" y="204"/>
                    </a:lnTo>
                    <a:lnTo>
                      <a:pt x="32" y="204"/>
                    </a:lnTo>
                    <a:lnTo>
                      <a:pt x="32" y="204"/>
                    </a:lnTo>
                    <a:lnTo>
                      <a:pt x="32" y="204"/>
                    </a:lnTo>
                    <a:lnTo>
                      <a:pt x="32" y="204"/>
                    </a:lnTo>
                    <a:lnTo>
                      <a:pt x="36" y="204"/>
                    </a:lnTo>
                    <a:lnTo>
                      <a:pt x="36" y="204"/>
                    </a:lnTo>
                    <a:lnTo>
                      <a:pt x="36" y="206"/>
                    </a:lnTo>
                    <a:lnTo>
                      <a:pt x="36" y="206"/>
                    </a:lnTo>
                    <a:lnTo>
                      <a:pt x="32" y="208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2" y="210"/>
                    </a:lnTo>
                    <a:lnTo>
                      <a:pt x="30" y="210"/>
                    </a:lnTo>
                    <a:lnTo>
                      <a:pt x="30" y="210"/>
                    </a:lnTo>
                    <a:lnTo>
                      <a:pt x="30" y="212"/>
                    </a:lnTo>
                    <a:lnTo>
                      <a:pt x="30" y="212"/>
                    </a:lnTo>
                    <a:lnTo>
                      <a:pt x="30" y="212"/>
                    </a:lnTo>
                    <a:lnTo>
                      <a:pt x="30" y="214"/>
                    </a:lnTo>
                    <a:lnTo>
                      <a:pt x="30" y="214"/>
                    </a:lnTo>
                    <a:lnTo>
                      <a:pt x="32" y="214"/>
                    </a:lnTo>
                    <a:lnTo>
                      <a:pt x="32" y="214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16"/>
                    </a:lnTo>
                    <a:lnTo>
                      <a:pt x="34" y="216"/>
                    </a:lnTo>
                    <a:lnTo>
                      <a:pt x="34" y="218"/>
                    </a:lnTo>
                    <a:lnTo>
                      <a:pt x="36" y="220"/>
                    </a:lnTo>
                    <a:lnTo>
                      <a:pt x="36" y="220"/>
                    </a:lnTo>
                    <a:lnTo>
                      <a:pt x="42" y="220"/>
                    </a:lnTo>
                    <a:lnTo>
                      <a:pt x="42" y="220"/>
                    </a:lnTo>
                    <a:lnTo>
                      <a:pt x="42" y="218"/>
                    </a:lnTo>
                    <a:lnTo>
                      <a:pt x="42" y="218"/>
                    </a:lnTo>
                    <a:lnTo>
                      <a:pt x="46" y="216"/>
                    </a:lnTo>
                    <a:lnTo>
                      <a:pt x="46" y="216"/>
                    </a:lnTo>
                    <a:lnTo>
                      <a:pt x="46" y="214"/>
                    </a:lnTo>
                    <a:lnTo>
                      <a:pt x="46" y="214"/>
                    </a:lnTo>
                    <a:lnTo>
                      <a:pt x="46" y="214"/>
                    </a:lnTo>
                    <a:lnTo>
                      <a:pt x="46" y="214"/>
                    </a:lnTo>
                    <a:lnTo>
                      <a:pt x="46" y="214"/>
                    </a:lnTo>
                    <a:lnTo>
                      <a:pt x="46" y="212"/>
                    </a:lnTo>
                    <a:lnTo>
                      <a:pt x="46" y="212"/>
                    </a:lnTo>
                    <a:lnTo>
                      <a:pt x="46" y="210"/>
                    </a:lnTo>
                    <a:lnTo>
                      <a:pt x="46" y="210"/>
                    </a:lnTo>
                    <a:lnTo>
                      <a:pt x="46" y="212"/>
                    </a:lnTo>
                    <a:lnTo>
                      <a:pt x="46" y="212"/>
                    </a:lnTo>
                    <a:lnTo>
                      <a:pt x="46" y="210"/>
                    </a:lnTo>
                    <a:lnTo>
                      <a:pt x="46" y="210"/>
                    </a:lnTo>
                    <a:lnTo>
                      <a:pt x="48" y="210"/>
                    </a:lnTo>
                    <a:lnTo>
                      <a:pt x="48" y="210"/>
                    </a:lnTo>
                    <a:lnTo>
                      <a:pt x="48" y="214"/>
                    </a:lnTo>
                    <a:lnTo>
                      <a:pt x="48" y="214"/>
                    </a:lnTo>
                    <a:lnTo>
                      <a:pt x="48" y="214"/>
                    </a:lnTo>
                    <a:lnTo>
                      <a:pt x="48" y="214"/>
                    </a:lnTo>
                    <a:lnTo>
                      <a:pt x="48" y="218"/>
                    </a:lnTo>
                    <a:lnTo>
                      <a:pt x="48" y="218"/>
                    </a:lnTo>
                    <a:lnTo>
                      <a:pt x="50" y="220"/>
                    </a:lnTo>
                    <a:lnTo>
                      <a:pt x="50" y="220"/>
                    </a:lnTo>
                    <a:lnTo>
                      <a:pt x="50" y="222"/>
                    </a:lnTo>
                    <a:lnTo>
                      <a:pt x="50" y="222"/>
                    </a:lnTo>
                    <a:lnTo>
                      <a:pt x="50" y="222"/>
                    </a:lnTo>
                    <a:lnTo>
                      <a:pt x="50" y="222"/>
                    </a:lnTo>
                    <a:lnTo>
                      <a:pt x="50" y="224"/>
                    </a:lnTo>
                    <a:lnTo>
                      <a:pt x="50" y="224"/>
                    </a:lnTo>
                    <a:lnTo>
                      <a:pt x="52" y="224"/>
                    </a:lnTo>
                    <a:lnTo>
                      <a:pt x="52" y="224"/>
                    </a:lnTo>
                    <a:lnTo>
                      <a:pt x="52" y="224"/>
                    </a:lnTo>
                    <a:lnTo>
                      <a:pt x="52" y="224"/>
                    </a:lnTo>
                    <a:lnTo>
                      <a:pt x="52" y="224"/>
                    </a:lnTo>
                    <a:lnTo>
                      <a:pt x="52" y="224"/>
                    </a:lnTo>
                    <a:lnTo>
                      <a:pt x="52" y="226"/>
                    </a:lnTo>
                    <a:lnTo>
                      <a:pt x="50" y="228"/>
                    </a:lnTo>
                    <a:lnTo>
                      <a:pt x="50" y="228"/>
                    </a:lnTo>
                    <a:lnTo>
                      <a:pt x="50" y="230"/>
                    </a:lnTo>
                    <a:lnTo>
                      <a:pt x="50" y="230"/>
                    </a:lnTo>
                    <a:lnTo>
                      <a:pt x="54" y="230"/>
                    </a:lnTo>
                    <a:lnTo>
                      <a:pt x="54" y="230"/>
                    </a:lnTo>
                    <a:lnTo>
                      <a:pt x="54" y="232"/>
                    </a:lnTo>
                    <a:lnTo>
                      <a:pt x="54" y="232"/>
                    </a:lnTo>
                    <a:lnTo>
                      <a:pt x="52" y="232"/>
                    </a:lnTo>
                    <a:lnTo>
                      <a:pt x="52" y="232"/>
                    </a:lnTo>
                    <a:lnTo>
                      <a:pt x="52" y="234"/>
                    </a:lnTo>
                    <a:lnTo>
                      <a:pt x="52" y="234"/>
                    </a:lnTo>
                    <a:lnTo>
                      <a:pt x="52" y="234"/>
                    </a:lnTo>
                    <a:lnTo>
                      <a:pt x="52" y="234"/>
                    </a:lnTo>
                    <a:lnTo>
                      <a:pt x="52" y="234"/>
                    </a:lnTo>
                    <a:lnTo>
                      <a:pt x="54" y="234"/>
                    </a:lnTo>
                    <a:lnTo>
                      <a:pt x="54" y="234"/>
                    </a:lnTo>
                    <a:lnTo>
                      <a:pt x="52" y="238"/>
                    </a:lnTo>
                    <a:lnTo>
                      <a:pt x="52" y="238"/>
                    </a:lnTo>
                    <a:lnTo>
                      <a:pt x="56" y="236"/>
                    </a:lnTo>
                    <a:lnTo>
                      <a:pt x="58" y="236"/>
                    </a:lnTo>
                    <a:lnTo>
                      <a:pt x="58" y="236"/>
                    </a:lnTo>
                    <a:lnTo>
                      <a:pt x="62" y="232"/>
                    </a:lnTo>
                    <a:lnTo>
                      <a:pt x="68" y="230"/>
                    </a:lnTo>
                    <a:lnTo>
                      <a:pt x="68" y="230"/>
                    </a:lnTo>
                    <a:lnTo>
                      <a:pt x="68" y="232"/>
                    </a:lnTo>
                    <a:lnTo>
                      <a:pt x="70" y="232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2" y="232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8" y="238"/>
                    </a:lnTo>
                    <a:lnTo>
                      <a:pt x="78" y="238"/>
                    </a:lnTo>
                    <a:lnTo>
                      <a:pt x="80" y="238"/>
                    </a:lnTo>
                    <a:lnTo>
                      <a:pt x="80" y="238"/>
                    </a:lnTo>
                    <a:lnTo>
                      <a:pt x="78" y="238"/>
                    </a:lnTo>
                    <a:lnTo>
                      <a:pt x="78" y="238"/>
                    </a:lnTo>
                    <a:lnTo>
                      <a:pt x="78" y="234"/>
                    </a:lnTo>
                    <a:lnTo>
                      <a:pt x="78" y="234"/>
                    </a:lnTo>
                    <a:lnTo>
                      <a:pt x="80" y="234"/>
                    </a:lnTo>
                    <a:lnTo>
                      <a:pt x="80" y="234"/>
                    </a:lnTo>
                    <a:lnTo>
                      <a:pt x="80" y="236"/>
                    </a:lnTo>
                    <a:lnTo>
                      <a:pt x="80" y="236"/>
                    </a:lnTo>
                    <a:lnTo>
                      <a:pt x="82" y="234"/>
                    </a:lnTo>
                    <a:lnTo>
                      <a:pt x="82" y="232"/>
                    </a:lnTo>
                    <a:lnTo>
                      <a:pt x="82" y="232"/>
                    </a:lnTo>
                    <a:lnTo>
                      <a:pt x="84" y="232"/>
                    </a:lnTo>
                    <a:lnTo>
                      <a:pt x="84" y="232"/>
                    </a:lnTo>
                    <a:lnTo>
                      <a:pt x="84" y="236"/>
                    </a:lnTo>
                    <a:lnTo>
                      <a:pt x="84" y="236"/>
                    </a:lnTo>
                    <a:lnTo>
                      <a:pt x="84" y="236"/>
                    </a:lnTo>
                    <a:lnTo>
                      <a:pt x="84" y="236"/>
                    </a:lnTo>
                    <a:lnTo>
                      <a:pt x="88" y="236"/>
                    </a:lnTo>
                    <a:lnTo>
                      <a:pt x="92" y="234"/>
                    </a:lnTo>
                    <a:lnTo>
                      <a:pt x="92" y="234"/>
                    </a:lnTo>
                    <a:lnTo>
                      <a:pt x="92" y="234"/>
                    </a:lnTo>
                    <a:lnTo>
                      <a:pt x="94" y="232"/>
                    </a:lnTo>
                    <a:lnTo>
                      <a:pt x="94" y="232"/>
                    </a:lnTo>
                    <a:lnTo>
                      <a:pt x="96" y="232"/>
                    </a:lnTo>
                    <a:lnTo>
                      <a:pt x="96" y="232"/>
                    </a:lnTo>
                    <a:lnTo>
                      <a:pt x="94" y="236"/>
                    </a:lnTo>
                    <a:lnTo>
                      <a:pt x="94" y="236"/>
                    </a:lnTo>
                    <a:lnTo>
                      <a:pt x="94" y="236"/>
                    </a:lnTo>
                    <a:lnTo>
                      <a:pt x="94" y="236"/>
                    </a:lnTo>
                    <a:lnTo>
                      <a:pt x="94" y="238"/>
                    </a:lnTo>
                    <a:lnTo>
                      <a:pt x="94" y="238"/>
                    </a:lnTo>
                    <a:lnTo>
                      <a:pt x="94" y="238"/>
                    </a:lnTo>
                    <a:lnTo>
                      <a:pt x="94" y="238"/>
                    </a:lnTo>
                    <a:lnTo>
                      <a:pt x="90" y="240"/>
                    </a:lnTo>
                    <a:lnTo>
                      <a:pt x="90" y="240"/>
                    </a:lnTo>
                    <a:lnTo>
                      <a:pt x="90" y="246"/>
                    </a:lnTo>
                    <a:lnTo>
                      <a:pt x="90" y="246"/>
                    </a:lnTo>
                    <a:lnTo>
                      <a:pt x="88" y="246"/>
                    </a:lnTo>
                    <a:lnTo>
                      <a:pt x="88" y="246"/>
                    </a:lnTo>
                    <a:lnTo>
                      <a:pt x="88" y="246"/>
                    </a:lnTo>
                    <a:lnTo>
                      <a:pt x="88" y="246"/>
                    </a:lnTo>
                    <a:lnTo>
                      <a:pt x="86" y="252"/>
                    </a:lnTo>
                    <a:lnTo>
                      <a:pt x="88" y="254"/>
                    </a:lnTo>
                    <a:lnTo>
                      <a:pt x="88" y="254"/>
                    </a:lnTo>
                    <a:lnTo>
                      <a:pt x="86" y="254"/>
                    </a:lnTo>
                    <a:lnTo>
                      <a:pt x="86" y="254"/>
                    </a:lnTo>
                    <a:lnTo>
                      <a:pt x="84" y="256"/>
                    </a:lnTo>
                    <a:lnTo>
                      <a:pt x="84" y="256"/>
                    </a:lnTo>
                    <a:lnTo>
                      <a:pt x="84" y="258"/>
                    </a:lnTo>
                    <a:lnTo>
                      <a:pt x="84" y="258"/>
                    </a:lnTo>
                    <a:lnTo>
                      <a:pt x="82" y="260"/>
                    </a:lnTo>
                    <a:lnTo>
                      <a:pt x="80" y="262"/>
                    </a:lnTo>
                    <a:lnTo>
                      <a:pt x="80" y="262"/>
                    </a:lnTo>
                    <a:lnTo>
                      <a:pt x="78" y="264"/>
                    </a:lnTo>
                    <a:lnTo>
                      <a:pt x="76" y="266"/>
                    </a:lnTo>
                    <a:lnTo>
                      <a:pt x="76" y="266"/>
                    </a:lnTo>
                    <a:lnTo>
                      <a:pt x="74" y="266"/>
                    </a:lnTo>
                    <a:lnTo>
                      <a:pt x="74" y="266"/>
                    </a:lnTo>
                    <a:lnTo>
                      <a:pt x="72" y="268"/>
                    </a:lnTo>
                    <a:lnTo>
                      <a:pt x="72" y="268"/>
                    </a:lnTo>
                    <a:lnTo>
                      <a:pt x="66" y="270"/>
                    </a:lnTo>
                    <a:lnTo>
                      <a:pt x="66" y="270"/>
                    </a:lnTo>
                    <a:lnTo>
                      <a:pt x="66" y="276"/>
                    </a:lnTo>
                    <a:lnTo>
                      <a:pt x="66" y="276"/>
                    </a:lnTo>
                    <a:lnTo>
                      <a:pt x="62" y="276"/>
                    </a:lnTo>
                    <a:lnTo>
                      <a:pt x="62" y="276"/>
                    </a:lnTo>
                    <a:lnTo>
                      <a:pt x="62" y="278"/>
                    </a:lnTo>
                    <a:lnTo>
                      <a:pt x="62" y="278"/>
                    </a:lnTo>
                    <a:lnTo>
                      <a:pt x="60" y="278"/>
                    </a:lnTo>
                    <a:lnTo>
                      <a:pt x="60" y="278"/>
                    </a:lnTo>
                    <a:lnTo>
                      <a:pt x="62" y="276"/>
                    </a:lnTo>
                    <a:lnTo>
                      <a:pt x="62" y="276"/>
                    </a:lnTo>
                    <a:lnTo>
                      <a:pt x="50" y="278"/>
                    </a:lnTo>
                    <a:lnTo>
                      <a:pt x="50" y="278"/>
                    </a:lnTo>
                    <a:lnTo>
                      <a:pt x="50" y="282"/>
                    </a:lnTo>
                    <a:lnTo>
                      <a:pt x="50" y="282"/>
                    </a:lnTo>
                    <a:lnTo>
                      <a:pt x="48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6" y="286"/>
                    </a:lnTo>
                    <a:lnTo>
                      <a:pt x="46" y="286"/>
                    </a:lnTo>
                    <a:lnTo>
                      <a:pt x="46" y="286"/>
                    </a:lnTo>
                    <a:lnTo>
                      <a:pt x="46" y="288"/>
                    </a:lnTo>
                    <a:lnTo>
                      <a:pt x="46" y="288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40" y="288"/>
                    </a:lnTo>
                    <a:lnTo>
                      <a:pt x="40" y="290"/>
                    </a:lnTo>
                    <a:lnTo>
                      <a:pt x="40" y="290"/>
                    </a:lnTo>
                    <a:lnTo>
                      <a:pt x="42" y="290"/>
                    </a:lnTo>
                    <a:lnTo>
                      <a:pt x="42" y="290"/>
                    </a:lnTo>
                    <a:lnTo>
                      <a:pt x="44" y="290"/>
                    </a:lnTo>
                    <a:lnTo>
                      <a:pt x="44" y="290"/>
                    </a:lnTo>
                    <a:lnTo>
                      <a:pt x="46" y="288"/>
                    </a:lnTo>
                    <a:lnTo>
                      <a:pt x="46" y="288"/>
                    </a:lnTo>
                    <a:lnTo>
                      <a:pt x="46" y="288"/>
                    </a:lnTo>
                    <a:lnTo>
                      <a:pt x="48" y="290"/>
                    </a:lnTo>
                    <a:lnTo>
                      <a:pt x="48" y="290"/>
                    </a:lnTo>
                    <a:lnTo>
                      <a:pt x="48" y="290"/>
                    </a:lnTo>
                    <a:lnTo>
                      <a:pt x="50" y="288"/>
                    </a:lnTo>
                    <a:lnTo>
                      <a:pt x="50" y="288"/>
                    </a:lnTo>
                    <a:lnTo>
                      <a:pt x="50" y="288"/>
                    </a:lnTo>
                    <a:lnTo>
                      <a:pt x="50" y="288"/>
                    </a:lnTo>
                    <a:lnTo>
                      <a:pt x="50" y="286"/>
                    </a:lnTo>
                    <a:lnTo>
                      <a:pt x="50" y="286"/>
                    </a:lnTo>
                    <a:lnTo>
                      <a:pt x="52" y="284"/>
                    </a:lnTo>
                    <a:lnTo>
                      <a:pt x="52" y="284"/>
                    </a:lnTo>
                    <a:lnTo>
                      <a:pt x="52" y="282"/>
                    </a:lnTo>
                    <a:lnTo>
                      <a:pt x="52" y="282"/>
                    </a:lnTo>
                    <a:lnTo>
                      <a:pt x="52" y="282"/>
                    </a:lnTo>
                    <a:lnTo>
                      <a:pt x="52" y="282"/>
                    </a:lnTo>
                    <a:lnTo>
                      <a:pt x="52" y="280"/>
                    </a:lnTo>
                    <a:lnTo>
                      <a:pt x="52" y="280"/>
                    </a:lnTo>
                    <a:lnTo>
                      <a:pt x="54" y="280"/>
                    </a:lnTo>
                    <a:lnTo>
                      <a:pt x="54" y="280"/>
                    </a:lnTo>
                    <a:lnTo>
                      <a:pt x="58" y="280"/>
                    </a:lnTo>
                    <a:lnTo>
                      <a:pt x="58" y="280"/>
                    </a:lnTo>
                    <a:lnTo>
                      <a:pt x="56" y="282"/>
                    </a:lnTo>
                    <a:lnTo>
                      <a:pt x="56" y="282"/>
                    </a:lnTo>
                    <a:lnTo>
                      <a:pt x="60" y="282"/>
                    </a:lnTo>
                    <a:lnTo>
                      <a:pt x="60" y="282"/>
                    </a:lnTo>
                    <a:lnTo>
                      <a:pt x="60" y="282"/>
                    </a:lnTo>
                    <a:lnTo>
                      <a:pt x="60" y="282"/>
                    </a:lnTo>
                    <a:lnTo>
                      <a:pt x="60" y="280"/>
                    </a:lnTo>
                    <a:lnTo>
                      <a:pt x="60" y="280"/>
                    </a:lnTo>
                    <a:lnTo>
                      <a:pt x="64" y="282"/>
                    </a:lnTo>
                    <a:lnTo>
                      <a:pt x="64" y="282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66" y="280"/>
                    </a:lnTo>
                    <a:lnTo>
                      <a:pt x="66" y="280"/>
                    </a:lnTo>
                    <a:lnTo>
                      <a:pt x="66" y="280"/>
                    </a:lnTo>
                    <a:lnTo>
                      <a:pt x="66" y="280"/>
                    </a:lnTo>
                    <a:lnTo>
                      <a:pt x="68" y="278"/>
                    </a:lnTo>
                    <a:lnTo>
                      <a:pt x="70" y="278"/>
                    </a:lnTo>
                    <a:lnTo>
                      <a:pt x="70" y="278"/>
                    </a:lnTo>
                    <a:lnTo>
                      <a:pt x="70" y="280"/>
                    </a:lnTo>
                    <a:lnTo>
                      <a:pt x="70" y="280"/>
                    </a:lnTo>
                    <a:lnTo>
                      <a:pt x="72" y="280"/>
                    </a:lnTo>
                    <a:lnTo>
                      <a:pt x="72" y="280"/>
                    </a:lnTo>
                    <a:lnTo>
                      <a:pt x="72" y="276"/>
                    </a:lnTo>
                    <a:lnTo>
                      <a:pt x="72" y="276"/>
                    </a:lnTo>
                    <a:lnTo>
                      <a:pt x="74" y="278"/>
                    </a:lnTo>
                    <a:lnTo>
                      <a:pt x="74" y="278"/>
                    </a:lnTo>
                    <a:lnTo>
                      <a:pt x="76" y="276"/>
                    </a:lnTo>
                    <a:lnTo>
                      <a:pt x="76" y="272"/>
                    </a:lnTo>
                    <a:lnTo>
                      <a:pt x="76" y="272"/>
                    </a:lnTo>
                    <a:lnTo>
                      <a:pt x="78" y="274"/>
                    </a:lnTo>
                    <a:lnTo>
                      <a:pt x="78" y="274"/>
                    </a:lnTo>
                    <a:lnTo>
                      <a:pt x="78" y="274"/>
                    </a:lnTo>
                    <a:lnTo>
                      <a:pt x="78" y="274"/>
                    </a:lnTo>
                    <a:lnTo>
                      <a:pt x="80" y="274"/>
                    </a:lnTo>
                    <a:lnTo>
                      <a:pt x="80" y="274"/>
                    </a:lnTo>
                    <a:lnTo>
                      <a:pt x="80" y="272"/>
                    </a:lnTo>
                    <a:lnTo>
                      <a:pt x="80" y="270"/>
                    </a:lnTo>
                    <a:lnTo>
                      <a:pt x="80" y="270"/>
                    </a:lnTo>
                    <a:lnTo>
                      <a:pt x="78" y="270"/>
                    </a:lnTo>
                    <a:lnTo>
                      <a:pt x="78" y="270"/>
                    </a:lnTo>
                    <a:lnTo>
                      <a:pt x="78" y="270"/>
                    </a:lnTo>
                    <a:lnTo>
                      <a:pt x="78" y="270"/>
                    </a:lnTo>
                    <a:lnTo>
                      <a:pt x="84" y="268"/>
                    </a:lnTo>
                    <a:lnTo>
                      <a:pt x="84" y="268"/>
                    </a:lnTo>
                    <a:lnTo>
                      <a:pt x="84" y="266"/>
                    </a:lnTo>
                    <a:lnTo>
                      <a:pt x="84" y="266"/>
                    </a:lnTo>
                    <a:lnTo>
                      <a:pt x="88" y="266"/>
                    </a:lnTo>
                    <a:lnTo>
                      <a:pt x="88" y="266"/>
                    </a:lnTo>
                    <a:lnTo>
                      <a:pt x="88" y="264"/>
                    </a:lnTo>
                    <a:lnTo>
                      <a:pt x="88" y="264"/>
                    </a:lnTo>
                    <a:lnTo>
                      <a:pt x="88" y="264"/>
                    </a:lnTo>
                    <a:lnTo>
                      <a:pt x="88" y="264"/>
                    </a:lnTo>
                    <a:lnTo>
                      <a:pt x="88" y="262"/>
                    </a:lnTo>
                    <a:lnTo>
                      <a:pt x="88" y="262"/>
                    </a:lnTo>
                    <a:lnTo>
                      <a:pt x="88" y="262"/>
                    </a:lnTo>
                    <a:lnTo>
                      <a:pt x="88" y="262"/>
                    </a:lnTo>
                    <a:lnTo>
                      <a:pt x="88" y="262"/>
                    </a:lnTo>
                    <a:lnTo>
                      <a:pt x="88" y="262"/>
                    </a:lnTo>
                    <a:lnTo>
                      <a:pt x="92" y="262"/>
                    </a:lnTo>
                    <a:lnTo>
                      <a:pt x="92" y="262"/>
                    </a:lnTo>
                    <a:lnTo>
                      <a:pt x="92" y="260"/>
                    </a:lnTo>
                    <a:lnTo>
                      <a:pt x="92" y="260"/>
                    </a:lnTo>
                    <a:lnTo>
                      <a:pt x="94" y="260"/>
                    </a:lnTo>
                    <a:lnTo>
                      <a:pt x="94" y="260"/>
                    </a:lnTo>
                    <a:lnTo>
                      <a:pt x="94" y="256"/>
                    </a:lnTo>
                    <a:lnTo>
                      <a:pt x="94" y="256"/>
                    </a:lnTo>
                    <a:lnTo>
                      <a:pt x="98" y="254"/>
                    </a:lnTo>
                    <a:lnTo>
                      <a:pt x="98" y="254"/>
                    </a:lnTo>
                    <a:lnTo>
                      <a:pt x="98" y="254"/>
                    </a:lnTo>
                    <a:lnTo>
                      <a:pt x="98" y="254"/>
                    </a:lnTo>
                    <a:lnTo>
                      <a:pt x="100" y="254"/>
                    </a:lnTo>
                    <a:lnTo>
                      <a:pt x="100" y="254"/>
                    </a:lnTo>
                    <a:lnTo>
                      <a:pt x="102" y="252"/>
                    </a:lnTo>
                    <a:lnTo>
                      <a:pt x="102" y="252"/>
                    </a:lnTo>
                    <a:lnTo>
                      <a:pt x="104" y="248"/>
                    </a:lnTo>
                    <a:lnTo>
                      <a:pt x="104" y="248"/>
                    </a:lnTo>
                    <a:lnTo>
                      <a:pt x="104" y="248"/>
                    </a:lnTo>
                    <a:lnTo>
                      <a:pt x="104" y="248"/>
                    </a:lnTo>
                    <a:lnTo>
                      <a:pt x="108" y="248"/>
                    </a:lnTo>
                    <a:lnTo>
                      <a:pt x="108" y="248"/>
                    </a:lnTo>
                    <a:lnTo>
                      <a:pt x="108" y="244"/>
                    </a:lnTo>
                    <a:lnTo>
                      <a:pt x="108" y="244"/>
                    </a:lnTo>
                    <a:lnTo>
                      <a:pt x="110" y="244"/>
                    </a:lnTo>
                    <a:lnTo>
                      <a:pt x="110" y="244"/>
                    </a:lnTo>
                    <a:lnTo>
                      <a:pt x="110" y="244"/>
                    </a:lnTo>
                    <a:lnTo>
                      <a:pt x="110" y="244"/>
                    </a:lnTo>
                    <a:lnTo>
                      <a:pt x="112" y="244"/>
                    </a:lnTo>
                    <a:lnTo>
                      <a:pt x="112" y="244"/>
                    </a:lnTo>
                    <a:lnTo>
                      <a:pt x="112" y="242"/>
                    </a:lnTo>
                    <a:lnTo>
                      <a:pt x="112" y="242"/>
                    </a:lnTo>
                    <a:lnTo>
                      <a:pt x="116" y="242"/>
                    </a:lnTo>
                    <a:lnTo>
                      <a:pt x="116" y="242"/>
                    </a:lnTo>
                    <a:lnTo>
                      <a:pt x="118" y="238"/>
                    </a:lnTo>
                    <a:lnTo>
                      <a:pt x="116" y="238"/>
                    </a:lnTo>
                    <a:lnTo>
                      <a:pt x="116" y="238"/>
                    </a:lnTo>
                    <a:lnTo>
                      <a:pt x="118" y="238"/>
                    </a:lnTo>
                    <a:lnTo>
                      <a:pt x="118" y="238"/>
                    </a:lnTo>
                    <a:lnTo>
                      <a:pt x="118" y="236"/>
                    </a:lnTo>
                    <a:lnTo>
                      <a:pt x="118" y="236"/>
                    </a:lnTo>
                    <a:lnTo>
                      <a:pt x="120" y="236"/>
                    </a:lnTo>
                    <a:lnTo>
                      <a:pt x="120" y="236"/>
                    </a:lnTo>
                    <a:lnTo>
                      <a:pt x="120" y="234"/>
                    </a:lnTo>
                    <a:lnTo>
                      <a:pt x="120" y="234"/>
                    </a:lnTo>
                    <a:lnTo>
                      <a:pt x="122" y="234"/>
                    </a:lnTo>
                    <a:lnTo>
                      <a:pt x="122" y="234"/>
                    </a:lnTo>
                    <a:lnTo>
                      <a:pt x="122" y="230"/>
                    </a:lnTo>
                    <a:lnTo>
                      <a:pt x="122" y="230"/>
                    </a:lnTo>
                    <a:lnTo>
                      <a:pt x="116" y="230"/>
                    </a:lnTo>
                    <a:lnTo>
                      <a:pt x="116" y="230"/>
                    </a:lnTo>
                    <a:lnTo>
                      <a:pt x="118" y="224"/>
                    </a:lnTo>
                    <a:lnTo>
                      <a:pt x="118" y="224"/>
                    </a:lnTo>
                    <a:lnTo>
                      <a:pt x="118" y="224"/>
                    </a:lnTo>
                    <a:lnTo>
                      <a:pt x="118" y="224"/>
                    </a:lnTo>
                    <a:lnTo>
                      <a:pt x="118" y="224"/>
                    </a:lnTo>
                    <a:lnTo>
                      <a:pt x="118" y="224"/>
                    </a:lnTo>
                    <a:lnTo>
                      <a:pt x="118" y="224"/>
                    </a:lnTo>
                    <a:lnTo>
                      <a:pt x="118" y="224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24" y="218"/>
                    </a:lnTo>
                    <a:lnTo>
                      <a:pt x="124" y="218"/>
                    </a:lnTo>
                    <a:lnTo>
                      <a:pt x="128" y="216"/>
                    </a:lnTo>
                    <a:lnTo>
                      <a:pt x="128" y="216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30" y="214"/>
                    </a:lnTo>
                    <a:lnTo>
                      <a:pt x="130" y="214"/>
                    </a:lnTo>
                    <a:lnTo>
                      <a:pt x="130" y="214"/>
                    </a:lnTo>
                    <a:lnTo>
                      <a:pt x="130" y="214"/>
                    </a:lnTo>
                    <a:lnTo>
                      <a:pt x="132" y="214"/>
                    </a:lnTo>
                    <a:lnTo>
                      <a:pt x="132" y="214"/>
                    </a:lnTo>
                    <a:lnTo>
                      <a:pt x="132" y="208"/>
                    </a:lnTo>
                    <a:lnTo>
                      <a:pt x="132" y="208"/>
                    </a:lnTo>
                    <a:lnTo>
                      <a:pt x="132" y="208"/>
                    </a:lnTo>
                    <a:lnTo>
                      <a:pt x="132" y="208"/>
                    </a:lnTo>
                    <a:lnTo>
                      <a:pt x="136" y="206"/>
                    </a:lnTo>
                    <a:lnTo>
                      <a:pt x="138" y="206"/>
                    </a:lnTo>
                    <a:lnTo>
                      <a:pt x="138" y="206"/>
                    </a:lnTo>
                    <a:lnTo>
                      <a:pt x="138" y="204"/>
                    </a:lnTo>
                    <a:lnTo>
                      <a:pt x="138" y="204"/>
                    </a:lnTo>
                    <a:lnTo>
                      <a:pt x="140" y="204"/>
                    </a:lnTo>
                    <a:lnTo>
                      <a:pt x="140" y="204"/>
                    </a:lnTo>
                    <a:lnTo>
                      <a:pt x="140" y="202"/>
                    </a:lnTo>
                    <a:lnTo>
                      <a:pt x="144" y="200"/>
                    </a:lnTo>
                    <a:lnTo>
                      <a:pt x="144" y="200"/>
                    </a:lnTo>
                    <a:lnTo>
                      <a:pt x="148" y="196"/>
                    </a:lnTo>
                    <a:lnTo>
                      <a:pt x="148" y="196"/>
                    </a:lnTo>
                    <a:lnTo>
                      <a:pt x="148" y="196"/>
                    </a:lnTo>
                    <a:lnTo>
                      <a:pt x="148" y="196"/>
                    </a:lnTo>
                    <a:lnTo>
                      <a:pt x="148" y="198"/>
                    </a:lnTo>
                    <a:lnTo>
                      <a:pt x="148" y="198"/>
                    </a:lnTo>
                    <a:lnTo>
                      <a:pt x="150" y="198"/>
                    </a:lnTo>
                    <a:lnTo>
                      <a:pt x="150" y="198"/>
                    </a:lnTo>
                    <a:lnTo>
                      <a:pt x="150" y="198"/>
                    </a:lnTo>
                    <a:lnTo>
                      <a:pt x="150" y="198"/>
                    </a:lnTo>
                    <a:lnTo>
                      <a:pt x="154" y="198"/>
                    </a:lnTo>
                    <a:lnTo>
                      <a:pt x="154" y="198"/>
                    </a:lnTo>
                    <a:lnTo>
                      <a:pt x="156" y="196"/>
                    </a:lnTo>
                    <a:lnTo>
                      <a:pt x="156" y="196"/>
                    </a:lnTo>
                    <a:lnTo>
                      <a:pt x="158" y="196"/>
                    </a:lnTo>
                    <a:lnTo>
                      <a:pt x="158" y="196"/>
                    </a:lnTo>
                    <a:lnTo>
                      <a:pt x="158" y="196"/>
                    </a:lnTo>
                    <a:lnTo>
                      <a:pt x="158" y="196"/>
                    </a:lnTo>
                    <a:lnTo>
                      <a:pt x="156" y="196"/>
                    </a:lnTo>
                    <a:lnTo>
                      <a:pt x="156" y="196"/>
                    </a:lnTo>
                    <a:lnTo>
                      <a:pt x="156" y="198"/>
                    </a:lnTo>
                    <a:lnTo>
                      <a:pt x="156" y="198"/>
                    </a:lnTo>
                    <a:lnTo>
                      <a:pt x="154" y="200"/>
                    </a:lnTo>
                    <a:lnTo>
                      <a:pt x="154" y="200"/>
                    </a:lnTo>
                    <a:lnTo>
                      <a:pt x="156" y="200"/>
                    </a:lnTo>
                    <a:lnTo>
                      <a:pt x="156" y="200"/>
                    </a:lnTo>
                    <a:lnTo>
                      <a:pt x="158" y="204"/>
                    </a:lnTo>
                    <a:lnTo>
                      <a:pt x="152" y="204"/>
                    </a:lnTo>
                    <a:lnTo>
                      <a:pt x="152" y="204"/>
                    </a:lnTo>
                    <a:lnTo>
                      <a:pt x="152" y="202"/>
                    </a:lnTo>
                    <a:lnTo>
                      <a:pt x="152" y="202"/>
                    </a:lnTo>
                    <a:lnTo>
                      <a:pt x="148" y="202"/>
                    </a:lnTo>
                    <a:lnTo>
                      <a:pt x="148" y="202"/>
                    </a:lnTo>
                    <a:lnTo>
                      <a:pt x="148" y="204"/>
                    </a:lnTo>
                    <a:lnTo>
                      <a:pt x="148" y="204"/>
                    </a:lnTo>
                    <a:lnTo>
                      <a:pt x="146" y="204"/>
                    </a:lnTo>
                    <a:lnTo>
                      <a:pt x="146" y="204"/>
                    </a:lnTo>
                    <a:lnTo>
                      <a:pt x="146" y="204"/>
                    </a:lnTo>
                    <a:lnTo>
                      <a:pt x="146" y="204"/>
                    </a:lnTo>
                    <a:lnTo>
                      <a:pt x="144" y="204"/>
                    </a:lnTo>
                    <a:lnTo>
                      <a:pt x="144" y="204"/>
                    </a:lnTo>
                    <a:lnTo>
                      <a:pt x="144" y="206"/>
                    </a:lnTo>
                    <a:lnTo>
                      <a:pt x="144" y="206"/>
                    </a:lnTo>
                    <a:lnTo>
                      <a:pt x="142" y="206"/>
                    </a:lnTo>
                    <a:lnTo>
                      <a:pt x="142" y="206"/>
                    </a:lnTo>
                    <a:lnTo>
                      <a:pt x="142" y="206"/>
                    </a:lnTo>
                    <a:lnTo>
                      <a:pt x="142" y="206"/>
                    </a:lnTo>
                    <a:lnTo>
                      <a:pt x="142" y="210"/>
                    </a:lnTo>
                    <a:lnTo>
                      <a:pt x="142" y="214"/>
                    </a:lnTo>
                    <a:lnTo>
                      <a:pt x="142" y="214"/>
                    </a:lnTo>
                    <a:lnTo>
                      <a:pt x="142" y="214"/>
                    </a:lnTo>
                    <a:lnTo>
                      <a:pt x="142" y="216"/>
                    </a:lnTo>
                    <a:lnTo>
                      <a:pt x="142" y="216"/>
                    </a:lnTo>
                    <a:lnTo>
                      <a:pt x="140" y="218"/>
                    </a:lnTo>
                    <a:lnTo>
                      <a:pt x="140" y="218"/>
                    </a:lnTo>
                    <a:lnTo>
                      <a:pt x="140" y="218"/>
                    </a:lnTo>
                    <a:lnTo>
                      <a:pt x="140" y="218"/>
                    </a:lnTo>
                    <a:lnTo>
                      <a:pt x="140" y="218"/>
                    </a:lnTo>
                    <a:lnTo>
                      <a:pt x="140" y="218"/>
                    </a:lnTo>
                    <a:lnTo>
                      <a:pt x="138" y="218"/>
                    </a:lnTo>
                    <a:lnTo>
                      <a:pt x="138" y="218"/>
                    </a:lnTo>
                    <a:lnTo>
                      <a:pt x="140" y="220"/>
                    </a:lnTo>
                    <a:lnTo>
                      <a:pt x="140" y="222"/>
                    </a:lnTo>
                    <a:lnTo>
                      <a:pt x="140" y="222"/>
                    </a:lnTo>
                    <a:lnTo>
                      <a:pt x="140" y="222"/>
                    </a:lnTo>
                    <a:lnTo>
                      <a:pt x="140" y="222"/>
                    </a:lnTo>
                    <a:lnTo>
                      <a:pt x="142" y="222"/>
                    </a:lnTo>
                    <a:lnTo>
                      <a:pt x="142" y="222"/>
                    </a:lnTo>
                    <a:lnTo>
                      <a:pt x="142" y="222"/>
                    </a:lnTo>
                    <a:lnTo>
                      <a:pt x="142" y="222"/>
                    </a:lnTo>
                    <a:lnTo>
                      <a:pt x="144" y="222"/>
                    </a:lnTo>
                    <a:lnTo>
                      <a:pt x="144" y="222"/>
                    </a:lnTo>
                    <a:lnTo>
                      <a:pt x="142" y="226"/>
                    </a:lnTo>
                    <a:lnTo>
                      <a:pt x="138" y="226"/>
                    </a:lnTo>
                    <a:lnTo>
                      <a:pt x="138" y="226"/>
                    </a:lnTo>
                    <a:lnTo>
                      <a:pt x="138" y="226"/>
                    </a:lnTo>
                    <a:lnTo>
                      <a:pt x="138" y="226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42" y="230"/>
                    </a:lnTo>
                    <a:lnTo>
                      <a:pt x="142" y="230"/>
                    </a:lnTo>
                    <a:lnTo>
                      <a:pt x="142" y="228"/>
                    </a:lnTo>
                    <a:lnTo>
                      <a:pt x="142" y="228"/>
                    </a:lnTo>
                    <a:lnTo>
                      <a:pt x="144" y="228"/>
                    </a:lnTo>
                    <a:lnTo>
                      <a:pt x="144" y="228"/>
                    </a:lnTo>
                    <a:lnTo>
                      <a:pt x="144" y="228"/>
                    </a:lnTo>
                    <a:lnTo>
                      <a:pt x="144" y="228"/>
                    </a:lnTo>
                    <a:lnTo>
                      <a:pt x="148" y="228"/>
                    </a:lnTo>
                    <a:lnTo>
                      <a:pt x="148" y="228"/>
                    </a:lnTo>
                    <a:lnTo>
                      <a:pt x="148" y="226"/>
                    </a:lnTo>
                    <a:lnTo>
                      <a:pt x="150" y="224"/>
                    </a:lnTo>
                    <a:lnTo>
                      <a:pt x="150" y="224"/>
                    </a:lnTo>
                    <a:lnTo>
                      <a:pt x="150" y="224"/>
                    </a:lnTo>
                    <a:lnTo>
                      <a:pt x="150" y="224"/>
                    </a:lnTo>
                    <a:lnTo>
                      <a:pt x="150" y="222"/>
                    </a:lnTo>
                    <a:lnTo>
                      <a:pt x="150" y="222"/>
                    </a:lnTo>
                    <a:lnTo>
                      <a:pt x="156" y="222"/>
                    </a:lnTo>
                    <a:lnTo>
                      <a:pt x="156" y="222"/>
                    </a:lnTo>
                    <a:lnTo>
                      <a:pt x="156" y="218"/>
                    </a:lnTo>
                    <a:lnTo>
                      <a:pt x="156" y="218"/>
                    </a:lnTo>
                    <a:lnTo>
                      <a:pt x="158" y="218"/>
                    </a:lnTo>
                    <a:lnTo>
                      <a:pt x="158" y="218"/>
                    </a:lnTo>
                    <a:lnTo>
                      <a:pt x="158" y="220"/>
                    </a:lnTo>
                    <a:lnTo>
                      <a:pt x="158" y="220"/>
                    </a:lnTo>
                    <a:lnTo>
                      <a:pt x="158" y="220"/>
                    </a:lnTo>
                    <a:lnTo>
                      <a:pt x="158" y="220"/>
                    </a:lnTo>
                    <a:lnTo>
                      <a:pt x="160" y="216"/>
                    </a:lnTo>
                    <a:lnTo>
                      <a:pt x="160" y="214"/>
                    </a:lnTo>
                    <a:lnTo>
                      <a:pt x="160" y="214"/>
                    </a:lnTo>
                    <a:lnTo>
                      <a:pt x="162" y="214"/>
                    </a:lnTo>
                    <a:lnTo>
                      <a:pt x="162" y="214"/>
                    </a:lnTo>
                    <a:lnTo>
                      <a:pt x="162" y="216"/>
                    </a:lnTo>
                    <a:lnTo>
                      <a:pt x="162" y="216"/>
                    </a:lnTo>
                    <a:lnTo>
                      <a:pt x="162" y="216"/>
                    </a:lnTo>
                    <a:lnTo>
                      <a:pt x="162" y="216"/>
                    </a:lnTo>
                    <a:lnTo>
                      <a:pt x="164" y="216"/>
                    </a:lnTo>
                    <a:lnTo>
                      <a:pt x="164" y="216"/>
                    </a:lnTo>
                    <a:lnTo>
                      <a:pt x="170" y="216"/>
                    </a:lnTo>
                    <a:lnTo>
                      <a:pt x="170" y="216"/>
                    </a:lnTo>
                    <a:lnTo>
                      <a:pt x="170" y="214"/>
                    </a:lnTo>
                    <a:lnTo>
                      <a:pt x="170" y="214"/>
                    </a:lnTo>
                    <a:lnTo>
                      <a:pt x="172" y="214"/>
                    </a:lnTo>
                    <a:lnTo>
                      <a:pt x="172" y="214"/>
                    </a:lnTo>
                    <a:lnTo>
                      <a:pt x="172" y="212"/>
                    </a:lnTo>
                    <a:lnTo>
                      <a:pt x="172" y="210"/>
                    </a:lnTo>
                    <a:lnTo>
                      <a:pt x="172" y="210"/>
                    </a:lnTo>
                    <a:lnTo>
                      <a:pt x="172" y="208"/>
                    </a:lnTo>
                    <a:lnTo>
                      <a:pt x="172" y="208"/>
                    </a:lnTo>
                    <a:lnTo>
                      <a:pt x="170" y="208"/>
                    </a:lnTo>
                    <a:lnTo>
                      <a:pt x="170" y="208"/>
                    </a:lnTo>
                    <a:lnTo>
                      <a:pt x="170" y="206"/>
                    </a:lnTo>
                    <a:lnTo>
                      <a:pt x="170" y="206"/>
                    </a:lnTo>
                    <a:lnTo>
                      <a:pt x="168" y="206"/>
                    </a:lnTo>
                    <a:lnTo>
                      <a:pt x="168" y="206"/>
                    </a:lnTo>
                    <a:lnTo>
                      <a:pt x="168" y="206"/>
                    </a:lnTo>
                    <a:lnTo>
                      <a:pt x="168" y="206"/>
                    </a:lnTo>
                    <a:lnTo>
                      <a:pt x="168" y="206"/>
                    </a:lnTo>
                    <a:lnTo>
                      <a:pt x="168" y="206"/>
                    </a:lnTo>
                    <a:lnTo>
                      <a:pt x="168" y="202"/>
                    </a:lnTo>
                    <a:lnTo>
                      <a:pt x="168" y="202"/>
                    </a:lnTo>
                    <a:lnTo>
                      <a:pt x="170" y="202"/>
                    </a:lnTo>
                    <a:lnTo>
                      <a:pt x="174" y="202"/>
                    </a:lnTo>
                    <a:lnTo>
                      <a:pt x="174" y="202"/>
                    </a:lnTo>
                    <a:lnTo>
                      <a:pt x="174" y="202"/>
                    </a:lnTo>
                    <a:lnTo>
                      <a:pt x="174" y="202"/>
                    </a:lnTo>
                    <a:lnTo>
                      <a:pt x="176" y="204"/>
                    </a:lnTo>
                    <a:lnTo>
                      <a:pt x="176" y="204"/>
                    </a:lnTo>
                    <a:lnTo>
                      <a:pt x="176" y="202"/>
                    </a:lnTo>
                    <a:lnTo>
                      <a:pt x="176" y="202"/>
                    </a:lnTo>
                    <a:lnTo>
                      <a:pt x="180" y="202"/>
                    </a:lnTo>
                    <a:lnTo>
                      <a:pt x="182" y="200"/>
                    </a:lnTo>
                    <a:lnTo>
                      <a:pt x="182" y="200"/>
                    </a:lnTo>
                    <a:lnTo>
                      <a:pt x="184" y="200"/>
                    </a:lnTo>
                    <a:lnTo>
                      <a:pt x="184" y="200"/>
                    </a:lnTo>
                    <a:lnTo>
                      <a:pt x="182" y="204"/>
                    </a:lnTo>
                    <a:lnTo>
                      <a:pt x="182" y="204"/>
                    </a:lnTo>
                    <a:lnTo>
                      <a:pt x="186" y="204"/>
                    </a:lnTo>
                    <a:lnTo>
                      <a:pt x="186" y="204"/>
                    </a:lnTo>
                    <a:lnTo>
                      <a:pt x="186" y="204"/>
                    </a:lnTo>
                    <a:lnTo>
                      <a:pt x="186" y="204"/>
                    </a:lnTo>
                    <a:lnTo>
                      <a:pt x="184" y="204"/>
                    </a:lnTo>
                    <a:lnTo>
                      <a:pt x="184" y="204"/>
                    </a:lnTo>
                    <a:lnTo>
                      <a:pt x="184" y="206"/>
                    </a:lnTo>
                    <a:lnTo>
                      <a:pt x="184" y="206"/>
                    </a:lnTo>
                    <a:lnTo>
                      <a:pt x="182" y="206"/>
                    </a:lnTo>
                    <a:lnTo>
                      <a:pt x="182" y="206"/>
                    </a:lnTo>
                    <a:lnTo>
                      <a:pt x="182" y="206"/>
                    </a:lnTo>
                    <a:lnTo>
                      <a:pt x="182" y="206"/>
                    </a:lnTo>
                    <a:lnTo>
                      <a:pt x="188" y="206"/>
                    </a:lnTo>
                    <a:lnTo>
                      <a:pt x="188" y="206"/>
                    </a:lnTo>
                    <a:lnTo>
                      <a:pt x="188" y="206"/>
                    </a:lnTo>
                    <a:lnTo>
                      <a:pt x="188" y="206"/>
                    </a:lnTo>
                    <a:lnTo>
                      <a:pt x="190" y="206"/>
                    </a:lnTo>
                    <a:lnTo>
                      <a:pt x="190" y="206"/>
                    </a:lnTo>
                    <a:lnTo>
                      <a:pt x="190" y="208"/>
                    </a:lnTo>
                    <a:lnTo>
                      <a:pt x="190" y="208"/>
                    </a:lnTo>
                    <a:lnTo>
                      <a:pt x="190" y="208"/>
                    </a:lnTo>
                    <a:lnTo>
                      <a:pt x="190" y="208"/>
                    </a:lnTo>
                    <a:lnTo>
                      <a:pt x="188" y="210"/>
                    </a:lnTo>
                    <a:lnTo>
                      <a:pt x="188" y="210"/>
                    </a:lnTo>
                    <a:lnTo>
                      <a:pt x="190" y="212"/>
                    </a:lnTo>
                    <a:lnTo>
                      <a:pt x="190" y="212"/>
                    </a:lnTo>
                    <a:lnTo>
                      <a:pt x="194" y="212"/>
                    </a:lnTo>
                    <a:lnTo>
                      <a:pt x="196" y="210"/>
                    </a:lnTo>
                    <a:lnTo>
                      <a:pt x="196" y="210"/>
                    </a:lnTo>
                    <a:lnTo>
                      <a:pt x="196" y="210"/>
                    </a:lnTo>
                    <a:lnTo>
                      <a:pt x="196" y="210"/>
                    </a:lnTo>
                    <a:lnTo>
                      <a:pt x="196" y="212"/>
                    </a:lnTo>
                    <a:lnTo>
                      <a:pt x="196" y="212"/>
                    </a:lnTo>
                    <a:lnTo>
                      <a:pt x="198" y="214"/>
                    </a:lnTo>
                    <a:lnTo>
                      <a:pt x="198" y="214"/>
                    </a:lnTo>
                    <a:lnTo>
                      <a:pt x="198" y="214"/>
                    </a:lnTo>
                    <a:lnTo>
                      <a:pt x="202" y="214"/>
                    </a:lnTo>
                    <a:lnTo>
                      <a:pt x="202" y="214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4" y="218"/>
                    </a:lnTo>
                    <a:lnTo>
                      <a:pt x="204" y="218"/>
                    </a:lnTo>
                    <a:lnTo>
                      <a:pt x="206" y="218"/>
                    </a:lnTo>
                    <a:lnTo>
                      <a:pt x="206" y="218"/>
                    </a:lnTo>
                    <a:lnTo>
                      <a:pt x="206" y="218"/>
                    </a:lnTo>
                    <a:lnTo>
                      <a:pt x="206" y="218"/>
                    </a:lnTo>
                    <a:lnTo>
                      <a:pt x="212" y="218"/>
                    </a:lnTo>
                    <a:lnTo>
                      <a:pt x="212" y="218"/>
                    </a:lnTo>
                    <a:lnTo>
                      <a:pt x="212" y="220"/>
                    </a:lnTo>
                    <a:lnTo>
                      <a:pt x="212" y="220"/>
                    </a:lnTo>
                    <a:lnTo>
                      <a:pt x="212" y="218"/>
                    </a:lnTo>
                    <a:lnTo>
                      <a:pt x="212" y="218"/>
                    </a:lnTo>
                    <a:lnTo>
                      <a:pt x="214" y="218"/>
                    </a:lnTo>
                    <a:lnTo>
                      <a:pt x="214" y="218"/>
                    </a:lnTo>
                    <a:lnTo>
                      <a:pt x="214" y="218"/>
                    </a:lnTo>
                    <a:lnTo>
                      <a:pt x="214" y="218"/>
                    </a:lnTo>
                    <a:lnTo>
                      <a:pt x="218" y="218"/>
                    </a:lnTo>
                    <a:lnTo>
                      <a:pt x="218" y="218"/>
                    </a:lnTo>
                    <a:lnTo>
                      <a:pt x="218" y="216"/>
                    </a:lnTo>
                    <a:lnTo>
                      <a:pt x="218" y="216"/>
                    </a:lnTo>
                    <a:lnTo>
                      <a:pt x="218" y="218"/>
                    </a:lnTo>
                    <a:lnTo>
                      <a:pt x="218" y="218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8"/>
                    </a:lnTo>
                    <a:lnTo>
                      <a:pt x="222" y="218"/>
                    </a:lnTo>
                    <a:lnTo>
                      <a:pt x="222" y="218"/>
                    </a:lnTo>
                    <a:lnTo>
                      <a:pt x="222" y="218"/>
                    </a:lnTo>
                    <a:lnTo>
                      <a:pt x="224" y="218"/>
                    </a:lnTo>
                    <a:lnTo>
                      <a:pt x="224" y="218"/>
                    </a:lnTo>
                    <a:lnTo>
                      <a:pt x="224" y="220"/>
                    </a:lnTo>
                    <a:lnTo>
                      <a:pt x="224" y="220"/>
                    </a:lnTo>
                    <a:lnTo>
                      <a:pt x="226" y="218"/>
                    </a:lnTo>
                    <a:lnTo>
                      <a:pt x="226" y="218"/>
                    </a:lnTo>
                    <a:lnTo>
                      <a:pt x="228" y="220"/>
                    </a:lnTo>
                    <a:lnTo>
                      <a:pt x="228" y="220"/>
                    </a:lnTo>
                    <a:lnTo>
                      <a:pt x="230" y="220"/>
                    </a:lnTo>
                    <a:lnTo>
                      <a:pt x="230" y="220"/>
                    </a:lnTo>
                    <a:lnTo>
                      <a:pt x="230" y="222"/>
                    </a:lnTo>
                    <a:lnTo>
                      <a:pt x="230" y="222"/>
                    </a:lnTo>
                    <a:lnTo>
                      <a:pt x="232" y="222"/>
                    </a:lnTo>
                    <a:lnTo>
                      <a:pt x="232" y="222"/>
                    </a:lnTo>
                    <a:lnTo>
                      <a:pt x="232" y="222"/>
                    </a:lnTo>
                    <a:lnTo>
                      <a:pt x="232" y="222"/>
                    </a:lnTo>
                    <a:lnTo>
                      <a:pt x="234" y="222"/>
                    </a:lnTo>
                    <a:lnTo>
                      <a:pt x="234" y="222"/>
                    </a:lnTo>
                    <a:lnTo>
                      <a:pt x="240" y="222"/>
                    </a:lnTo>
                    <a:lnTo>
                      <a:pt x="244" y="220"/>
                    </a:lnTo>
                    <a:lnTo>
                      <a:pt x="244" y="220"/>
                    </a:lnTo>
                    <a:lnTo>
                      <a:pt x="244" y="220"/>
                    </a:lnTo>
                    <a:lnTo>
                      <a:pt x="244" y="220"/>
                    </a:lnTo>
                    <a:lnTo>
                      <a:pt x="244" y="222"/>
                    </a:lnTo>
                    <a:lnTo>
                      <a:pt x="244" y="222"/>
                    </a:lnTo>
                    <a:lnTo>
                      <a:pt x="244" y="222"/>
                    </a:lnTo>
                    <a:lnTo>
                      <a:pt x="244" y="222"/>
                    </a:lnTo>
                    <a:lnTo>
                      <a:pt x="244" y="224"/>
                    </a:lnTo>
                    <a:lnTo>
                      <a:pt x="242" y="226"/>
                    </a:lnTo>
                    <a:lnTo>
                      <a:pt x="242" y="226"/>
                    </a:lnTo>
                    <a:lnTo>
                      <a:pt x="244" y="228"/>
                    </a:lnTo>
                    <a:lnTo>
                      <a:pt x="246" y="228"/>
                    </a:lnTo>
                    <a:lnTo>
                      <a:pt x="248" y="228"/>
                    </a:lnTo>
                    <a:lnTo>
                      <a:pt x="248" y="228"/>
                    </a:lnTo>
                    <a:lnTo>
                      <a:pt x="248" y="230"/>
                    </a:lnTo>
                    <a:lnTo>
                      <a:pt x="248" y="230"/>
                    </a:lnTo>
                    <a:lnTo>
                      <a:pt x="250" y="230"/>
                    </a:lnTo>
                    <a:lnTo>
                      <a:pt x="252" y="230"/>
                    </a:lnTo>
                    <a:lnTo>
                      <a:pt x="252" y="230"/>
                    </a:lnTo>
                    <a:lnTo>
                      <a:pt x="252" y="228"/>
                    </a:lnTo>
                    <a:lnTo>
                      <a:pt x="252" y="228"/>
                    </a:lnTo>
                    <a:lnTo>
                      <a:pt x="256" y="228"/>
                    </a:lnTo>
                    <a:lnTo>
                      <a:pt x="256" y="228"/>
                    </a:lnTo>
                    <a:lnTo>
                      <a:pt x="256" y="230"/>
                    </a:lnTo>
                    <a:lnTo>
                      <a:pt x="254" y="232"/>
                    </a:lnTo>
                    <a:lnTo>
                      <a:pt x="254" y="232"/>
                    </a:lnTo>
                    <a:lnTo>
                      <a:pt x="258" y="236"/>
                    </a:lnTo>
                    <a:lnTo>
                      <a:pt x="258" y="236"/>
                    </a:lnTo>
                    <a:lnTo>
                      <a:pt x="258" y="236"/>
                    </a:lnTo>
                    <a:lnTo>
                      <a:pt x="258" y="236"/>
                    </a:lnTo>
                    <a:lnTo>
                      <a:pt x="258" y="238"/>
                    </a:lnTo>
                    <a:lnTo>
                      <a:pt x="258" y="238"/>
                    </a:lnTo>
                    <a:lnTo>
                      <a:pt x="260" y="240"/>
                    </a:lnTo>
                    <a:lnTo>
                      <a:pt x="260" y="240"/>
                    </a:lnTo>
                    <a:lnTo>
                      <a:pt x="262" y="242"/>
                    </a:lnTo>
                    <a:lnTo>
                      <a:pt x="262" y="242"/>
                    </a:lnTo>
                    <a:lnTo>
                      <a:pt x="266" y="242"/>
                    </a:lnTo>
                    <a:lnTo>
                      <a:pt x="266" y="242"/>
                    </a:lnTo>
                    <a:lnTo>
                      <a:pt x="266" y="244"/>
                    </a:lnTo>
                    <a:lnTo>
                      <a:pt x="266" y="244"/>
                    </a:lnTo>
                    <a:lnTo>
                      <a:pt x="268" y="244"/>
                    </a:lnTo>
                    <a:lnTo>
                      <a:pt x="268" y="244"/>
                    </a:lnTo>
                    <a:lnTo>
                      <a:pt x="268" y="246"/>
                    </a:lnTo>
                    <a:lnTo>
                      <a:pt x="268" y="246"/>
                    </a:lnTo>
                    <a:lnTo>
                      <a:pt x="270" y="246"/>
                    </a:lnTo>
                    <a:lnTo>
                      <a:pt x="270" y="248"/>
                    </a:lnTo>
                    <a:lnTo>
                      <a:pt x="270" y="248"/>
                    </a:lnTo>
                    <a:lnTo>
                      <a:pt x="272" y="250"/>
                    </a:lnTo>
                    <a:lnTo>
                      <a:pt x="272" y="250"/>
                    </a:lnTo>
                    <a:lnTo>
                      <a:pt x="270" y="250"/>
                    </a:lnTo>
                    <a:lnTo>
                      <a:pt x="270" y="250"/>
                    </a:lnTo>
                    <a:lnTo>
                      <a:pt x="272" y="252"/>
                    </a:lnTo>
                    <a:lnTo>
                      <a:pt x="274" y="254"/>
                    </a:lnTo>
                    <a:lnTo>
                      <a:pt x="274" y="254"/>
                    </a:lnTo>
                    <a:lnTo>
                      <a:pt x="276" y="254"/>
                    </a:lnTo>
                    <a:lnTo>
                      <a:pt x="276" y="254"/>
                    </a:lnTo>
                    <a:lnTo>
                      <a:pt x="276" y="256"/>
                    </a:lnTo>
                    <a:lnTo>
                      <a:pt x="276" y="256"/>
                    </a:lnTo>
                    <a:lnTo>
                      <a:pt x="278" y="256"/>
                    </a:lnTo>
                    <a:lnTo>
                      <a:pt x="278" y="256"/>
                    </a:lnTo>
                    <a:lnTo>
                      <a:pt x="278" y="254"/>
                    </a:lnTo>
                    <a:lnTo>
                      <a:pt x="278" y="254"/>
                    </a:lnTo>
                    <a:lnTo>
                      <a:pt x="280" y="254"/>
                    </a:lnTo>
                    <a:lnTo>
                      <a:pt x="280" y="254"/>
                    </a:lnTo>
                    <a:lnTo>
                      <a:pt x="280" y="256"/>
                    </a:lnTo>
                    <a:lnTo>
                      <a:pt x="280" y="256"/>
                    </a:lnTo>
                    <a:lnTo>
                      <a:pt x="286" y="256"/>
                    </a:lnTo>
                    <a:lnTo>
                      <a:pt x="286" y="256"/>
                    </a:lnTo>
                    <a:lnTo>
                      <a:pt x="286" y="254"/>
                    </a:lnTo>
                    <a:lnTo>
                      <a:pt x="286" y="254"/>
                    </a:lnTo>
                    <a:lnTo>
                      <a:pt x="286" y="254"/>
                    </a:lnTo>
                    <a:lnTo>
                      <a:pt x="286" y="254"/>
                    </a:lnTo>
                    <a:lnTo>
                      <a:pt x="284" y="252"/>
                    </a:lnTo>
                    <a:lnTo>
                      <a:pt x="282" y="252"/>
                    </a:lnTo>
                    <a:lnTo>
                      <a:pt x="282" y="252"/>
                    </a:lnTo>
                    <a:lnTo>
                      <a:pt x="284" y="250"/>
                    </a:lnTo>
                    <a:lnTo>
                      <a:pt x="284" y="250"/>
                    </a:lnTo>
                    <a:lnTo>
                      <a:pt x="280" y="248"/>
                    </a:lnTo>
                    <a:lnTo>
                      <a:pt x="280" y="248"/>
                    </a:lnTo>
                    <a:lnTo>
                      <a:pt x="272" y="246"/>
                    </a:lnTo>
                    <a:lnTo>
                      <a:pt x="272" y="246"/>
                    </a:lnTo>
                    <a:lnTo>
                      <a:pt x="270" y="244"/>
                    </a:lnTo>
                    <a:lnTo>
                      <a:pt x="270" y="244"/>
                    </a:lnTo>
                    <a:lnTo>
                      <a:pt x="272" y="246"/>
                    </a:lnTo>
                    <a:lnTo>
                      <a:pt x="272" y="246"/>
                    </a:lnTo>
                    <a:lnTo>
                      <a:pt x="276" y="244"/>
                    </a:lnTo>
                    <a:lnTo>
                      <a:pt x="276" y="244"/>
                    </a:lnTo>
                    <a:lnTo>
                      <a:pt x="276" y="244"/>
                    </a:lnTo>
                    <a:lnTo>
                      <a:pt x="276" y="244"/>
                    </a:lnTo>
                    <a:lnTo>
                      <a:pt x="278" y="242"/>
                    </a:lnTo>
                    <a:lnTo>
                      <a:pt x="280" y="242"/>
                    </a:lnTo>
                    <a:lnTo>
                      <a:pt x="280" y="242"/>
                    </a:lnTo>
                    <a:lnTo>
                      <a:pt x="280" y="242"/>
                    </a:lnTo>
                    <a:lnTo>
                      <a:pt x="280" y="242"/>
                    </a:lnTo>
                    <a:lnTo>
                      <a:pt x="280" y="244"/>
                    </a:lnTo>
                    <a:lnTo>
                      <a:pt x="280" y="244"/>
                    </a:lnTo>
                    <a:lnTo>
                      <a:pt x="282" y="244"/>
                    </a:lnTo>
                    <a:lnTo>
                      <a:pt x="282" y="244"/>
                    </a:lnTo>
                    <a:lnTo>
                      <a:pt x="282" y="240"/>
                    </a:lnTo>
                    <a:lnTo>
                      <a:pt x="282" y="238"/>
                    </a:lnTo>
                    <a:lnTo>
                      <a:pt x="282" y="238"/>
                    </a:lnTo>
                    <a:lnTo>
                      <a:pt x="282" y="236"/>
                    </a:lnTo>
                    <a:lnTo>
                      <a:pt x="282" y="236"/>
                    </a:lnTo>
                    <a:lnTo>
                      <a:pt x="282" y="236"/>
                    </a:lnTo>
                    <a:lnTo>
                      <a:pt x="282" y="236"/>
                    </a:lnTo>
                    <a:lnTo>
                      <a:pt x="284" y="242"/>
                    </a:lnTo>
                    <a:lnTo>
                      <a:pt x="284" y="242"/>
                    </a:lnTo>
                    <a:lnTo>
                      <a:pt x="288" y="244"/>
                    </a:lnTo>
                    <a:lnTo>
                      <a:pt x="290" y="244"/>
                    </a:lnTo>
                    <a:lnTo>
                      <a:pt x="290" y="244"/>
                    </a:lnTo>
                    <a:lnTo>
                      <a:pt x="290" y="244"/>
                    </a:lnTo>
                    <a:lnTo>
                      <a:pt x="290" y="244"/>
                    </a:lnTo>
                    <a:lnTo>
                      <a:pt x="292" y="244"/>
                    </a:lnTo>
                    <a:lnTo>
                      <a:pt x="292" y="244"/>
                    </a:lnTo>
                    <a:lnTo>
                      <a:pt x="292" y="246"/>
                    </a:lnTo>
                    <a:lnTo>
                      <a:pt x="292" y="246"/>
                    </a:lnTo>
                    <a:lnTo>
                      <a:pt x="292" y="246"/>
                    </a:lnTo>
                    <a:lnTo>
                      <a:pt x="292" y="246"/>
                    </a:lnTo>
                    <a:lnTo>
                      <a:pt x="292" y="248"/>
                    </a:lnTo>
                    <a:lnTo>
                      <a:pt x="292" y="248"/>
                    </a:lnTo>
                    <a:lnTo>
                      <a:pt x="294" y="246"/>
                    </a:lnTo>
                    <a:lnTo>
                      <a:pt x="294" y="246"/>
                    </a:lnTo>
                    <a:lnTo>
                      <a:pt x="294" y="250"/>
                    </a:lnTo>
                    <a:lnTo>
                      <a:pt x="294" y="250"/>
                    </a:lnTo>
                    <a:lnTo>
                      <a:pt x="296" y="250"/>
                    </a:lnTo>
                    <a:lnTo>
                      <a:pt x="296" y="250"/>
                    </a:lnTo>
                    <a:lnTo>
                      <a:pt x="296" y="254"/>
                    </a:lnTo>
                    <a:lnTo>
                      <a:pt x="296" y="254"/>
                    </a:lnTo>
                    <a:lnTo>
                      <a:pt x="298" y="254"/>
                    </a:lnTo>
                    <a:lnTo>
                      <a:pt x="298" y="254"/>
                    </a:lnTo>
                    <a:lnTo>
                      <a:pt x="296" y="254"/>
                    </a:lnTo>
                    <a:lnTo>
                      <a:pt x="296" y="256"/>
                    </a:lnTo>
                    <a:lnTo>
                      <a:pt x="296" y="256"/>
                    </a:lnTo>
                    <a:lnTo>
                      <a:pt x="298" y="256"/>
                    </a:lnTo>
                    <a:lnTo>
                      <a:pt x="298" y="256"/>
                    </a:lnTo>
                    <a:lnTo>
                      <a:pt x="298" y="260"/>
                    </a:lnTo>
                    <a:lnTo>
                      <a:pt x="298" y="260"/>
                    </a:lnTo>
                    <a:lnTo>
                      <a:pt x="300" y="262"/>
                    </a:lnTo>
                    <a:lnTo>
                      <a:pt x="300" y="262"/>
                    </a:lnTo>
                    <a:lnTo>
                      <a:pt x="302" y="262"/>
                    </a:lnTo>
                    <a:lnTo>
                      <a:pt x="302" y="262"/>
                    </a:lnTo>
                    <a:lnTo>
                      <a:pt x="302" y="264"/>
                    </a:lnTo>
                    <a:lnTo>
                      <a:pt x="302" y="264"/>
                    </a:lnTo>
                    <a:lnTo>
                      <a:pt x="302" y="264"/>
                    </a:lnTo>
                    <a:lnTo>
                      <a:pt x="302" y="264"/>
                    </a:lnTo>
                    <a:lnTo>
                      <a:pt x="302" y="266"/>
                    </a:lnTo>
                    <a:lnTo>
                      <a:pt x="304" y="266"/>
                    </a:lnTo>
                    <a:lnTo>
                      <a:pt x="304" y="266"/>
                    </a:lnTo>
                    <a:lnTo>
                      <a:pt x="304" y="266"/>
                    </a:lnTo>
                    <a:lnTo>
                      <a:pt x="304" y="266"/>
                    </a:lnTo>
                    <a:lnTo>
                      <a:pt x="306" y="268"/>
                    </a:lnTo>
                    <a:lnTo>
                      <a:pt x="306" y="268"/>
                    </a:lnTo>
                    <a:lnTo>
                      <a:pt x="310" y="272"/>
                    </a:lnTo>
                    <a:lnTo>
                      <a:pt x="310" y="272"/>
                    </a:lnTo>
                    <a:lnTo>
                      <a:pt x="310" y="278"/>
                    </a:lnTo>
                    <a:lnTo>
                      <a:pt x="310" y="278"/>
                    </a:lnTo>
                    <a:lnTo>
                      <a:pt x="310" y="278"/>
                    </a:lnTo>
                    <a:lnTo>
                      <a:pt x="310" y="278"/>
                    </a:lnTo>
                    <a:lnTo>
                      <a:pt x="310" y="282"/>
                    </a:lnTo>
                    <a:lnTo>
                      <a:pt x="310" y="282"/>
                    </a:lnTo>
                    <a:lnTo>
                      <a:pt x="312" y="280"/>
                    </a:lnTo>
                    <a:lnTo>
                      <a:pt x="312" y="280"/>
                    </a:lnTo>
                    <a:lnTo>
                      <a:pt x="312" y="278"/>
                    </a:lnTo>
                    <a:lnTo>
                      <a:pt x="312" y="278"/>
                    </a:lnTo>
                    <a:lnTo>
                      <a:pt x="314" y="276"/>
                    </a:lnTo>
                    <a:lnTo>
                      <a:pt x="314" y="276"/>
                    </a:lnTo>
                    <a:lnTo>
                      <a:pt x="316" y="278"/>
                    </a:lnTo>
                    <a:lnTo>
                      <a:pt x="316" y="278"/>
                    </a:lnTo>
                    <a:lnTo>
                      <a:pt x="316" y="278"/>
                    </a:lnTo>
                    <a:lnTo>
                      <a:pt x="316" y="278"/>
                    </a:lnTo>
                    <a:lnTo>
                      <a:pt x="314" y="278"/>
                    </a:lnTo>
                    <a:lnTo>
                      <a:pt x="314" y="278"/>
                    </a:lnTo>
                    <a:lnTo>
                      <a:pt x="314" y="280"/>
                    </a:lnTo>
                    <a:lnTo>
                      <a:pt x="314" y="280"/>
                    </a:lnTo>
                    <a:lnTo>
                      <a:pt x="314" y="280"/>
                    </a:lnTo>
                    <a:lnTo>
                      <a:pt x="314" y="280"/>
                    </a:lnTo>
                    <a:lnTo>
                      <a:pt x="314" y="286"/>
                    </a:lnTo>
                    <a:lnTo>
                      <a:pt x="314" y="286"/>
                    </a:lnTo>
                    <a:lnTo>
                      <a:pt x="318" y="286"/>
                    </a:lnTo>
                    <a:lnTo>
                      <a:pt x="318" y="286"/>
                    </a:lnTo>
                    <a:lnTo>
                      <a:pt x="318" y="286"/>
                    </a:lnTo>
                    <a:lnTo>
                      <a:pt x="318" y="286"/>
                    </a:lnTo>
                    <a:lnTo>
                      <a:pt x="318" y="286"/>
                    </a:lnTo>
                    <a:lnTo>
                      <a:pt x="318" y="286"/>
                    </a:lnTo>
                    <a:lnTo>
                      <a:pt x="318" y="286"/>
                    </a:lnTo>
                    <a:lnTo>
                      <a:pt x="318" y="282"/>
                    </a:lnTo>
                    <a:lnTo>
                      <a:pt x="318" y="282"/>
                    </a:lnTo>
                    <a:lnTo>
                      <a:pt x="318" y="282"/>
                    </a:lnTo>
                    <a:lnTo>
                      <a:pt x="318" y="282"/>
                    </a:lnTo>
                    <a:lnTo>
                      <a:pt x="318" y="280"/>
                    </a:lnTo>
                    <a:lnTo>
                      <a:pt x="318" y="280"/>
                    </a:lnTo>
                    <a:lnTo>
                      <a:pt x="320" y="282"/>
                    </a:lnTo>
                    <a:lnTo>
                      <a:pt x="320" y="286"/>
                    </a:lnTo>
                    <a:lnTo>
                      <a:pt x="320" y="286"/>
                    </a:lnTo>
                    <a:lnTo>
                      <a:pt x="320" y="286"/>
                    </a:lnTo>
                    <a:lnTo>
                      <a:pt x="320" y="286"/>
                    </a:lnTo>
                    <a:lnTo>
                      <a:pt x="320" y="288"/>
                    </a:lnTo>
                    <a:lnTo>
                      <a:pt x="320" y="288"/>
                    </a:lnTo>
                    <a:lnTo>
                      <a:pt x="316" y="288"/>
                    </a:lnTo>
                    <a:lnTo>
                      <a:pt x="316" y="288"/>
                    </a:lnTo>
                    <a:lnTo>
                      <a:pt x="318" y="290"/>
                    </a:lnTo>
                    <a:lnTo>
                      <a:pt x="318" y="290"/>
                    </a:lnTo>
                    <a:lnTo>
                      <a:pt x="320" y="292"/>
                    </a:lnTo>
                    <a:lnTo>
                      <a:pt x="320" y="292"/>
                    </a:lnTo>
                    <a:lnTo>
                      <a:pt x="318" y="292"/>
                    </a:lnTo>
                    <a:lnTo>
                      <a:pt x="318" y="292"/>
                    </a:lnTo>
                    <a:lnTo>
                      <a:pt x="320" y="294"/>
                    </a:lnTo>
                    <a:lnTo>
                      <a:pt x="320" y="294"/>
                    </a:lnTo>
                    <a:lnTo>
                      <a:pt x="320" y="294"/>
                    </a:lnTo>
                    <a:lnTo>
                      <a:pt x="320" y="294"/>
                    </a:lnTo>
                    <a:lnTo>
                      <a:pt x="322" y="296"/>
                    </a:lnTo>
                    <a:lnTo>
                      <a:pt x="322" y="296"/>
                    </a:lnTo>
                    <a:lnTo>
                      <a:pt x="324" y="292"/>
                    </a:lnTo>
                    <a:lnTo>
                      <a:pt x="324" y="292"/>
                    </a:lnTo>
                    <a:lnTo>
                      <a:pt x="326" y="292"/>
                    </a:lnTo>
                    <a:lnTo>
                      <a:pt x="326" y="290"/>
                    </a:lnTo>
                    <a:lnTo>
                      <a:pt x="326" y="290"/>
                    </a:lnTo>
                    <a:lnTo>
                      <a:pt x="328" y="290"/>
                    </a:lnTo>
                    <a:lnTo>
                      <a:pt x="328" y="290"/>
                    </a:lnTo>
                    <a:lnTo>
                      <a:pt x="330" y="292"/>
                    </a:lnTo>
                    <a:lnTo>
                      <a:pt x="330" y="292"/>
                    </a:lnTo>
                    <a:lnTo>
                      <a:pt x="326" y="292"/>
                    </a:lnTo>
                    <a:lnTo>
                      <a:pt x="326" y="292"/>
                    </a:lnTo>
                    <a:lnTo>
                      <a:pt x="326" y="294"/>
                    </a:lnTo>
                    <a:lnTo>
                      <a:pt x="326" y="294"/>
                    </a:lnTo>
                    <a:lnTo>
                      <a:pt x="324" y="296"/>
                    </a:lnTo>
                    <a:lnTo>
                      <a:pt x="324" y="296"/>
                    </a:lnTo>
                    <a:lnTo>
                      <a:pt x="324" y="298"/>
                    </a:lnTo>
                    <a:lnTo>
                      <a:pt x="324" y="298"/>
                    </a:lnTo>
                    <a:lnTo>
                      <a:pt x="322" y="298"/>
                    </a:lnTo>
                    <a:lnTo>
                      <a:pt x="322" y="298"/>
                    </a:lnTo>
                    <a:lnTo>
                      <a:pt x="322" y="302"/>
                    </a:lnTo>
                    <a:lnTo>
                      <a:pt x="322" y="302"/>
                    </a:lnTo>
                    <a:lnTo>
                      <a:pt x="322" y="302"/>
                    </a:lnTo>
                    <a:lnTo>
                      <a:pt x="324" y="302"/>
                    </a:lnTo>
                    <a:lnTo>
                      <a:pt x="324" y="302"/>
                    </a:lnTo>
                    <a:lnTo>
                      <a:pt x="324" y="302"/>
                    </a:lnTo>
                    <a:lnTo>
                      <a:pt x="324" y="302"/>
                    </a:lnTo>
                    <a:lnTo>
                      <a:pt x="324" y="302"/>
                    </a:lnTo>
                    <a:lnTo>
                      <a:pt x="324" y="302"/>
                    </a:lnTo>
                    <a:lnTo>
                      <a:pt x="324" y="306"/>
                    </a:lnTo>
                    <a:lnTo>
                      <a:pt x="324" y="306"/>
                    </a:lnTo>
                    <a:lnTo>
                      <a:pt x="326" y="306"/>
                    </a:lnTo>
                    <a:lnTo>
                      <a:pt x="326" y="306"/>
                    </a:lnTo>
                    <a:lnTo>
                      <a:pt x="326" y="308"/>
                    </a:lnTo>
                    <a:lnTo>
                      <a:pt x="326" y="308"/>
                    </a:lnTo>
                    <a:lnTo>
                      <a:pt x="324" y="308"/>
                    </a:lnTo>
                    <a:lnTo>
                      <a:pt x="324" y="308"/>
                    </a:lnTo>
                    <a:lnTo>
                      <a:pt x="326" y="314"/>
                    </a:lnTo>
                    <a:lnTo>
                      <a:pt x="326" y="314"/>
                    </a:lnTo>
                    <a:lnTo>
                      <a:pt x="330" y="316"/>
                    </a:lnTo>
                    <a:lnTo>
                      <a:pt x="330" y="316"/>
                    </a:lnTo>
                    <a:lnTo>
                      <a:pt x="330" y="316"/>
                    </a:lnTo>
                    <a:lnTo>
                      <a:pt x="330" y="316"/>
                    </a:lnTo>
                    <a:lnTo>
                      <a:pt x="332" y="316"/>
                    </a:lnTo>
                    <a:lnTo>
                      <a:pt x="332" y="316"/>
                    </a:lnTo>
                    <a:lnTo>
                      <a:pt x="330" y="314"/>
                    </a:lnTo>
                    <a:lnTo>
                      <a:pt x="330" y="314"/>
                    </a:lnTo>
                    <a:lnTo>
                      <a:pt x="330" y="312"/>
                    </a:lnTo>
                    <a:lnTo>
                      <a:pt x="330" y="312"/>
                    </a:lnTo>
                    <a:lnTo>
                      <a:pt x="332" y="314"/>
                    </a:lnTo>
                    <a:lnTo>
                      <a:pt x="332" y="314"/>
                    </a:lnTo>
                    <a:lnTo>
                      <a:pt x="332" y="312"/>
                    </a:lnTo>
                    <a:lnTo>
                      <a:pt x="332" y="312"/>
                    </a:lnTo>
                    <a:lnTo>
                      <a:pt x="334" y="312"/>
                    </a:lnTo>
                    <a:lnTo>
                      <a:pt x="334" y="312"/>
                    </a:lnTo>
                    <a:lnTo>
                      <a:pt x="334" y="312"/>
                    </a:lnTo>
                    <a:lnTo>
                      <a:pt x="334" y="312"/>
                    </a:lnTo>
                    <a:lnTo>
                      <a:pt x="336" y="312"/>
                    </a:lnTo>
                    <a:lnTo>
                      <a:pt x="336" y="312"/>
                    </a:lnTo>
                    <a:lnTo>
                      <a:pt x="336" y="314"/>
                    </a:lnTo>
                    <a:lnTo>
                      <a:pt x="336" y="314"/>
                    </a:lnTo>
                    <a:lnTo>
                      <a:pt x="334" y="314"/>
                    </a:lnTo>
                    <a:lnTo>
                      <a:pt x="334" y="314"/>
                    </a:lnTo>
                    <a:lnTo>
                      <a:pt x="334" y="318"/>
                    </a:lnTo>
                    <a:lnTo>
                      <a:pt x="336" y="318"/>
                    </a:lnTo>
                    <a:lnTo>
                      <a:pt x="336" y="318"/>
                    </a:lnTo>
                    <a:lnTo>
                      <a:pt x="336" y="320"/>
                    </a:lnTo>
                    <a:lnTo>
                      <a:pt x="336" y="320"/>
                    </a:lnTo>
                    <a:lnTo>
                      <a:pt x="334" y="318"/>
                    </a:lnTo>
                    <a:lnTo>
                      <a:pt x="334" y="318"/>
                    </a:lnTo>
                    <a:lnTo>
                      <a:pt x="332" y="318"/>
                    </a:lnTo>
                    <a:lnTo>
                      <a:pt x="332" y="318"/>
                    </a:lnTo>
                    <a:lnTo>
                      <a:pt x="334" y="322"/>
                    </a:lnTo>
                    <a:lnTo>
                      <a:pt x="336" y="324"/>
                    </a:lnTo>
                    <a:lnTo>
                      <a:pt x="336" y="324"/>
                    </a:lnTo>
                    <a:lnTo>
                      <a:pt x="338" y="324"/>
                    </a:lnTo>
                    <a:lnTo>
                      <a:pt x="338" y="324"/>
                    </a:lnTo>
                    <a:lnTo>
                      <a:pt x="338" y="324"/>
                    </a:lnTo>
                    <a:lnTo>
                      <a:pt x="338" y="324"/>
                    </a:lnTo>
                    <a:lnTo>
                      <a:pt x="338" y="324"/>
                    </a:lnTo>
                    <a:lnTo>
                      <a:pt x="338" y="324"/>
                    </a:lnTo>
                    <a:lnTo>
                      <a:pt x="338" y="322"/>
                    </a:lnTo>
                    <a:lnTo>
                      <a:pt x="338" y="322"/>
                    </a:lnTo>
                    <a:lnTo>
                      <a:pt x="340" y="322"/>
                    </a:lnTo>
                    <a:lnTo>
                      <a:pt x="340" y="322"/>
                    </a:lnTo>
                    <a:lnTo>
                      <a:pt x="338" y="324"/>
                    </a:lnTo>
                    <a:lnTo>
                      <a:pt x="338" y="324"/>
                    </a:lnTo>
                    <a:lnTo>
                      <a:pt x="340" y="326"/>
                    </a:lnTo>
                    <a:lnTo>
                      <a:pt x="340" y="326"/>
                    </a:lnTo>
                    <a:lnTo>
                      <a:pt x="340" y="328"/>
                    </a:lnTo>
                    <a:lnTo>
                      <a:pt x="340" y="328"/>
                    </a:lnTo>
                    <a:lnTo>
                      <a:pt x="342" y="328"/>
                    </a:lnTo>
                    <a:lnTo>
                      <a:pt x="344" y="330"/>
                    </a:lnTo>
                    <a:lnTo>
                      <a:pt x="344" y="330"/>
                    </a:lnTo>
                    <a:lnTo>
                      <a:pt x="344" y="330"/>
                    </a:lnTo>
                    <a:lnTo>
                      <a:pt x="344" y="330"/>
                    </a:lnTo>
                    <a:lnTo>
                      <a:pt x="344" y="332"/>
                    </a:lnTo>
                    <a:lnTo>
                      <a:pt x="344" y="332"/>
                    </a:lnTo>
                    <a:lnTo>
                      <a:pt x="344" y="332"/>
                    </a:lnTo>
                    <a:lnTo>
                      <a:pt x="344" y="332"/>
                    </a:lnTo>
                    <a:lnTo>
                      <a:pt x="346" y="332"/>
                    </a:lnTo>
                    <a:lnTo>
                      <a:pt x="346" y="332"/>
                    </a:lnTo>
                    <a:lnTo>
                      <a:pt x="346" y="334"/>
                    </a:lnTo>
                    <a:lnTo>
                      <a:pt x="346" y="334"/>
                    </a:lnTo>
                    <a:lnTo>
                      <a:pt x="344" y="334"/>
                    </a:lnTo>
                    <a:lnTo>
                      <a:pt x="344" y="334"/>
                    </a:lnTo>
                    <a:lnTo>
                      <a:pt x="344" y="336"/>
                    </a:lnTo>
                    <a:lnTo>
                      <a:pt x="344" y="336"/>
                    </a:lnTo>
                    <a:lnTo>
                      <a:pt x="348" y="338"/>
                    </a:lnTo>
                    <a:lnTo>
                      <a:pt x="348" y="338"/>
                    </a:lnTo>
                    <a:lnTo>
                      <a:pt x="348" y="338"/>
                    </a:lnTo>
                    <a:lnTo>
                      <a:pt x="348" y="338"/>
                    </a:lnTo>
                    <a:lnTo>
                      <a:pt x="344" y="338"/>
                    </a:lnTo>
                    <a:lnTo>
                      <a:pt x="344" y="338"/>
                    </a:lnTo>
                    <a:lnTo>
                      <a:pt x="346" y="340"/>
                    </a:lnTo>
                    <a:lnTo>
                      <a:pt x="346" y="340"/>
                    </a:lnTo>
                    <a:lnTo>
                      <a:pt x="344" y="340"/>
                    </a:lnTo>
                    <a:lnTo>
                      <a:pt x="344" y="340"/>
                    </a:lnTo>
                    <a:lnTo>
                      <a:pt x="342" y="344"/>
                    </a:lnTo>
                    <a:lnTo>
                      <a:pt x="344" y="346"/>
                    </a:lnTo>
                    <a:lnTo>
                      <a:pt x="344" y="346"/>
                    </a:lnTo>
                    <a:lnTo>
                      <a:pt x="344" y="346"/>
                    </a:lnTo>
                    <a:lnTo>
                      <a:pt x="344" y="346"/>
                    </a:lnTo>
                    <a:lnTo>
                      <a:pt x="344" y="346"/>
                    </a:lnTo>
                    <a:lnTo>
                      <a:pt x="346" y="346"/>
                    </a:lnTo>
                    <a:lnTo>
                      <a:pt x="346" y="346"/>
                    </a:lnTo>
                    <a:lnTo>
                      <a:pt x="348" y="346"/>
                    </a:lnTo>
                    <a:lnTo>
                      <a:pt x="348" y="346"/>
                    </a:lnTo>
                    <a:lnTo>
                      <a:pt x="348" y="346"/>
                    </a:lnTo>
                    <a:lnTo>
                      <a:pt x="348" y="346"/>
                    </a:lnTo>
                    <a:lnTo>
                      <a:pt x="352" y="344"/>
                    </a:lnTo>
                    <a:lnTo>
                      <a:pt x="352" y="344"/>
                    </a:lnTo>
                    <a:lnTo>
                      <a:pt x="352" y="346"/>
                    </a:lnTo>
                    <a:lnTo>
                      <a:pt x="352" y="346"/>
                    </a:lnTo>
                    <a:lnTo>
                      <a:pt x="356" y="346"/>
                    </a:lnTo>
                    <a:lnTo>
                      <a:pt x="356" y="346"/>
                    </a:lnTo>
                    <a:lnTo>
                      <a:pt x="354" y="348"/>
                    </a:lnTo>
                    <a:lnTo>
                      <a:pt x="354" y="348"/>
                    </a:lnTo>
                    <a:lnTo>
                      <a:pt x="354" y="350"/>
                    </a:lnTo>
                    <a:lnTo>
                      <a:pt x="354" y="350"/>
                    </a:lnTo>
                    <a:lnTo>
                      <a:pt x="354" y="350"/>
                    </a:lnTo>
                    <a:lnTo>
                      <a:pt x="354" y="350"/>
                    </a:lnTo>
                    <a:lnTo>
                      <a:pt x="356" y="350"/>
                    </a:lnTo>
                    <a:lnTo>
                      <a:pt x="356" y="350"/>
                    </a:lnTo>
                    <a:lnTo>
                      <a:pt x="356" y="350"/>
                    </a:lnTo>
                    <a:lnTo>
                      <a:pt x="356" y="350"/>
                    </a:lnTo>
                    <a:lnTo>
                      <a:pt x="360" y="350"/>
                    </a:lnTo>
                    <a:lnTo>
                      <a:pt x="360" y="350"/>
                    </a:lnTo>
                    <a:lnTo>
                      <a:pt x="360" y="348"/>
                    </a:lnTo>
                    <a:lnTo>
                      <a:pt x="360" y="348"/>
                    </a:lnTo>
                    <a:lnTo>
                      <a:pt x="362" y="348"/>
                    </a:lnTo>
                    <a:lnTo>
                      <a:pt x="364" y="348"/>
                    </a:lnTo>
                    <a:lnTo>
                      <a:pt x="364" y="348"/>
                    </a:lnTo>
                    <a:lnTo>
                      <a:pt x="364" y="348"/>
                    </a:lnTo>
                    <a:lnTo>
                      <a:pt x="364" y="348"/>
                    </a:lnTo>
                    <a:lnTo>
                      <a:pt x="366" y="346"/>
                    </a:lnTo>
                    <a:lnTo>
                      <a:pt x="366" y="346"/>
                    </a:lnTo>
                    <a:lnTo>
                      <a:pt x="366" y="350"/>
                    </a:lnTo>
                    <a:lnTo>
                      <a:pt x="366" y="350"/>
                    </a:lnTo>
                    <a:lnTo>
                      <a:pt x="368" y="350"/>
                    </a:lnTo>
                    <a:lnTo>
                      <a:pt x="368" y="350"/>
                    </a:lnTo>
                    <a:lnTo>
                      <a:pt x="370" y="350"/>
                    </a:lnTo>
                    <a:lnTo>
                      <a:pt x="368" y="352"/>
                    </a:lnTo>
                    <a:lnTo>
                      <a:pt x="368" y="352"/>
                    </a:lnTo>
                    <a:lnTo>
                      <a:pt x="370" y="352"/>
                    </a:lnTo>
                    <a:lnTo>
                      <a:pt x="370" y="352"/>
                    </a:lnTo>
                    <a:lnTo>
                      <a:pt x="370" y="354"/>
                    </a:lnTo>
                    <a:lnTo>
                      <a:pt x="370" y="354"/>
                    </a:lnTo>
                    <a:lnTo>
                      <a:pt x="372" y="354"/>
                    </a:lnTo>
                    <a:lnTo>
                      <a:pt x="372" y="354"/>
                    </a:lnTo>
                    <a:lnTo>
                      <a:pt x="372" y="354"/>
                    </a:lnTo>
                    <a:lnTo>
                      <a:pt x="372" y="354"/>
                    </a:lnTo>
                    <a:lnTo>
                      <a:pt x="376" y="354"/>
                    </a:lnTo>
                    <a:lnTo>
                      <a:pt x="376" y="354"/>
                    </a:lnTo>
                    <a:lnTo>
                      <a:pt x="376" y="354"/>
                    </a:lnTo>
                    <a:lnTo>
                      <a:pt x="376" y="354"/>
                    </a:lnTo>
                    <a:lnTo>
                      <a:pt x="378" y="354"/>
                    </a:lnTo>
                    <a:lnTo>
                      <a:pt x="378" y="354"/>
                    </a:lnTo>
                    <a:lnTo>
                      <a:pt x="378" y="358"/>
                    </a:lnTo>
                    <a:lnTo>
                      <a:pt x="376" y="358"/>
                    </a:lnTo>
                    <a:lnTo>
                      <a:pt x="376" y="358"/>
                    </a:lnTo>
                    <a:lnTo>
                      <a:pt x="376" y="358"/>
                    </a:lnTo>
                    <a:lnTo>
                      <a:pt x="376" y="358"/>
                    </a:lnTo>
                    <a:lnTo>
                      <a:pt x="376" y="358"/>
                    </a:lnTo>
                    <a:lnTo>
                      <a:pt x="376" y="358"/>
                    </a:lnTo>
                    <a:lnTo>
                      <a:pt x="376" y="360"/>
                    </a:lnTo>
                    <a:lnTo>
                      <a:pt x="376" y="360"/>
                    </a:lnTo>
                    <a:lnTo>
                      <a:pt x="380" y="358"/>
                    </a:lnTo>
                    <a:lnTo>
                      <a:pt x="380" y="358"/>
                    </a:lnTo>
                    <a:lnTo>
                      <a:pt x="380" y="356"/>
                    </a:lnTo>
                    <a:lnTo>
                      <a:pt x="380" y="356"/>
                    </a:lnTo>
                    <a:lnTo>
                      <a:pt x="382" y="358"/>
                    </a:lnTo>
                    <a:lnTo>
                      <a:pt x="382" y="358"/>
                    </a:lnTo>
                    <a:lnTo>
                      <a:pt x="382" y="360"/>
                    </a:lnTo>
                    <a:lnTo>
                      <a:pt x="382" y="360"/>
                    </a:lnTo>
                    <a:lnTo>
                      <a:pt x="382" y="362"/>
                    </a:lnTo>
                    <a:lnTo>
                      <a:pt x="384" y="362"/>
                    </a:lnTo>
                    <a:lnTo>
                      <a:pt x="384" y="362"/>
                    </a:lnTo>
                    <a:lnTo>
                      <a:pt x="384" y="364"/>
                    </a:lnTo>
                    <a:lnTo>
                      <a:pt x="384" y="364"/>
                    </a:lnTo>
                    <a:lnTo>
                      <a:pt x="386" y="364"/>
                    </a:lnTo>
                    <a:lnTo>
                      <a:pt x="386" y="364"/>
                    </a:lnTo>
                    <a:lnTo>
                      <a:pt x="386" y="366"/>
                    </a:lnTo>
                    <a:lnTo>
                      <a:pt x="386" y="366"/>
                    </a:lnTo>
                    <a:lnTo>
                      <a:pt x="390" y="368"/>
                    </a:lnTo>
                    <a:lnTo>
                      <a:pt x="390" y="368"/>
                    </a:lnTo>
                    <a:lnTo>
                      <a:pt x="390" y="372"/>
                    </a:lnTo>
                    <a:lnTo>
                      <a:pt x="388" y="372"/>
                    </a:lnTo>
                    <a:lnTo>
                      <a:pt x="388" y="372"/>
                    </a:lnTo>
                    <a:lnTo>
                      <a:pt x="388" y="374"/>
                    </a:lnTo>
                    <a:lnTo>
                      <a:pt x="390" y="376"/>
                    </a:lnTo>
                    <a:lnTo>
                      <a:pt x="390" y="378"/>
                    </a:lnTo>
                    <a:lnTo>
                      <a:pt x="390" y="378"/>
                    </a:lnTo>
                    <a:lnTo>
                      <a:pt x="392" y="376"/>
                    </a:lnTo>
                    <a:lnTo>
                      <a:pt x="392" y="376"/>
                    </a:lnTo>
                    <a:lnTo>
                      <a:pt x="392" y="378"/>
                    </a:lnTo>
                    <a:lnTo>
                      <a:pt x="392" y="378"/>
                    </a:lnTo>
                    <a:lnTo>
                      <a:pt x="392" y="378"/>
                    </a:lnTo>
                    <a:lnTo>
                      <a:pt x="392" y="378"/>
                    </a:lnTo>
                    <a:lnTo>
                      <a:pt x="392" y="382"/>
                    </a:lnTo>
                    <a:lnTo>
                      <a:pt x="392" y="386"/>
                    </a:lnTo>
                    <a:lnTo>
                      <a:pt x="392" y="386"/>
                    </a:lnTo>
                    <a:lnTo>
                      <a:pt x="390" y="386"/>
                    </a:lnTo>
                    <a:lnTo>
                      <a:pt x="390" y="386"/>
                    </a:lnTo>
                    <a:lnTo>
                      <a:pt x="390" y="384"/>
                    </a:lnTo>
                    <a:lnTo>
                      <a:pt x="390" y="384"/>
                    </a:lnTo>
                    <a:lnTo>
                      <a:pt x="388" y="382"/>
                    </a:lnTo>
                    <a:lnTo>
                      <a:pt x="388" y="382"/>
                    </a:lnTo>
                    <a:lnTo>
                      <a:pt x="388" y="382"/>
                    </a:lnTo>
                    <a:lnTo>
                      <a:pt x="388" y="382"/>
                    </a:lnTo>
                    <a:lnTo>
                      <a:pt x="388" y="382"/>
                    </a:lnTo>
                    <a:lnTo>
                      <a:pt x="388" y="380"/>
                    </a:lnTo>
                    <a:lnTo>
                      <a:pt x="388" y="380"/>
                    </a:lnTo>
                    <a:lnTo>
                      <a:pt x="390" y="380"/>
                    </a:lnTo>
                    <a:lnTo>
                      <a:pt x="390" y="380"/>
                    </a:lnTo>
                    <a:lnTo>
                      <a:pt x="390" y="380"/>
                    </a:lnTo>
                    <a:lnTo>
                      <a:pt x="390" y="380"/>
                    </a:lnTo>
                    <a:lnTo>
                      <a:pt x="388" y="376"/>
                    </a:lnTo>
                    <a:lnTo>
                      <a:pt x="388" y="376"/>
                    </a:lnTo>
                    <a:lnTo>
                      <a:pt x="388" y="376"/>
                    </a:lnTo>
                    <a:lnTo>
                      <a:pt x="388" y="376"/>
                    </a:lnTo>
                    <a:lnTo>
                      <a:pt x="386" y="378"/>
                    </a:lnTo>
                    <a:lnTo>
                      <a:pt x="386" y="378"/>
                    </a:lnTo>
                    <a:lnTo>
                      <a:pt x="382" y="378"/>
                    </a:lnTo>
                    <a:lnTo>
                      <a:pt x="382" y="378"/>
                    </a:lnTo>
                    <a:lnTo>
                      <a:pt x="382" y="378"/>
                    </a:lnTo>
                    <a:lnTo>
                      <a:pt x="382" y="378"/>
                    </a:lnTo>
                    <a:lnTo>
                      <a:pt x="378" y="378"/>
                    </a:lnTo>
                    <a:lnTo>
                      <a:pt x="378" y="378"/>
                    </a:lnTo>
                    <a:lnTo>
                      <a:pt x="378" y="378"/>
                    </a:lnTo>
                    <a:lnTo>
                      <a:pt x="378" y="378"/>
                    </a:lnTo>
                    <a:lnTo>
                      <a:pt x="374" y="378"/>
                    </a:lnTo>
                    <a:lnTo>
                      <a:pt x="374" y="378"/>
                    </a:lnTo>
                    <a:lnTo>
                      <a:pt x="374" y="378"/>
                    </a:lnTo>
                    <a:lnTo>
                      <a:pt x="374" y="378"/>
                    </a:lnTo>
                    <a:lnTo>
                      <a:pt x="372" y="378"/>
                    </a:lnTo>
                    <a:lnTo>
                      <a:pt x="372" y="378"/>
                    </a:lnTo>
                    <a:lnTo>
                      <a:pt x="372" y="376"/>
                    </a:lnTo>
                    <a:lnTo>
                      <a:pt x="372" y="376"/>
                    </a:lnTo>
                    <a:lnTo>
                      <a:pt x="370" y="376"/>
                    </a:lnTo>
                    <a:lnTo>
                      <a:pt x="370" y="376"/>
                    </a:lnTo>
                    <a:lnTo>
                      <a:pt x="370" y="382"/>
                    </a:lnTo>
                    <a:lnTo>
                      <a:pt x="370" y="382"/>
                    </a:lnTo>
                    <a:lnTo>
                      <a:pt x="372" y="384"/>
                    </a:lnTo>
                    <a:lnTo>
                      <a:pt x="372" y="384"/>
                    </a:lnTo>
                    <a:lnTo>
                      <a:pt x="374" y="388"/>
                    </a:lnTo>
                    <a:lnTo>
                      <a:pt x="376" y="392"/>
                    </a:lnTo>
                    <a:lnTo>
                      <a:pt x="376" y="392"/>
                    </a:lnTo>
                    <a:lnTo>
                      <a:pt x="376" y="392"/>
                    </a:lnTo>
                    <a:lnTo>
                      <a:pt x="376" y="392"/>
                    </a:lnTo>
                    <a:lnTo>
                      <a:pt x="376" y="396"/>
                    </a:lnTo>
                    <a:lnTo>
                      <a:pt x="376" y="396"/>
                    </a:lnTo>
                    <a:lnTo>
                      <a:pt x="378" y="396"/>
                    </a:lnTo>
                    <a:lnTo>
                      <a:pt x="378" y="396"/>
                    </a:lnTo>
                    <a:lnTo>
                      <a:pt x="378" y="400"/>
                    </a:lnTo>
                    <a:lnTo>
                      <a:pt x="378" y="400"/>
                    </a:lnTo>
                    <a:lnTo>
                      <a:pt x="376" y="400"/>
                    </a:lnTo>
                    <a:lnTo>
                      <a:pt x="376" y="400"/>
                    </a:lnTo>
                    <a:lnTo>
                      <a:pt x="376" y="400"/>
                    </a:lnTo>
                    <a:lnTo>
                      <a:pt x="376" y="400"/>
                    </a:lnTo>
                    <a:lnTo>
                      <a:pt x="376" y="404"/>
                    </a:lnTo>
                    <a:lnTo>
                      <a:pt x="376" y="404"/>
                    </a:lnTo>
                    <a:lnTo>
                      <a:pt x="378" y="404"/>
                    </a:lnTo>
                    <a:lnTo>
                      <a:pt x="378" y="404"/>
                    </a:lnTo>
                    <a:lnTo>
                      <a:pt x="378" y="406"/>
                    </a:lnTo>
                    <a:lnTo>
                      <a:pt x="378" y="406"/>
                    </a:lnTo>
                    <a:lnTo>
                      <a:pt x="376" y="406"/>
                    </a:lnTo>
                    <a:lnTo>
                      <a:pt x="376" y="406"/>
                    </a:lnTo>
                    <a:lnTo>
                      <a:pt x="376" y="412"/>
                    </a:lnTo>
                    <a:lnTo>
                      <a:pt x="376" y="412"/>
                    </a:lnTo>
                    <a:lnTo>
                      <a:pt x="378" y="412"/>
                    </a:lnTo>
                    <a:lnTo>
                      <a:pt x="378" y="412"/>
                    </a:lnTo>
                    <a:lnTo>
                      <a:pt x="376" y="414"/>
                    </a:lnTo>
                    <a:lnTo>
                      <a:pt x="376" y="414"/>
                    </a:lnTo>
                    <a:lnTo>
                      <a:pt x="376" y="414"/>
                    </a:lnTo>
                    <a:lnTo>
                      <a:pt x="376" y="414"/>
                    </a:lnTo>
                    <a:lnTo>
                      <a:pt x="376" y="420"/>
                    </a:lnTo>
                    <a:lnTo>
                      <a:pt x="376" y="420"/>
                    </a:lnTo>
                    <a:lnTo>
                      <a:pt x="376" y="420"/>
                    </a:lnTo>
                    <a:lnTo>
                      <a:pt x="376" y="420"/>
                    </a:lnTo>
                    <a:lnTo>
                      <a:pt x="376" y="424"/>
                    </a:lnTo>
                    <a:lnTo>
                      <a:pt x="376" y="424"/>
                    </a:lnTo>
                    <a:lnTo>
                      <a:pt x="376" y="424"/>
                    </a:lnTo>
                    <a:lnTo>
                      <a:pt x="376" y="424"/>
                    </a:lnTo>
                    <a:lnTo>
                      <a:pt x="376" y="428"/>
                    </a:lnTo>
                    <a:lnTo>
                      <a:pt x="376" y="428"/>
                    </a:lnTo>
                    <a:lnTo>
                      <a:pt x="376" y="428"/>
                    </a:lnTo>
                    <a:lnTo>
                      <a:pt x="376" y="428"/>
                    </a:lnTo>
                    <a:lnTo>
                      <a:pt x="374" y="438"/>
                    </a:lnTo>
                    <a:lnTo>
                      <a:pt x="374" y="438"/>
                    </a:lnTo>
                    <a:lnTo>
                      <a:pt x="374" y="440"/>
                    </a:lnTo>
                    <a:lnTo>
                      <a:pt x="374" y="440"/>
                    </a:lnTo>
                    <a:lnTo>
                      <a:pt x="374" y="440"/>
                    </a:lnTo>
                    <a:lnTo>
                      <a:pt x="374" y="444"/>
                    </a:lnTo>
                    <a:lnTo>
                      <a:pt x="374" y="448"/>
                    </a:lnTo>
                    <a:lnTo>
                      <a:pt x="374" y="448"/>
                    </a:lnTo>
                    <a:lnTo>
                      <a:pt x="374" y="454"/>
                    </a:lnTo>
                    <a:lnTo>
                      <a:pt x="378" y="456"/>
                    </a:lnTo>
                    <a:lnTo>
                      <a:pt x="378" y="456"/>
                    </a:lnTo>
                    <a:lnTo>
                      <a:pt x="378" y="458"/>
                    </a:lnTo>
                    <a:lnTo>
                      <a:pt x="378" y="458"/>
                    </a:lnTo>
                    <a:lnTo>
                      <a:pt x="376" y="458"/>
                    </a:lnTo>
                    <a:lnTo>
                      <a:pt x="376" y="458"/>
                    </a:lnTo>
                    <a:lnTo>
                      <a:pt x="376" y="460"/>
                    </a:lnTo>
                    <a:lnTo>
                      <a:pt x="376" y="460"/>
                    </a:lnTo>
                    <a:lnTo>
                      <a:pt x="376" y="460"/>
                    </a:lnTo>
                    <a:lnTo>
                      <a:pt x="376" y="460"/>
                    </a:lnTo>
                    <a:lnTo>
                      <a:pt x="376" y="464"/>
                    </a:lnTo>
                    <a:lnTo>
                      <a:pt x="376" y="464"/>
                    </a:lnTo>
                    <a:lnTo>
                      <a:pt x="378" y="466"/>
                    </a:lnTo>
                    <a:lnTo>
                      <a:pt x="378" y="466"/>
                    </a:lnTo>
                    <a:lnTo>
                      <a:pt x="376" y="466"/>
                    </a:lnTo>
                    <a:lnTo>
                      <a:pt x="376" y="466"/>
                    </a:lnTo>
                    <a:lnTo>
                      <a:pt x="376" y="470"/>
                    </a:lnTo>
                    <a:lnTo>
                      <a:pt x="376" y="474"/>
                    </a:lnTo>
                    <a:lnTo>
                      <a:pt x="376" y="474"/>
                    </a:lnTo>
                    <a:lnTo>
                      <a:pt x="374" y="474"/>
                    </a:lnTo>
                    <a:lnTo>
                      <a:pt x="374" y="474"/>
                    </a:lnTo>
                    <a:lnTo>
                      <a:pt x="374" y="476"/>
                    </a:lnTo>
                    <a:lnTo>
                      <a:pt x="374" y="476"/>
                    </a:lnTo>
                    <a:lnTo>
                      <a:pt x="374" y="476"/>
                    </a:lnTo>
                    <a:lnTo>
                      <a:pt x="374" y="476"/>
                    </a:lnTo>
                    <a:lnTo>
                      <a:pt x="374" y="478"/>
                    </a:lnTo>
                    <a:lnTo>
                      <a:pt x="374" y="478"/>
                    </a:lnTo>
                    <a:lnTo>
                      <a:pt x="376" y="478"/>
                    </a:lnTo>
                    <a:lnTo>
                      <a:pt x="376" y="478"/>
                    </a:lnTo>
                    <a:lnTo>
                      <a:pt x="376" y="480"/>
                    </a:lnTo>
                    <a:lnTo>
                      <a:pt x="376" y="480"/>
                    </a:lnTo>
                    <a:lnTo>
                      <a:pt x="376" y="480"/>
                    </a:lnTo>
                    <a:lnTo>
                      <a:pt x="376" y="480"/>
                    </a:lnTo>
                    <a:lnTo>
                      <a:pt x="376" y="482"/>
                    </a:lnTo>
                    <a:lnTo>
                      <a:pt x="376" y="482"/>
                    </a:lnTo>
                    <a:lnTo>
                      <a:pt x="378" y="482"/>
                    </a:lnTo>
                    <a:lnTo>
                      <a:pt x="378" y="482"/>
                    </a:lnTo>
                    <a:lnTo>
                      <a:pt x="378" y="484"/>
                    </a:lnTo>
                    <a:lnTo>
                      <a:pt x="378" y="484"/>
                    </a:lnTo>
                    <a:lnTo>
                      <a:pt x="378" y="484"/>
                    </a:lnTo>
                    <a:lnTo>
                      <a:pt x="378" y="484"/>
                    </a:lnTo>
                    <a:lnTo>
                      <a:pt x="378" y="488"/>
                    </a:lnTo>
                    <a:lnTo>
                      <a:pt x="378" y="488"/>
                    </a:lnTo>
                    <a:lnTo>
                      <a:pt x="380" y="488"/>
                    </a:lnTo>
                    <a:lnTo>
                      <a:pt x="380" y="488"/>
                    </a:lnTo>
                    <a:lnTo>
                      <a:pt x="380" y="494"/>
                    </a:lnTo>
                    <a:lnTo>
                      <a:pt x="380" y="494"/>
                    </a:lnTo>
                    <a:lnTo>
                      <a:pt x="382" y="496"/>
                    </a:lnTo>
                    <a:lnTo>
                      <a:pt x="382" y="496"/>
                    </a:lnTo>
                    <a:lnTo>
                      <a:pt x="384" y="496"/>
                    </a:lnTo>
                    <a:lnTo>
                      <a:pt x="384" y="496"/>
                    </a:lnTo>
                    <a:lnTo>
                      <a:pt x="384" y="498"/>
                    </a:lnTo>
                    <a:lnTo>
                      <a:pt x="386" y="498"/>
                    </a:lnTo>
                    <a:lnTo>
                      <a:pt x="386" y="498"/>
                    </a:lnTo>
                    <a:lnTo>
                      <a:pt x="386" y="504"/>
                    </a:lnTo>
                    <a:lnTo>
                      <a:pt x="386" y="504"/>
                    </a:lnTo>
                    <a:lnTo>
                      <a:pt x="390" y="504"/>
                    </a:lnTo>
                    <a:lnTo>
                      <a:pt x="390" y="504"/>
                    </a:lnTo>
                    <a:lnTo>
                      <a:pt x="390" y="502"/>
                    </a:lnTo>
                    <a:lnTo>
                      <a:pt x="390" y="502"/>
                    </a:lnTo>
                    <a:lnTo>
                      <a:pt x="388" y="502"/>
                    </a:lnTo>
                    <a:lnTo>
                      <a:pt x="388" y="502"/>
                    </a:lnTo>
                    <a:lnTo>
                      <a:pt x="388" y="502"/>
                    </a:lnTo>
                    <a:lnTo>
                      <a:pt x="388" y="502"/>
                    </a:lnTo>
                    <a:lnTo>
                      <a:pt x="392" y="502"/>
                    </a:lnTo>
                    <a:lnTo>
                      <a:pt x="392" y="502"/>
                    </a:lnTo>
                    <a:lnTo>
                      <a:pt x="392" y="502"/>
                    </a:lnTo>
                    <a:lnTo>
                      <a:pt x="392" y="502"/>
                    </a:lnTo>
                    <a:lnTo>
                      <a:pt x="392" y="502"/>
                    </a:lnTo>
                    <a:lnTo>
                      <a:pt x="392" y="502"/>
                    </a:lnTo>
                    <a:lnTo>
                      <a:pt x="392" y="506"/>
                    </a:lnTo>
                    <a:lnTo>
                      <a:pt x="394" y="508"/>
                    </a:lnTo>
                    <a:lnTo>
                      <a:pt x="394" y="508"/>
                    </a:lnTo>
                    <a:lnTo>
                      <a:pt x="394" y="510"/>
                    </a:lnTo>
                    <a:lnTo>
                      <a:pt x="394" y="510"/>
                    </a:lnTo>
                    <a:lnTo>
                      <a:pt x="390" y="508"/>
                    </a:lnTo>
                    <a:lnTo>
                      <a:pt x="390" y="508"/>
                    </a:lnTo>
                    <a:lnTo>
                      <a:pt x="390" y="508"/>
                    </a:lnTo>
                    <a:lnTo>
                      <a:pt x="390" y="508"/>
                    </a:lnTo>
                    <a:lnTo>
                      <a:pt x="390" y="512"/>
                    </a:lnTo>
                    <a:lnTo>
                      <a:pt x="390" y="512"/>
                    </a:lnTo>
                    <a:lnTo>
                      <a:pt x="392" y="512"/>
                    </a:lnTo>
                    <a:lnTo>
                      <a:pt x="392" y="512"/>
                    </a:lnTo>
                    <a:lnTo>
                      <a:pt x="392" y="514"/>
                    </a:lnTo>
                    <a:lnTo>
                      <a:pt x="392" y="514"/>
                    </a:lnTo>
                    <a:lnTo>
                      <a:pt x="396" y="514"/>
                    </a:lnTo>
                    <a:lnTo>
                      <a:pt x="396" y="514"/>
                    </a:lnTo>
                    <a:lnTo>
                      <a:pt x="396" y="516"/>
                    </a:lnTo>
                    <a:lnTo>
                      <a:pt x="396" y="516"/>
                    </a:lnTo>
                    <a:lnTo>
                      <a:pt x="396" y="516"/>
                    </a:lnTo>
                    <a:lnTo>
                      <a:pt x="396" y="516"/>
                    </a:lnTo>
                    <a:lnTo>
                      <a:pt x="396" y="518"/>
                    </a:lnTo>
                    <a:lnTo>
                      <a:pt x="396" y="518"/>
                    </a:lnTo>
                    <a:lnTo>
                      <a:pt x="394" y="518"/>
                    </a:lnTo>
                    <a:lnTo>
                      <a:pt x="394" y="518"/>
                    </a:lnTo>
                    <a:lnTo>
                      <a:pt x="394" y="520"/>
                    </a:lnTo>
                    <a:lnTo>
                      <a:pt x="394" y="520"/>
                    </a:lnTo>
                    <a:lnTo>
                      <a:pt x="396" y="524"/>
                    </a:lnTo>
                    <a:lnTo>
                      <a:pt x="396" y="524"/>
                    </a:lnTo>
                    <a:lnTo>
                      <a:pt x="396" y="526"/>
                    </a:lnTo>
                    <a:lnTo>
                      <a:pt x="396" y="526"/>
                    </a:lnTo>
                    <a:lnTo>
                      <a:pt x="398" y="526"/>
                    </a:lnTo>
                    <a:lnTo>
                      <a:pt x="398" y="526"/>
                    </a:lnTo>
                    <a:lnTo>
                      <a:pt x="398" y="528"/>
                    </a:lnTo>
                    <a:lnTo>
                      <a:pt x="398" y="528"/>
                    </a:lnTo>
                    <a:lnTo>
                      <a:pt x="398" y="528"/>
                    </a:lnTo>
                    <a:lnTo>
                      <a:pt x="398" y="528"/>
                    </a:lnTo>
                    <a:lnTo>
                      <a:pt x="400" y="532"/>
                    </a:lnTo>
                    <a:lnTo>
                      <a:pt x="400" y="532"/>
                    </a:lnTo>
                    <a:lnTo>
                      <a:pt x="402" y="532"/>
                    </a:lnTo>
                    <a:lnTo>
                      <a:pt x="402" y="534"/>
                    </a:lnTo>
                    <a:lnTo>
                      <a:pt x="402" y="534"/>
                    </a:lnTo>
                    <a:lnTo>
                      <a:pt x="402" y="534"/>
                    </a:lnTo>
                    <a:lnTo>
                      <a:pt x="402" y="534"/>
                    </a:lnTo>
                    <a:lnTo>
                      <a:pt x="404" y="536"/>
                    </a:lnTo>
                    <a:lnTo>
                      <a:pt x="404" y="536"/>
                    </a:lnTo>
                    <a:lnTo>
                      <a:pt x="404" y="538"/>
                    </a:lnTo>
                    <a:lnTo>
                      <a:pt x="404" y="538"/>
                    </a:lnTo>
                    <a:lnTo>
                      <a:pt x="406" y="540"/>
                    </a:lnTo>
                    <a:lnTo>
                      <a:pt x="406" y="540"/>
                    </a:lnTo>
                    <a:lnTo>
                      <a:pt x="406" y="540"/>
                    </a:lnTo>
                    <a:lnTo>
                      <a:pt x="406" y="540"/>
                    </a:lnTo>
                    <a:lnTo>
                      <a:pt x="406" y="540"/>
                    </a:lnTo>
                    <a:lnTo>
                      <a:pt x="406" y="540"/>
                    </a:lnTo>
                    <a:lnTo>
                      <a:pt x="406" y="542"/>
                    </a:lnTo>
                    <a:lnTo>
                      <a:pt x="406" y="542"/>
                    </a:lnTo>
                    <a:lnTo>
                      <a:pt x="406" y="542"/>
                    </a:lnTo>
                    <a:lnTo>
                      <a:pt x="406" y="542"/>
                    </a:lnTo>
                    <a:lnTo>
                      <a:pt x="406" y="546"/>
                    </a:lnTo>
                    <a:lnTo>
                      <a:pt x="406" y="546"/>
                    </a:lnTo>
                    <a:lnTo>
                      <a:pt x="406" y="546"/>
                    </a:lnTo>
                    <a:lnTo>
                      <a:pt x="406" y="546"/>
                    </a:lnTo>
                    <a:lnTo>
                      <a:pt x="408" y="546"/>
                    </a:lnTo>
                    <a:lnTo>
                      <a:pt x="408" y="546"/>
                    </a:lnTo>
                    <a:lnTo>
                      <a:pt x="412" y="546"/>
                    </a:lnTo>
                    <a:lnTo>
                      <a:pt x="412" y="546"/>
                    </a:lnTo>
                    <a:lnTo>
                      <a:pt x="412" y="546"/>
                    </a:lnTo>
                    <a:lnTo>
                      <a:pt x="412" y="546"/>
                    </a:lnTo>
                    <a:lnTo>
                      <a:pt x="414" y="546"/>
                    </a:lnTo>
                    <a:lnTo>
                      <a:pt x="414" y="546"/>
                    </a:lnTo>
                    <a:lnTo>
                      <a:pt x="414" y="548"/>
                    </a:lnTo>
                    <a:lnTo>
                      <a:pt x="414" y="548"/>
                    </a:lnTo>
                    <a:lnTo>
                      <a:pt x="420" y="548"/>
                    </a:lnTo>
                    <a:lnTo>
                      <a:pt x="420" y="548"/>
                    </a:lnTo>
                    <a:lnTo>
                      <a:pt x="422" y="552"/>
                    </a:lnTo>
                    <a:lnTo>
                      <a:pt x="422" y="552"/>
                    </a:lnTo>
                    <a:lnTo>
                      <a:pt x="422" y="552"/>
                    </a:lnTo>
                    <a:lnTo>
                      <a:pt x="422" y="552"/>
                    </a:lnTo>
                    <a:lnTo>
                      <a:pt x="422" y="554"/>
                    </a:lnTo>
                    <a:lnTo>
                      <a:pt x="422" y="554"/>
                    </a:lnTo>
                    <a:lnTo>
                      <a:pt x="424" y="554"/>
                    </a:lnTo>
                    <a:lnTo>
                      <a:pt x="424" y="552"/>
                    </a:lnTo>
                    <a:lnTo>
                      <a:pt x="424" y="552"/>
                    </a:lnTo>
                    <a:lnTo>
                      <a:pt x="426" y="554"/>
                    </a:lnTo>
                    <a:lnTo>
                      <a:pt x="428" y="556"/>
                    </a:lnTo>
                    <a:lnTo>
                      <a:pt x="428" y="556"/>
                    </a:lnTo>
                    <a:lnTo>
                      <a:pt x="430" y="556"/>
                    </a:lnTo>
                    <a:lnTo>
                      <a:pt x="430" y="556"/>
                    </a:lnTo>
                    <a:lnTo>
                      <a:pt x="430" y="558"/>
                    </a:lnTo>
                    <a:lnTo>
                      <a:pt x="430" y="558"/>
                    </a:lnTo>
                    <a:lnTo>
                      <a:pt x="432" y="558"/>
                    </a:lnTo>
                    <a:lnTo>
                      <a:pt x="432" y="558"/>
                    </a:lnTo>
                    <a:lnTo>
                      <a:pt x="432" y="560"/>
                    </a:lnTo>
                    <a:lnTo>
                      <a:pt x="432" y="560"/>
                    </a:lnTo>
                    <a:lnTo>
                      <a:pt x="434" y="560"/>
                    </a:lnTo>
                    <a:lnTo>
                      <a:pt x="434" y="560"/>
                    </a:lnTo>
                    <a:lnTo>
                      <a:pt x="434" y="564"/>
                    </a:lnTo>
                    <a:lnTo>
                      <a:pt x="434" y="564"/>
                    </a:lnTo>
                    <a:lnTo>
                      <a:pt x="434" y="564"/>
                    </a:lnTo>
                    <a:lnTo>
                      <a:pt x="434" y="564"/>
                    </a:lnTo>
                    <a:lnTo>
                      <a:pt x="434" y="566"/>
                    </a:lnTo>
                    <a:lnTo>
                      <a:pt x="434" y="566"/>
                    </a:lnTo>
                    <a:lnTo>
                      <a:pt x="434" y="566"/>
                    </a:lnTo>
                    <a:lnTo>
                      <a:pt x="434" y="566"/>
                    </a:lnTo>
                    <a:lnTo>
                      <a:pt x="434" y="568"/>
                    </a:lnTo>
                    <a:lnTo>
                      <a:pt x="434" y="568"/>
                    </a:lnTo>
                    <a:lnTo>
                      <a:pt x="434" y="568"/>
                    </a:lnTo>
                    <a:lnTo>
                      <a:pt x="434" y="570"/>
                    </a:lnTo>
                    <a:lnTo>
                      <a:pt x="434" y="570"/>
                    </a:lnTo>
                    <a:lnTo>
                      <a:pt x="436" y="570"/>
                    </a:lnTo>
                    <a:lnTo>
                      <a:pt x="436" y="570"/>
                    </a:lnTo>
                    <a:lnTo>
                      <a:pt x="436" y="572"/>
                    </a:lnTo>
                    <a:lnTo>
                      <a:pt x="436" y="572"/>
                    </a:lnTo>
                    <a:lnTo>
                      <a:pt x="436" y="572"/>
                    </a:lnTo>
                    <a:lnTo>
                      <a:pt x="436" y="572"/>
                    </a:lnTo>
                    <a:lnTo>
                      <a:pt x="436" y="574"/>
                    </a:lnTo>
                    <a:lnTo>
                      <a:pt x="436" y="574"/>
                    </a:lnTo>
                    <a:lnTo>
                      <a:pt x="438" y="576"/>
                    </a:lnTo>
                    <a:lnTo>
                      <a:pt x="438" y="576"/>
                    </a:lnTo>
                    <a:lnTo>
                      <a:pt x="438" y="578"/>
                    </a:lnTo>
                    <a:lnTo>
                      <a:pt x="438" y="578"/>
                    </a:lnTo>
                    <a:lnTo>
                      <a:pt x="442" y="580"/>
                    </a:lnTo>
                    <a:lnTo>
                      <a:pt x="442" y="580"/>
                    </a:lnTo>
                    <a:lnTo>
                      <a:pt x="442" y="582"/>
                    </a:lnTo>
                    <a:lnTo>
                      <a:pt x="442" y="586"/>
                    </a:lnTo>
                    <a:lnTo>
                      <a:pt x="442" y="586"/>
                    </a:lnTo>
                    <a:lnTo>
                      <a:pt x="442" y="586"/>
                    </a:lnTo>
                    <a:lnTo>
                      <a:pt x="442" y="586"/>
                    </a:lnTo>
                    <a:lnTo>
                      <a:pt x="444" y="590"/>
                    </a:lnTo>
                    <a:lnTo>
                      <a:pt x="444" y="590"/>
                    </a:lnTo>
                    <a:lnTo>
                      <a:pt x="444" y="590"/>
                    </a:lnTo>
                    <a:lnTo>
                      <a:pt x="446" y="590"/>
                    </a:lnTo>
                    <a:lnTo>
                      <a:pt x="446" y="590"/>
                    </a:lnTo>
                    <a:lnTo>
                      <a:pt x="446" y="590"/>
                    </a:lnTo>
                    <a:lnTo>
                      <a:pt x="446" y="590"/>
                    </a:lnTo>
                    <a:lnTo>
                      <a:pt x="446" y="592"/>
                    </a:lnTo>
                    <a:lnTo>
                      <a:pt x="446" y="592"/>
                    </a:lnTo>
                    <a:lnTo>
                      <a:pt x="448" y="594"/>
                    </a:lnTo>
                    <a:lnTo>
                      <a:pt x="448" y="594"/>
                    </a:lnTo>
                    <a:lnTo>
                      <a:pt x="448" y="594"/>
                    </a:lnTo>
                    <a:lnTo>
                      <a:pt x="448" y="594"/>
                    </a:lnTo>
                    <a:lnTo>
                      <a:pt x="454" y="596"/>
                    </a:lnTo>
                    <a:lnTo>
                      <a:pt x="454" y="596"/>
                    </a:lnTo>
                    <a:lnTo>
                      <a:pt x="454" y="598"/>
                    </a:lnTo>
                    <a:lnTo>
                      <a:pt x="454" y="598"/>
                    </a:lnTo>
                    <a:lnTo>
                      <a:pt x="456" y="598"/>
                    </a:lnTo>
                    <a:lnTo>
                      <a:pt x="456" y="598"/>
                    </a:lnTo>
                    <a:lnTo>
                      <a:pt x="458" y="604"/>
                    </a:lnTo>
                    <a:lnTo>
                      <a:pt x="458" y="604"/>
                    </a:lnTo>
                    <a:lnTo>
                      <a:pt x="458" y="608"/>
                    </a:lnTo>
                    <a:lnTo>
                      <a:pt x="458" y="608"/>
                    </a:lnTo>
                    <a:lnTo>
                      <a:pt x="458" y="608"/>
                    </a:lnTo>
                    <a:lnTo>
                      <a:pt x="458" y="608"/>
                    </a:lnTo>
                    <a:lnTo>
                      <a:pt x="460" y="612"/>
                    </a:lnTo>
                    <a:lnTo>
                      <a:pt x="460" y="612"/>
                    </a:lnTo>
                    <a:lnTo>
                      <a:pt x="458" y="612"/>
                    </a:lnTo>
                    <a:lnTo>
                      <a:pt x="458" y="612"/>
                    </a:lnTo>
                    <a:lnTo>
                      <a:pt x="460" y="616"/>
                    </a:lnTo>
                    <a:lnTo>
                      <a:pt x="460" y="616"/>
                    </a:lnTo>
                    <a:lnTo>
                      <a:pt x="458" y="616"/>
                    </a:lnTo>
                    <a:lnTo>
                      <a:pt x="458" y="616"/>
                    </a:lnTo>
                    <a:lnTo>
                      <a:pt x="458" y="618"/>
                    </a:lnTo>
                    <a:lnTo>
                      <a:pt x="458" y="618"/>
                    </a:lnTo>
                    <a:lnTo>
                      <a:pt x="458" y="618"/>
                    </a:lnTo>
                    <a:lnTo>
                      <a:pt x="458" y="618"/>
                    </a:lnTo>
                    <a:lnTo>
                      <a:pt x="458" y="620"/>
                    </a:lnTo>
                    <a:lnTo>
                      <a:pt x="458" y="620"/>
                    </a:lnTo>
                    <a:lnTo>
                      <a:pt x="456" y="620"/>
                    </a:lnTo>
                    <a:lnTo>
                      <a:pt x="452" y="620"/>
                    </a:lnTo>
                    <a:lnTo>
                      <a:pt x="452" y="620"/>
                    </a:lnTo>
                    <a:lnTo>
                      <a:pt x="454" y="622"/>
                    </a:lnTo>
                    <a:lnTo>
                      <a:pt x="456" y="624"/>
                    </a:lnTo>
                    <a:lnTo>
                      <a:pt x="456" y="624"/>
                    </a:lnTo>
                    <a:lnTo>
                      <a:pt x="460" y="628"/>
                    </a:lnTo>
                    <a:lnTo>
                      <a:pt x="460" y="628"/>
                    </a:lnTo>
                    <a:lnTo>
                      <a:pt x="462" y="628"/>
                    </a:lnTo>
                    <a:lnTo>
                      <a:pt x="462" y="628"/>
                    </a:lnTo>
                    <a:lnTo>
                      <a:pt x="462" y="630"/>
                    </a:lnTo>
                    <a:lnTo>
                      <a:pt x="462" y="632"/>
                    </a:lnTo>
                    <a:lnTo>
                      <a:pt x="462" y="632"/>
                    </a:lnTo>
                    <a:lnTo>
                      <a:pt x="466" y="632"/>
                    </a:lnTo>
                    <a:lnTo>
                      <a:pt x="466" y="632"/>
                    </a:lnTo>
                    <a:lnTo>
                      <a:pt x="466" y="632"/>
                    </a:lnTo>
                    <a:lnTo>
                      <a:pt x="466" y="632"/>
                    </a:lnTo>
                    <a:lnTo>
                      <a:pt x="468" y="634"/>
                    </a:lnTo>
                    <a:lnTo>
                      <a:pt x="468" y="634"/>
                    </a:lnTo>
                    <a:lnTo>
                      <a:pt x="470" y="636"/>
                    </a:lnTo>
                    <a:lnTo>
                      <a:pt x="470" y="636"/>
                    </a:lnTo>
                    <a:lnTo>
                      <a:pt x="472" y="636"/>
                    </a:lnTo>
                    <a:lnTo>
                      <a:pt x="472" y="636"/>
                    </a:lnTo>
                    <a:lnTo>
                      <a:pt x="472" y="636"/>
                    </a:lnTo>
                    <a:lnTo>
                      <a:pt x="472" y="638"/>
                    </a:lnTo>
                    <a:lnTo>
                      <a:pt x="472" y="638"/>
                    </a:lnTo>
                    <a:lnTo>
                      <a:pt x="476" y="640"/>
                    </a:lnTo>
                    <a:lnTo>
                      <a:pt x="476" y="640"/>
                    </a:lnTo>
                    <a:lnTo>
                      <a:pt x="476" y="642"/>
                    </a:lnTo>
                    <a:lnTo>
                      <a:pt x="476" y="644"/>
                    </a:lnTo>
                    <a:lnTo>
                      <a:pt x="476" y="644"/>
                    </a:lnTo>
                    <a:lnTo>
                      <a:pt x="476" y="644"/>
                    </a:lnTo>
                    <a:lnTo>
                      <a:pt x="476" y="644"/>
                    </a:lnTo>
                    <a:lnTo>
                      <a:pt x="476" y="646"/>
                    </a:lnTo>
                    <a:lnTo>
                      <a:pt x="476" y="646"/>
                    </a:lnTo>
                    <a:lnTo>
                      <a:pt x="476" y="646"/>
                    </a:lnTo>
                    <a:lnTo>
                      <a:pt x="476" y="646"/>
                    </a:lnTo>
                    <a:lnTo>
                      <a:pt x="476" y="654"/>
                    </a:lnTo>
                    <a:lnTo>
                      <a:pt x="476" y="654"/>
                    </a:lnTo>
                    <a:lnTo>
                      <a:pt x="478" y="656"/>
                    </a:lnTo>
                    <a:lnTo>
                      <a:pt x="478" y="656"/>
                    </a:lnTo>
                    <a:lnTo>
                      <a:pt x="480" y="656"/>
                    </a:lnTo>
                    <a:lnTo>
                      <a:pt x="480" y="656"/>
                    </a:lnTo>
                    <a:lnTo>
                      <a:pt x="482" y="658"/>
                    </a:lnTo>
                    <a:lnTo>
                      <a:pt x="482" y="658"/>
                    </a:lnTo>
                    <a:lnTo>
                      <a:pt x="484" y="660"/>
                    </a:lnTo>
                    <a:lnTo>
                      <a:pt x="486" y="662"/>
                    </a:lnTo>
                    <a:lnTo>
                      <a:pt x="486" y="662"/>
                    </a:lnTo>
                    <a:lnTo>
                      <a:pt x="488" y="664"/>
                    </a:lnTo>
                    <a:lnTo>
                      <a:pt x="488" y="664"/>
                    </a:lnTo>
                    <a:lnTo>
                      <a:pt x="488" y="666"/>
                    </a:lnTo>
                    <a:lnTo>
                      <a:pt x="490" y="668"/>
                    </a:lnTo>
                    <a:lnTo>
                      <a:pt x="490" y="668"/>
                    </a:lnTo>
                    <a:lnTo>
                      <a:pt x="492" y="672"/>
                    </a:lnTo>
                    <a:lnTo>
                      <a:pt x="492" y="672"/>
                    </a:lnTo>
                    <a:lnTo>
                      <a:pt x="492" y="672"/>
                    </a:lnTo>
                    <a:lnTo>
                      <a:pt x="492" y="672"/>
                    </a:lnTo>
                    <a:lnTo>
                      <a:pt x="492" y="674"/>
                    </a:lnTo>
                    <a:lnTo>
                      <a:pt x="492" y="674"/>
                    </a:lnTo>
                    <a:lnTo>
                      <a:pt x="494" y="674"/>
                    </a:lnTo>
                    <a:lnTo>
                      <a:pt x="494" y="674"/>
                    </a:lnTo>
                    <a:lnTo>
                      <a:pt x="494" y="676"/>
                    </a:lnTo>
                    <a:lnTo>
                      <a:pt x="494" y="676"/>
                    </a:lnTo>
                    <a:lnTo>
                      <a:pt x="496" y="676"/>
                    </a:lnTo>
                    <a:lnTo>
                      <a:pt x="496" y="676"/>
                    </a:lnTo>
                    <a:lnTo>
                      <a:pt x="496" y="674"/>
                    </a:lnTo>
                    <a:lnTo>
                      <a:pt x="496" y="674"/>
                    </a:lnTo>
                    <a:lnTo>
                      <a:pt x="498" y="672"/>
                    </a:lnTo>
                    <a:lnTo>
                      <a:pt x="498" y="672"/>
                    </a:lnTo>
                    <a:lnTo>
                      <a:pt x="498" y="668"/>
                    </a:lnTo>
                    <a:lnTo>
                      <a:pt x="498" y="668"/>
                    </a:lnTo>
                    <a:lnTo>
                      <a:pt x="496" y="666"/>
                    </a:lnTo>
                    <a:lnTo>
                      <a:pt x="496" y="666"/>
                    </a:lnTo>
                    <a:lnTo>
                      <a:pt x="496" y="666"/>
                    </a:lnTo>
                    <a:lnTo>
                      <a:pt x="492" y="664"/>
                    </a:lnTo>
                    <a:lnTo>
                      <a:pt x="492" y="662"/>
                    </a:lnTo>
                    <a:lnTo>
                      <a:pt x="492" y="662"/>
                    </a:lnTo>
                    <a:lnTo>
                      <a:pt x="488" y="660"/>
                    </a:lnTo>
                    <a:lnTo>
                      <a:pt x="488" y="660"/>
                    </a:lnTo>
                    <a:lnTo>
                      <a:pt x="488" y="658"/>
                    </a:lnTo>
                    <a:lnTo>
                      <a:pt x="488" y="658"/>
                    </a:lnTo>
                    <a:lnTo>
                      <a:pt x="488" y="658"/>
                    </a:lnTo>
                    <a:lnTo>
                      <a:pt x="488" y="658"/>
                    </a:lnTo>
                    <a:lnTo>
                      <a:pt x="488" y="654"/>
                    </a:lnTo>
                    <a:lnTo>
                      <a:pt x="488" y="654"/>
                    </a:lnTo>
                    <a:lnTo>
                      <a:pt x="486" y="652"/>
                    </a:lnTo>
                    <a:lnTo>
                      <a:pt x="486" y="652"/>
                    </a:lnTo>
                    <a:lnTo>
                      <a:pt x="486" y="648"/>
                    </a:lnTo>
                    <a:lnTo>
                      <a:pt x="486" y="648"/>
                    </a:lnTo>
                    <a:lnTo>
                      <a:pt x="486" y="646"/>
                    </a:lnTo>
                    <a:lnTo>
                      <a:pt x="486" y="646"/>
                    </a:lnTo>
                    <a:lnTo>
                      <a:pt x="486" y="646"/>
                    </a:lnTo>
                    <a:lnTo>
                      <a:pt x="486" y="646"/>
                    </a:lnTo>
                    <a:lnTo>
                      <a:pt x="484" y="646"/>
                    </a:lnTo>
                    <a:lnTo>
                      <a:pt x="484" y="646"/>
                    </a:lnTo>
                    <a:lnTo>
                      <a:pt x="484" y="644"/>
                    </a:lnTo>
                    <a:lnTo>
                      <a:pt x="484" y="644"/>
                    </a:lnTo>
                    <a:lnTo>
                      <a:pt x="482" y="642"/>
                    </a:lnTo>
                    <a:lnTo>
                      <a:pt x="482" y="642"/>
                    </a:lnTo>
                    <a:lnTo>
                      <a:pt x="482" y="638"/>
                    </a:lnTo>
                    <a:lnTo>
                      <a:pt x="482" y="638"/>
                    </a:lnTo>
                    <a:lnTo>
                      <a:pt x="482" y="638"/>
                    </a:lnTo>
                    <a:lnTo>
                      <a:pt x="482" y="638"/>
                    </a:lnTo>
                    <a:lnTo>
                      <a:pt x="482" y="638"/>
                    </a:lnTo>
                    <a:lnTo>
                      <a:pt x="482" y="638"/>
                    </a:lnTo>
                    <a:lnTo>
                      <a:pt x="482" y="638"/>
                    </a:lnTo>
                    <a:lnTo>
                      <a:pt x="482" y="638"/>
                    </a:lnTo>
                    <a:lnTo>
                      <a:pt x="482" y="636"/>
                    </a:lnTo>
                    <a:lnTo>
                      <a:pt x="482" y="636"/>
                    </a:lnTo>
                    <a:lnTo>
                      <a:pt x="480" y="636"/>
                    </a:lnTo>
                    <a:lnTo>
                      <a:pt x="480" y="636"/>
                    </a:lnTo>
                    <a:lnTo>
                      <a:pt x="480" y="632"/>
                    </a:lnTo>
                    <a:lnTo>
                      <a:pt x="480" y="632"/>
                    </a:lnTo>
                    <a:lnTo>
                      <a:pt x="478" y="632"/>
                    </a:lnTo>
                    <a:lnTo>
                      <a:pt x="478" y="632"/>
                    </a:lnTo>
                    <a:lnTo>
                      <a:pt x="476" y="632"/>
                    </a:lnTo>
                    <a:lnTo>
                      <a:pt x="476" y="632"/>
                    </a:lnTo>
                    <a:lnTo>
                      <a:pt x="476" y="628"/>
                    </a:lnTo>
                    <a:lnTo>
                      <a:pt x="476" y="628"/>
                    </a:lnTo>
                    <a:lnTo>
                      <a:pt x="476" y="628"/>
                    </a:lnTo>
                    <a:lnTo>
                      <a:pt x="476" y="628"/>
                    </a:lnTo>
                    <a:lnTo>
                      <a:pt x="476" y="624"/>
                    </a:lnTo>
                    <a:lnTo>
                      <a:pt x="474" y="624"/>
                    </a:lnTo>
                    <a:lnTo>
                      <a:pt x="474" y="624"/>
                    </a:lnTo>
                    <a:lnTo>
                      <a:pt x="474" y="620"/>
                    </a:lnTo>
                    <a:lnTo>
                      <a:pt x="472" y="620"/>
                    </a:lnTo>
                    <a:lnTo>
                      <a:pt x="472" y="620"/>
                    </a:lnTo>
                    <a:lnTo>
                      <a:pt x="470" y="616"/>
                    </a:lnTo>
                    <a:lnTo>
                      <a:pt x="470" y="612"/>
                    </a:lnTo>
                    <a:lnTo>
                      <a:pt x="470" y="612"/>
                    </a:lnTo>
                    <a:lnTo>
                      <a:pt x="468" y="610"/>
                    </a:lnTo>
                    <a:lnTo>
                      <a:pt x="468" y="608"/>
                    </a:lnTo>
                    <a:lnTo>
                      <a:pt x="468" y="608"/>
                    </a:lnTo>
                    <a:lnTo>
                      <a:pt x="466" y="608"/>
                    </a:lnTo>
                    <a:lnTo>
                      <a:pt x="466" y="608"/>
                    </a:lnTo>
                    <a:lnTo>
                      <a:pt x="466" y="608"/>
                    </a:lnTo>
                    <a:lnTo>
                      <a:pt x="466" y="608"/>
                    </a:lnTo>
                    <a:lnTo>
                      <a:pt x="464" y="608"/>
                    </a:lnTo>
                    <a:lnTo>
                      <a:pt x="464" y="608"/>
                    </a:lnTo>
                    <a:lnTo>
                      <a:pt x="466" y="604"/>
                    </a:lnTo>
                    <a:lnTo>
                      <a:pt x="466" y="602"/>
                    </a:lnTo>
                    <a:lnTo>
                      <a:pt x="466" y="602"/>
                    </a:lnTo>
                    <a:lnTo>
                      <a:pt x="464" y="602"/>
                    </a:lnTo>
                    <a:lnTo>
                      <a:pt x="464" y="602"/>
                    </a:lnTo>
                    <a:lnTo>
                      <a:pt x="462" y="598"/>
                    </a:lnTo>
                    <a:lnTo>
                      <a:pt x="462" y="598"/>
                    </a:lnTo>
                    <a:lnTo>
                      <a:pt x="460" y="598"/>
                    </a:lnTo>
                    <a:lnTo>
                      <a:pt x="460" y="598"/>
                    </a:lnTo>
                    <a:lnTo>
                      <a:pt x="458" y="594"/>
                    </a:lnTo>
                    <a:lnTo>
                      <a:pt x="458" y="594"/>
                    </a:lnTo>
                    <a:lnTo>
                      <a:pt x="458" y="594"/>
                    </a:lnTo>
                    <a:lnTo>
                      <a:pt x="458" y="594"/>
                    </a:lnTo>
                    <a:lnTo>
                      <a:pt x="458" y="594"/>
                    </a:lnTo>
                    <a:lnTo>
                      <a:pt x="458" y="594"/>
                    </a:lnTo>
                    <a:lnTo>
                      <a:pt x="458" y="594"/>
                    </a:lnTo>
                    <a:lnTo>
                      <a:pt x="458" y="594"/>
                    </a:lnTo>
                    <a:lnTo>
                      <a:pt x="458" y="592"/>
                    </a:lnTo>
                    <a:lnTo>
                      <a:pt x="458" y="592"/>
                    </a:lnTo>
                    <a:lnTo>
                      <a:pt x="458" y="592"/>
                    </a:lnTo>
                    <a:lnTo>
                      <a:pt x="458" y="592"/>
                    </a:lnTo>
                    <a:lnTo>
                      <a:pt x="458" y="590"/>
                    </a:lnTo>
                    <a:lnTo>
                      <a:pt x="458" y="590"/>
                    </a:lnTo>
                    <a:lnTo>
                      <a:pt x="456" y="590"/>
                    </a:lnTo>
                    <a:lnTo>
                      <a:pt x="456" y="590"/>
                    </a:lnTo>
                    <a:lnTo>
                      <a:pt x="456" y="586"/>
                    </a:lnTo>
                    <a:lnTo>
                      <a:pt x="456" y="586"/>
                    </a:lnTo>
                    <a:lnTo>
                      <a:pt x="454" y="586"/>
                    </a:lnTo>
                    <a:lnTo>
                      <a:pt x="454" y="586"/>
                    </a:lnTo>
                    <a:lnTo>
                      <a:pt x="454" y="584"/>
                    </a:lnTo>
                    <a:lnTo>
                      <a:pt x="454" y="584"/>
                    </a:lnTo>
                    <a:lnTo>
                      <a:pt x="452" y="582"/>
                    </a:lnTo>
                    <a:lnTo>
                      <a:pt x="452" y="582"/>
                    </a:lnTo>
                    <a:lnTo>
                      <a:pt x="454" y="576"/>
                    </a:lnTo>
                    <a:lnTo>
                      <a:pt x="454" y="576"/>
                    </a:lnTo>
                    <a:lnTo>
                      <a:pt x="452" y="576"/>
                    </a:lnTo>
                    <a:lnTo>
                      <a:pt x="452" y="576"/>
                    </a:lnTo>
                    <a:lnTo>
                      <a:pt x="452" y="576"/>
                    </a:lnTo>
                    <a:lnTo>
                      <a:pt x="452" y="576"/>
                    </a:lnTo>
                    <a:lnTo>
                      <a:pt x="458" y="578"/>
                    </a:lnTo>
                    <a:lnTo>
                      <a:pt x="460" y="580"/>
                    </a:lnTo>
                    <a:lnTo>
                      <a:pt x="460" y="580"/>
                    </a:lnTo>
                    <a:lnTo>
                      <a:pt x="462" y="578"/>
                    </a:lnTo>
                    <a:lnTo>
                      <a:pt x="462" y="578"/>
                    </a:lnTo>
                    <a:lnTo>
                      <a:pt x="466" y="576"/>
                    </a:lnTo>
                    <a:lnTo>
                      <a:pt x="466" y="576"/>
                    </a:lnTo>
                    <a:lnTo>
                      <a:pt x="466" y="580"/>
                    </a:lnTo>
                    <a:lnTo>
                      <a:pt x="468" y="582"/>
                    </a:lnTo>
                    <a:lnTo>
                      <a:pt x="468" y="582"/>
                    </a:lnTo>
                    <a:lnTo>
                      <a:pt x="468" y="582"/>
                    </a:lnTo>
                    <a:lnTo>
                      <a:pt x="468" y="582"/>
                    </a:lnTo>
                    <a:lnTo>
                      <a:pt x="468" y="588"/>
                    </a:lnTo>
                    <a:lnTo>
                      <a:pt x="468" y="588"/>
                    </a:lnTo>
                    <a:lnTo>
                      <a:pt x="470" y="588"/>
                    </a:lnTo>
                    <a:lnTo>
                      <a:pt x="470" y="588"/>
                    </a:lnTo>
                    <a:lnTo>
                      <a:pt x="470" y="592"/>
                    </a:lnTo>
                    <a:lnTo>
                      <a:pt x="470" y="592"/>
                    </a:lnTo>
                    <a:lnTo>
                      <a:pt x="472" y="592"/>
                    </a:lnTo>
                    <a:lnTo>
                      <a:pt x="472" y="592"/>
                    </a:lnTo>
                    <a:lnTo>
                      <a:pt x="474" y="598"/>
                    </a:lnTo>
                    <a:lnTo>
                      <a:pt x="476" y="602"/>
                    </a:lnTo>
                    <a:lnTo>
                      <a:pt x="476" y="602"/>
                    </a:lnTo>
                    <a:lnTo>
                      <a:pt x="478" y="602"/>
                    </a:lnTo>
                    <a:lnTo>
                      <a:pt x="478" y="602"/>
                    </a:lnTo>
                    <a:lnTo>
                      <a:pt x="478" y="604"/>
                    </a:lnTo>
                    <a:lnTo>
                      <a:pt x="478" y="606"/>
                    </a:lnTo>
                    <a:lnTo>
                      <a:pt x="478" y="606"/>
                    </a:lnTo>
                    <a:lnTo>
                      <a:pt x="478" y="606"/>
                    </a:lnTo>
                    <a:lnTo>
                      <a:pt x="478" y="606"/>
                    </a:lnTo>
                    <a:lnTo>
                      <a:pt x="480" y="606"/>
                    </a:lnTo>
                    <a:lnTo>
                      <a:pt x="480" y="606"/>
                    </a:lnTo>
                    <a:lnTo>
                      <a:pt x="480" y="608"/>
                    </a:lnTo>
                    <a:lnTo>
                      <a:pt x="480" y="608"/>
                    </a:lnTo>
                    <a:lnTo>
                      <a:pt x="480" y="608"/>
                    </a:lnTo>
                    <a:lnTo>
                      <a:pt x="480" y="608"/>
                    </a:lnTo>
                    <a:lnTo>
                      <a:pt x="480" y="612"/>
                    </a:lnTo>
                    <a:lnTo>
                      <a:pt x="480" y="612"/>
                    </a:lnTo>
                    <a:lnTo>
                      <a:pt x="486" y="612"/>
                    </a:lnTo>
                    <a:lnTo>
                      <a:pt x="486" y="612"/>
                    </a:lnTo>
                    <a:lnTo>
                      <a:pt x="486" y="616"/>
                    </a:lnTo>
                    <a:lnTo>
                      <a:pt x="486" y="616"/>
                    </a:lnTo>
                    <a:lnTo>
                      <a:pt x="486" y="616"/>
                    </a:lnTo>
                    <a:lnTo>
                      <a:pt x="486" y="616"/>
                    </a:lnTo>
                    <a:lnTo>
                      <a:pt x="486" y="618"/>
                    </a:lnTo>
                    <a:lnTo>
                      <a:pt x="486" y="618"/>
                    </a:lnTo>
                    <a:lnTo>
                      <a:pt x="488" y="618"/>
                    </a:lnTo>
                    <a:lnTo>
                      <a:pt x="488" y="618"/>
                    </a:lnTo>
                    <a:lnTo>
                      <a:pt x="488" y="620"/>
                    </a:lnTo>
                    <a:lnTo>
                      <a:pt x="488" y="620"/>
                    </a:lnTo>
                    <a:lnTo>
                      <a:pt x="492" y="620"/>
                    </a:lnTo>
                    <a:lnTo>
                      <a:pt x="492" y="620"/>
                    </a:lnTo>
                    <a:lnTo>
                      <a:pt x="492" y="624"/>
                    </a:lnTo>
                    <a:lnTo>
                      <a:pt x="492" y="624"/>
                    </a:lnTo>
                    <a:lnTo>
                      <a:pt x="492" y="624"/>
                    </a:lnTo>
                    <a:lnTo>
                      <a:pt x="492" y="624"/>
                    </a:lnTo>
                    <a:lnTo>
                      <a:pt x="494" y="626"/>
                    </a:lnTo>
                    <a:lnTo>
                      <a:pt x="496" y="628"/>
                    </a:lnTo>
                    <a:lnTo>
                      <a:pt x="496" y="628"/>
                    </a:lnTo>
                    <a:lnTo>
                      <a:pt x="498" y="632"/>
                    </a:lnTo>
                    <a:lnTo>
                      <a:pt x="498" y="632"/>
                    </a:lnTo>
                    <a:lnTo>
                      <a:pt x="502" y="634"/>
                    </a:lnTo>
                    <a:lnTo>
                      <a:pt x="502" y="634"/>
                    </a:lnTo>
                    <a:lnTo>
                      <a:pt x="502" y="634"/>
                    </a:lnTo>
                    <a:lnTo>
                      <a:pt x="502" y="634"/>
                    </a:lnTo>
                    <a:lnTo>
                      <a:pt x="504" y="634"/>
                    </a:lnTo>
                    <a:lnTo>
                      <a:pt x="504" y="634"/>
                    </a:lnTo>
                    <a:lnTo>
                      <a:pt x="502" y="636"/>
                    </a:lnTo>
                    <a:lnTo>
                      <a:pt x="500" y="638"/>
                    </a:lnTo>
                    <a:lnTo>
                      <a:pt x="500" y="638"/>
                    </a:lnTo>
                    <a:lnTo>
                      <a:pt x="502" y="642"/>
                    </a:lnTo>
                    <a:lnTo>
                      <a:pt x="502" y="642"/>
                    </a:lnTo>
                    <a:lnTo>
                      <a:pt x="504" y="642"/>
                    </a:lnTo>
                    <a:lnTo>
                      <a:pt x="504" y="642"/>
                    </a:lnTo>
                    <a:lnTo>
                      <a:pt x="504" y="646"/>
                    </a:lnTo>
                    <a:lnTo>
                      <a:pt x="504" y="646"/>
                    </a:lnTo>
                    <a:lnTo>
                      <a:pt x="506" y="646"/>
                    </a:lnTo>
                    <a:lnTo>
                      <a:pt x="506" y="646"/>
                    </a:lnTo>
                    <a:lnTo>
                      <a:pt x="506" y="648"/>
                    </a:lnTo>
                    <a:lnTo>
                      <a:pt x="506" y="648"/>
                    </a:lnTo>
                    <a:lnTo>
                      <a:pt x="508" y="648"/>
                    </a:lnTo>
                    <a:lnTo>
                      <a:pt x="508" y="648"/>
                    </a:lnTo>
                    <a:lnTo>
                      <a:pt x="510" y="650"/>
                    </a:lnTo>
                    <a:lnTo>
                      <a:pt x="510" y="650"/>
                    </a:lnTo>
                    <a:lnTo>
                      <a:pt x="510" y="650"/>
                    </a:lnTo>
                    <a:lnTo>
                      <a:pt x="516" y="660"/>
                    </a:lnTo>
                    <a:lnTo>
                      <a:pt x="516" y="660"/>
                    </a:lnTo>
                    <a:lnTo>
                      <a:pt x="518" y="660"/>
                    </a:lnTo>
                    <a:lnTo>
                      <a:pt x="518" y="660"/>
                    </a:lnTo>
                    <a:lnTo>
                      <a:pt x="518" y="660"/>
                    </a:lnTo>
                    <a:lnTo>
                      <a:pt x="518" y="660"/>
                    </a:lnTo>
                    <a:lnTo>
                      <a:pt x="520" y="662"/>
                    </a:lnTo>
                    <a:lnTo>
                      <a:pt x="520" y="662"/>
                    </a:lnTo>
                    <a:lnTo>
                      <a:pt x="520" y="664"/>
                    </a:lnTo>
                    <a:lnTo>
                      <a:pt x="520" y="664"/>
                    </a:lnTo>
                    <a:lnTo>
                      <a:pt x="522" y="666"/>
                    </a:lnTo>
                    <a:lnTo>
                      <a:pt x="522" y="666"/>
                    </a:lnTo>
                    <a:lnTo>
                      <a:pt x="522" y="668"/>
                    </a:lnTo>
                    <a:lnTo>
                      <a:pt x="522" y="668"/>
                    </a:lnTo>
                    <a:lnTo>
                      <a:pt x="524" y="668"/>
                    </a:lnTo>
                    <a:lnTo>
                      <a:pt x="524" y="668"/>
                    </a:lnTo>
                    <a:lnTo>
                      <a:pt x="524" y="670"/>
                    </a:lnTo>
                    <a:lnTo>
                      <a:pt x="524" y="670"/>
                    </a:lnTo>
                    <a:lnTo>
                      <a:pt x="526" y="672"/>
                    </a:lnTo>
                    <a:lnTo>
                      <a:pt x="526" y="672"/>
                    </a:lnTo>
                    <a:lnTo>
                      <a:pt x="526" y="674"/>
                    </a:lnTo>
                    <a:lnTo>
                      <a:pt x="526" y="674"/>
                    </a:lnTo>
                    <a:lnTo>
                      <a:pt x="526" y="674"/>
                    </a:lnTo>
                    <a:lnTo>
                      <a:pt x="526" y="674"/>
                    </a:lnTo>
                    <a:lnTo>
                      <a:pt x="526" y="674"/>
                    </a:lnTo>
                    <a:lnTo>
                      <a:pt x="526" y="674"/>
                    </a:lnTo>
                    <a:lnTo>
                      <a:pt x="528" y="674"/>
                    </a:lnTo>
                    <a:lnTo>
                      <a:pt x="528" y="674"/>
                    </a:lnTo>
                    <a:lnTo>
                      <a:pt x="528" y="676"/>
                    </a:lnTo>
                    <a:lnTo>
                      <a:pt x="528" y="676"/>
                    </a:lnTo>
                    <a:lnTo>
                      <a:pt x="528" y="676"/>
                    </a:lnTo>
                    <a:lnTo>
                      <a:pt x="528" y="676"/>
                    </a:lnTo>
                    <a:lnTo>
                      <a:pt x="528" y="678"/>
                    </a:lnTo>
                    <a:lnTo>
                      <a:pt x="528" y="678"/>
                    </a:lnTo>
                    <a:lnTo>
                      <a:pt x="530" y="680"/>
                    </a:lnTo>
                    <a:lnTo>
                      <a:pt x="530" y="680"/>
                    </a:lnTo>
                    <a:lnTo>
                      <a:pt x="530" y="680"/>
                    </a:lnTo>
                    <a:lnTo>
                      <a:pt x="530" y="680"/>
                    </a:lnTo>
                    <a:lnTo>
                      <a:pt x="532" y="682"/>
                    </a:lnTo>
                    <a:lnTo>
                      <a:pt x="532" y="682"/>
                    </a:lnTo>
                    <a:lnTo>
                      <a:pt x="532" y="684"/>
                    </a:lnTo>
                    <a:lnTo>
                      <a:pt x="532" y="684"/>
                    </a:lnTo>
                    <a:lnTo>
                      <a:pt x="534" y="686"/>
                    </a:lnTo>
                    <a:lnTo>
                      <a:pt x="534" y="686"/>
                    </a:lnTo>
                    <a:lnTo>
                      <a:pt x="534" y="690"/>
                    </a:lnTo>
                    <a:lnTo>
                      <a:pt x="534" y="690"/>
                    </a:lnTo>
                    <a:lnTo>
                      <a:pt x="536" y="690"/>
                    </a:lnTo>
                    <a:lnTo>
                      <a:pt x="536" y="690"/>
                    </a:lnTo>
                    <a:lnTo>
                      <a:pt x="536" y="696"/>
                    </a:lnTo>
                    <a:lnTo>
                      <a:pt x="536" y="696"/>
                    </a:lnTo>
                    <a:lnTo>
                      <a:pt x="534" y="698"/>
                    </a:lnTo>
                    <a:lnTo>
                      <a:pt x="534" y="702"/>
                    </a:lnTo>
                    <a:lnTo>
                      <a:pt x="534" y="702"/>
                    </a:lnTo>
                    <a:lnTo>
                      <a:pt x="534" y="702"/>
                    </a:lnTo>
                    <a:lnTo>
                      <a:pt x="534" y="702"/>
                    </a:lnTo>
                    <a:lnTo>
                      <a:pt x="532" y="704"/>
                    </a:lnTo>
                    <a:lnTo>
                      <a:pt x="532" y="704"/>
                    </a:lnTo>
                    <a:lnTo>
                      <a:pt x="534" y="710"/>
                    </a:lnTo>
                    <a:lnTo>
                      <a:pt x="534" y="710"/>
                    </a:lnTo>
                    <a:lnTo>
                      <a:pt x="536" y="712"/>
                    </a:lnTo>
                    <a:lnTo>
                      <a:pt x="536" y="712"/>
                    </a:lnTo>
                    <a:lnTo>
                      <a:pt x="538" y="714"/>
                    </a:lnTo>
                    <a:lnTo>
                      <a:pt x="540" y="716"/>
                    </a:lnTo>
                    <a:lnTo>
                      <a:pt x="540" y="716"/>
                    </a:lnTo>
                    <a:lnTo>
                      <a:pt x="540" y="718"/>
                    </a:lnTo>
                    <a:lnTo>
                      <a:pt x="540" y="718"/>
                    </a:lnTo>
                    <a:lnTo>
                      <a:pt x="542" y="718"/>
                    </a:lnTo>
                    <a:lnTo>
                      <a:pt x="542" y="718"/>
                    </a:lnTo>
                    <a:lnTo>
                      <a:pt x="542" y="720"/>
                    </a:lnTo>
                    <a:lnTo>
                      <a:pt x="542" y="720"/>
                    </a:lnTo>
                    <a:lnTo>
                      <a:pt x="544" y="720"/>
                    </a:lnTo>
                    <a:lnTo>
                      <a:pt x="544" y="720"/>
                    </a:lnTo>
                    <a:lnTo>
                      <a:pt x="544" y="720"/>
                    </a:lnTo>
                    <a:lnTo>
                      <a:pt x="544" y="720"/>
                    </a:lnTo>
                    <a:lnTo>
                      <a:pt x="546" y="720"/>
                    </a:lnTo>
                    <a:lnTo>
                      <a:pt x="546" y="720"/>
                    </a:lnTo>
                    <a:lnTo>
                      <a:pt x="546" y="722"/>
                    </a:lnTo>
                    <a:lnTo>
                      <a:pt x="546" y="722"/>
                    </a:lnTo>
                    <a:lnTo>
                      <a:pt x="546" y="722"/>
                    </a:lnTo>
                    <a:lnTo>
                      <a:pt x="546" y="722"/>
                    </a:lnTo>
                    <a:lnTo>
                      <a:pt x="548" y="724"/>
                    </a:lnTo>
                    <a:lnTo>
                      <a:pt x="548" y="724"/>
                    </a:lnTo>
                    <a:lnTo>
                      <a:pt x="548" y="724"/>
                    </a:lnTo>
                    <a:lnTo>
                      <a:pt x="548" y="724"/>
                    </a:lnTo>
                    <a:lnTo>
                      <a:pt x="550" y="726"/>
                    </a:lnTo>
                    <a:lnTo>
                      <a:pt x="550" y="726"/>
                    </a:lnTo>
                    <a:lnTo>
                      <a:pt x="550" y="726"/>
                    </a:lnTo>
                    <a:lnTo>
                      <a:pt x="550" y="726"/>
                    </a:lnTo>
                    <a:lnTo>
                      <a:pt x="552" y="728"/>
                    </a:lnTo>
                    <a:lnTo>
                      <a:pt x="552" y="728"/>
                    </a:lnTo>
                    <a:lnTo>
                      <a:pt x="552" y="728"/>
                    </a:lnTo>
                    <a:lnTo>
                      <a:pt x="552" y="728"/>
                    </a:lnTo>
                    <a:lnTo>
                      <a:pt x="554" y="730"/>
                    </a:lnTo>
                    <a:lnTo>
                      <a:pt x="556" y="732"/>
                    </a:lnTo>
                    <a:lnTo>
                      <a:pt x="556" y="732"/>
                    </a:lnTo>
                    <a:lnTo>
                      <a:pt x="556" y="732"/>
                    </a:lnTo>
                    <a:lnTo>
                      <a:pt x="556" y="732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60" y="734"/>
                    </a:lnTo>
                    <a:lnTo>
                      <a:pt x="560" y="734"/>
                    </a:lnTo>
                    <a:lnTo>
                      <a:pt x="562" y="734"/>
                    </a:lnTo>
                    <a:lnTo>
                      <a:pt x="562" y="734"/>
                    </a:lnTo>
                    <a:lnTo>
                      <a:pt x="562" y="734"/>
                    </a:lnTo>
                    <a:lnTo>
                      <a:pt x="562" y="734"/>
                    </a:lnTo>
                    <a:lnTo>
                      <a:pt x="564" y="734"/>
                    </a:lnTo>
                    <a:lnTo>
                      <a:pt x="564" y="734"/>
                    </a:lnTo>
                    <a:lnTo>
                      <a:pt x="568" y="738"/>
                    </a:lnTo>
                    <a:lnTo>
                      <a:pt x="568" y="738"/>
                    </a:lnTo>
                    <a:lnTo>
                      <a:pt x="570" y="738"/>
                    </a:lnTo>
                    <a:lnTo>
                      <a:pt x="570" y="738"/>
                    </a:lnTo>
                    <a:lnTo>
                      <a:pt x="570" y="738"/>
                    </a:lnTo>
                    <a:lnTo>
                      <a:pt x="570" y="738"/>
                    </a:lnTo>
                    <a:lnTo>
                      <a:pt x="572" y="740"/>
                    </a:lnTo>
                    <a:lnTo>
                      <a:pt x="572" y="740"/>
                    </a:lnTo>
                    <a:lnTo>
                      <a:pt x="572" y="740"/>
                    </a:lnTo>
                    <a:lnTo>
                      <a:pt x="572" y="740"/>
                    </a:lnTo>
                    <a:lnTo>
                      <a:pt x="574" y="740"/>
                    </a:lnTo>
                    <a:lnTo>
                      <a:pt x="574" y="740"/>
                    </a:lnTo>
                    <a:lnTo>
                      <a:pt x="574" y="742"/>
                    </a:lnTo>
                    <a:lnTo>
                      <a:pt x="574" y="742"/>
                    </a:lnTo>
                    <a:lnTo>
                      <a:pt x="576" y="742"/>
                    </a:lnTo>
                    <a:lnTo>
                      <a:pt x="576" y="742"/>
                    </a:lnTo>
                    <a:lnTo>
                      <a:pt x="578" y="744"/>
                    </a:lnTo>
                    <a:lnTo>
                      <a:pt x="578" y="744"/>
                    </a:lnTo>
                    <a:lnTo>
                      <a:pt x="584" y="746"/>
                    </a:lnTo>
                    <a:lnTo>
                      <a:pt x="584" y="746"/>
                    </a:lnTo>
                    <a:lnTo>
                      <a:pt x="586" y="746"/>
                    </a:lnTo>
                    <a:lnTo>
                      <a:pt x="586" y="746"/>
                    </a:lnTo>
                    <a:lnTo>
                      <a:pt x="586" y="746"/>
                    </a:lnTo>
                    <a:lnTo>
                      <a:pt x="586" y="746"/>
                    </a:lnTo>
                    <a:lnTo>
                      <a:pt x="588" y="746"/>
                    </a:lnTo>
                    <a:lnTo>
                      <a:pt x="588" y="746"/>
                    </a:lnTo>
                    <a:lnTo>
                      <a:pt x="588" y="746"/>
                    </a:lnTo>
                    <a:lnTo>
                      <a:pt x="588" y="746"/>
                    </a:lnTo>
                    <a:lnTo>
                      <a:pt x="592" y="746"/>
                    </a:lnTo>
                    <a:lnTo>
                      <a:pt x="592" y="746"/>
                    </a:lnTo>
                    <a:lnTo>
                      <a:pt x="592" y="748"/>
                    </a:lnTo>
                    <a:lnTo>
                      <a:pt x="592" y="748"/>
                    </a:lnTo>
                    <a:lnTo>
                      <a:pt x="596" y="750"/>
                    </a:lnTo>
                    <a:lnTo>
                      <a:pt x="596" y="750"/>
                    </a:lnTo>
                    <a:lnTo>
                      <a:pt x="596" y="750"/>
                    </a:lnTo>
                    <a:lnTo>
                      <a:pt x="596" y="750"/>
                    </a:lnTo>
                    <a:lnTo>
                      <a:pt x="598" y="750"/>
                    </a:lnTo>
                    <a:lnTo>
                      <a:pt x="598" y="750"/>
                    </a:lnTo>
                    <a:lnTo>
                      <a:pt x="598" y="752"/>
                    </a:lnTo>
                    <a:lnTo>
                      <a:pt x="598" y="752"/>
                    </a:lnTo>
                    <a:lnTo>
                      <a:pt x="602" y="752"/>
                    </a:lnTo>
                    <a:lnTo>
                      <a:pt x="602" y="752"/>
                    </a:lnTo>
                    <a:lnTo>
                      <a:pt x="602" y="752"/>
                    </a:lnTo>
                    <a:lnTo>
                      <a:pt x="602" y="752"/>
                    </a:lnTo>
                    <a:lnTo>
                      <a:pt x="606" y="752"/>
                    </a:lnTo>
                    <a:lnTo>
                      <a:pt x="608" y="752"/>
                    </a:lnTo>
                    <a:lnTo>
                      <a:pt x="608" y="752"/>
                    </a:lnTo>
                    <a:lnTo>
                      <a:pt x="608" y="754"/>
                    </a:lnTo>
                    <a:lnTo>
                      <a:pt x="608" y="754"/>
                    </a:lnTo>
                    <a:lnTo>
                      <a:pt x="614" y="754"/>
                    </a:lnTo>
                    <a:lnTo>
                      <a:pt x="614" y="754"/>
                    </a:lnTo>
                    <a:lnTo>
                      <a:pt x="614" y="754"/>
                    </a:lnTo>
                    <a:lnTo>
                      <a:pt x="614" y="754"/>
                    </a:lnTo>
                    <a:lnTo>
                      <a:pt x="616" y="754"/>
                    </a:lnTo>
                    <a:lnTo>
                      <a:pt x="616" y="754"/>
                    </a:lnTo>
                    <a:lnTo>
                      <a:pt x="616" y="752"/>
                    </a:lnTo>
                    <a:lnTo>
                      <a:pt x="616" y="752"/>
                    </a:lnTo>
                    <a:lnTo>
                      <a:pt x="624" y="752"/>
                    </a:lnTo>
                    <a:lnTo>
                      <a:pt x="624" y="752"/>
                    </a:lnTo>
                    <a:lnTo>
                      <a:pt x="624" y="752"/>
                    </a:lnTo>
                    <a:lnTo>
                      <a:pt x="624" y="752"/>
                    </a:lnTo>
                    <a:lnTo>
                      <a:pt x="626" y="752"/>
                    </a:lnTo>
                    <a:lnTo>
                      <a:pt x="626" y="752"/>
                    </a:lnTo>
                    <a:lnTo>
                      <a:pt x="626" y="750"/>
                    </a:lnTo>
                    <a:lnTo>
                      <a:pt x="626" y="750"/>
                    </a:lnTo>
                    <a:lnTo>
                      <a:pt x="628" y="750"/>
                    </a:lnTo>
                    <a:lnTo>
                      <a:pt x="628" y="752"/>
                    </a:lnTo>
                    <a:lnTo>
                      <a:pt x="628" y="752"/>
                    </a:lnTo>
                    <a:lnTo>
                      <a:pt x="634" y="752"/>
                    </a:lnTo>
                    <a:lnTo>
                      <a:pt x="634" y="752"/>
                    </a:lnTo>
                    <a:lnTo>
                      <a:pt x="634" y="752"/>
                    </a:lnTo>
                    <a:lnTo>
                      <a:pt x="634" y="752"/>
                    </a:lnTo>
                    <a:lnTo>
                      <a:pt x="636" y="752"/>
                    </a:lnTo>
                    <a:lnTo>
                      <a:pt x="636" y="752"/>
                    </a:lnTo>
                    <a:lnTo>
                      <a:pt x="638" y="756"/>
                    </a:lnTo>
                    <a:lnTo>
                      <a:pt x="638" y="756"/>
                    </a:lnTo>
                    <a:lnTo>
                      <a:pt x="640" y="756"/>
                    </a:lnTo>
                    <a:lnTo>
                      <a:pt x="640" y="756"/>
                    </a:lnTo>
                    <a:lnTo>
                      <a:pt x="644" y="760"/>
                    </a:lnTo>
                    <a:lnTo>
                      <a:pt x="644" y="760"/>
                    </a:lnTo>
                    <a:lnTo>
                      <a:pt x="644" y="760"/>
                    </a:lnTo>
                    <a:lnTo>
                      <a:pt x="644" y="760"/>
                    </a:lnTo>
                    <a:lnTo>
                      <a:pt x="644" y="762"/>
                    </a:lnTo>
                    <a:lnTo>
                      <a:pt x="644" y="762"/>
                    </a:lnTo>
                    <a:lnTo>
                      <a:pt x="646" y="762"/>
                    </a:lnTo>
                    <a:lnTo>
                      <a:pt x="646" y="762"/>
                    </a:lnTo>
                    <a:lnTo>
                      <a:pt x="646" y="764"/>
                    </a:lnTo>
                    <a:lnTo>
                      <a:pt x="646" y="764"/>
                    </a:lnTo>
                    <a:lnTo>
                      <a:pt x="648" y="764"/>
                    </a:lnTo>
                    <a:lnTo>
                      <a:pt x="648" y="764"/>
                    </a:lnTo>
                    <a:lnTo>
                      <a:pt x="648" y="766"/>
                    </a:lnTo>
                    <a:lnTo>
                      <a:pt x="652" y="768"/>
                    </a:lnTo>
                    <a:lnTo>
                      <a:pt x="652" y="768"/>
                    </a:lnTo>
                    <a:lnTo>
                      <a:pt x="652" y="770"/>
                    </a:lnTo>
                    <a:lnTo>
                      <a:pt x="656" y="772"/>
                    </a:lnTo>
                    <a:lnTo>
                      <a:pt x="656" y="772"/>
                    </a:lnTo>
                    <a:lnTo>
                      <a:pt x="656" y="772"/>
                    </a:lnTo>
                    <a:lnTo>
                      <a:pt x="656" y="772"/>
                    </a:lnTo>
                    <a:lnTo>
                      <a:pt x="656" y="772"/>
                    </a:lnTo>
                    <a:lnTo>
                      <a:pt x="656" y="772"/>
                    </a:lnTo>
                    <a:lnTo>
                      <a:pt x="656" y="774"/>
                    </a:lnTo>
                    <a:lnTo>
                      <a:pt x="656" y="774"/>
                    </a:lnTo>
                    <a:lnTo>
                      <a:pt x="656" y="774"/>
                    </a:lnTo>
                    <a:lnTo>
                      <a:pt x="656" y="774"/>
                    </a:lnTo>
                    <a:lnTo>
                      <a:pt x="656" y="774"/>
                    </a:lnTo>
                    <a:lnTo>
                      <a:pt x="656" y="774"/>
                    </a:lnTo>
                    <a:lnTo>
                      <a:pt x="660" y="776"/>
                    </a:lnTo>
                    <a:lnTo>
                      <a:pt x="660" y="776"/>
                    </a:lnTo>
                    <a:lnTo>
                      <a:pt x="660" y="774"/>
                    </a:lnTo>
                    <a:lnTo>
                      <a:pt x="662" y="774"/>
                    </a:lnTo>
                    <a:lnTo>
                      <a:pt x="662" y="774"/>
                    </a:lnTo>
                    <a:lnTo>
                      <a:pt x="662" y="776"/>
                    </a:lnTo>
                    <a:lnTo>
                      <a:pt x="662" y="776"/>
                    </a:lnTo>
                    <a:lnTo>
                      <a:pt x="664" y="776"/>
                    </a:lnTo>
                    <a:lnTo>
                      <a:pt x="664" y="776"/>
                    </a:lnTo>
                    <a:lnTo>
                      <a:pt x="664" y="778"/>
                    </a:lnTo>
                    <a:lnTo>
                      <a:pt x="664" y="778"/>
                    </a:lnTo>
                    <a:lnTo>
                      <a:pt x="668" y="778"/>
                    </a:lnTo>
                    <a:lnTo>
                      <a:pt x="668" y="778"/>
                    </a:lnTo>
                    <a:lnTo>
                      <a:pt x="668" y="780"/>
                    </a:lnTo>
                    <a:lnTo>
                      <a:pt x="668" y="780"/>
                    </a:lnTo>
                    <a:lnTo>
                      <a:pt x="674" y="782"/>
                    </a:lnTo>
                    <a:lnTo>
                      <a:pt x="674" y="782"/>
                    </a:lnTo>
                    <a:lnTo>
                      <a:pt x="674" y="780"/>
                    </a:lnTo>
                    <a:lnTo>
                      <a:pt x="674" y="780"/>
                    </a:lnTo>
                    <a:lnTo>
                      <a:pt x="684" y="782"/>
                    </a:lnTo>
                    <a:lnTo>
                      <a:pt x="684" y="782"/>
                    </a:lnTo>
                    <a:lnTo>
                      <a:pt x="684" y="784"/>
                    </a:lnTo>
                    <a:lnTo>
                      <a:pt x="684" y="784"/>
                    </a:lnTo>
                    <a:lnTo>
                      <a:pt x="686" y="782"/>
                    </a:lnTo>
                    <a:lnTo>
                      <a:pt x="688" y="780"/>
                    </a:lnTo>
                    <a:lnTo>
                      <a:pt x="688" y="780"/>
                    </a:lnTo>
                    <a:lnTo>
                      <a:pt x="690" y="780"/>
                    </a:lnTo>
                    <a:lnTo>
                      <a:pt x="690" y="782"/>
                    </a:lnTo>
                    <a:lnTo>
                      <a:pt x="690" y="782"/>
                    </a:lnTo>
                    <a:lnTo>
                      <a:pt x="690" y="784"/>
                    </a:lnTo>
                    <a:lnTo>
                      <a:pt x="690" y="784"/>
                    </a:lnTo>
                    <a:lnTo>
                      <a:pt x="690" y="784"/>
                    </a:lnTo>
                    <a:lnTo>
                      <a:pt x="690" y="784"/>
                    </a:lnTo>
                    <a:lnTo>
                      <a:pt x="690" y="786"/>
                    </a:lnTo>
                    <a:lnTo>
                      <a:pt x="690" y="786"/>
                    </a:lnTo>
                    <a:lnTo>
                      <a:pt x="692" y="788"/>
                    </a:lnTo>
                    <a:lnTo>
                      <a:pt x="692" y="788"/>
                    </a:lnTo>
                    <a:lnTo>
                      <a:pt x="692" y="788"/>
                    </a:lnTo>
                    <a:lnTo>
                      <a:pt x="692" y="788"/>
                    </a:lnTo>
                    <a:lnTo>
                      <a:pt x="694" y="790"/>
                    </a:lnTo>
                    <a:lnTo>
                      <a:pt x="694" y="790"/>
                    </a:lnTo>
                    <a:lnTo>
                      <a:pt x="694" y="792"/>
                    </a:lnTo>
                    <a:lnTo>
                      <a:pt x="694" y="792"/>
                    </a:lnTo>
                    <a:lnTo>
                      <a:pt x="696" y="792"/>
                    </a:lnTo>
                    <a:lnTo>
                      <a:pt x="696" y="792"/>
                    </a:lnTo>
                    <a:lnTo>
                      <a:pt x="696" y="794"/>
                    </a:lnTo>
                    <a:lnTo>
                      <a:pt x="696" y="794"/>
                    </a:lnTo>
                    <a:lnTo>
                      <a:pt x="696" y="794"/>
                    </a:lnTo>
                    <a:lnTo>
                      <a:pt x="696" y="794"/>
                    </a:lnTo>
                    <a:lnTo>
                      <a:pt x="696" y="796"/>
                    </a:lnTo>
                    <a:lnTo>
                      <a:pt x="696" y="796"/>
                    </a:lnTo>
                    <a:lnTo>
                      <a:pt x="698" y="796"/>
                    </a:lnTo>
                    <a:lnTo>
                      <a:pt x="698" y="796"/>
                    </a:lnTo>
                    <a:lnTo>
                      <a:pt x="698" y="798"/>
                    </a:lnTo>
                    <a:lnTo>
                      <a:pt x="698" y="798"/>
                    </a:lnTo>
                    <a:lnTo>
                      <a:pt x="698" y="798"/>
                    </a:lnTo>
                    <a:lnTo>
                      <a:pt x="698" y="798"/>
                    </a:lnTo>
                    <a:lnTo>
                      <a:pt x="698" y="800"/>
                    </a:lnTo>
                    <a:lnTo>
                      <a:pt x="698" y="800"/>
                    </a:lnTo>
                    <a:lnTo>
                      <a:pt x="700" y="802"/>
                    </a:lnTo>
                    <a:lnTo>
                      <a:pt x="700" y="802"/>
                    </a:lnTo>
                    <a:lnTo>
                      <a:pt x="700" y="804"/>
                    </a:lnTo>
                    <a:lnTo>
                      <a:pt x="700" y="804"/>
                    </a:lnTo>
                    <a:lnTo>
                      <a:pt x="702" y="804"/>
                    </a:lnTo>
                    <a:lnTo>
                      <a:pt x="702" y="804"/>
                    </a:lnTo>
                    <a:lnTo>
                      <a:pt x="702" y="806"/>
                    </a:lnTo>
                    <a:lnTo>
                      <a:pt x="702" y="806"/>
                    </a:lnTo>
                    <a:lnTo>
                      <a:pt x="702" y="806"/>
                    </a:lnTo>
                    <a:lnTo>
                      <a:pt x="702" y="806"/>
                    </a:lnTo>
                    <a:lnTo>
                      <a:pt x="702" y="808"/>
                    </a:lnTo>
                    <a:lnTo>
                      <a:pt x="702" y="808"/>
                    </a:lnTo>
                    <a:lnTo>
                      <a:pt x="704" y="808"/>
                    </a:lnTo>
                    <a:lnTo>
                      <a:pt x="702" y="808"/>
                    </a:lnTo>
                    <a:lnTo>
                      <a:pt x="702" y="808"/>
                    </a:lnTo>
                    <a:lnTo>
                      <a:pt x="704" y="810"/>
                    </a:lnTo>
                    <a:lnTo>
                      <a:pt x="704" y="810"/>
                    </a:lnTo>
                    <a:lnTo>
                      <a:pt x="704" y="810"/>
                    </a:lnTo>
                    <a:lnTo>
                      <a:pt x="704" y="812"/>
                    </a:lnTo>
                    <a:lnTo>
                      <a:pt x="702" y="812"/>
                    </a:lnTo>
                    <a:lnTo>
                      <a:pt x="702" y="812"/>
                    </a:lnTo>
                    <a:lnTo>
                      <a:pt x="702" y="814"/>
                    </a:lnTo>
                    <a:lnTo>
                      <a:pt x="702" y="814"/>
                    </a:lnTo>
                    <a:lnTo>
                      <a:pt x="702" y="818"/>
                    </a:lnTo>
                    <a:lnTo>
                      <a:pt x="704" y="818"/>
                    </a:lnTo>
                    <a:lnTo>
                      <a:pt x="704" y="818"/>
                    </a:lnTo>
                    <a:lnTo>
                      <a:pt x="706" y="822"/>
                    </a:lnTo>
                    <a:lnTo>
                      <a:pt x="706" y="822"/>
                    </a:lnTo>
                    <a:lnTo>
                      <a:pt x="706" y="822"/>
                    </a:lnTo>
                    <a:lnTo>
                      <a:pt x="706" y="822"/>
                    </a:lnTo>
                    <a:lnTo>
                      <a:pt x="708" y="822"/>
                    </a:lnTo>
                    <a:lnTo>
                      <a:pt x="708" y="822"/>
                    </a:lnTo>
                    <a:lnTo>
                      <a:pt x="710" y="820"/>
                    </a:lnTo>
                    <a:lnTo>
                      <a:pt x="708" y="816"/>
                    </a:lnTo>
                    <a:lnTo>
                      <a:pt x="708" y="816"/>
                    </a:lnTo>
                    <a:lnTo>
                      <a:pt x="710" y="818"/>
                    </a:lnTo>
                    <a:lnTo>
                      <a:pt x="710" y="818"/>
                    </a:lnTo>
                    <a:lnTo>
                      <a:pt x="712" y="818"/>
                    </a:lnTo>
                    <a:lnTo>
                      <a:pt x="712" y="818"/>
                    </a:lnTo>
                    <a:lnTo>
                      <a:pt x="714" y="822"/>
                    </a:lnTo>
                    <a:lnTo>
                      <a:pt x="714" y="822"/>
                    </a:lnTo>
                    <a:lnTo>
                      <a:pt x="718" y="824"/>
                    </a:lnTo>
                    <a:lnTo>
                      <a:pt x="718" y="824"/>
                    </a:lnTo>
                    <a:lnTo>
                      <a:pt x="718" y="824"/>
                    </a:lnTo>
                    <a:lnTo>
                      <a:pt x="718" y="824"/>
                    </a:lnTo>
                    <a:lnTo>
                      <a:pt x="720" y="826"/>
                    </a:lnTo>
                    <a:lnTo>
                      <a:pt x="720" y="828"/>
                    </a:lnTo>
                    <a:lnTo>
                      <a:pt x="720" y="828"/>
                    </a:lnTo>
                    <a:lnTo>
                      <a:pt x="722" y="828"/>
                    </a:lnTo>
                    <a:lnTo>
                      <a:pt x="722" y="828"/>
                    </a:lnTo>
                    <a:lnTo>
                      <a:pt x="720" y="830"/>
                    </a:lnTo>
                    <a:lnTo>
                      <a:pt x="720" y="830"/>
                    </a:lnTo>
                    <a:lnTo>
                      <a:pt x="720" y="830"/>
                    </a:lnTo>
                    <a:lnTo>
                      <a:pt x="720" y="830"/>
                    </a:lnTo>
                    <a:lnTo>
                      <a:pt x="720" y="832"/>
                    </a:lnTo>
                    <a:lnTo>
                      <a:pt x="720" y="832"/>
                    </a:lnTo>
                    <a:lnTo>
                      <a:pt x="722" y="832"/>
                    </a:lnTo>
                    <a:lnTo>
                      <a:pt x="722" y="832"/>
                    </a:lnTo>
                    <a:lnTo>
                      <a:pt x="722" y="834"/>
                    </a:lnTo>
                    <a:lnTo>
                      <a:pt x="722" y="834"/>
                    </a:lnTo>
                    <a:lnTo>
                      <a:pt x="722" y="834"/>
                    </a:lnTo>
                    <a:lnTo>
                      <a:pt x="722" y="834"/>
                    </a:lnTo>
                    <a:lnTo>
                      <a:pt x="722" y="834"/>
                    </a:lnTo>
                    <a:lnTo>
                      <a:pt x="722" y="834"/>
                    </a:lnTo>
                    <a:lnTo>
                      <a:pt x="722" y="834"/>
                    </a:lnTo>
                    <a:lnTo>
                      <a:pt x="722" y="834"/>
                    </a:lnTo>
                    <a:lnTo>
                      <a:pt x="722" y="834"/>
                    </a:lnTo>
                    <a:lnTo>
                      <a:pt x="722" y="834"/>
                    </a:lnTo>
                    <a:lnTo>
                      <a:pt x="722" y="830"/>
                    </a:lnTo>
                    <a:lnTo>
                      <a:pt x="722" y="830"/>
                    </a:lnTo>
                    <a:lnTo>
                      <a:pt x="724" y="832"/>
                    </a:lnTo>
                    <a:lnTo>
                      <a:pt x="726" y="834"/>
                    </a:lnTo>
                    <a:lnTo>
                      <a:pt x="726" y="834"/>
                    </a:lnTo>
                    <a:lnTo>
                      <a:pt x="726" y="836"/>
                    </a:lnTo>
                    <a:lnTo>
                      <a:pt x="726" y="836"/>
                    </a:lnTo>
                    <a:lnTo>
                      <a:pt x="728" y="836"/>
                    </a:lnTo>
                    <a:lnTo>
                      <a:pt x="732" y="834"/>
                    </a:lnTo>
                    <a:lnTo>
                      <a:pt x="732" y="834"/>
                    </a:lnTo>
                    <a:lnTo>
                      <a:pt x="732" y="836"/>
                    </a:lnTo>
                    <a:lnTo>
                      <a:pt x="732" y="836"/>
                    </a:lnTo>
                    <a:lnTo>
                      <a:pt x="734" y="836"/>
                    </a:lnTo>
                    <a:lnTo>
                      <a:pt x="738" y="836"/>
                    </a:lnTo>
                    <a:lnTo>
                      <a:pt x="738" y="836"/>
                    </a:lnTo>
                    <a:lnTo>
                      <a:pt x="740" y="840"/>
                    </a:lnTo>
                    <a:lnTo>
                      <a:pt x="740" y="840"/>
                    </a:lnTo>
                    <a:lnTo>
                      <a:pt x="744" y="840"/>
                    </a:lnTo>
                    <a:lnTo>
                      <a:pt x="744" y="840"/>
                    </a:lnTo>
                    <a:lnTo>
                      <a:pt x="746" y="846"/>
                    </a:lnTo>
                    <a:lnTo>
                      <a:pt x="746" y="846"/>
                    </a:lnTo>
                    <a:lnTo>
                      <a:pt x="748" y="844"/>
                    </a:lnTo>
                    <a:lnTo>
                      <a:pt x="748" y="844"/>
                    </a:lnTo>
                    <a:lnTo>
                      <a:pt x="748" y="844"/>
                    </a:lnTo>
                    <a:lnTo>
                      <a:pt x="748" y="844"/>
                    </a:lnTo>
                    <a:lnTo>
                      <a:pt x="750" y="842"/>
                    </a:lnTo>
                    <a:lnTo>
                      <a:pt x="752" y="842"/>
                    </a:lnTo>
                    <a:lnTo>
                      <a:pt x="752" y="842"/>
                    </a:lnTo>
                    <a:lnTo>
                      <a:pt x="752" y="840"/>
                    </a:lnTo>
                    <a:lnTo>
                      <a:pt x="750" y="838"/>
                    </a:lnTo>
                    <a:lnTo>
                      <a:pt x="750" y="838"/>
                    </a:lnTo>
                    <a:lnTo>
                      <a:pt x="750" y="838"/>
                    </a:lnTo>
                    <a:lnTo>
                      <a:pt x="750" y="838"/>
                    </a:lnTo>
                    <a:lnTo>
                      <a:pt x="748" y="838"/>
                    </a:lnTo>
                    <a:lnTo>
                      <a:pt x="748" y="838"/>
                    </a:lnTo>
                    <a:lnTo>
                      <a:pt x="748" y="836"/>
                    </a:lnTo>
                    <a:lnTo>
                      <a:pt x="748" y="836"/>
                    </a:lnTo>
                    <a:lnTo>
                      <a:pt x="748" y="836"/>
                    </a:lnTo>
                    <a:lnTo>
                      <a:pt x="748" y="836"/>
                    </a:lnTo>
                    <a:lnTo>
                      <a:pt x="750" y="834"/>
                    </a:lnTo>
                    <a:lnTo>
                      <a:pt x="750" y="834"/>
                    </a:lnTo>
                    <a:lnTo>
                      <a:pt x="750" y="834"/>
                    </a:lnTo>
                    <a:lnTo>
                      <a:pt x="750" y="834"/>
                    </a:lnTo>
                    <a:lnTo>
                      <a:pt x="752" y="834"/>
                    </a:lnTo>
                    <a:lnTo>
                      <a:pt x="752" y="834"/>
                    </a:lnTo>
                    <a:lnTo>
                      <a:pt x="752" y="834"/>
                    </a:lnTo>
                    <a:lnTo>
                      <a:pt x="752" y="834"/>
                    </a:lnTo>
                    <a:lnTo>
                      <a:pt x="754" y="832"/>
                    </a:lnTo>
                    <a:lnTo>
                      <a:pt x="754" y="832"/>
                    </a:lnTo>
                    <a:lnTo>
                      <a:pt x="754" y="830"/>
                    </a:lnTo>
                    <a:lnTo>
                      <a:pt x="754" y="830"/>
                    </a:lnTo>
                    <a:lnTo>
                      <a:pt x="756" y="828"/>
                    </a:lnTo>
                    <a:lnTo>
                      <a:pt x="756" y="828"/>
                    </a:lnTo>
                    <a:lnTo>
                      <a:pt x="756" y="828"/>
                    </a:lnTo>
                    <a:lnTo>
                      <a:pt x="756" y="828"/>
                    </a:lnTo>
                    <a:lnTo>
                      <a:pt x="760" y="830"/>
                    </a:lnTo>
                    <a:lnTo>
                      <a:pt x="760" y="830"/>
                    </a:lnTo>
                    <a:lnTo>
                      <a:pt x="762" y="834"/>
                    </a:lnTo>
                    <a:lnTo>
                      <a:pt x="762" y="834"/>
                    </a:lnTo>
                    <a:lnTo>
                      <a:pt x="762" y="834"/>
                    </a:lnTo>
                    <a:lnTo>
                      <a:pt x="762" y="834"/>
                    </a:lnTo>
                    <a:lnTo>
                      <a:pt x="764" y="836"/>
                    </a:lnTo>
                    <a:lnTo>
                      <a:pt x="764" y="836"/>
                    </a:lnTo>
                    <a:lnTo>
                      <a:pt x="768" y="836"/>
                    </a:lnTo>
                    <a:lnTo>
                      <a:pt x="768" y="836"/>
                    </a:lnTo>
                    <a:lnTo>
                      <a:pt x="768" y="838"/>
                    </a:lnTo>
                    <a:lnTo>
                      <a:pt x="768" y="838"/>
                    </a:lnTo>
                    <a:lnTo>
                      <a:pt x="766" y="838"/>
                    </a:lnTo>
                    <a:lnTo>
                      <a:pt x="766" y="838"/>
                    </a:lnTo>
                    <a:lnTo>
                      <a:pt x="766" y="840"/>
                    </a:lnTo>
                    <a:lnTo>
                      <a:pt x="766" y="840"/>
                    </a:lnTo>
                    <a:lnTo>
                      <a:pt x="766" y="844"/>
                    </a:lnTo>
                    <a:lnTo>
                      <a:pt x="766" y="844"/>
                    </a:lnTo>
                    <a:lnTo>
                      <a:pt x="766" y="844"/>
                    </a:lnTo>
                    <a:lnTo>
                      <a:pt x="766" y="844"/>
                    </a:lnTo>
                    <a:lnTo>
                      <a:pt x="768" y="848"/>
                    </a:lnTo>
                    <a:lnTo>
                      <a:pt x="770" y="848"/>
                    </a:lnTo>
                    <a:lnTo>
                      <a:pt x="770" y="848"/>
                    </a:lnTo>
                    <a:lnTo>
                      <a:pt x="770" y="850"/>
                    </a:lnTo>
                    <a:lnTo>
                      <a:pt x="770" y="850"/>
                    </a:lnTo>
                    <a:lnTo>
                      <a:pt x="774" y="850"/>
                    </a:lnTo>
                    <a:lnTo>
                      <a:pt x="774" y="850"/>
                    </a:lnTo>
                    <a:lnTo>
                      <a:pt x="774" y="850"/>
                    </a:lnTo>
                    <a:lnTo>
                      <a:pt x="774" y="850"/>
                    </a:lnTo>
                    <a:lnTo>
                      <a:pt x="774" y="850"/>
                    </a:lnTo>
                    <a:lnTo>
                      <a:pt x="774" y="850"/>
                    </a:lnTo>
                    <a:lnTo>
                      <a:pt x="774" y="852"/>
                    </a:lnTo>
                    <a:lnTo>
                      <a:pt x="774" y="852"/>
                    </a:lnTo>
                    <a:lnTo>
                      <a:pt x="774" y="858"/>
                    </a:lnTo>
                    <a:lnTo>
                      <a:pt x="774" y="858"/>
                    </a:lnTo>
                    <a:lnTo>
                      <a:pt x="774" y="858"/>
                    </a:lnTo>
                    <a:lnTo>
                      <a:pt x="774" y="858"/>
                    </a:lnTo>
                    <a:lnTo>
                      <a:pt x="774" y="862"/>
                    </a:lnTo>
                    <a:lnTo>
                      <a:pt x="774" y="862"/>
                    </a:lnTo>
                    <a:lnTo>
                      <a:pt x="774" y="862"/>
                    </a:lnTo>
                    <a:lnTo>
                      <a:pt x="774" y="862"/>
                    </a:lnTo>
                    <a:lnTo>
                      <a:pt x="774" y="864"/>
                    </a:lnTo>
                    <a:lnTo>
                      <a:pt x="772" y="866"/>
                    </a:lnTo>
                    <a:lnTo>
                      <a:pt x="772" y="866"/>
                    </a:lnTo>
                    <a:lnTo>
                      <a:pt x="774" y="868"/>
                    </a:lnTo>
                    <a:lnTo>
                      <a:pt x="774" y="868"/>
                    </a:lnTo>
                    <a:lnTo>
                      <a:pt x="772" y="872"/>
                    </a:lnTo>
                    <a:lnTo>
                      <a:pt x="772" y="872"/>
                    </a:lnTo>
                    <a:lnTo>
                      <a:pt x="772" y="872"/>
                    </a:lnTo>
                    <a:lnTo>
                      <a:pt x="772" y="872"/>
                    </a:lnTo>
                    <a:lnTo>
                      <a:pt x="772" y="874"/>
                    </a:lnTo>
                    <a:lnTo>
                      <a:pt x="772" y="874"/>
                    </a:lnTo>
                    <a:lnTo>
                      <a:pt x="772" y="880"/>
                    </a:lnTo>
                    <a:lnTo>
                      <a:pt x="772" y="880"/>
                    </a:lnTo>
                    <a:lnTo>
                      <a:pt x="770" y="880"/>
                    </a:lnTo>
                    <a:lnTo>
                      <a:pt x="770" y="880"/>
                    </a:lnTo>
                    <a:lnTo>
                      <a:pt x="772" y="884"/>
                    </a:lnTo>
                    <a:lnTo>
                      <a:pt x="774" y="884"/>
                    </a:lnTo>
                    <a:lnTo>
                      <a:pt x="774" y="884"/>
                    </a:lnTo>
                    <a:lnTo>
                      <a:pt x="772" y="890"/>
                    </a:lnTo>
                    <a:lnTo>
                      <a:pt x="772" y="890"/>
                    </a:lnTo>
                    <a:lnTo>
                      <a:pt x="770" y="890"/>
                    </a:lnTo>
                    <a:lnTo>
                      <a:pt x="770" y="890"/>
                    </a:lnTo>
                    <a:lnTo>
                      <a:pt x="770" y="892"/>
                    </a:lnTo>
                    <a:lnTo>
                      <a:pt x="770" y="892"/>
                    </a:lnTo>
                    <a:lnTo>
                      <a:pt x="770" y="892"/>
                    </a:lnTo>
                    <a:lnTo>
                      <a:pt x="770" y="892"/>
                    </a:lnTo>
                    <a:lnTo>
                      <a:pt x="770" y="894"/>
                    </a:lnTo>
                    <a:lnTo>
                      <a:pt x="770" y="894"/>
                    </a:lnTo>
                    <a:lnTo>
                      <a:pt x="766" y="894"/>
                    </a:lnTo>
                    <a:lnTo>
                      <a:pt x="766" y="894"/>
                    </a:lnTo>
                    <a:lnTo>
                      <a:pt x="766" y="896"/>
                    </a:lnTo>
                    <a:lnTo>
                      <a:pt x="766" y="896"/>
                    </a:lnTo>
                    <a:lnTo>
                      <a:pt x="764" y="896"/>
                    </a:lnTo>
                    <a:lnTo>
                      <a:pt x="764" y="896"/>
                    </a:lnTo>
                    <a:lnTo>
                      <a:pt x="762" y="898"/>
                    </a:lnTo>
                    <a:lnTo>
                      <a:pt x="762" y="898"/>
                    </a:lnTo>
                    <a:lnTo>
                      <a:pt x="762" y="898"/>
                    </a:lnTo>
                    <a:lnTo>
                      <a:pt x="762" y="898"/>
                    </a:lnTo>
                    <a:lnTo>
                      <a:pt x="762" y="900"/>
                    </a:lnTo>
                    <a:lnTo>
                      <a:pt x="760" y="902"/>
                    </a:lnTo>
                    <a:lnTo>
                      <a:pt x="760" y="902"/>
                    </a:lnTo>
                    <a:lnTo>
                      <a:pt x="762" y="904"/>
                    </a:lnTo>
                    <a:lnTo>
                      <a:pt x="762" y="904"/>
                    </a:lnTo>
                    <a:lnTo>
                      <a:pt x="762" y="906"/>
                    </a:lnTo>
                    <a:lnTo>
                      <a:pt x="762" y="906"/>
                    </a:lnTo>
                    <a:lnTo>
                      <a:pt x="758" y="906"/>
                    </a:lnTo>
                    <a:lnTo>
                      <a:pt x="758" y="906"/>
                    </a:lnTo>
                    <a:lnTo>
                      <a:pt x="758" y="908"/>
                    </a:lnTo>
                    <a:lnTo>
                      <a:pt x="758" y="908"/>
                    </a:lnTo>
                    <a:lnTo>
                      <a:pt x="758" y="908"/>
                    </a:lnTo>
                    <a:lnTo>
                      <a:pt x="758" y="908"/>
                    </a:lnTo>
                    <a:lnTo>
                      <a:pt x="756" y="910"/>
                    </a:lnTo>
                    <a:lnTo>
                      <a:pt x="754" y="914"/>
                    </a:lnTo>
                    <a:lnTo>
                      <a:pt x="754" y="914"/>
                    </a:lnTo>
                    <a:lnTo>
                      <a:pt x="752" y="914"/>
                    </a:lnTo>
                    <a:lnTo>
                      <a:pt x="752" y="914"/>
                    </a:lnTo>
                    <a:lnTo>
                      <a:pt x="752" y="914"/>
                    </a:lnTo>
                    <a:lnTo>
                      <a:pt x="752" y="914"/>
                    </a:lnTo>
                    <a:lnTo>
                      <a:pt x="750" y="914"/>
                    </a:lnTo>
                    <a:lnTo>
                      <a:pt x="750" y="914"/>
                    </a:lnTo>
                    <a:lnTo>
                      <a:pt x="750" y="918"/>
                    </a:lnTo>
                    <a:lnTo>
                      <a:pt x="750" y="918"/>
                    </a:lnTo>
                    <a:lnTo>
                      <a:pt x="750" y="918"/>
                    </a:lnTo>
                    <a:lnTo>
                      <a:pt x="750" y="918"/>
                    </a:lnTo>
                    <a:lnTo>
                      <a:pt x="750" y="918"/>
                    </a:lnTo>
                    <a:lnTo>
                      <a:pt x="750" y="918"/>
                    </a:lnTo>
                    <a:lnTo>
                      <a:pt x="752" y="918"/>
                    </a:lnTo>
                    <a:lnTo>
                      <a:pt x="752" y="918"/>
                    </a:lnTo>
                    <a:lnTo>
                      <a:pt x="752" y="922"/>
                    </a:lnTo>
                    <a:lnTo>
                      <a:pt x="752" y="922"/>
                    </a:lnTo>
                    <a:lnTo>
                      <a:pt x="752" y="924"/>
                    </a:lnTo>
                    <a:lnTo>
                      <a:pt x="752" y="924"/>
                    </a:lnTo>
                    <a:lnTo>
                      <a:pt x="750" y="926"/>
                    </a:lnTo>
                    <a:lnTo>
                      <a:pt x="750" y="926"/>
                    </a:lnTo>
                    <a:lnTo>
                      <a:pt x="748" y="926"/>
                    </a:lnTo>
                    <a:lnTo>
                      <a:pt x="748" y="926"/>
                    </a:lnTo>
                    <a:lnTo>
                      <a:pt x="748" y="932"/>
                    </a:lnTo>
                    <a:lnTo>
                      <a:pt x="748" y="932"/>
                    </a:lnTo>
                    <a:lnTo>
                      <a:pt x="748" y="932"/>
                    </a:lnTo>
                    <a:lnTo>
                      <a:pt x="748" y="932"/>
                    </a:lnTo>
                    <a:lnTo>
                      <a:pt x="748" y="934"/>
                    </a:lnTo>
                    <a:lnTo>
                      <a:pt x="748" y="934"/>
                    </a:lnTo>
                    <a:lnTo>
                      <a:pt x="748" y="934"/>
                    </a:lnTo>
                    <a:lnTo>
                      <a:pt x="748" y="934"/>
                    </a:lnTo>
                    <a:lnTo>
                      <a:pt x="746" y="938"/>
                    </a:lnTo>
                    <a:lnTo>
                      <a:pt x="744" y="938"/>
                    </a:lnTo>
                    <a:lnTo>
                      <a:pt x="744" y="938"/>
                    </a:lnTo>
                    <a:lnTo>
                      <a:pt x="744" y="940"/>
                    </a:lnTo>
                    <a:lnTo>
                      <a:pt x="746" y="944"/>
                    </a:lnTo>
                    <a:lnTo>
                      <a:pt x="746" y="944"/>
                    </a:lnTo>
                    <a:lnTo>
                      <a:pt x="744" y="944"/>
                    </a:lnTo>
                    <a:lnTo>
                      <a:pt x="744" y="944"/>
                    </a:lnTo>
                    <a:lnTo>
                      <a:pt x="744" y="946"/>
                    </a:lnTo>
                    <a:lnTo>
                      <a:pt x="744" y="946"/>
                    </a:lnTo>
                    <a:lnTo>
                      <a:pt x="744" y="946"/>
                    </a:lnTo>
                    <a:lnTo>
                      <a:pt x="744" y="946"/>
                    </a:lnTo>
                    <a:lnTo>
                      <a:pt x="744" y="950"/>
                    </a:lnTo>
                    <a:lnTo>
                      <a:pt x="744" y="950"/>
                    </a:lnTo>
                    <a:lnTo>
                      <a:pt x="746" y="950"/>
                    </a:lnTo>
                    <a:lnTo>
                      <a:pt x="746" y="950"/>
                    </a:lnTo>
                    <a:lnTo>
                      <a:pt x="746" y="952"/>
                    </a:lnTo>
                    <a:lnTo>
                      <a:pt x="746" y="952"/>
                    </a:lnTo>
                    <a:lnTo>
                      <a:pt x="744" y="954"/>
                    </a:lnTo>
                    <a:lnTo>
                      <a:pt x="744" y="954"/>
                    </a:lnTo>
                    <a:lnTo>
                      <a:pt x="742" y="954"/>
                    </a:lnTo>
                    <a:lnTo>
                      <a:pt x="742" y="954"/>
                    </a:lnTo>
                    <a:lnTo>
                      <a:pt x="746" y="956"/>
                    </a:lnTo>
                    <a:lnTo>
                      <a:pt x="748" y="958"/>
                    </a:lnTo>
                    <a:lnTo>
                      <a:pt x="748" y="958"/>
                    </a:lnTo>
                    <a:lnTo>
                      <a:pt x="748" y="958"/>
                    </a:lnTo>
                    <a:lnTo>
                      <a:pt x="748" y="958"/>
                    </a:lnTo>
                    <a:lnTo>
                      <a:pt x="748" y="958"/>
                    </a:lnTo>
                    <a:lnTo>
                      <a:pt x="748" y="958"/>
                    </a:lnTo>
                    <a:lnTo>
                      <a:pt x="750" y="956"/>
                    </a:lnTo>
                    <a:lnTo>
                      <a:pt x="750" y="956"/>
                    </a:lnTo>
                    <a:lnTo>
                      <a:pt x="752" y="954"/>
                    </a:lnTo>
                    <a:lnTo>
                      <a:pt x="752" y="954"/>
                    </a:lnTo>
                    <a:lnTo>
                      <a:pt x="752" y="954"/>
                    </a:lnTo>
                    <a:lnTo>
                      <a:pt x="752" y="954"/>
                    </a:lnTo>
                    <a:lnTo>
                      <a:pt x="752" y="954"/>
                    </a:lnTo>
                    <a:lnTo>
                      <a:pt x="752" y="954"/>
                    </a:lnTo>
                    <a:lnTo>
                      <a:pt x="752" y="958"/>
                    </a:lnTo>
                    <a:lnTo>
                      <a:pt x="752" y="958"/>
                    </a:lnTo>
                    <a:lnTo>
                      <a:pt x="750" y="958"/>
                    </a:lnTo>
                    <a:lnTo>
                      <a:pt x="750" y="958"/>
                    </a:lnTo>
                    <a:lnTo>
                      <a:pt x="750" y="958"/>
                    </a:lnTo>
                    <a:lnTo>
                      <a:pt x="750" y="958"/>
                    </a:lnTo>
                    <a:lnTo>
                      <a:pt x="750" y="958"/>
                    </a:lnTo>
                    <a:lnTo>
                      <a:pt x="750" y="958"/>
                    </a:lnTo>
                    <a:lnTo>
                      <a:pt x="750" y="960"/>
                    </a:lnTo>
                    <a:lnTo>
                      <a:pt x="750" y="960"/>
                    </a:lnTo>
                    <a:lnTo>
                      <a:pt x="750" y="960"/>
                    </a:lnTo>
                    <a:lnTo>
                      <a:pt x="750" y="960"/>
                    </a:lnTo>
                    <a:lnTo>
                      <a:pt x="742" y="970"/>
                    </a:lnTo>
                    <a:lnTo>
                      <a:pt x="742" y="970"/>
                    </a:lnTo>
                    <a:lnTo>
                      <a:pt x="740" y="976"/>
                    </a:lnTo>
                    <a:lnTo>
                      <a:pt x="740" y="976"/>
                    </a:lnTo>
                    <a:lnTo>
                      <a:pt x="740" y="976"/>
                    </a:lnTo>
                    <a:lnTo>
                      <a:pt x="740" y="976"/>
                    </a:lnTo>
                    <a:lnTo>
                      <a:pt x="740" y="978"/>
                    </a:lnTo>
                    <a:lnTo>
                      <a:pt x="740" y="978"/>
                    </a:lnTo>
                    <a:lnTo>
                      <a:pt x="742" y="978"/>
                    </a:lnTo>
                    <a:lnTo>
                      <a:pt x="742" y="978"/>
                    </a:lnTo>
                    <a:lnTo>
                      <a:pt x="742" y="980"/>
                    </a:lnTo>
                    <a:lnTo>
                      <a:pt x="742" y="982"/>
                    </a:lnTo>
                    <a:lnTo>
                      <a:pt x="742" y="982"/>
                    </a:lnTo>
                    <a:lnTo>
                      <a:pt x="742" y="984"/>
                    </a:lnTo>
                    <a:lnTo>
                      <a:pt x="744" y="988"/>
                    </a:lnTo>
                    <a:lnTo>
                      <a:pt x="744" y="988"/>
                    </a:lnTo>
                    <a:lnTo>
                      <a:pt x="742" y="988"/>
                    </a:lnTo>
                    <a:lnTo>
                      <a:pt x="742" y="988"/>
                    </a:lnTo>
                    <a:lnTo>
                      <a:pt x="742" y="990"/>
                    </a:lnTo>
                    <a:lnTo>
                      <a:pt x="742" y="990"/>
                    </a:lnTo>
                    <a:lnTo>
                      <a:pt x="748" y="994"/>
                    </a:lnTo>
                    <a:lnTo>
                      <a:pt x="748" y="994"/>
                    </a:lnTo>
                    <a:lnTo>
                      <a:pt x="748" y="996"/>
                    </a:lnTo>
                    <a:lnTo>
                      <a:pt x="748" y="996"/>
                    </a:lnTo>
                    <a:lnTo>
                      <a:pt x="750" y="996"/>
                    </a:lnTo>
                    <a:lnTo>
                      <a:pt x="750" y="996"/>
                    </a:lnTo>
                    <a:lnTo>
                      <a:pt x="750" y="996"/>
                    </a:lnTo>
                    <a:lnTo>
                      <a:pt x="750" y="996"/>
                    </a:lnTo>
                    <a:lnTo>
                      <a:pt x="752" y="998"/>
                    </a:lnTo>
                    <a:lnTo>
                      <a:pt x="752" y="998"/>
                    </a:lnTo>
                    <a:lnTo>
                      <a:pt x="752" y="1000"/>
                    </a:lnTo>
                    <a:lnTo>
                      <a:pt x="752" y="1000"/>
                    </a:lnTo>
                    <a:lnTo>
                      <a:pt x="754" y="1000"/>
                    </a:lnTo>
                    <a:lnTo>
                      <a:pt x="754" y="1000"/>
                    </a:lnTo>
                    <a:lnTo>
                      <a:pt x="754" y="1002"/>
                    </a:lnTo>
                    <a:lnTo>
                      <a:pt x="754" y="1002"/>
                    </a:lnTo>
                    <a:lnTo>
                      <a:pt x="758" y="1006"/>
                    </a:lnTo>
                    <a:lnTo>
                      <a:pt x="758" y="1006"/>
                    </a:lnTo>
                    <a:lnTo>
                      <a:pt x="758" y="1008"/>
                    </a:lnTo>
                    <a:lnTo>
                      <a:pt x="758" y="1008"/>
                    </a:lnTo>
                    <a:lnTo>
                      <a:pt x="764" y="1014"/>
                    </a:lnTo>
                    <a:lnTo>
                      <a:pt x="764" y="1014"/>
                    </a:lnTo>
                    <a:lnTo>
                      <a:pt x="764" y="1014"/>
                    </a:lnTo>
                    <a:lnTo>
                      <a:pt x="764" y="1014"/>
                    </a:lnTo>
                    <a:lnTo>
                      <a:pt x="766" y="1016"/>
                    </a:lnTo>
                    <a:lnTo>
                      <a:pt x="766" y="1016"/>
                    </a:lnTo>
                    <a:lnTo>
                      <a:pt x="766" y="1016"/>
                    </a:lnTo>
                    <a:lnTo>
                      <a:pt x="766" y="1016"/>
                    </a:lnTo>
                    <a:lnTo>
                      <a:pt x="768" y="1018"/>
                    </a:lnTo>
                    <a:lnTo>
                      <a:pt x="768" y="1018"/>
                    </a:lnTo>
                    <a:lnTo>
                      <a:pt x="768" y="1020"/>
                    </a:lnTo>
                    <a:lnTo>
                      <a:pt x="768" y="1020"/>
                    </a:lnTo>
                    <a:lnTo>
                      <a:pt x="768" y="1020"/>
                    </a:lnTo>
                    <a:lnTo>
                      <a:pt x="768" y="1020"/>
                    </a:lnTo>
                    <a:lnTo>
                      <a:pt x="770" y="1024"/>
                    </a:lnTo>
                    <a:lnTo>
                      <a:pt x="770" y="1024"/>
                    </a:lnTo>
                    <a:lnTo>
                      <a:pt x="772" y="1024"/>
                    </a:lnTo>
                    <a:lnTo>
                      <a:pt x="772" y="1024"/>
                    </a:lnTo>
                    <a:lnTo>
                      <a:pt x="772" y="1030"/>
                    </a:lnTo>
                    <a:lnTo>
                      <a:pt x="772" y="1030"/>
                    </a:lnTo>
                    <a:lnTo>
                      <a:pt x="772" y="1030"/>
                    </a:lnTo>
                    <a:lnTo>
                      <a:pt x="772" y="1030"/>
                    </a:lnTo>
                    <a:lnTo>
                      <a:pt x="772" y="1032"/>
                    </a:lnTo>
                    <a:lnTo>
                      <a:pt x="772" y="1032"/>
                    </a:lnTo>
                    <a:lnTo>
                      <a:pt x="774" y="1032"/>
                    </a:lnTo>
                    <a:lnTo>
                      <a:pt x="774" y="1032"/>
                    </a:lnTo>
                    <a:lnTo>
                      <a:pt x="774" y="1036"/>
                    </a:lnTo>
                    <a:lnTo>
                      <a:pt x="774" y="1036"/>
                    </a:lnTo>
                    <a:lnTo>
                      <a:pt x="774" y="1036"/>
                    </a:lnTo>
                    <a:lnTo>
                      <a:pt x="774" y="1036"/>
                    </a:lnTo>
                    <a:lnTo>
                      <a:pt x="774" y="1038"/>
                    </a:lnTo>
                    <a:lnTo>
                      <a:pt x="774" y="1038"/>
                    </a:lnTo>
                    <a:lnTo>
                      <a:pt x="774" y="1038"/>
                    </a:lnTo>
                    <a:lnTo>
                      <a:pt x="774" y="1038"/>
                    </a:lnTo>
                    <a:lnTo>
                      <a:pt x="774" y="1040"/>
                    </a:lnTo>
                    <a:lnTo>
                      <a:pt x="774" y="1040"/>
                    </a:lnTo>
                    <a:lnTo>
                      <a:pt x="776" y="1040"/>
                    </a:lnTo>
                    <a:lnTo>
                      <a:pt x="776" y="1040"/>
                    </a:lnTo>
                    <a:lnTo>
                      <a:pt x="776" y="1044"/>
                    </a:lnTo>
                    <a:lnTo>
                      <a:pt x="776" y="1044"/>
                    </a:lnTo>
                    <a:lnTo>
                      <a:pt x="774" y="1044"/>
                    </a:lnTo>
                    <a:lnTo>
                      <a:pt x="774" y="1044"/>
                    </a:lnTo>
                    <a:lnTo>
                      <a:pt x="774" y="1044"/>
                    </a:lnTo>
                    <a:lnTo>
                      <a:pt x="776" y="1046"/>
                    </a:lnTo>
                    <a:lnTo>
                      <a:pt x="776" y="1046"/>
                    </a:lnTo>
                    <a:lnTo>
                      <a:pt x="776" y="1048"/>
                    </a:lnTo>
                    <a:lnTo>
                      <a:pt x="776" y="1048"/>
                    </a:lnTo>
                    <a:lnTo>
                      <a:pt x="778" y="1048"/>
                    </a:lnTo>
                    <a:lnTo>
                      <a:pt x="778" y="1048"/>
                    </a:lnTo>
                    <a:lnTo>
                      <a:pt x="778" y="1048"/>
                    </a:lnTo>
                    <a:lnTo>
                      <a:pt x="778" y="1048"/>
                    </a:lnTo>
                    <a:lnTo>
                      <a:pt x="778" y="1052"/>
                    </a:lnTo>
                    <a:lnTo>
                      <a:pt x="778" y="1054"/>
                    </a:lnTo>
                    <a:lnTo>
                      <a:pt x="778" y="1054"/>
                    </a:lnTo>
                    <a:lnTo>
                      <a:pt x="782" y="1056"/>
                    </a:lnTo>
                    <a:lnTo>
                      <a:pt x="782" y="1056"/>
                    </a:lnTo>
                    <a:lnTo>
                      <a:pt x="782" y="1056"/>
                    </a:lnTo>
                    <a:lnTo>
                      <a:pt x="782" y="1056"/>
                    </a:lnTo>
                    <a:lnTo>
                      <a:pt x="782" y="1060"/>
                    </a:lnTo>
                    <a:lnTo>
                      <a:pt x="782" y="1060"/>
                    </a:lnTo>
                    <a:lnTo>
                      <a:pt x="784" y="1060"/>
                    </a:lnTo>
                    <a:lnTo>
                      <a:pt x="784" y="1060"/>
                    </a:lnTo>
                    <a:lnTo>
                      <a:pt x="784" y="1064"/>
                    </a:lnTo>
                    <a:lnTo>
                      <a:pt x="784" y="1064"/>
                    </a:lnTo>
                    <a:lnTo>
                      <a:pt x="786" y="1064"/>
                    </a:lnTo>
                    <a:lnTo>
                      <a:pt x="786" y="1064"/>
                    </a:lnTo>
                    <a:lnTo>
                      <a:pt x="786" y="1074"/>
                    </a:lnTo>
                    <a:lnTo>
                      <a:pt x="786" y="1074"/>
                    </a:lnTo>
                    <a:lnTo>
                      <a:pt x="786" y="1074"/>
                    </a:lnTo>
                    <a:lnTo>
                      <a:pt x="786" y="1074"/>
                    </a:lnTo>
                    <a:lnTo>
                      <a:pt x="786" y="1076"/>
                    </a:lnTo>
                    <a:lnTo>
                      <a:pt x="786" y="1076"/>
                    </a:lnTo>
                    <a:lnTo>
                      <a:pt x="788" y="1076"/>
                    </a:lnTo>
                    <a:lnTo>
                      <a:pt x="788" y="1076"/>
                    </a:lnTo>
                    <a:lnTo>
                      <a:pt x="788" y="1076"/>
                    </a:lnTo>
                    <a:lnTo>
                      <a:pt x="788" y="1076"/>
                    </a:lnTo>
                    <a:lnTo>
                      <a:pt x="788" y="1076"/>
                    </a:lnTo>
                    <a:lnTo>
                      <a:pt x="788" y="1076"/>
                    </a:lnTo>
                    <a:lnTo>
                      <a:pt x="788" y="1078"/>
                    </a:lnTo>
                    <a:lnTo>
                      <a:pt x="788" y="1078"/>
                    </a:lnTo>
                    <a:lnTo>
                      <a:pt x="788" y="1078"/>
                    </a:lnTo>
                    <a:lnTo>
                      <a:pt x="788" y="1078"/>
                    </a:lnTo>
                    <a:lnTo>
                      <a:pt x="790" y="1080"/>
                    </a:lnTo>
                    <a:lnTo>
                      <a:pt x="790" y="1080"/>
                    </a:lnTo>
                    <a:lnTo>
                      <a:pt x="790" y="1082"/>
                    </a:lnTo>
                    <a:lnTo>
                      <a:pt x="790" y="1082"/>
                    </a:lnTo>
                    <a:lnTo>
                      <a:pt x="790" y="1082"/>
                    </a:lnTo>
                    <a:lnTo>
                      <a:pt x="790" y="1082"/>
                    </a:lnTo>
                    <a:lnTo>
                      <a:pt x="792" y="1082"/>
                    </a:lnTo>
                    <a:lnTo>
                      <a:pt x="792" y="1082"/>
                    </a:lnTo>
                    <a:lnTo>
                      <a:pt x="792" y="1084"/>
                    </a:lnTo>
                    <a:lnTo>
                      <a:pt x="792" y="1084"/>
                    </a:lnTo>
                    <a:lnTo>
                      <a:pt x="792" y="1084"/>
                    </a:lnTo>
                    <a:lnTo>
                      <a:pt x="792" y="1084"/>
                    </a:lnTo>
                    <a:lnTo>
                      <a:pt x="792" y="1088"/>
                    </a:lnTo>
                    <a:lnTo>
                      <a:pt x="792" y="1088"/>
                    </a:lnTo>
                    <a:lnTo>
                      <a:pt x="794" y="1088"/>
                    </a:lnTo>
                    <a:lnTo>
                      <a:pt x="794" y="1088"/>
                    </a:lnTo>
                    <a:lnTo>
                      <a:pt x="796" y="1090"/>
                    </a:lnTo>
                    <a:lnTo>
                      <a:pt x="796" y="1090"/>
                    </a:lnTo>
                    <a:lnTo>
                      <a:pt x="796" y="1090"/>
                    </a:lnTo>
                    <a:lnTo>
                      <a:pt x="796" y="1090"/>
                    </a:lnTo>
                    <a:lnTo>
                      <a:pt x="798" y="1092"/>
                    </a:lnTo>
                    <a:lnTo>
                      <a:pt x="798" y="1092"/>
                    </a:lnTo>
                    <a:lnTo>
                      <a:pt x="800" y="1092"/>
                    </a:lnTo>
                    <a:lnTo>
                      <a:pt x="800" y="1092"/>
                    </a:lnTo>
                    <a:lnTo>
                      <a:pt x="800" y="1092"/>
                    </a:lnTo>
                    <a:lnTo>
                      <a:pt x="800" y="1092"/>
                    </a:lnTo>
                    <a:lnTo>
                      <a:pt x="804" y="1096"/>
                    </a:lnTo>
                    <a:lnTo>
                      <a:pt x="804" y="1096"/>
                    </a:lnTo>
                    <a:lnTo>
                      <a:pt x="804" y="1098"/>
                    </a:lnTo>
                    <a:lnTo>
                      <a:pt x="804" y="1098"/>
                    </a:lnTo>
                    <a:lnTo>
                      <a:pt x="808" y="1098"/>
                    </a:lnTo>
                    <a:lnTo>
                      <a:pt x="808" y="1098"/>
                    </a:lnTo>
                    <a:lnTo>
                      <a:pt x="808" y="1100"/>
                    </a:lnTo>
                    <a:lnTo>
                      <a:pt x="808" y="1100"/>
                    </a:lnTo>
                    <a:lnTo>
                      <a:pt x="810" y="1100"/>
                    </a:lnTo>
                    <a:lnTo>
                      <a:pt x="810" y="1100"/>
                    </a:lnTo>
                    <a:lnTo>
                      <a:pt x="810" y="1100"/>
                    </a:lnTo>
                    <a:lnTo>
                      <a:pt x="810" y="1100"/>
                    </a:lnTo>
                    <a:lnTo>
                      <a:pt x="812" y="1100"/>
                    </a:lnTo>
                    <a:lnTo>
                      <a:pt x="812" y="1100"/>
                    </a:lnTo>
                    <a:lnTo>
                      <a:pt x="814" y="1102"/>
                    </a:lnTo>
                    <a:lnTo>
                      <a:pt x="814" y="1102"/>
                    </a:lnTo>
                    <a:lnTo>
                      <a:pt x="816" y="1102"/>
                    </a:lnTo>
                    <a:lnTo>
                      <a:pt x="816" y="1102"/>
                    </a:lnTo>
                    <a:lnTo>
                      <a:pt x="816" y="1104"/>
                    </a:lnTo>
                    <a:lnTo>
                      <a:pt x="816" y="1104"/>
                    </a:lnTo>
                    <a:lnTo>
                      <a:pt x="818" y="1104"/>
                    </a:lnTo>
                    <a:lnTo>
                      <a:pt x="818" y="1104"/>
                    </a:lnTo>
                    <a:lnTo>
                      <a:pt x="820" y="1106"/>
                    </a:lnTo>
                    <a:lnTo>
                      <a:pt x="820" y="1106"/>
                    </a:lnTo>
                    <a:lnTo>
                      <a:pt x="822" y="1106"/>
                    </a:lnTo>
                    <a:lnTo>
                      <a:pt x="822" y="1106"/>
                    </a:lnTo>
                    <a:lnTo>
                      <a:pt x="824" y="1108"/>
                    </a:lnTo>
                    <a:lnTo>
                      <a:pt x="824" y="1108"/>
                    </a:lnTo>
                    <a:lnTo>
                      <a:pt x="824" y="1108"/>
                    </a:lnTo>
                    <a:lnTo>
                      <a:pt x="824" y="1108"/>
                    </a:lnTo>
                    <a:lnTo>
                      <a:pt x="824" y="1108"/>
                    </a:lnTo>
                    <a:lnTo>
                      <a:pt x="824" y="1108"/>
                    </a:lnTo>
                    <a:lnTo>
                      <a:pt x="826" y="1108"/>
                    </a:lnTo>
                    <a:lnTo>
                      <a:pt x="826" y="1108"/>
                    </a:lnTo>
                    <a:lnTo>
                      <a:pt x="826" y="1108"/>
                    </a:lnTo>
                    <a:lnTo>
                      <a:pt x="826" y="1108"/>
                    </a:lnTo>
                    <a:lnTo>
                      <a:pt x="828" y="1108"/>
                    </a:lnTo>
                    <a:lnTo>
                      <a:pt x="828" y="1108"/>
                    </a:lnTo>
                    <a:lnTo>
                      <a:pt x="828" y="1110"/>
                    </a:lnTo>
                    <a:lnTo>
                      <a:pt x="828" y="1110"/>
                    </a:lnTo>
                    <a:lnTo>
                      <a:pt x="828" y="1110"/>
                    </a:lnTo>
                    <a:lnTo>
                      <a:pt x="830" y="1112"/>
                    </a:lnTo>
                    <a:lnTo>
                      <a:pt x="830" y="1112"/>
                    </a:lnTo>
                    <a:lnTo>
                      <a:pt x="830" y="1112"/>
                    </a:lnTo>
                    <a:lnTo>
                      <a:pt x="830" y="1112"/>
                    </a:lnTo>
                    <a:lnTo>
                      <a:pt x="830" y="1114"/>
                    </a:lnTo>
                    <a:lnTo>
                      <a:pt x="830" y="1114"/>
                    </a:lnTo>
                    <a:lnTo>
                      <a:pt x="834" y="1118"/>
                    </a:lnTo>
                    <a:lnTo>
                      <a:pt x="834" y="1118"/>
                    </a:lnTo>
                    <a:lnTo>
                      <a:pt x="834" y="1120"/>
                    </a:lnTo>
                    <a:lnTo>
                      <a:pt x="834" y="1120"/>
                    </a:lnTo>
                    <a:lnTo>
                      <a:pt x="836" y="1120"/>
                    </a:lnTo>
                    <a:lnTo>
                      <a:pt x="836" y="1120"/>
                    </a:lnTo>
                    <a:lnTo>
                      <a:pt x="836" y="1126"/>
                    </a:lnTo>
                    <a:lnTo>
                      <a:pt x="836" y="1126"/>
                    </a:lnTo>
                    <a:lnTo>
                      <a:pt x="838" y="1138"/>
                    </a:lnTo>
                    <a:lnTo>
                      <a:pt x="836" y="1148"/>
                    </a:lnTo>
                    <a:lnTo>
                      <a:pt x="836" y="1148"/>
                    </a:lnTo>
                    <a:lnTo>
                      <a:pt x="838" y="1154"/>
                    </a:lnTo>
                    <a:lnTo>
                      <a:pt x="838" y="1154"/>
                    </a:lnTo>
                    <a:lnTo>
                      <a:pt x="836" y="1154"/>
                    </a:lnTo>
                    <a:lnTo>
                      <a:pt x="836" y="1154"/>
                    </a:lnTo>
                    <a:lnTo>
                      <a:pt x="836" y="1158"/>
                    </a:lnTo>
                    <a:lnTo>
                      <a:pt x="836" y="1158"/>
                    </a:lnTo>
                    <a:lnTo>
                      <a:pt x="836" y="1158"/>
                    </a:lnTo>
                    <a:lnTo>
                      <a:pt x="836" y="1158"/>
                    </a:lnTo>
                    <a:lnTo>
                      <a:pt x="834" y="1172"/>
                    </a:lnTo>
                    <a:lnTo>
                      <a:pt x="834" y="1172"/>
                    </a:lnTo>
                    <a:lnTo>
                      <a:pt x="832" y="1172"/>
                    </a:lnTo>
                    <a:lnTo>
                      <a:pt x="832" y="1172"/>
                    </a:lnTo>
                    <a:lnTo>
                      <a:pt x="834" y="1178"/>
                    </a:lnTo>
                    <a:lnTo>
                      <a:pt x="834" y="1178"/>
                    </a:lnTo>
                    <a:lnTo>
                      <a:pt x="834" y="1178"/>
                    </a:lnTo>
                    <a:lnTo>
                      <a:pt x="834" y="1178"/>
                    </a:lnTo>
                    <a:lnTo>
                      <a:pt x="832" y="1188"/>
                    </a:lnTo>
                    <a:lnTo>
                      <a:pt x="832" y="1188"/>
                    </a:lnTo>
                    <a:lnTo>
                      <a:pt x="832" y="1196"/>
                    </a:lnTo>
                    <a:lnTo>
                      <a:pt x="832" y="1196"/>
                    </a:lnTo>
                    <a:lnTo>
                      <a:pt x="832" y="1196"/>
                    </a:lnTo>
                    <a:lnTo>
                      <a:pt x="832" y="1196"/>
                    </a:lnTo>
                    <a:lnTo>
                      <a:pt x="834" y="1200"/>
                    </a:lnTo>
                    <a:lnTo>
                      <a:pt x="834" y="1200"/>
                    </a:lnTo>
                    <a:lnTo>
                      <a:pt x="832" y="1200"/>
                    </a:lnTo>
                    <a:lnTo>
                      <a:pt x="832" y="1200"/>
                    </a:lnTo>
                    <a:lnTo>
                      <a:pt x="832" y="1204"/>
                    </a:lnTo>
                    <a:lnTo>
                      <a:pt x="832" y="1204"/>
                    </a:lnTo>
                    <a:lnTo>
                      <a:pt x="832" y="1204"/>
                    </a:lnTo>
                    <a:lnTo>
                      <a:pt x="832" y="1204"/>
                    </a:lnTo>
                    <a:lnTo>
                      <a:pt x="832" y="1208"/>
                    </a:lnTo>
                    <a:lnTo>
                      <a:pt x="832" y="1210"/>
                    </a:lnTo>
                    <a:lnTo>
                      <a:pt x="832" y="1210"/>
                    </a:lnTo>
                    <a:lnTo>
                      <a:pt x="832" y="1210"/>
                    </a:lnTo>
                    <a:lnTo>
                      <a:pt x="832" y="1210"/>
                    </a:lnTo>
                    <a:lnTo>
                      <a:pt x="832" y="1212"/>
                    </a:lnTo>
                    <a:lnTo>
                      <a:pt x="832" y="1212"/>
                    </a:lnTo>
                    <a:lnTo>
                      <a:pt x="830" y="1212"/>
                    </a:lnTo>
                    <a:lnTo>
                      <a:pt x="830" y="1212"/>
                    </a:lnTo>
                    <a:lnTo>
                      <a:pt x="832" y="1214"/>
                    </a:lnTo>
                    <a:lnTo>
                      <a:pt x="832" y="1214"/>
                    </a:lnTo>
                    <a:lnTo>
                      <a:pt x="830" y="1218"/>
                    </a:lnTo>
                    <a:lnTo>
                      <a:pt x="830" y="1218"/>
                    </a:lnTo>
                    <a:lnTo>
                      <a:pt x="828" y="1220"/>
                    </a:lnTo>
                    <a:lnTo>
                      <a:pt x="828" y="1220"/>
                    </a:lnTo>
                    <a:lnTo>
                      <a:pt x="830" y="1226"/>
                    </a:lnTo>
                    <a:lnTo>
                      <a:pt x="830" y="1226"/>
                    </a:lnTo>
                    <a:lnTo>
                      <a:pt x="828" y="1226"/>
                    </a:lnTo>
                    <a:lnTo>
                      <a:pt x="828" y="1226"/>
                    </a:lnTo>
                    <a:lnTo>
                      <a:pt x="828" y="1232"/>
                    </a:lnTo>
                    <a:lnTo>
                      <a:pt x="828" y="1232"/>
                    </a:lnTo>
                    <a:lnTo>
                      <a:pt x="828" y="1232"/>
                    </a:lnTo>
                    <a:lnTo>
                      <a:pt x="828" y="1232"/>
                    </a:lnTo>
                    <a:lnTo>
                      <a:pt x="828" y="1234"/>
                    </a:lnTo>
                    <a:lnTo>
                      <a:pt x="828" y="1234"/>
                    </a:lnTo>
                    <a:lnTo>
                      <a:pt x="826" y="1234"/>
                    </a:lnTo>
                    <a:lnTo>
                      <a:pt x="826" y="1234"/>
                    </a:lnTo>
                    <a:lnTo>
                      <a:pt x="826" y="1236"/>
                    </a:lnTo>
                    <a:lnTo>
                      <a:pt x="826" y="1236"/>
                    </a:lnTo>
                    <a:lnTo>
                      <a:pt x="826" y="1236"/>
                    </a:lnTo>
                    <a:lnTo>
                      <a:pt x="826" y="1236"/>
                    </a:lnTo>
                    <a:lnTo>
                      <a:pt x="826" y="1238"/>
                    </a:lnTo>
                    <a:lnTo>
                      <a:pt x="826" y="1238"/>
                    </a:lnTo>
                    <a:lnTo>
                      <a:pt x="826" y="1238"/>
                    </a:lnTo>
                    <a:lnTo>
                      <a:pt x="826" y="1238"/>
                    </a:lnTo>
                    <a:lnTo>
                      <a:pt x="826" y="1242"/>
                    </a:lnTo>
                    <a:lnTo>
                      <a:pt x="826" y="1244"/>
                    </a:lnTo>
                    <a:lnTo>
                      <a:pt x="828" y="1246"/>
                    </a:lnTo>
                    <a:lnTo>
                      <a:pt x="828" y="1250"/>
                    </a:lnTo>
                    <a:lnTo>
                      <a:pt x="828" y="1250"/>
                    </a:lnTo>
                    <a:lnTo>
                      <a:pt x="828" y="1250"/>
                    </a:lnTo>
                    <a:lnTo>
                      <a:pt x="828" y="1250"/>
                    </a:lnTo>
                    <a:lnTo>
                      <a:pt x="828" y="1256"/>
                    </a:lnTo>
                    <a:lnTo>
                      <a:pt x="828" y="1256"/>
                    </a:lnTo>
                    <a:lnTo>
                      <a:pt x="826" y="1256"/>
                    </a:lnTo>
                    <a:lnTo>
                      <a:pt x="826" y="1256"/>
                    </a:lnTo>
                    <a:lnTo>
                      <a:pt x="826" y="1260"/>
                    </a:lnTo>
                    <a:lnTo>
                      <a:pt x="826" y="1260"/>
                    </a:lnTo>
                    <a:lnTo>
                      <a:pt x="824" y="1260"/>
                    </a:lnTo>
                    <a:lnTo>
                      <a:pt x="824" y="1260"/>
                    </a:lnTo>
                    <a:lnTo>
                      <a:pt x="826" y="1268"/>
                    </a:lnTo>
                    <a:lnTo>
                      <a:pt x="826" y="1268"/>
                    </a:lnTo>
                    <a:lnTo>
                      <a:pt x="828" y="1268"/>
                    </a:lnTo>
                    <a:lnTo>
                      <a:pt x="828" y="1268"/>
                    </a:lnTo>
                    <a:lnTo>
                      <a:pt x="826" y="1270"/>
                    </a:lnTo>
                    <a:lnTo>
                      <a:pt x="826" y="1270"/>
                    </a:lnTo>
                    <a:lnTo>
                      <a:pt x="826" y="1282"/>
                    </a:lnTo>
                    <a:lnTo>
                      <a:pt x="826" y="1282"/>
                    </a:lnTo>
                    <a:lnTo>
                      <a:pt x="824" y="1284"/>
                    </a:lnTo>
                    <a:lnTo>
                      <a:pt x="824" y="1286"/>
                    </a:lnTo>
                    <a:lnTo>
                      <a:pt x="824" y="1286"/>
                    </a:lnTo>
                    <a:lnTo>
                      <a:pt x="824" y="1288"/>
                    </a:lnTo>
                    <a:lnTo>
                      <a:pt x="824" y="1288"/>
                    </a:lnTo>
                    <a:lnTo>
                      <a:pt x="822" y="1290"/>
                    </a:lnTo>
                    <a:lnTo>
                      <a:pt x="822" y="1290"/>
                    </a:lnTo>
                    <a:lnTo>
                      <a:pt x="824" y="1290"/>
                    </a:lnTo>
                    <a:lnTo>
                      <a:pt x="824" y="1292"/>
                    </a:lnTo>
                    <a:lnTo>
                      <a:pt x="824" y="1292"/>
                    </a:lnTo>
                    <a:lnTo>
                      <a:pt x="822" y="1292"/>
                    </a:lnTo>
                    <a:lnTo>
                      <a:pt x="822" y="1292"/>
                    </a:lnTo>
                    <a:lnTo>
                      <a:pt x="822" y="1294"/>
                    </a:lnTo>
                    <a:lnTo>
                      <a:pt x="822" y="1294"/>
                    </a:lnTo>
                    <a:lnTo>
                      <a:pt x="820" y="1296"/>
                    </a:lnTo>
                    <a:lnTo>
                      <a:pt x="820" y="1296"/>
                    </a:lnTo>
                    <a:lnTo>
                      <a:pt x="820" y="1302"/>
                    </a:lnTo>
                    <a:lnTo>
                      <a:pt x="820" y="1302"/>
                    </a:lnTo>
                    <a:lnTo>
                      <a:pt x="820" y="1302"/>
                    </a:lnTo>
                    <a:lnTo>
                      <a:pt x="820" y="1302"/>
                    </a:lnTo>
                    <a:lnTo>
                      <a:pt x="820" y="1302"/>
                    </a:lnTo>
                    <a:lnTo>
                      <a:pt x="820" y="1302"/>
                    </a:lnTo>
                    <a:lnTo>
                      <a:pt x="820" y="1302"/>
                    </a:lnTo>
                    <a:lnTo>
                      <a:pt x="820" y="1302"/>
                    </a:lnTo>
                    <a:lnTo>
                      <a:pt x="818" y="1308"/>
                    </a:lnTo>
                    <a:lnTo>
                      <a:pt x="818" y="1308"/>
                    </a:lnTo>
                    <a:lnTo>
                      <a:pt x="816" y="1308"/>
                    </a:lnTo>
                    <a:lnTo>
                      <a:pt x="816" y="1308"/>
                    </a:lnTo>
                    <a:lnTo>
                      <a:pt x="816" y="1310"/>
                    </a:lnTo>
                    <a:lnTo>
                      <a:pt x="816" y="1310"/>
                    </a:lnTo>
                    <a:lnTo>
                      <a:pt x="816" y="1310"/>
                    </a:lnTo>
                    <a:lnTo>
                      <a:pt x="816" y="1310"/>
                    </a:lnTo>
                    <a:lnTo>
                      <a:pt x="816" y="1312"/>
                    </a:lnTo>
                    <a:lnTo>
                      <a:pt x="818" y="1312"/>
                    </a:lnTo>
                    <a:lnTo>
                      <a:pt x="818" y="1312"/>
                    </a:lnTo>
                    <a:lnTo>
                      <a:pt x="816" y="1320"/>
                    </a:lnTo>
                    <a:lnTo>
                      <a:pt x="816" y="1320"/>
                    </a:lnTo>
                    <a:lnTo>
                      <a:pt x="816" y="1322"/>
                    </a:lnTo>
                    <a:lnTo>
                      <a:pt x="816" y="1322"/>
                    </a:lnTo>
                    <a:lnTo>
                      <a:pt x="816" y="1322"/>
                    </a:lnTo>
                    <a:lnTo>
                      <a:pt x="816" y="1322"/>
                    </a:lnTo>
                    <a:lnTo>
                      <a:pt x="814" y="1324"/>
                    </a:lnTo>
                    <a:lnTo>
                      <a:pt x="814" y="1324"/>
                    </a:lnTo>
                    <a:lnTo>
                      <a:pt x="814" y="1328"/>
                    </a:lnTo>
                    <a:lnTo>
                      <a:pt x="814" y="1328"/>
                    </a:lnTo>
                    <a:lnTo>
                      <a:pt x="810" y="1330"/>
                    </a:lnTo>
                    <a:lnTo>
                      <a:pt x="810" y="1330"/>
                    </a:lnTo>
                    <a:lnTo>
                      <a:pt x="812" y="1336"/>
                    </a:lnTo>
                    <a:lnTo>
                      <a:pt x="812" y="1336"/>
                    </a:lnTo>
                    <a:lnTo>
                      <a:pt x="810" y="1336"/>
                    </a:lnTo>
                    <a:lnTo>
                      <a:pt x="808" y="1336"/>
                    </a:lnTo>
                    <a:lnTo>
                      <a:pt x="808" y="1336"/>
                    </a:lnTo>
                    <a:lnTo>
                      <a:pt x="808" y="1338"/>
                    </a:lnTo>
                    <a:lnTo>
                      <a:pt x="808" y="1338"/>
                    </a:lnTo>
                    <a:lnTo>
                      <a:pt x="808" y="1338"/>
                    </a:lnTo>
                    <a:lnTo>
                      <a:pt x="808" y="1338"/>
                    </a:lnTo>
                    <a:lnTo>
                      <a:pt x="808" y="1342"/>
                    </a:lnTo>
                    <a:lnTo>
                      <a:pt x="808" y="1342"/>
                    </a:lnTo>
                    <a:lnTo>
                      <a:pt x="810" y="1344"/>
                    </a:lnTo>
                    <a:lnTo>
                      <a:pt x="810" y="1344"/>
                    </a:lnTo>
                    <a:lnTo>
                      <a:pt x="810" y="1348"/>
                    </a:lnTo>
                    <a:lnTo>
                      <a:pt x="808" y="1350"/>
                    </a:lnTo>
                    <a:lnTo>
                      <a:pt x="808" y="1350"/>
                    </a:lnTo>
                    <a:lnTo>
                      <a:pt x="810" y="1350"/>
                    </a:lnTo>
                    <a:lnTo>
                      <a:pt x="810" y="1350"/>
                    </a:lnTo>
                    <a:lnTo>
                      <a:pt x="810" y="1352"/>
                    </a:lnTo>
                    <a:lnTo>
                      <a:pt x="810" y="1352"/>
                    </a:lnTo>
                    <a:lnTo>
                      <a:pt x="810" y="1352"/>
                    </a:lnTo>
                    <a:lnTo>
                      <a:pt x="810" y="1352"/>
                    </a:lnTo>
                    <a:lnTo>
                      <a:pt x="810" y="1352"/>
                    </a:lnTo>
                    <a:lnTo>
                      <a:pt x="810" y="1352"/>
                    </a:lnTo>
                    <a:lnTo>
                      <a:pt x="810" y="1352"/>
                    </a:lnTo>
                    <a:lnTo>
                      <a:pt x="810" y="1352"/>
                    </a:lnTo>
                    <a:lnTo>
                      <a:pt x="810" y="1352"/>
                    </a:lnTo>
                    <a:lnTo>
                      <a:pt x="810" y="1356"/>
                    </a:lnTo>
                    <a:lnTo>
                      <a:pt x="810" y="1356"/>
                    </a:lnTo>
                    <a:lnTo>
                      <a:pt x="810" y="1356"/>
                    </a:lnTo>
                    <a:lnTo>
                      <a:pt x="810" y="1356"/>
                    </a:lnTo>
                    <a:lnTo>
                      <a:pt x="810" y="1358"/>
                    </a:lnTo>
                    <a:lnTo>
                      <a:pt x="810" y="1358"/>
                    </a:lnTo>
                    <a:lnTo>
                      <a:pt x="812" y="1358"/>
                    </a:lnTo>
                    <a:lnTo>
                      <a:pt x="812" y="1358"/>
                    </a:lnTo>
                    <a:lnTo>
                      <a:pt x="810" y="1366"/>
                    </a:lnTo>
                    <a:lnTo>
                      <a:pt x="810" y="1366"/>
                    </a:lnTo>
                    <a:lnTo>
                      <a:pt x="808" y="1366"/>
                    </a:lnTo>
                    <a:lnTo>
                      <a:pt x="808" y="1366"/>
                    </a:lnTo>
                    <a:lnTo>
                      <a:pt x="808" y="1366"/>
                    </a:lnTo>
                    <a:lnTo>
                      <a:pt x="808" y="1366"/>
                    </a:lnTo>
                    <a:lnTo>
                      <a:pt x="808" y="1372"/>
                    </a:lnTo>
                    <a:lnTo>
                      <a:pt x="808" y="1372"/>
                    </a:lnTo>
                    <a:lnTo>
                      <a:pt x="808" y="1372"/>
                    </a:lnTo>
                    <a:lnTo>
                      <a:pt x="808" y="1372"/>
                    </a:lnTo>
                    <a:lnTo>
                      <a:pt x="806" y="1380"/>
                    </a:lnTo>
                    <a:lnTo>
                      <a:pt x="806" y="1380"/>
                    </a:lnTo>
                    <a:lnTo>
                      <a:pt x="806" y="1380"/>
                    </a:lnTo>
                    <a:lnTo>
                      <a:pt x="806" y="1380"/>
                    </a:lnTo>
                    <a:lnTo>
                      <a:pt x="806" y="1384"/>
                    </a:lnTo>
                    <a:lnTo>
                      <a:pt x="806" y="1384"/>
                    </a:lnTo>
                    <a:lnTo>
                      <a:pt x="806" y="1384"/>
                    </a:lnTo>
                    <a:lnTo>
                      <a:pt x="806" y="1384"/>
                    </a:lnTo>
                    <a:lnTo>
                      <a:pt x="808" y="1388"/>
                    </a:lnTo>
                    <a:lnTo>
                      <a:pt x="808" y="1388"/>
                    </a:lnTo>
                    <a:lnTo>
                      <a:pt x="810" y="1388"/>
                    </a:lnTo>
                    <a:lnTo>
                      <a:pt x="810" y="1388"/>
                    </a:lnTo>
                    <a:lnTo>
                      <a:pt x="812" y="1384"/>
                    </a:lnTo>
                    <a:lnTo>
                      <a:pt x="812" y="1384"/>
                    </a:lnTo>
                    <a:lnTo>
                      <a:pt x="814" y="1384"/>
                    </a:lnTo>
                    <a:lnTo>
                      <a:pt x="814" y="1384"/>
                    </a:lnTo>
                    <a:lnTo>
                      <a:pt x="814" y="1384"/>
                    </a:lnTo>
                    <a:lnTo>
                      <a:pt x="814" y="1384"/>
                    </a:lnTo>
                    <a:lnTo>
                      <a:pt x="814" y="1386"/>
                    </a:lnTo>
                    <a:lnTo>
                      <a:pt x="816" y="1386"/>
                    </a:lnTo>
                    <a:lnTo>
                      <a:pt x="816" y="1386"/>
                    </a:lnTo>
                    <a:lnTo>
                      <a:pt x="816" y="1388"/>
                    </a:lnTo>
                    <a:lnTo>
                      <a:pt x="814" y="1390"/>
                    </a:lnTo>
                    <a:lnTo>
                      <a:pt x="814" y="1390"/>
                    </a:lnTo>
                    <a:lnTo>
                      <a:pt x="814" y="1390"/>
                    </a:lnTo>
                    <a:lnTo>
                      <a:pt x="814" y="1390"/>
                    </a:lnTo>
                    <a:lnTo>
                      <a:pt x="814" y="1394"/>
                    </a:lnTo>
                    <a:lnTo>
                      <a:pt x="814" y="1394"/>
                    </a:lnTo>
                    <a:lnTo>
                      <a:pt x="814" y="1398"/>
                    </a:lnTo>
                    <a:lnTo>
                      <a:pt x="814" y="1402"/>
                    </a:lnTo>
                    <a:lnTo>
                      <a:pt x="814" y="1402"/>
                    </a:lnTo>
                    <a:lnTo>
                      <a:pt x="814" y="1402"/>
                    </a:lnTo>
                    <a:lnTo>
                      <a:pt x="814" y="1404"/>
                    </a:lnTo>
                    <a:lnTo>
                      <a:pt x="814" y="1404"/>
                    </a:lnTo>
                    <a:lnTo>
                      <a:pt x="814" y="1402"/>
                    </a:lnTo>
                    <a:lnTo>
                      <a:pt x="812" y="1402"/>
                    </a:lnTo>
                    <a:lnTo>
                      <a:pt x="812" y="1402"/>
                    </a:lnTo>
                    <a:lnTo>
                      <a:pt x="810" y="1408"/>
                    </a:lnTo>
                    <a:lnTo>
                      <a:pt x="810" y="1408"/>
                    </a:lnTo>
                    <a:lnTo>
                      <a:pt x="812" y="1408"/>
                    </a:lnTo>
                    <a:lnTo>
                      <a:pt x="812" y="1408"/>
                    </a:lnTo>
                    <a:lnTo>
                      <a:pt x="812" y="1410"/>
                    </a:lnTo>
                    <a:lnTo>
                      <a:pt x="814" y="1412"/>
                    </a:lnTo>
                    <a:lnTo>
                      <a:pt x="814" y="1412"/>
                    </a:lnTo>
                    <a:lnTo>
                      <a:pt x="810" y="1416"/>
                    </a:lnTo>
                    <a:lnTo>
                      <a:pt x="810" y="1416"/>
                    </a:lnTo>
                    <a:lnTo>
                      <a:pt x="810" y="1418"/>
                    </a:lnTo>
                    <a:lnTo>
                      <a:pt x="812" y="1418"/>
                    </a:lnTo>
                    <a:lnTo>
                      <a:pt x="812" y="1418"/>
                    </a:lnTo>
                    <a:lnTo>
                      <a:pt x="810" y="1420"/>
                    </a:lnTo>
                    <a:lnTo>
                      <a:pt x="810" y="1420"/>
                    </a:lnTo>
                    <a:lnTo>
                      <a:pt x="810" y="1420"/>
                    </a:lnTo>
                    <a:lnTo>
                      <a:pt x="810" y="1420"/>
                    </a:lnTo>
                    <a:lnTo>
                      <a:pt x="808" y="1420"/>
                    </a:lnTo>
                    <a:lnTo>
                      <a:pt x="808" y="1420"/>
                    </a:lnTo>
                    <a:lnTo>
                      <a:pt x="808" y="1420"/>
                    </a:lnTo>
                    <a:lnTo>
                      <a:pt x="810" y="1422"/>
                    </a:lnTo>
                    <a:lnTo>
                      <a:pt x="810" y="1422"/>
                    </a:lnTo>
                    <a:lnTo>
                      <a:pt x="810" y="1422"/>
                    </a:lnTo>
                    <a:lnTo>
                      <a:pt x="810" y="1422"/>
                    </a:lnTo>
                    <a:lnTo>
                      <a:pt x="808" y="1422"/>
                    </a:lnTo>
                    <a:lnTo>
                      <a:pt x="808" y="1422"/>
                    </a:lnTo>
                    <a:lnTo>
                      <a:pt x="808" y="1430"/>
                    </a:lnTo>
                    <a:lnTo>
                      <a:pt x="808" y="1430"/>
                    </a:lnTo>
                    <a:lnTo>
                      <a:pt x="806" y="1430"/>
                    </a:lnTo>
                    <a:lnTo>
                      <a:pt x="806" y="1430"/>
                    </a:lnTo>
                    <a:lnTo>
                      <a:pt x="806" y="1434"/>
                    </a:lnTo>
                    <a:lnTo>
                      <a:pt x="806" y="1434"/>
                    </a:lnTo>
                    <a:lnTo>
                      <a:pt x="808" y="1434"/>
                    </a:lnTo>
                    <a:lnTo>
                      <a:pt x="808" y="1434"/>
                    </a:lnTo>
                    <a:lnTo>
                      <a:pt x="808" y="1436"/>
                    </a:lnTo>
                    <a:lnTo>
                      <a:pt x="808" y="1436"/>
                    </a:lnTo>
                    <a:lnTo>
                      <a:pt x="808" y="1436"/>
                    </a:lnTo>
                    <a:lnTo>
                      <a:pt x="808" y="1436"/>
                    </a:lnTo>
                    <a:lnTo>
                      <a:pt x="808" y="1444"/>
                    </a:lnTo>
                    <a:lnTo>
                      <a:pt x="808" y="1444"/>
                    </a:lnTo>
                    <a:lnTo>
                      <a:pt x="806" y="1446"/>
                    </a:lnTo>
                    <a:lnTo>
                      <a:pt x="806" y="1446"/>
                    </a:lnTo>
                    <a:lnTo>
                      <a:pt x="804" y="1446"/>
                    </a:lnTo>
                    <a:lnTo>
                      <a:pt x="804" y="1446"/>
                    </a:lnTo>
                    <a:lnTo>
                      <a:pt x="804" y="1444"/>
                    </a:lnTo>
                    <a:lnTo>
                      <a:pt x="804" y="1444"/>
                    </a:lnTo>
                    <a:lnTo>
                      <a:pt x="802" y="1444"/>
                    </a:lnTo>
                    <a:lnTo>
                      <a:pt x="802" y="1444"/>
                    </a:lnTo>
                    <a:lnTo>
                      <a:pt x="802" y="1446"/>
                    </a:lnTo>
                    <a:lnTo>
                      <a:pt x="802" y="1446"/>
                    </a:lnTo>
                    <a:lnTo>
                      <a:pt x="800" y="1446"/>
                    </a:lnTo>
                    <a:lnTo>
                      <a:pt x="800" y="1446"/>
                    </a:lnTo>
                    <a:lnTo>
                      <a:pt x="800" y="1444"/>
                    </a:lnTo>
                    <a:lnTo>
                      <a:pt x="800" y="1444"/>
                    </a:lnTo>
                    <a:lnTo>
                      <a:pt x="800" y="1442"/>
                    </a:lnTo>
                    <a:lnTo>
                      <a:pt x="800" y="1442"/>
                    </a:lnTo>
                    <a:lnTo>
                      <a:pt x="800" y="1444"/>
                    </a:lnTo>
                    <a:lnTo>
                      <a:pt x="798" y="1444"/>
                    </a:lnTo>
                    <a:lnTo>
                      <a:pt x="798" y="1444"/>
                    </a:lnTo>
                    <a:lnTo>
                      <a:pt x="798" y="1442"/>
                    </a:lnTo>
                    <a:lnTo>
                      <a:pt x="798" y="1442"/>
                    </a:lnTo>
                    <a:lnTo>
                      <a:pt x="796" y="1442"/>
                    </a:lnTo>
                    <a:lnTo>
                      <a:pt x="796" y="1442"/>
                    </a:lnTo>
                    <a:lnTo>
                      <a:pt x="796" y="1440"/>
                    </a:lnTo>
                    <a:lnTo>
                      <a:pt x="796" y="1440"/>
                    </a:lnTo>
                    <a:lnTo>
                      <a:pt x="792" y="1442"/>
                    </a:lnTo>
                    <a:lnTo>
                      <a:pt x="792" y="1442"/>
                    </a:lnTo>
                    <a:lnTo>
                      <a:pt x="794" y="1444"/>
                    </a:lnTo>
                    <a:lnTo>
                      <a:pt x="794" y="1444"/>
                    </a:lnTo>
                    <a:lnTo>
                      <a:pt x="792" y="1448"/>
                    </a:lnTo>
                    <a:lnTo>
                      <a:pt x="790" y="1452"/>
                    </a:lnTo>
                    <a:lnTo>
                      <a:pt x="790" y="1452"/>
                    </a:lnTo>
                    <a:lnTo>
                      <a:pt x="792" y="1452"/>
                    </a:lnTo>
                    <a:lnTo>
                      <a:pt x="792" y="1452"/>
                    </a:lnTo>
                    <a:lnTo>
                      <a:pt x="792" y="1450"/>
                    </a:lnTo>
                    <a:lnTo>
                      <a:pt x="792" y="1450"/>
                    </a:lnTo>
                    <a:lnTo>
                      <a:pt x="794" y="1450"/>
                    </a:lnTo>
                    <a:lnTo>
                      <a:pt x="794" y="1450"/>
                    </a:lnTo>
                    <a:lnTo>
                      <a:pt x="794" y="1448"/>
                    </a:lnTo>
                    <a:lnTo>
                      <a:pt x="794" y="1448"/>
                    </a:lnTo>
                    <a:lnTo>
                      <a:pt x="796" y="1448"/>
                    </a:lnTo>
                    <a:lnTo>
                      <a:pt x="796" y="1448"/>
                    </a:lnTo>
                    <a:lnTo>
                      <a:pt x="794" y="1450"/>
                    </a:lnTo>
                    <a:lnTo>
                      <a:pt x="794" y="1450"/>
                    </a:lnTo>
                    <a:lnTo>
                      <a:pt x="794" y="1454"/>
                    </a:lnTo>
                    <a:lnTo>
                      <a:pt x="794" y="1454"/>
                    </a:lnTo>
                    <a:lnTo>
                      <a:pt x="798" y="1454"/>
                    </a:lnTo>
                    <a:lnTo>
                      <a:pt x="798" y="1454"/>
                    </a:lnTo>
                    <a:lnTo>
                      <a:pt x="798" y="1452"/>
                    </a:lnTo>
                    <a:lnTo>
                      <a:pt x="798" y="1452"/>
                    </a:lnTo>
                    <a:lnTo>
                      <a:pt x="802" y="1452"/>
                    </a:lnTo>
                    <a:lnTo>
                      <a:pt x="802" y="1452"/>
                    </a:lnTo>
                    <a:lnTo>
                      <a:pt x="802" y="1454"/>
                    </a:lnTo>
                    <a:lnTo>
                      <a:pt x="802" y="1454"/>
                    </a:lnTo>
                    <a:lnTo>
                      <a:pt x="804" y="1454"/>
                    </a:lnTo>
                    <a:lnTo>
                      <a:pt x="804" y="1454"/>
                    </a:lnTo>
                    <a:lnTo>
                      <a:pt x="802" y="1456"/>
                    </a:lnTo>
                    <a:lnTo>
                      <a:pt x="802" y="1456"/>
                    </a:lnTo>
                    <a:lnTo>
                      <a:pt x="804" y="1456"/>
                    </a:lnTo>
                    <a:lnTo>
                      <a:pt x="804" y="1456"/>
                    </a:lnTo>
                    <a:lnTo>
                      <a:pt x="802" y="1458"/>
                    </a:lnTo>
                    <a:lnTo>
                      <a:pt x="802" y="1460"/>
                    </a:lnTo>
                    <a:lnTo>
                      <a:pt x="802" y="1460"/>
                    </a:lnTo>
                    <a:lnTo>
                      <a:pt x="804" y="1462"/>
                    </a:lnTo>
                    <a:lnTo>
                      <a:pt x="804" y="1462"/>
                    </a:lnTo>
                    <a:lnTo>
                      <a:pt x="804" y="1462"/>
                    </a:lnTo>
                    <a:lnTo>
                      <a:pt x="804" y="1462"/>
                    </a:lnTo>
                    <a:lnTo>
                      <a:pt x="804" y="1464"/>
                    </a:lnTo>
                    <a:lnTo>
                      <a:pt x="804" y="1464"/>
                    </a:lnTo>
                    <a:lnTo>
                      <a:pt x="800" y="1462"/>
                    </a:lnTo>
                    <a:lnTo>
                      <a:pt x="800" y="1462"/>
                    </a:lnTo>
                    <a:lnTo>
                      <a:pt x="800" y="1462"/>
                    </a:lnTo>
                    <a:lnTo>
                      <a:pt x="800" y="1462"/>
                    </a:lnTo>
                    <a:lnTo>
                      <a:pt x="800" y="1462"/>
                    </a:lnTo>
                    <a:lnTo>
                      <a:pt x="800" y="1462"/>
                    </a:lnTo>
                    <a:lnTo>
                      <a:pt x="800" y="1464"/>
                    </a:lnTo>
                    <a:lnTo>
                      <a:pt x="800" y="1464"/>
                    </a:lnTo>
                    <a:lnTo>
                      <a:pt x="800" y="1464"/>
                    </a:lnTo>
                    <a:lnTo>
                      <a:pt x="800" y="1464"/>
                    </a:lnTo>
                    <a:lnTo>
                      <a:pt x="800" y="1472"/>
                    </a:lnTo>
                    <a:lnTo>
                      <a:pt x="800" y="1472"/>
                    </a:lnTo>
                    <a:lnTo>
                      <a:pt x="802" y="1472"/>
                    </a:lnTo>
                    <a:lnTo>
                      <a:pt x="802" y="1472"/>
                    </a:lnTo>
                    <a:lnTo>
                      <a:pt x="802" y="1474"/>
                    </a:lnTo>
                    <a:lnTo>
                      <a:pt x="802" y="1474"/>
                    </a:lnTo>
                    <a:lnTo>
                      <a:pt x="800" y="1474"/>
                    </a:lnTo>
                    <a:lnTo>
                      <a:pt x="800" y="1474"/>
                    </a:lnTo>
                    <a:lnTo>
                      <a:pt x="800" y="1484"/>
                    </a:lnTo>
                    <a:lnTo>
                      <a:pt x="800" y="1484"/>
                    </a:lnTo>
                    <a:lnTo>
                      <a:pt x="802" y="1484"/>
                    </a:lnTo>
                    <a:lnTo>
                      <a:pt x="802" y="1484"/>
                    </a:lnTo>
                    <a:lnTo>
                      <a:pt x="802" y="1482"/>
                    </a:lnTo>
                    <a:lnTo>
                      <a:pt x="802" y="1482"/>
                    </a:lnTo>
                    <a:lnTo>
                      <a:pt x="804" y="1480"/>
                    </a:lnTo>
                    <a:lnTo>
                      <a:pt x="804" y="1480"/>
                    </a:lnTo>
                    <a:lnTo>
                      <a:pt x="804" y="1480"/>
                    </a:lnTo>
                    <a:lnTo>
                      <a:pt x="804" y="1480"/>
                    </a:lnTo>
                    <a:lnTo>
                      <a:pt x="804" y="1482"/>
                    </a:lnTo>
                    <a:lnTo>
                      <a:pt x="804" y="1486"/>
                    </a:lnTo>
                    <a:lnTo>
                      <a:pt x="804" y="1486"/>
                    </a:lnTo>
                    <a:lnTo>
                      <a:pt x="800" y="1486"/>
                    </a:lnTo>
                    <a:lnTo>
                      <a:pt x="800" y="1486"/>
                    </a:lnTo>
                    <a:lnTo>
                      <a:pt x="800" y="1486"/>
                    </a:lnTo>
                    <a:lnTo>
                      <a:pt x="800" y="1490"/>
                    </a:lnTo>
                    <a:lnTo>
                      <a:pt x="800" y="1490"/>
                    </a:lnTo>
                    <a:lnTo>
                      <a:pt x="800" y="1490"/>
                    </a:lnTo>
                    <a:lnTo>
                      <a:pt x="800" y="1490"/>
                    </a:lnTo>
                    <a:lnTo>
                      <a:pt x="798" y="1496"/>
                    </a:lnTo>
                    <a:lnTo>
                      <a:pt x="798" y="1496"/>
                    </a:lnTo>
                    <a:lnTo>
                      <a:pt x="802" y="1496"/>
                    </a:lnTo>
                    <a:lnTo>
                      <a:pt x="804" y="1498"/>
                    </a:lnTo>
                    <a:lnTo>
                      <a:pt x="804" y="1498"/>
                    </a:lnTo>
                    <a:lnTo>
                      <a:pt x="802" y="1498"/>
                    </a:lnTo>
                    <a:lnTo>
                      <a:pt x="802" y="1498"/>
                    </a:lnTo>
                    <a:lnTo>
                      <a:pt x="802" y="1500"/>
                    </a:lnTo>
                    <a:lnTo>
                      <a:pt x="802" y="1500"/>
                    </a:lnTo>
                    <a:lnTo>
                      <a:pt x="804" y="1500"/>
                    </a:lnTo>
                    <a:lnTo>
                      <a:pt x="806" y="1502"/>
                    </a:lnTo>
                    <a:lnTo>
                      <a:pt x="806" y="1502"/>
                    </a:lnTo>
                    <a:lnTo>
                      <a:pt x="806" y="1502"/>
                    </a:lnTo>
                    <a:lnTo>
                      <a:pt x="806" y="1502"/>
                    </a:lnTo>
                    <a:lnTo>
                      <a:pt x="802" y="1504"/>
                    </a:lnTo>
                    <a:lnTo>
                      <a:pt x="802" y="1504"/>
                    </a:lnTo>
                    <a:lnTo>
                      <a:pt x="802" y="1506"/>
                    </a:lnTo>
                    <a:lnTo>
                      <a:pt x="804" y="1508"/>
                    </a:lnTo>
                    <a:lnTo>
                      <a:pt x="804" y="1508"/>
                    </a:lnTo>
                    <a:lnTo>
                      <a:pt x="804" y="1510"/>
                    </a:lnTo>
                    <a:lnTo>
                      <a:pt x="804" y="1510"/>
                    </a:lnTo>
                    <a:lnTo>
                      <a:pt x="806" y="1510"/>
                    </a:lnTo>
                    <a:lnTo>
                      <a:pt x="806" y="1510"/>
                    </a:lnTo>
                    <a:lnTo>
                      <a:pt x="806" y="1512"/>
                    </a:lnTo>
                    <a:lnTo>
                      <a:pt x="806" y="1512"/>
                    </a:lnTo>
                    <a:lnTo>
                      <a:pt x="802" y="1512"/>
                    </a:lnTo>
                    <a:lnTo>
                      <a:pt x="802" y="1512"/>
                    </a:lnTo>
                    <a:lnTo>
                      <a:pt x="802" y="1514"/>
                    </a:lnTo>
                    <a:lnTo>
                      <a:pt x="802" y="1514"/>
                    </a:lnTo>
                    <a:lnTo>
                      <a:pt x="800" y="1512"/>
                    </a:lnTo>
                    <a:lnTo>
                      <a:pt x="800" y="1512"/>
                    </a:lnTo>
                    <a:lnTo>
                      <a:pt x="800" y="1514"/>
                    </a:lnTo>
                    <a:lnTo>
                      <a:pt x="800" y="1514"/>
                    </a:lnTo>
                    <a:lnTo>
                      <a:pt x="798" y="1514"/>
                    </a:lnTo>
                    <a:lnTo>
                      <a:pt x="798" y="1514"/>
                    </a:lnTo>
                    <a:lnTo>
                      <a:pt x="802" y="1516"/>
                    </a:lnTo>
                    <a:lnTo>
                      <a:pt x="802" y="1516"/>
                    </a:lnTo>
                    <a:lnTo>
                      <a:pt x="802" y="1516"/>
                    </a:lnTo>
                    <a:lnTo>
                      <a:pt x="802" y="1516"/>
                    </a:lnTo>
                    <a:lnTo>
                      <a:pt x="802" y="1516"/>
                    </a:lnTo>
                    <a:lnTo>
                      <a:pt x="802" y="1514"/>
                    </a:lnTo>
                    <a:lnTo>
                      <a:pt x="802" y="1514"/>
                    </a:lnTo>
                    <a:lnTo>
                      <a:pt x="804" y="1516"/>
                    </a:lnTo>
                    <a:lnTo>
                      <a:pt x="804" y="1516"/>
                    </a:lnTo>
                    <a:lnTo>
                      <a:pt x="804" y="1514"/>
                    </a:lnTo>
                    <a:lnTo>
                      <a:pt x="804" y="1514"/>
                    </a:lnTo>
                    <a:lnTo>
                      <a:pt x="806" y="1514"/>
                    </a:lnTo>
                    <a:lnTo>
                      <a:pt x="806" y="1514"/>
                    </a:lnTo>
                    <a:lnTo>
                      <a:pt x="806" y="1516"/>
                    </a:lnTo>
                    <a:lnTo>
                      <a:pt x="806" y="1516"/>
                    </a:lnTo>
                    <a:lnTo>
                      <a:pt x="806" y="1516"/>
                    </a:lnTo>
                    <a:lnTo>
                      <a:pt x="806" y="1516"/>
                    </a:lnTo>
                    <a:lnTo>
                      <a:pt x="806" y="1518"/>
                    </a:lnTo>
                    <a:lnTo>
                      <a:pt x="806" y="1518"/>
                    </a:lnTo>
                    <a:lnTo>
                      <a:pt x="810" y="1516"/>
                    </a:lnTo>
                    <a:lnTo>
                      <a:pt x="810" y="1516"/>
                    </a:lnTo>
                    <a:lnTo>
                      <a:pt x="810" y="1516"/>
                    </a:lnTo>
                    <a:lnTo>
                      <a:pt x="810" y="1516"/>
                    </a:lnTo>
                    <a:lnTo>
                      <a:pt x="810" y="1516"/>
                    </a:lnTo>
                    <a:lnTo>
                      <a:pt x="810" y="1516"/>
                    </a:lnTo>
                    <a:lnTo>
                      <a:pt x="810" y="1514"/>
                    </a:lnTo>
                    <a:lnTo>
                      <a:pt x="810" y="1514"/>
                    </a:lnTo>
                    <a:lnTo>
                      <a:pt x="810" y="1514"/>
                    </a:lnTo>
                    <a:lnTo>
                      <a:pt x="810" y="1514"/>
                    </a:lnTo>
                    <a:lnTo>
                      <a:pt x="812" y="1512"/>
                    </a:lnTo>
                    <a:lnTo>
                      <a:pt x="812" y="1512"/>
                    </a:lnTo>
                    <a:lnTo>
                      <a:pt x="812" y="1512"/>
                    </a:lnTo>
                    <a:lnTo>
                      <a:pt x="812" y="1512"/>
                    </a:lnTo>
                    <a:lnTo>
                      <a:pt x="812" y="1512"/>
                    </a:lnTo>
                    <a:lnTo>
                      <a:pt x="812" y="1512"/>
                    </a:lnTo>
                    <a:lnTo>
                      <a:pt x="816" y="1512"/>
                    </a:lnTo>
                    <a:lnTo>
                      <a:pt x="816" y="1512"/>
                    </a:lnTo>
                    <a:lnTo>
                      <a:pt x="816" y="1514"/>
                    </a:lnTo>
                    <a:lnTo>
                      <a:pt x="816" y="1514"/>
                    </a:lnTo>
                    <a:lnTo>
                      <a:pt x="814" y="1516"/>
                    </a:lnTo>
                    <a:lnTo>
                      <a:pt x="814" y="1516"/>
                    </a:lnTo>
                    <a:lnTo>
                      <a:pt x="814" y="1516"/>
                    </a:lnTo>
                    <a:lnTo>
                      <a:pt x="814" y="1516"/>
                    </a:lnTo>
                    <a:lnTo>
                      <a:pt x="812" y="1516"/>
                    </a:lnTo>
                    <a:lnTo>
                      <a:pt x="812" y="1516"/>
                    </a:lnTo>
                    <a:lnTo>
                      <a:pt x="810" y="1520"/>
                    </a:lnTo>
                    <a:lnTo>
                      <a:pt x="810" y="1520"/>
                    </a:lnTo>
                    <a:lnTo>
                      <a:pt x="810" y="1520"/>
                    </a:lnTo>
                    <a:lnTo>
                      <a:pt x="810" y="1520"/>
                    </a:lnTo>
                    <a:lnTo>
                      <a:pt x="810" y="1518"/>
                    </a:lnTo>
                    <a:lnTo>
                      <a:pt x="810" y="1518"/>
                    </a:lnTo>
                    <a:lnTo>
                      <a:pt x="804" y="1518"/>
                    </a:lnTo>
                    <a:lnTo>
                      <a:pt x="804" y="1518"/>
                    </a:lnTo>
                    <a:lnTo>
                      <a:pt x="806" y="1522"/>
                    </a:lnTo>
                    <a:lnTo>
                      <a:pt x="806" y="1522"/>
                    </a:lnTo>
                    <a:lnTo>
                      <a:pt x="806" y="1522"/>
                    </a:lnTo>
                    <a:lnTo>
                      <a:pt x="806" y="1522"/>
                    </a:lnTo>
                    <a:lnTo>
                      <a:pt x="806" y="1524"/>
                    </a:lnTo>
                    <a:lnTo>
                      <a:pt x="806" y="1524"/>
                    </a:lnTo>
                    <a:lnTo>
                      <a:pt x="806" y="1526"/>
                    </a:lnTo>
                    <a:lnTo>
                      <a:pt x="806" y="1526"/>
                    </a:lnTo>
                    <a:lnTo>
                      <a:pt x="806" y="1526"/>
                    </a:lnTo>
                    <a:lnTo>
                      <a:pt x="806" y="1528"/>
                    </a:lnTo>
                    <a:lnTo>
                      <a:pt x="806" y="1528"/>
                    </a:lnTo>
                    <a:lnTo>
                      <a:pt x="808" y="1530"/>
                    </a:lnTo>
                    <a:lnTo>
                      <a:pt x="810" y="1528"/>
                    </a:lnTo>
                    <a:lnTo>
                      <a:pt x="810" y="1528"/>
                    </a:lnTo>
                    <a:lnTo>
                      <a:pt x="810" y="1530"/>
                    </a:lnTo>
                    <a:lnTo>
                      <a:pt x="810" y="1530"/>
                    </a:lnTo>
                    <a:lnTo>
                      <a:pt x="810" y="1530"/>
                    </a:lnTo>
                    <a:lnTo>
                      <a:pt x="810" y="1530"/>
                    </a:lnTo>
                    <a:lnTo>
                      <a:pt x="810" y="1530"/>
                    </a:lnTo>
                    <a:lnTo>
                      <a:pt x="810" y="1530"/>
                    </a:lnTo>
                    <a:lnTo>
                      <a:pt x="810" y="1530"/>
                    </a:lnTo>
                    <a:lnTo>
                      <a:pt x="810" y="1530"/>
                    </a:lnTo>
                    <a:lnTo>
                      <a:pt x="810" y="1532"/>
                    </a:lnTo>
                    <a:lnTo>
                      <a:pt x="810" y="1532"/>
                    </a:lnTo>
                    <a:lnTo>
                      <a:pt x="814" y="1534"/>
                    </a:lnTo>
                    <a:lnTo>
                      <a:pt x="814" y="1534"/>
                    </a:lnTo>
                    <a:lnTo>
                      <a:pt x="814" y="1536"/>
                    </a:lnTo>
                    <a:lnTo>
                      <a:pt x="814" y="1536"/>
                    </a:lnTo>
                    <a:lnTo>
                      <a:pt x="816" y="1536"/>
                    </a:lnTo>
                    <a:lnTo>
                      <a:pt x="816" y="1536"/>
                    </a:lnTo>
                    <a:lnTo>
                      <a:pt x="816" y="1532"/>
                    </a:lnTo>
                    <a:lnTo>
                      <a:pt x="816" y="1532"/>
                    </a:lnTo>
                    <a:lnTo>
                      <a:pt x="816" y="1532"/>
                    </a:lnTo>
                    <a:lnTo>
                      <a:pt x="816" y="1532"/>
                    </a:lnTo>
                    <a:lnTo>
                      <a:pt x="818" y="1532"/>
                    </a:lnTo>
                    <a:lnTo>
                      <a:pt x="818" y="1532"/>
                    </a:lnTo>
                    <a:lnTo>
                      <a:pt x="818" y="1532"/>
                    </a:lnTo>
                    <a:lnTo>
                      <a:pt x="818" y="1532"/>
                    </a:lnTo>
                    <a:lnTo>
                      <a:pt x="818" y="1536"/>
                    </a:lnTo>
                    <a:lnTo>
                      <a:pt x="818" y="1536"/>
                    </a:lnTo>
                    <a:lnTo>
                      <a:pt x="818" y="1536"/>
                    </a:lnTo>
                    <a:lnTo>
                      <a:pt x="818" y="1536"/>
                    </a:lnTo>
                    <a:lnTo>
                      <a:pt x="820" y="1538"/>
                    </a:lnTo>
                    <a:lnTo>
                      <a:pt x="824" y="1540"/>
                    </a:lnTo>
                    <a:lnTo>
                      <a:pt x="824" y="1540"/>
                    </a:lnTo>
                    <a:lnTo>
                      <a:pt x="826" y="1538"/>
                    </a:lnTo>
                    <a:lnTo>
                      <a:pt x="826" y="1538"/>
                    </a:lnTo>
                    <a:lnTo>
                      <a:pt x="826" y="1530"/>
                    </a:lnTo>
                    <a:lnTo>
                      <a:pt x="826" y="1530"/>
                    </a:lnTo>
                    <a:lnTo>
                      <a:pt x="828" y="1530"/>
                    </a:lnTo>
                    <a:lnTo>
                      <a:pt x="828" y="1530"/>
                    </a:lnTo>
                    <a:lnTo>
                      <a:pt x="828" y="1528"/>
                    </a:lnTo>
                    <a:lnTo>
                      <a:pt x="828" y="1528"/>
                    </a:lnTo>
                    <a:lnTo>
                      <a:pt x="828" y="1528"/>
                    </a:lnTo>
                    <a:lnTo>
                      <a:pt x="828" y="1528"/>
                    </a:lnTo>
                    <a:lnTo>
                      <a:pt x="828" y="1526"/>
                    </a:lnTo>
                    <a:lnTo>
                      <a:pt x="828" y="1526"/>
                    </a:lnTo>
                    <a:lnTo>
                      <a:pt x="828" y="1526"/>
                    </a:lnTo>
                    <a:lnTo>
                      <a:pt x="828" y="1526"/>
                    </a:lnTo>
                    <a:lnTo>
                      <a:pt x="828" y="1526"/>
                    </a:lnTo>
                    <a:lnTo>
                      <a:pt x="828" y="1526"/>
                    </a:lnTo>
                    <a:lnTo>
                      <a:pt x="828" y="1526"/>
                    </a:lnTo>
                    <a:lnTo>
                      <a:pt x="828" y="1526"/>
                    </a:lnTo>
                    <a:lnTo>
                      <a:pt x="828" y="1524"/>
                    </a:lnTo>
                    <a:lnTo>
                      <a:pt x="828" y="1524"/>
                    </a:lnTo>
                    <a:lnTo>
                      <a:pt x="836" y="1522"/>
                    </a:lnTo>
                    <a:lnTo>
                      <a:pt x="836" y="1522"/>
                    </a:lnTo>
                    <a:lnTo>
                      <a:pt x="836" y="1524"/>
                    </a:lnTo>
                    <a:lnTo>
                      <a:pt x="836" y="1524"/>
                    </a:lnTo>
                    <a:lnTo>
                      <a:pt x="838" y="1524"/>
                    </a:lnTo>
                    <a:lnTo>
                      <a:pt x="838" y="1524"/>
                    </a:lnTo>
                    <a:lnTo>
                      <a:pt x="842" y="1518"/>
                    </a:lnTo>
                    <a:lnTo>
                      <a:pt x="842" y="1518"/>
                    </a:lnTo>
                    <a:lnTo>
                      <a:pt x="848" y="1518"/>
                    </a:lnTo>
                    <a:lnTo>
                      <a:pt x="848" y="1518"/>
                    </a:lnTo>
                    <a:lnTo>
                      <a:pt x="848" y="1516"/>
                    </a:lnTo>
                    <a:lnTo>
                      <a:pt x="846" y="1512"/>
                    </a:lnTo>
                    <a:lnTo>
                      <a:pt x="846" y="1512"/>
                    </a:lnTo>
                    <a:lnTo>
                      <a:pt x="844" y="1512"/>
                    </a:lnTo>
                    <a:lnTo>
                      <a:pt x="844" y="1512"/>
                    </a:lnTo>
                    <a:lnTo>
                      <a:pt x="844" y="1512"/>
                    </a:lnTo>
                    <a:lnTo>
                      <a:pt x="844" y="1512"/>
                    </a:lnTo>
                    <a:lnTo>
                      <a:pt x="842" y="1512"/>
                    </a:lnTo>
                    <a:lnTo>
                      <a:pt x="842" y="1512"/>
                    </a:lnTo>
                    <a:lnTo>
                      <a:pt x="844" y="1510"/>
                    </a:lnTo>
                    <a:lnTo>
                      <a:pt x="844" y="1510"/>
                    </a:lnTo>
                    <a:lnTo>
                      <a:pt x="844" y="1506"/>
                    </a:lnTo>
                    <a:lnTo>
                      <a:pt x="844" y="1506"/>
                    </a:lnTo>
                    <a:lnTo>
                      <a:pt x="844" y="1504"/>
                    </a:lnTo>
                    <a:lnTo>
                      <a:pt x="844" y="1504"/>
                    </a:lnTo>
                    <a:lnTo>
                      <a:pt x="842" y="1506"/>
                    </a:lnTo>
                    <a:lnTo>
                      <a:pt x="842" y="1506"/>
                    </a:lnTo>
                    <a:lnTo>
                      <a:pt x="842" y="1504"/>
                    </a:lnTo>
                    <a:lnTo>
                      <a:pt x="844" y="1504"/>
                    </a:lnTo>
                    <a:lnTo>
                      <a:pt x="844" y="1504"/>
                    </a:lnTo>
                    <a:lnTo>
                      <a:pt x="844" y="1504"/>
                    </a:lnTo>
                    <a:lnTo>
                      <a:pt x="844" y="1504"/>
                    </a:lnTo>
                    <a:lnTo>
                      <a:pt x="844" y="1500"/>
                    </a:lnTo>
                    <a:lnTo>
                      <a:pt x="844" y="1500"/>
                    </a:lnTo>
                    <a:lnTo>
                      <a:pt x="844" y="1500"/>
                    </a:lnTo>
                    <a:lnTo>
                      <a:pt x="844" y="1500"/>
                    </a:lnTo>
                    <a:lnTo>
                      <a:pt x="848" y="1496"/>
                    </a:lnTo>
                    <a:lnTo>
                      <a:pt x="848" y="1496"/>
                    </a:lnTo>
                    <a:lnTo>
                      <a:pt x="848" y="1496"/>
                    </a:lnTo>
                    <a:lnTo>
                      <a:pt x="848" y="1496"/>
                    </a:lnTo>
                    <a:lnTo>
                      <a:pt x="848" y="1494"/>
                    </a:lnTo>
                    <a:lnTo>
                      <a:pt x="846" y="1492"/>
                    </a:lnTo>
                    <a:lnTo>
                      <a:pt x="846" y="1492"/>
                    </a:lnTo>
                    <a:lnTo>
                      <a:pt x="846" y="1488"/>
                    </a:lnTo>
                    <a:lnTo>
                      <a:pt x="846" y="1488"/>
                    </a:lnTo>
                    <a:lnTo>
                      <a:pt x="846" y="1488"/>
                    </a:lnTo>
                    <a:lnTo>
                      <a:pt x="846" y="1488"/>
                    </a:lnTo>
                    <a:lnTo>
                      <a:pt x="848" y="1488"/>
                    </a:lnTo>
                    <a:lnTo>
                      <a:pt x="848" y="1488"/>
                    </a:lnTo>
                    <a:lnTo>
                      <a:pt x="848" y="1488"/>
                    </a:lnTo>
                    <a:lnTo>
                      <a:pt x="848" y="1488"/>
                    </a:lnTo>
                    <a:lnTo>
                      <a:pt x="850" y="1494"/>
                    </a:lnTo>
                    <a:lnTo>
                      <a:pt x="850" y="1494"/>
                    </a:lnTo>
                    <a:lnTo>
                      <a:pt x="854" y="1492"/>
                    </a:lnTo>
                    <a:lnTo>
                      <a:pt x="856" y="1490"/>
                    </a:lnTo>
                    <a:lnTo>
                      <a:pt x="856" y="1490"/>
                    </a:lnTo>
                    <a:lnTo>
                      <a:pt x="856" y="1488"/>
                    </a:lnTo>
                    <a:lnTo>
                      <a:pt x="856" y="1488"/>
                    </a:lnTo>
                    <a:lnTo>
                      <a:pt x="856" y="1484"/>
                    </a:lnTo>
                    <a:lnTo>
                      <a:pt x="856" y="1484"/>
                    </a:lnTo>
                    <a:lnTo>
                      <a:pt x="856" y="1484"/>
                    </a:lnTo>
                    <a:lnTo>
                      <a:pt x="856" y="1484"/>
                    </a:lnTo>
                    <a:lnTo>
                      <a:pt x="856" y="1484"/>
                    </a:lnTo>
                    <a:lnTo>
                      <a:pt x="856" y="1484"/>
                    </a:lnTo>
                    <a:lnTo>
                      <a:pt x="854" y="1484"/>
                    </a:lnTo>
                    <a:lnTo>
                      <a:pt x="854" y="1484"/>
                    </a:lnTo>
                    <a:lnTo>
                      <a:pt x="856" y="1482"/>
                    </a:lnTo>
                    <a:lnTo>
                      <a:pt x="856" y="1482"/>
                    </a:lnTo>
                    <a:lnTo>
                      <a:pt x="856" y="1480"/>
                    </a:lnTo>
                    <a:lnTo>
                      <a:pt x="858" y="1480"/>
                    </a:lnTo>
                    <a:lnTo>
                      <a:pt x="858" y="1480"/>
                    </a:lnTo>
                    <a:lnTo>
                      <a:pt x="860" y="1478"/>
                    </a:lnTo>
                    <a:lnTo>
                      <a:pt x="860" y="1474"/>
                    </a:lnTo>
                    <a:lnTo>
                      <a:pt x="860" y="1474"/>
                    </a:lnTo>
                    <a:lnTo>
                      <a:pt x="864" y="1472"/>
                    </a:lnTo>
                    <a:lnTo>
                      <a:pt x="866" y="1470"/>
                    </a:lnTo>
                    <a:lnTo>
                      <a:pt x="866" y="1470"/>
                    </a:lnTo>
                    <a:lnTo>
                      <a:pt x="866" y="1470"/>
                    </a:lnTo>
                    <a:lnTo>
                      <a:pt x="866" y="1470"/>
                    </a:lnTo>
                    <a:lnTo>
                      <a:pt x="868" y="1470"/>
                    </a:lnTo>
                    <a:lnTo>
                      <a:pt x="868" y="1470"/>
                    </a:lnTo>
                    <a:lnTo>
                      <a:pt x="868" y="1468"/>
                    </a:lnTo>
                    <a:lnTo>
                      <a:pt x="868" y="1468"/>
                    </a:lnTo>
                    <a:lnTo>
                      <a:pt x="872" y="1466"/>
                    </a:lnTo>
                    <a:lnTo>
                      <a:pt x="872" y="1466"/>
                    </a:lnTo>
                    <a:lnTo>
                      <a:pt x="874" y="1464"/>
                    </a:lnTo>
                    <a:lnTo>
                      <a:pt x="874" y="1464"/>
                    </a:lnTo>
                    <a:lnTo>
                      <a:pt x="870" y="1462"/>
                    </a:lnTo>
                    <a:lnTo>
                      <a:pt x="870" y="1462"/>
                    </a:lnTo>
                    <a:lnTo>
                      <a:pt x="868" y="1462"/>
                    </a:lnTo>
                    <a:lnTo>
                      <a:pt x="868" y="1462"/>
                    </a:lnTo>
                    <a:lnTo>
                      <a:pt x="868" y="1462"/>
                    </a:lnTo>
                    <a:lnTo>
                      <a:pt x="868" y="1462"/>
                    </a:lnTo>
                    <a:lnTo>
                      <a:pt x="870" y="1462"/>
                    </a:lnTo>
                    <a:lnTo>
                      <a:pt x="870" y="1462"/>
                    </a:lnTo>
                    <a:lnTo>
                      <a:pt x="870" y="1458"/>
                    </a:lnTo>
                    <a:lnTo>
                      <a:pt x="870" y="1454"/>
                    </a:lnTo>
                    <a:lnTo>
                      <a:pt x="870" y="1454"/>
                    </a:lnTo>
                    <a:lnTo>
                      <a:pt x="866" y="1454"/>
                    </a:lnTo>
                    <a:lnTo>
                      <a:pt x="866" y="1454"/>
                    </a:lnTo>
                    <a:lnTo>
                      <a:pt x="866" y="1454"/>
                    </a:lnTo>
                    <a:lnTo>
                      <a:pt x="866" y="1454"/>
                    </a:lnTo>
                    <a:lnTo>
                      <a:pt x="864" y="1454"/>
                    </a:lnTo>
                    <a:lnTo>
                      <a:pt x="864" y="1454"/>
                    </a:lnTo>
                    <a:lnTo>
                      <a:pt x="862" y="1452"/>
                    </a:lnTo>
                    <a:lnTo>
                      <a:pt x="862" y="1452"/>
                    </a:lnTo>
                    <a:lnTo>
                      <a:pt x="862" y="1452"/>
                    </a:lnTo>
                    <a:lnTo>
                      <a:pt x="862" y="1452"/>
                    </a:lnTo>
                    <a:lnTo>
                      <a:pt x="858" y="1450"/>
                    </a:lnTo>
                    <a:lnTo>
                      <a:pt x="858" y="1450"/>
                    </a:lnTo>
                    <a:lnTo>
                      <a:pt x="858" y="1446"/>
                    </a:lnTo>
                    <a:lnTo>
                      <a:pt x="858" y="1446"/>
                    </a:lnTo>
                    <a:lnTo>
                      <a:pt x="856" y="1446"/>
                    </a:lnTo>
                    <a:lnTo>
                      <a:pt x="856" y="1446"/>
                    </a:lnTo>
                    <a:lnTo>
                      <a:pt x="856" y="1444"/>
                    </a:lnTo>
                    <a:lnTo>
                      <a:pt x="856" y="1444"/>
                    </a:lnTo>
                    <a:lnTo>
                      <a:pt x="856" y="1444"/>
                    </a:lnTo>
                    <a:lnTo>
                      <a:pt x="856" y="1440"/>
                    </a:lnTo>
                    <a:lnTo>
                      <a:pt x="858" y="1438"/>
                    </a:lnTo>
                    <a:lnTo>
                      <a:pt x="858" y="1438"/>
                    </a:lnTo>
                    <a:lnTo>
                      <a:pt x="860" y="1438"/>
                    </a:lnTo>
                    <a:lnTo>
                      <a:pt x="860" y="1438"/>
                    </a:lnTo>
                    <a:lnTo>
                      <a:pt x="860" y="1436"/>
                    </a:lnTo>
                    <a:lnTo>
                      <a:pt x="860" y="1436"/>
                    </a:lnTo>
                    <a:lnTo>
                      <a:pt x="862" y="1434"/>
                    </a:lnTo>
                    <a:lnTo>
                      <a:pt x="864" y="1430"/>
                    </a:lnTo>
                    <a:lnTo>
                      <a:pt x="864" y="1430"/>
                    </a:lnTo>
                    <a:lnTo>
                      <a:pt x="866" y="1430"/>
                    </a:lnTo>
                    <a:lnTo>
                      <a:pt x="866" y="1430"/>
                    </a:lnTo>
                    <a:lnTo>
                      <a:pt x="866" y="1428"/>
                    </a:lnTo>
                    <a:lnTo>
                      <a:pt x="866" y="1428"/>
                    </a:lnTo>
                    <a:lnTo>
                      <a:pt x="874" y="1428"/>
                    </a:lnTo>
                    <a:lnTo>
                      <a:pt x="874" y="1428"/>
                    </a:lnTo>
                    <a:lnTo>
                      <a:pt x="874" y="1424"/>
                    </a:lnTo>
                    <a:lnTo>
                      <a:pt x="874" y="1424"/>
                    </a:lnTo>
                    <a:lnTo>
                      <a:pt x="874" y="1424"/>
                    </a:lnTo>
                    <a:lnTo>
                      <a:pt x="874" y="1424"/>
                    </a:lnTo>
                    <a:lnTo>
                      <a:pt x="872" y="1424"/>
                    </a:lnTo>
                    <a:lnTo>
                      <a:pt x="872" y="1424"/>
                    </a:lnTo>
                    <a:lnTo>
                      <a:pt x="874" y="1422"/>
                    </a:lnTo>
                    <a:lnTo>
                      <a:pt x="874" y="1422"/>
                    </a:lnTo>
                    <a:lnTo>
                      <a:pt x="874" y="1420"/>
                    </a:lnTo>
                    <a:lnTo>
                      <a:pt x="874" y="1420"/>
                    </a:lnTo>
                    <a:lnTo>
                      <a:pt x="876" y="1420"/>
                    </a:lnTo>
                    <a:lnTo>
                      <a:pt x="876" y="1420"/>
                    </a:lnTo>
                    <a:lnTo>
                      <a:pt x="876" y="1418"/>
                    </a:lnTo>
                    <a:lnTo>
                      <a:pt x="876" y="1418"/>
                    </a:lnTo>
                    <a:lnTo>
                      <a:pt x="878" y="1418"/>
                    </a:lnTo>
                    <a:lnTo>
                      <a:pt x="878" y="1418"/>
                    </a:lnTo>
                    <a:lnTo>
                      <a:pt x="876" y="1410"/>
                    </a:lnTo>
                    <a:lnTo>
                      <a:pt x="876" y="1410"/>
                    </a:lnTo>
                    <a:lnTo>
                      <a:pt x="878" y="1410"/>
                    </a:lnTo>
                    <a:lnTo>
                      <a:pt x="878" y="1410"/>
                    </a:lnTo>
                    <a:lnTo>
                      <a:pt x="880" y="1404"/>
                    </a:lnTo>
                    <a:lnTo>
                      <a:pt x="880" y="1404"/>
                    </a:lnTo>
                    <a:lnTo>
                      <a:pt x="880" y="1404"/>
                    </a:lnTo>
                    <a:lnTo>
                      <a:pt x="880" y="1404"/>
                    </a:lnTo>
                    <a:lnTo>
                      <a:pt x="882" y="1402"/>
                    </a:lnTo>
                    <a:lnTo>
                      <a:pt x="882" y="1402"/>
                    </a:lnTo>
                    <a:lnTo>
                      <a:pt x="884" y="1402"/>
                    </a:lnTo>
                    <a:lnTo>
                      <a:pt x="884" y="1402"/>
                    </a:lnTo>
                    <a:lnTo>
                      <a:pt x="886" y="1400"/>
                    </a:lnTo>
                    <a:lnTo>
                      <a:pt x="886" y="1400"/>
                    </a:lnTo>
                    <a:lnTo>
                      <a:pt x="882" y="1400"/>
                    </a:lnTo>
                    <a:lnTo>
                      <a:pt x="882" y="1400"/>
                    </a:lnTo>
                    <a:lnTo>
                      <a:pt x="880" y="1400"/>
                    </a:lnTo>
                    <a:lnTo>
                      <a:pt x="880" y="1400"/>
                    </a:lnTo>
                    <a:lnTo>
                      <a:pt x="880" y="1400"/>
                    </a:lnTo>
                    <a:lnTo>
                      <a:pt x="880" y="1400"/>
                    </a:lnTo>
                    <a:lnTo>
                      <a:pt x="880" y="1400"/>
                    </a:lnTo>
                    <a:lnTo>
                      <a:pt x="880" y="1400"/>
                    </a:lnTo>
                    <a:lnTo>
                      <a:pt x="880" y="1400"/>
                    </a:lnTo>
                    <a:lnTo>
                      <a:pt x="880" y="1398"/>
                    </a:lnTo>
                    <a:lnTo>
                      <a:pt x="880" y="1398"/>
                    </a:lnTo>
                    <a:lnTo>
                      <a:pt x="882" y="1398"/>
                    </a:lnTo>
                    <a:lnTo>
                      <a:pt x="882" y="1398"/>
                    </a:lnTo>
                    <a:lnTo>
                      <a:pt x="888" y="1398"/>
                    </a:lnTo>
                    <a:lnTo>
                      <a:pt x="888" y="1398"/>
                    </a:lnTo>
                    <a:lnTo>
                      <a:pt x="888" y="1402"/>
                    </a:lnTo>
                    <a:lnTo>
                      <a:pt x="888" y="1402"/>
                    </a:lnTo>
                    <a:lnTo>
                      <a:pt x="890" y="1400"/>
                    </a:lnTo>
                    <a:lnTo>
                      <a:pt x="892" y="1400"/>
                    </a:lnTo>
                    <a:lnTo>
                      <a:pt x="892" y="1400"/>
                    </a:lnTo>
                    <a:lnTo>
                      <a:pt x="892" y="1400"/>
                    </a:lnTo>
                    <a:lnTo>
                      <a:pt x="892" y="1400"/>
                    </a:lnTo>
                    <a:lnTo>
                      <a:pt x="892" y="1398"/>
                    </a:lnTo>
                    <a:lnTo>
                      <a:pt x="892" y="1398"/>
                    </a:lnTo>
                    <a:lnTo>
                      <a:pt x="892" y="1398"/>
                    </a:lnTo>
                    <a:lnTo>
                      <a:pt x="892" y="1398"/>
                    </a:lnTo>
                    <a:lnTo>
                      <a:pt x="892" y="1394"/>
                    </a:lnTo>
                    <a:lnTo>
                      <a:pt x="892" y="1394"/>
                    </a:lnTo>
                    <a:lnTo>
                      <a:pt x="892" y="1394"/>
                    </a:lnTo>
                    <a:lnTo>
                      <a:pt x="892" y="1394"/>
                    </a:lnTo>
                    <a:lnTo>
                      <a:pt x="892" y="1392"/>
                    </a:lnTo>
                    <a:lnTo>
                      <a:pt x="892" y="1392"/>
                    </a:lnTo>
                    <a:lnTo>
                      <a:pt x="888" y="1392"/>
                    </a:lnTo>
                    <a:lnTo>
                      <a:pt x="888" y="1392"/>
                    </a:lnTo>
                    <a:lnTo>
                      <a:pt x="888" y="1396"/>
                    </a:lnTo>
                    <a:lnTo>
                      <a:pt x="888" y="1396"/>
                    </a:lnTo>
                    <a:lnTo>
                      <a:pt x="884" y="1394"/>
                    </a:lnTo>
                    <a:lnTo>
                      <a:pt x="880" y="1392"/>
                    </a:lnTo>
                    <a:lnTo>
                      <a:pt x="880" y="1392"/>
                    </a:lnTo>
                    <a:lnTo>
                      <a:pt x="880" y="1386"/>
                    </a:lnTo>
                    <a:lnTo>
                      <a:pt x="880" y="1386"/>
                    </a:lnTo>
                    <a:lnTo>
                      <a:pt x="878" y="1386"/>
                    </a:lnTo>
                    <a:lnTo>
                      <a:pt x="878" y="1386"/>
                    </a:lnTo>
                    <a:lnTo>
                      <a:pt x="878" y="1384"/>
                    </a:lnTo>
                    <a:lnTo>
                      <a:pt x="878" y="1384"/>
                    </a:lnTo>
                    <a:lnTo>
                      <a:pt x="876" y="1384"/>
                    </a:lnTo>
                    <a:lnTo>
                      <a:pt x="876" y="1384"/>
                    </a:lnTo>
                    <a:lnTo>
                      <a:pt x="878" y="1382"/>
                    </a:lnTo>
                    <a:lnTo>
                      <a:pt x="878" y="1382"/>
                    </a:lnTo>
                    <a:lnTo>
                      <a:pt x="878" y="1382"/>
                    </a:lnTo>
                    <a:lnTo>
                      <a:pt x="878" y="1382"/>
                    </a:lnTo>
                    <a:lnTo>
                      <a:pt x="878" y="1380"/>
                    </a:lnTo>
                    <a:lnTo>
                      <a:pt x="878" y="1380"/>
                    </a:lnTo>
                    <a:lnTo>
                      <a:pt x="880" y="1380"/>
                    </a:lnTo>
                    <a:lnTo>
                      <a:pt x="880" y="1380"/>
                    </a:lnTo>
                    <a:lnTo>
                      <a:pt x="878" y="1378"/>
                    </a:lnTo>
                    <a:lnTo>
                      <a:pt x="878" y="1378"/>
                    </a:lnTo>
                    <a:lnTo>
                      <a:pt x="880" y="1378"/>
                    </a:lnTo>
                    <a:lnTo>
                      <a:pt x="880" y="1378"/>
                    </a:lnTo>
                    <a:lnTo>
                      <a:pt x="880" y="1376"/>
                    </a:lnTo>
                    <a:lnTo>
                      <a:pt x="880" y="1376"/>
                    </a:lnTo>
                    <a:lnTo>
                      <a:pt x="880" y="1376"/>
                    </a:lnTo>
                    <a:lnTo>
                      <a:pt x="880" y="1376"/>
                    </a:lnTo>
                    <a:lnTo>
                      <a:pt x="882" y="1376"/>
                    </a:lnTo>
                    <a:lnTo>
                      <a:pt x="882" y="1376"/>
                    </a:lnTo>
                    <a:lnTo>
                      <a:pt x="882" y="1378"/>
                    </a:lnTo>
                    <a:lnTo>
                      <a:pt x="882" y="1378"/>
                    </a:lnTo>
                    <a:lnTo>
                      <a:pt x="886" y="1378"/>
                    </a:lnTo>
                    <a:lnTo>
                      <a:pt x="886" y="1378"/>
                    </a:lnTo>
                    <a:lnTo>
                      <a:pt x="886" y="1378"/>
                    </a:lnTo>
                    <a:lnTo>
                      <a:pt x="886" y="1378"/>
                    </a:lnTo>
                    <a:lnTo>
                      <a:pt x="886" y="1378"/>
                    </a:lnTo>
                    <a:lnTo>
                      <a:pt x="886" y="1378"/>
                    </a:lnTo>
                    <a:lnTo>
                      <a:pt x="886" y="1382"/>
                    </a:lnTo>
                    <a:lnTo>
                      <a:pt x="886" y="1382"/>
                    </a:lnTo>
                    <a:lnTo>
                      <a:pt x="892" y="1382"/>
                    </a:lnTo>
                    <a:lnTo>
                      <a:pt x="892" y="1382"/>
                    </a:lnTo>
                    <a:lnTo>
                      <a:pt x="892" y="1382"/>
                    </a:lnTo>
                    <a:lnTo>
                      <a:pt x="894" y="1382"/>
                    </a:lnTo>
                    <a:lnTo>
                      <a:pt x="894" y="1382"/>
                    </a:lnTo>
                    <a:lnTo>
                      <a:pt x="894" y="1382"/>
                    </a:lnTo>
                    <a:lnTo>
                      <a:pt x="894" y="1382"/>
                    </a:lnTo>
                    <a:lnTo>
                      <a:pt x="898" y="1380"/>
                    </a:lnTo>
                    <a:lnTo>
                      <a:pt x="898" y="1380"/>
                    </a:lnTo>
                    <a:lnTo>
                      <a:pt x="898" y="1378"/>
                    </a:lnTo>
                    <a:lnTo>
                      <a:pt x="898" y="1378"/>
                    </a:lnTo>
                    <a:lnTo>
                      <a:pt x="902" y="1376"/>
                    </a:lnTo>
                    <a:lnTo>
                      <a:pt x="902" y="1376"/>
                    </a:lnTo>
                    <a:lnTo>
                      <a:pt x="902" y="1368"/>
                    </a:lnTo>
                    <a:lnTo>
                      <a:pt x="902" y="1368"/>
                    </a:lnTo>
                    <a:lnTo>
                      <a:pt x="902" y="1366"/>
                    </a:lnTo>
                    <a:lnTo>
                      <a:pt x="902" y="1366"/>
                    </a:lnTo>
                    <a:lnTo>
                      <a:pt x="902" y="1366"/>
                    </a:lnTo>
                    <a:lnTo>
                      <a:pt x="902" y="1366"/>
                    </a:lnTo>
                    <a:lnTo>
                      <a:pt x="902" y="1362"/>
                    </a:lnTo>
                    <a:lnTo>
                      <a:pt x="902" y="1362"/>
                    </a:lnTo>
                    <a:lnTo>
                      <a:pt x="902" y="1362"/>
                    </a:lnTo>
                    <a:lnTo>
                      <a:pt x="902" y="1362"/>
                    </a:lnTo>
                    <a:lnTo>
                      <a:pt x="904" y="1358"/>
                    </a:lnTo>
                    <a:lnTo>
                      <a:pt x="904" y="1358"/>
                    </a:lnTo>
                    <a:lnTo>
                      <a:pt x="900" y="1356"/>
                    </a:lnTo>
                    <a:lnTo>
                      <a:pt x="900" y="1356"/>
                    </a:lnTo>
                    <a:lnTo>
                      <a:pt x="900" y="1352"/>
                    </a:lnTo>
                    <a:lnTo>
                      <a:pt x="900" y="1352"/>
                    </a:lnTo>
                    <a:lnTo>
                      <a:pt x="900" y="1352"/>
                    </a:lnTo>
                    <a:lnTo>
                      <a:pt x="902" y="1352"/>
                    </a:lnTo>
                    <a:lnTo>
                      <a:pt x="902" y="1352"/>
                    </a:lnTo>
                    <a:lnTo>
                      <a:pt x="904" y="1354"/>
                    </a:lnTo>
                    <a:lnTo>
                      <a:pt x="906" y="1356"/>
                    </a:lnTo>
                    <a:lnTo>
                      <a:pt x="906" y="1356"/>
                    </a:lnTo>
                    <a:lnTo>
                      <a:pt x="904" y="1354"/>
                    </a:lnTo>
                    <a:lnTo>
                      <a:pt x="904" y="1354"/>
                    </a:lnTo>
                    <a:lnTo>
                      <a:pt x="904" y="1352"/>
                    </a:lnTo>
                    <a:lnTo>
                      <a:pt x="904" y="1352"/>
                    </a:lnTo>
                    <a:lnTo>
                      <a:pt x="908" y="1352"/>
                    </a:lnTo>
                    <a:lnTo>
                      <a:pt x="912" y="1352"/>
                    </a:lnTo>
                    <a:lnTo>
                      <a:pt x="912" y="1352"/>
                    </a:lnTo>
                    <a:lnTo>
                      <a:pt x="914" y="1352"/>
                    </a:lnTo>
                    <a:lnTo>
                      <a:pt x="914" y="1352"/>
                    </a:lnTo>
                    <a:lnTo>
                      <a:pt x="914" y="1352"/>
                    </a:lnTo>
                    <a:lnTo>
                      <a:pt x="914" y="1352"/>
                    </a:lnTo>
                    <a:lnTo>
                      <a:pt x="922" y="1352"/>
                    </a:lnTo>
                    <a:lnTo>
                      <a:pt x="922" y="1352"/>
                    </a:lnTo>
                    <a:lnTo>
                      <a:pt x="922" y="1350"/>
                    </a:lnTo>
                    <a:lnTo>
                      <a:pt x="922" y="1350"/>
                    </a:lnTo>
                    <a:lnTo>
                      <a:pt x="924" y="1350"/>
                    </a:lnTo>
                    <a:lnTo>
                      <a:pt x="924" y="1350"/>
                    </a:lnTo>
                    <a:lnTo>
                      <a:pt x="924" y="1350"/>
                    </a:lnTo>
                    <a:lnTo>
                      <a:pt x="924" y="1350"/>
                    </a:lnTo>
                    <a:lnTo>
                      <a:pt x="928" y="1350"/>
                    </a:lnTo>
                    <a:lnTo>
                      <a:pt x="928" y="1350"/>
                    </a:lnTo>
                    <a:lnTo>
                      <a:pt x="928" y="1348"/>
                    </a:lnTo>
                    <a:lnTo>
                      <a:pt x="928" y="1348"/>
                    </a:lnTo>
                    <a:lnTo>
                      <a:pt x="932" y="1348"/>
                    </a:lnTo>
                    <a:lnTo>
                      <a:pt x="932" y="1348"/>
                    </a:lnTo>
                    <a:lnTo>
                      <a:pt x="932" y="1348"/>
                    </a:lnTo>
                    <a:lnTo>
                      <a:pt x="932" y="1348"/>
                    </a:lnTo>
                    <a:lnTo>
                      <a:pt x="932" y="1348"/>
                    </a:lnTo>
                    <a:lnTo>
                      <a:pt x="932" y="1348"/>
                    </a:lnTo>
                    <a:lnTo>
                      <a:pt x="932" y="1348"/>
                    </a:lnTo>
                    <a:lnTo>
                      <a:pt x="932" y="1348"/>
                    </a:lnTo>
                    <a:lnTo>
                      <a:pt x="936" y="1348"/>
                    </a:lnTo>
                    <a:lnTo>
                      <a:pt x="936" y="1348"/>
                    </a:lnTo>
                    <a:lnTo>
                      <a:pt x="936" y="1346"/>
                    </a:lnTo>
                    <a:lnTo>
                      <a:pt x="936" y="1346"/>
                    </a:lnTo>
                    <a:lnTo>
                      <a:pt x="938" y="1346"/>
                    </a:lnTo>
                    <a:lnTo>
                      <a:pt x="938" y="1346"/>
                    </a:lnTo>
                    <a:lnTo>
                      <a:pt x="938" y="1346"/>
                    </a:lnTo>
                    <a:lnTo>
                      <a:pt x="938" y="1346"/>
                    </a:lnTo>
                    <a:lnTo>
                      <a:pt x="940" y="1346"/>
                    </a:lnTo>
                    <a:lnTo>
                      <a:pt x="940" y="1346"/>
                    </a:lnTo>
                    <a:lnTo>
                      <a:pt x="940" y="1344"/>
                    </a:lnTo>
                    <a:lnTo>
                      <a:pt x="940" y="1344"/>
                    </a:lnTo>
                    <a:lnTo>
                      <a:pt x="942" y="1344"/>
                    </a:lnTo>
                    <a:lnTo>
                      <a:pt x="942" y="1344"/>
                    </a:lnTo>
                    <a:lnTo>
                      <a:pt x="942" y="1340"/>
                    </a:lnTo>
                    <a:lnTo>
                      <a:pt x="942" y="1340"/>
                    </a:lnTo>
                    <a:lnTo>
                      <a:pt x="944" y="1338"/>
                    </a:lnTo>
                    <a:lnTo>
                      <a:pt x="944" y="1338"/>
                    </a:lnTo>
                    <a:lnTo>
                      <a:pt x="944" y="1336"/>
                    </a:lnTo>
                    <a:lnTo>
                      <a:pt x="944" y="1336"/>
                    </a:lnTo>
                    <a:lnTo>
                      <a:pt x="946" y="1334"/>
                    </a:lnTo>
                    <a:lnTo>
                      <a:pt x="946" y="1334"/>
                    </a:lnTo>
                    <a:lnTo>
                      <a:pt x="946" y="1332"/>
                    </a:lnTo>
                    <a:lnTo>
                      <a:pt x="946" y="1332"/>
                    </a:lnTo>
                    <a:lnTo>
                      <a:pt x="948" y="1332"/>
                    </a:lnTo>
                    <a:lnTo>
                      <a:pt x="948" y="1332"/>
                    </a:lnTo>
                    <a:lnTo>
                      <a:pt x="948" y="1330"/>
                    </a:lnTo>
                    <a:lnTo>
                      <a:pt x="948" y="1330"/>
                    </a:lnTo>
                    <a:lnTo>
                      <a:pt x="948" y="1330"/>
                    </a:lnTo>
                    <a:lnTo>
                      <a:pt x="948" y="1330"/>
                    </a:lnTo>
                    <a:lnTo>
                      <a:pt x="950" y="1326"/>
                    </a:lnTo>
                    <a:lnTo>
                      <a:pt x="950" y="1322"/>
                    </a:lnTo>
                    <a:lnTo>
                      <a:pt x="950" y="1322"/>
                    </a:lnTo>
                    <a:lnTo>
                      <a:pt x="944" y="1320"/>
                    </a:lnTo>
                    <a:lnTo>
                      <a:pt x="944" y="1320"/>
                    </a:lnTo>
                    <a:lnTo>
                      <a:pt x="944" y="1320"/>
                    </a:lnTo>
                    <a:lnTo>
                      <a:pt x="942" y="1318"/>
                    </a:lnTo>
                    <a:lnTo>
                      <a:pt x="942" y="1318"/>
                    </a:lnTo>
                    <a:lnTo>
                      <a:pt x="942" y="1316"/>
                    </a:lnTo>
                    <a:lnTo>
                      <a:pt x="944" y="1314"/>
                    </a:lnTo>
                    <a:lnTo>
                      <a:pt x="944" y="1314"/>
                    </a:lnTo>
                    <a:lnTo>
                      <a:pt x="944" y="1310"/>
                    </a:lnTo>
                    <a:lnTo>
                      <a:pt x="940" y="1310"/>
                    </a:lnTo>
                    <a:lnTo>
                      <a:pt x="940" y="1310"/>
                    </a:lnTo>
                    <a:lnTo>
                      <a:pt x="940" y="1308"/>
                    </a:lnTo>
                    <a:lnTo>
                      <a:pt x="940" y="1308"/>
                    </a:lnTo>
                    <a:lnTo>
                      <a:pt x="940" y="1308"/>
                    </a:lnTo>
                    <a:lnTo>
                      <a:pt x="940" y="1308"/>
                    </a:lnTo>
                    <a:lnTo>
                      <a:pt x="940" y="1306"/>
                    </a:lnTo>
                    <a:lnTo>
                      <a:pt x="940" y="1306"/>
                    </a:lnTo>
                    <a:lnTo>
                      <a:pt x="936" y="1304"/>
                    </a:lnTo>
                    <a:lnTo>
                      <a:pt x="936" y="1304"/>
                    </a:lnTo>
                    <a:lnTo>
                      <a:pt x="936" y="1302"/>
                    </a:lnTo>
                    <a:lnTo>
                      <a:pt x="936" y="1302"/>
                    </a:lnTo>
                    <a:lnTo>
                      <a:pt x="936" y="1302"/>
                    </a:lnTo>
                    <a:lnTo>
                      <a:pt x="936" y="1302"/>
                    </a:lnTo>
                    <a:lnTo>
                      <a:pt x="936" y="1300"/>
                    </a:lnTo>
                    <a:lnTo>
                      <a:pt x="934" y="1300"/>
                    </a:lnTo>
                    <a:lnTo>
                      <a:pt x="934" y="1300"/>
                    </a:lnTo>
                    <a:lnTo>
                      <a:pt x="934" y="1296"/>
                    </a:lnTo>
                    <a:lnTo>
                      <a:pt x="934" y="1296"/>
                    </a:lnTo>
                    <a:lnTo>
                      <a:pt x="934" y="1296"/>
                    </a:lnTo>
                    <a:lnTo>
                      <a:pt x="934" y="1296"/>
                    </a:lnTo>
                    <a:lnTo>
                      <a:pt x="932" y="1294"/>
                    </a:lnTo>
                    <a:lnTo>
                      <a:pt x="932" y="1294"/>
                    </a:lnTo>
                    <a:lnTo>
                      <a:pt x="934" y="1292"/>
                    </a:lnTo>
                    <a:lnTo>
                      <a:pt x="934" y="1292"/>
                    </a:lnTo>
                    <a:lnTo>
                      <a:pt x="936" y="1288"/>
                    </a:lnTo>
                    <a:lnTo>
                      <a:pt x="936" y="1282"/>
                    </a:lnTo>
                    <a:lnTo>
                      <a:pt x="936" y="1282"/>
                    </a:lnTo>
                    <a:lnTo>
                      <a:pt x="936" y="1282"/>
                    </a:lnTo>
                    <a:lnTo>
                      <a:pt x="936" y="1282"/>
                    </a:lnTo>
                    <a:lnTo>
                      <a:pt x="936" y="1282"/>
                    </a:lnTo>
                    <a:lnTo>
                      <a:pt x="936" y="1282"/>
                    </a:lnTo>
                    <a:lnTo>
                      <a:pt x="936" y="1284"/>
                    </a:lnTo>
                    <a:lnTo>
                      <a:pt x="936" y="1286"/>
                    </a:lnTo>
                    <a:lnTo>
                      <a:pt x="936" y="1286"/>
                    </a:lnTo>
                    <a:lnTo>
                      <a:pt x="936" y="1292"/>
                    </a:lnTo>
                    <a:lnTo>
                      <a:pt x="938" y="1296"/>
                    </a:lnTo>
                    <a:lnTo>
                      <a:pt x="938" y="1296"/>
                    </a:lnTo>
                    <a:lnTo>
                      <a:pt x="938" y="1298"/>
                    </a:lnTo>
                    <a:lnTo>
                      <a:pt x="940" y="1298"/>
                    </a:lnTo>
                    <a:lnTo>
                      <a:pt x="940" y="1298"/>
                    </a:lnTo>
                    <a:lnTo>
                      <a:pt x="940" y="1300"/>
                    </a:lnTo>
                    <a:lnTo>
                      <a:pt x="940" y="1300"/>
                    </a:lnTo>
                    <a:lnTo>
                      <a:pt x="944" y="1300"/>
                    </a:lnTo>
                    <a:lnTo>
                      <a:pt x="944" y="1300"/>
                    </a:lnTo>
                    <a:lnTo>
                      <a:pt x="946" y="1304"/>
                    </a:lnTo>
                    <a:lnTo>
                      <a:pt x="946" y="1304"/>
                    </a:lnTo>
                    <a:lnTo>
                      <a:pt x="950" y="1304"/>
                    </a:lnTo>
                    <a:lnTo>
                      <a:pt x="950" y="1304"/>
                    </a:lnTo>
                    <a:lnTo>
                      <a:pt x="952" y="1306"/>
                    </a:lnTo>
                    <a:lnTo>
                      <a:pt x="952" y="1306"/>
                    </a:lnTo>
                    <a:lnTo>
                      <a:pt x="956" y="1306"/>
                    </a:lnTo>
                    <a:lnTo>
                      <a:pt x="956" y="1306"/>
                    </a:lnTo>
                    <a:lnTo>
                      <a:pt x="956" y="1304"/>
                    </a:lnTo>
                    <a:lnTo>
                      <a:pt x="956" y="1304"/>
                    </a:lnTo>
                    <a:lnTo>
                      <a:pt x="958" y="1304"/>
                    </a:lnTo>
                    <a:lnTo>
                      <a:pt x="962" y="1304"/>
                    </a:lnTo>
                    <a:lnTo>
                      <a:pt x="964" y="1306"/>
                    </a:lnTo>
                    <a:lnTo>
                      <a:pt x="966" y="1306"/>
                    </a:lnTo>
                    <a:lnTo>
                      <a:pt x="966" y="1306"/>
                    </a:lnTo>
                    <a:lnTo>
                      <a:pt x="966" y="1304"/>
                    </a:lnTo>
                    <a:lnTo>
                      <a:pt x="966" y="1304"/>
                    </a:lnTo>
                    <a:lnTo>
                      <a:pt x="972" y="1302"/>
                    </a:lnTo>
                    <a:lnTo>
                      <a:pt x="972" y="1302"/>
                    </a:lnTo>
                    <a:lnTo>
                      <a:pt x="974" y="1300"/>
                    </a:lnTo>
                    <a:lnTo>
                      <a:pt x="974" y="1300"/>
                    </a:lnTo>
                    <a:lnTo>
                      <a:pt x="974" y="1300"/>
                    </a:lnTo>
                    <a:lnTo>
                      <a:pt x="974" y="1300"/>
                    </a:lnTo>
                    <a:lnTo>
                      <a:pt x="976" y="1296"/>
                    </a:lnTo>
                    <a:lnTo>
                      <a:pt x="976" y="1296"/>
                    </a:lnTo>
                    <a:lnTo>
                      <a:pt x="976" y="1296"/>
                    </a:lnTo>
                    <a:lnTo>
                      <a:pt x="976" y="1296"/>
                    </a:lnTo>
                    <a:lnTo>
                      <a:pt x="976" y="1292"/>
                    </a:lnTo>
                    <a:lnTo>
                      <a:pt x="976" y="1292"/>
                    </a:lnTo>
                    <a:lnTo>
                      <a:pt x="978" y="1292"/>
                    </a:lnTo>
                    <a:lnTo>
                      <a:pt x="978" y="1292"/>
                    </a:lnTo>
                    <a:lnTo>
                      <a:pt x="978" y="1292"/>
                    </a:lnTo>
                    <a:lnTo>
                      <a:pt x="978" y="1292"/>
                    </a:lnTo>
                    <a:lnTo>
                      <a:pt x="980" y="1290"/>
                    </a:lnTo>
                    <a:lnTo>
                      <a:pt x="980" y="1290"/>
                    </a:lnTo>
                    <a:lnTo>
                      <a:pt x="980" y="1290"/>
                    </a:lnTo>
                    <a:lnTo>
                      <a:pt x="980" y="1290"/>
                    </a:lnTo>
                    <a:lnTo>
                      <a:pt x="982" y="1288"/>
                    </a:lnTo>
                    <a:lnTo>
                      <a:pt x="982" y="1288"/>
                    </a:lnTo>
                    <a:lnTo>
                      <a:pt x="982" y="1286"/>
                    </a:lnTo>
                    <a:lnTo>
                      <a:pt x="982" y="1286"/>
                    </a:lnTo>
                    <a:lnTo>
                      <a:pt x="982" y="1286"/>
                    </a:lnTo>
                    <a:lnTo>
                      <a:pt x="982" y="1286"/>
                    </a:lnTo>
                    <a:lnTo>
                      <a:pt x="984" y="1284"/>
                    </a:lnTo>
                    <a:lnTo>
                      <a:pt x="984" y="1284"/>
                    </a:lnTo>
                    <a:lnTo>
                      <a:pt x="984" y="1280"/>
                    </a:lnTo>
                    <a:lnTo>
                      <a:pt x="982" y="1278"/>
                    </a:lnTo>
                    <a:lnTo>
                      <a:pt x="982" y="1278"/>
                    </a:lnTo>
                    <a:lnTo>
                      <a:pt x="982" y="1276"/>
                    </a:lnTo>
                    <a:lnTo>
                      <a:pt x="984" y="1276"/>
                    </a:lnTo>
                    <a:lnTo>
                      <a:pt x="984" y="1276"/>
                    </a:lnTo>
                    <a:lnTo>
                      <a:pt x="986" y="1274"/>
                    </a:lnTo>
                    <a:lnTo>
                      <a:pt x="986" y="1274"/>
                    </a:lnTo>
                    <a:lnTo>
                      <a:pt x="986" y="1274"/>
                    </a:lnTo>
                    <a:lnTo>
                      <a:pt x="986" y="1274"/>
                    </a:lnTo>
                    <a:lnTo>
                      <a:pt x="986" y="1272"/>
                    </a:lnTo>
                    <a:lnTo>
                      <a:pt x="986" y="1272"/>
                    </a:lnTo>
                    <a:lnTo>
                      <a:pt x="988" y="1270"/>
                    </a:lnTo>
                    <a:lnTo>
                      <a:pt x="988" y="1270"/>
                    </a:lnTo>
                    <a:lnTo>
                      <a:pt x="988" y="1266"/>
                    </a:lnTo>
                    <a:lnTo>
                      <a:pt x="988" y="1266"/>
                    </a:lnTo>
                    <a:lnTo>
                      <a:pt x="992" y="1266"/>
                    </a:lnTo>
                    <a:lnTo>
                      <a:pt x="992" y="1266"/>
                    </a:lnTo>
                    <a:lnTo>
                      <a:pt x="992" y="1264"/>
                    </a:lnTo>
                    <a:lnTo>
                      <a:pt x="992" y="1264"/>
                    </a:lnTo>
                    <a:lnTo>
                      <a:pt x="994" y="1264"/>
                    </a:lnTo>
                    <a:lnTo>
                      <a:pt x="994" y="1264"/>
                    </a:lnTo>
                    <a:lnTo>
                      <a:pt x="994" y="1256"/>
                    </a:lnTo>
                    <a:lnTo>
                      <a:pt x="994" y="1256"/>
                    </a:lnTo>
                    <a:lnTo>
                      <a:pt x="998" y="1256"/>
                    </a:lnTo>
                    <a:lnTo>
                      <a:pt x="998" y="1258"/>
                    </a:lnTo>
                    <a:lnTo>
                      <a:pt x="998" y="1258"/>
                    </a:lnTo>
                    <a:lnTo>
                      <a:pt x="1000" y="1258"/>
                    </a:lnTo>
                    <a:lnTo>
                      <a:pt x="1000" y="1256"/>
                    </a:lnTo>
                    <a:lnTo>
                      <a:pt x="1000" y="1256"/>
                    </a:lnTo>
                    <a:lnTo>
                      <a:pt x="1000" y="1258"/>
                    </a:lnTo>
                    <a:lnTo>
                      <a:pt x="1000" y="1258"/>
                    </a:lnTo>
                    <a:lnTo>
                      <a:pt x="1002" y="1258"/>
                    </a:lnTo>
                    <a:lnTo>
                      <a:pt x="1002" y="1258"/>
                    </a:lnTo>
                    <a:lnTo>
                      <a:pt x="1000" y="1264"/>
                    </a:lnTo>
                    <a:lnTo>
                      <a:pt x="1000" y="1264"/>
                    </a:lnTo>
                    <a:lnTo>
                      <a:pt x="1000" y="1264"/>
                    </a:lnTo>
                    <a:lnTo>
                      <a:pt x="1000" y="1264"/>
                    </a:lnTo>
                    <a:lnTo>
                      <a:pt x="1000" y="1266"/>
                    </a:lnTo>
                    <a:lnTo>
                      <a:pt x="1000" y="1266"/>
                    </a:lnTo>
                    <a:lnTo>
                      <a:pt x="998" y="1266"/>
                    </a:lnTo>
                    <a:lnTo>
                      <a:pt x="998" y="1266"/>
                    </a:lnTo>
                    <a:lnTo>
                      <a:pt x="998" y="1268"/>
                    </a:lnTo>
                    <a:lnTo>
                      <a:pt x="998" y="1268"/>
                    </a:lnTo>
                    <a:lnTo>
                      <a:pt x="998" y="1268"/>
                    </a:lnTo>
                    <a:lnTo>
                      <a:pt x="998" y="1268"/>
                    </a:lnTo>
                    <a:lnTo>
                      <a:pt x="996" y="1270"/>
                    </a:lnTo>
                    <a:lnTo>
                      <a:pt x="996" y="1270"/>
                    </a:lnTo>
                    <a:lnTo>
                      <a:pt x="998" y="1270"/>
                    </a:lnTo>
                    <a:lnTo>
                      <a:pt x="998" y="1270"/>
                    </a:lnTo>
                    <a:lnTo>
                      <a:pt x="1000" y="1268"/>
                    </a:lnTo>
                    <a:lnTo>
                      <a:pt x="1000" y="1268"/>
                    </a:lnTo>
                    <a:lnTo>
                      <a:pt x="1000" y="1268"/>
                    </a:lnTo>
                    <a:lnTo>
                      <a:pt x="1000" y="1268"/>
                    </a:lnTo>
                    <a:lnTo>
                      <a:pt x="1000" y="1266"/>
                    </a:lnTo>
                    <a:lnTo>
                      <a:pt x="1000" y="1266"/>
                    </a:lnTo>
                    <a:lnTo>
                      <a:pt x="1002" y="1266"/>
                    </a:lnTo>
                    <a:lnTo>
                      <a:pt x="1002" y="1266"/>
                    </a:lnTo>
                    <a:lnTo>
                      <a:pt x="1002" y="1264"/>
                    </a:lnTo>
                    <a:lnTo>
                      <a:pt x="1002" y="1264"/>
                    </a:lnTo>
                    <a:lnTo>
                      <a:pt x="1002" y="1264"/>
                    </a:lnTo>
                    <a:lnTo>
                      <a:pt x="1002" y="1264"/>
                    </a:lnTo>
                    <a:lnTo>
                      <a:pt x="1002" y="1262"/>
                    </a:lnTo>
                    <a:lnTo>
                      <a:pt x="1002" y="1262"/>
                    </a:lnTo>
                    <a:lnTo>
                      <a:pt x="1002" y="1262"/>
                    </a:lnTo>
                    <a:lnTo>
                      <a:pt x="1002" y="1262"/>
                    </a:lnTo>
                    <a:lnTo>
                      <a:pt x="1002" y="1260"/>
                    </a:lnTo>
                    <a:lnTo>
                      <a:pt x="1002" y="1260"/>
                    </a:lnTo>
                    <a:lnTo>
                      <a:pt x="1004" y="1260"/>
                    </a:lnTo>
                    <a:lnTo>
                      <a:pt x="1004" y="1260"/>
                    </a:lnTo>
                    <a:lnTo>
                      <a:pt x="1004" y="1258"/>
                    </a:lnTo>
                    <a:lnTo>
                      <a:pt x="1004" y="1258"/>
                    </a:lnTo>
                    <a:lnTo>
                      <a:pt x="1004" y="1258"/>
                    </a:lnTo>
                    <a:lnTo>
                      <a:pt x="1004" y="1258"/>
                    </a:lnTo>
                    <a:lnTo>
                      <a:pt x="1004" y="1256"/>
                    </a:lnTo>
                    <a:lnTo>
                      <a:pt x="1004" y="1256"/>
                    </a:lnTo>
                    <a:lnTo>
                      <a:pt x="1004" y="1256"/>
                    </a:lnTo>
                    <a:lnTo>
                      <a:pt x="1004" y="1256"/>
                    </a:lnTo>
                    <a:lnTo>
                      <a:pt x="1004" y="1254"/>
                    </a:lnTo>
                    <a:lnTo>
                      <a:pt x="1004" y="1254"/>
                    </a:lnTo>
                    <a:lnTo>
                      <a:pt x="1006" y="1254"/>
                    </a:lnTo>
                    <a:lnTo>
                      <a:pt x="1006" y="1254"/>
                    </a:lnTo>
                    <a:lnTo>
                      <a:pt x="1006" y="1248"/>
                    </a:lnTo>
                    <a:lnTo>
                      <a:pt x="1006" y="1248"/>
                    </a:lnTo>
                    <a:lnTo>
                      <a:pt x="1008" y="1248"/>
                    </a:lnTo>
                    <a:lnTo>
                      <a:pt x="1008" y="1248"/>
                    </a:lnTo>
                    <a:lnTo>
                      <a:pt x="1008" y="1246"/>
                    </a:lnTo>
                    <a:lnTo>
                      <a:pt x="1008" y="1246"/>
                    </a:lnTo>
                    <a:lnTo>
                      <a:pt x="1010" y="1244"/>
                    </a:lnTo>
                    <a:lnTo>
                      <a:pt x="1010" y="1244"/>
                    </a:lnTo>
                    <a:lnTo>
                      <a:pt x="1010" y="1242"/>
                    </a:lnTo>
                    <a:lnTo>
                      <a:pt x="1010" y="1242"/>
                    </a:lnTo>
                    <a:lnTo>
                      <a:pt x="1014" y="1240"/>
                    </a:lnTo>
                    <a:lnTo>
                      <a:pt x="1014" y="1240"/>
                    </a:lnTo>
                    <a:lnTo>
                      <a:pt x="1014" y="1240"/>
                    </a:lnTo>
                    <a:lnTo>
                      <a:pt x="1014" y="1240"/>
                    </a:lnTo>
                    <a:lnTo>
                      <a:pt x="1016" y="1238"/>
                    </a:lnTo>
                    <a:lnTo>
                      <a:pt x="1016" y="1238"/>
                    </a:lnTo>
                    <a:lnTo>
                      <a:pt x="1016" y="1234"/>
                    </a:lnTo>
                    <a:lnTo>
                      <a:pt x="1016" y="1234"/>
                    </a:lnTo>
                    <a:lnTo>
                      <a:pt x="1018" y="1234"/>
                    </a:lnTo>
                    <a:lnTo>
                      <a:pt x="1018" y="1234"/>
                    </a:lnTo>
                    <a:lnTo>
                      <a:pt x="1018" y="1230"/>
                    </a:lnTo>
                    <a:lnTo>
                      <a:pt x="1018" y="1230"/>
                    </a:lnTo>
                    <a:lnTo>
                      <a:pt x="1018" y="1230"/>
                    </a:lnTo>
                    <a:lnTo>
                      <a:pt x="1018" y="1230"/>
                    </a:lnTo>
                    <a:lnTo>
                      <a:pt x="1018" y="1226"/>
                    </a:lnTo>
                    <a:lnTo>
                      <a:pt x="1018" y="1226"/>
                    </a:lnTo>
                    <a:lnTo>
                      <a:pt x="1018" y="1226"/>
                    </a:lnTo>
                    <a:lnTo>
                      <a:pt x="1018" y="1226"/>
                    </a:lnTo>
                    <a:lnTo>
                      <a:pt x="1018" y="1220"/>
                    </a:lnTo>
                    <a:lnTo>
                      <a:pt x="1018" y="1220"/>
                    </a:lnTo>
                    <a:lnTo>
                      <a:pt x="1016" y="1220"/>
                    </a:lnTo>
                    <a:lnTo>
                      <a:pt x="1016" y="1220"/>
                    </a:lnTo>
                    <a:lnTo>
                      <a:pt x="1016" y="1220"/>
                    </a:lnTo>
                    <a:lnTo>
                      <a:pt x="1016" y="1220"/>
                    </a:lnTo>
                    <a:lnTo>
                      <a:pt x="1016" y="1218"/>
                    </a:lnTo>
                    <a:lnTo>
                      <a:pt x="1016" y="1216"/>
                    </a:lnTo>
                    <a:lnTo>
                      <a:pt x="1016" y="1216"/>
                    </a:lnTo>
                    <a:lnTo>
                      <a:pt x="1016" y="1216"/>
                    </a:lnTo>
                    <a:lnTo>
                      <a:pt x="1016" y="1216"/>
                    </a:lnTo>
                    <a:lnTo>
                      <a:pt x="1016" y="1216"/>
                    </a:lnTo>
                    <a:lnTo>
                      <a:pt x="1016" y="1216"/>
                    </a:lnTo>
                    <a:lnTo>
                      <a:pt x="1016" y="1216"/>
                    </a:lnTo>
                    <a:lnTo>
                      <a:pt x="1016" y="1216"/>
                    </a:lnTo>
                    <a:lnTo>
                      <a:pt x="1016" y="1214"/>
                    </a:lnTo>
                    <a:lnTo>
                      <a:pt x="1016" y="1214"/>
                    </a:lnTo>
                    <a:lnTo>
                      <a:pt x="1016" y="1214"/>
                    </a:lnTo>
                    <a:lnTo>
                      <a:pt x="1016" y="1214"/>
                    </a:lnTo>
                    <a:lnTo>
                      <a:pt x="1016" y="1210"/>
                    </a:lnTo>
                    <a:lnTo>
                      <a:pt x="1016" y="1210"/>
                    </a:lnTo>
                    <a:lnTo>
                      <a:pt x="1016" y="1210"/>
                    </a:lnTo>
                    <a:lnTo>
                      <a:pt x="1016" y="1210"/>
                    </a:lnTo>
                    <a:lnTo>
                      <a:pt x="1016" y="1210"/>
                    </a:lnTo>
                    <a:lnTo>
                      <a:pt x="1016" y="1210"/>
                    </a:lnTo>
                    <a:lnTo>
                      <a:pt x="1014" y="1208"/>
                    </a:lnTo>
                    <a:lnTo>
                      <a:pt x="1014" y="1208"/>
                    </a:lnTo>
                    <a:lnTo>
                      <a:pt x="1014" y="1208"/>
                    </a:lnTo>
                    <a:lnTo>
                      <a:pt x="1016" y="1208"/>
                    </a:lnTo>
                    <a:lnTo>
                      <a:pt x="1016" y="1208"/>
                    </a:lnTo>
                    <a:lnTo>
                      <a:pt x="1016" y="1206"/>
                    </a:lnTo>
                    <a:lnTo>
                      <a:pt x="1016" y="1206"/>
                    </a:lnTo>
                    <a:lnTo>
                      <a:pt x="1016" y="1206"/>
                    </a:lnTo>
                    <a:lnTo>
                      <a:pt x="1016" y="1206"/>
                    </a:lnTo>
                    <a:lnTo>
                      <a:pt x="1018" y="1202"/>
                    </a:lnTo>
                    <a:lnTo>
                      <a:pt x="1016" y="1200"/>
                    </a:lnTo>
                    <a:lnTo>
                      <a:pt x="1016" y="1200"/>
                    </a:lnTo>
                    <a:lnTo>
                      <a:pt x="1022" y="1200"/>
                    </a:lnTo>
                    <a:lnTo>
                      <a:pt x="1022" y="1200"/>
                    </a:lnTo>
                    <a:lnTo>
                      <a:pt x="1022" y="1196"/>
                    </a:lnTo>
                    <a:lnTo>
                      <a:pt x="1026" y="1196"/>
                    </a:lnTo>
                    <a:lnTo>
                      <a:pt x="1026" y="1196"/>
                    </a:lnTo>
                    <a:lnTo>
                      <a:pt x="1028" y="1192"/>
                    </a:lnTo>
                    <a:lnTo>
                      <a:pt x="1028" y="1192"/>
                    </a:lnTo>
                    <a:lnTo>
                      <a:pt x="1030" y="1192"/>
                    </a:lnTo>
                    <a:lnTo>
                      <a:pt x="1030" y="1192"/>
                    </a:lnTo>
                    <a:lnTo>
                      <a:pt x="1030" y="1192"/>
                    </a:lnTo>
                    <a:lnTo>
                      <a:pt x="1030" y="1192"/>
                    </a:lnTo>
                    <a:lnTo>
                      <a:pt x="1032" y="1192"/>
                    </a:lnTo>
                    <a:lnTo>
                      <a:pt x="1032" y="1192"/>
                    </a:lnTo>
                    <a:lnTo>
                      <a:pt x="1032" y="1190"/>
                    </a:lnTo>
                    <a:lnTo>
                      <a:pt x="1032" y="1190"/>
                    </a:lnTo>
                    <a:lnTo>
                      <a:pt x="1034" y="1190"/>
                    </a:lnTo>
                    <a:lnTo>
                      <a:pt x="1034" y="1190"/>
                    </a:lnTo>
                    <a:lnTo>
                      <a:pt x="1034" y="1190"/>
                    </a:lnTo>
                    <a:lnTo>
                      <a:pt x="1034" y="1190"/>
                    </a:lnTo>
                    <a:lnTo>
                      <a:pt x="1036" y="1190"/>
                    </a:lnTo>
                    <a:lnTo>
                      <a:pt x="1036" y="1190"/>
                    </a:lnTo>
                    <a:lnTo>
                      <a:pt x="1036" y="1190"/>
                    </a:lnTo>
                    <a:lnTo>
                      <a:pt x="1036" y="1190"/>
                    </a:lnTo>
                    <a:lnTo>
                      <a:pt x="1036" y="1188"/>
                    </a:lnTo>
                    <a:lnTo>
                      <a:pt x="1036" y="1188"/>
                    </a:lnTo>
                    <a:lnTo>
                      <a:pt x="1036" y="1186"/>
                    </a:lnTo>
                    <a:lnTo>
                      <a:pt x="1036" y="1186"/>
                    </a:lnTo>
                    <a:lnTo>
                      <a:pt x="1042" y="1184"/>
                    </a:lnTo>
                    <a:lnTo>
                      <a:pt x="1042" y="1184"/>
                    </a:lnTo>
                    <a:lnTo>
                      <a:pt x="1042" y="1184"/>
                    </a:lnTo>
                    <a:lnTo>
                      <a:pt x="1042" y="1184"/>
                    </a:lnTo>
                    <a:lnTo>
                      <a:pt x="1042" y="1184"/>
                    </a:lnTo>
                    <a:lnTo>
                      <a:pt x="1044" y="1184"/>
                    </a:lnTo>
                    <a:lnTo>
                      <a:pt x="1044" y="1184"/>
                    </a:lnTo>
                    <a:lnTo>
                      <a:pt x="1046" y="1182"/>
                    </a:lnTo>
                    <a:lnTo>
                      <a:pt x="1046" y="1182"/>
                    </a:lnTo>
                    <a:lnTo>
                      <a:pt x="1052" y="1182"/>
                    </a:lnTo>
                    <a:lnTo>
                      <a:pt x="1052" y="1182"/>
                    </a:lnTo>
                    <a:lnTo>
                      <a:pt x="1050" y="1178"/>
                    </a:lnTo>
                    <a:lnTo>
                      <a:pt x="1050" y="1178"/>
                    </a:lnTo>
                    <a:lnTo>
                      <a:pt x="1052" y="1176"/>
                    </a:lnTo>
                    <a:lnTo>
                      <a:pt x="1052" y="1176"/>
                    </a:lnTo>
                    <a:lnTo>
                      <a:pt x="1052" y="1176"/>
                    </a:lnTo>
                    <a:lnTo>
                      <a:pt x="1052" y="1176"/>
                    </a:lnTo>
                    <a:lnTo>
                      <a:pt x="1054" y="1176"/>
                    </a:lnTo>
                    <a:lnTo>
                      <a:pt x="1054" y="1176"/>
                    </a:lnTo>
                    <a:lnTo>
                      <a:pt x="1054" y="1176"/>
                    </a:lnTo>
                    <a:lnTo>
                      <a:pt x="1054" y="1176"/>
                    </a:lnTo>
                    <a:lnTo>
                      <a:pt x="1056" y="1176"/>
                    </a:lnTo>
                    <a:lnTo>
                      <a:pt x="1058" y="1176"/>
                    </a:lnTo>
                    <a:lnTo>
                      <a:pt x="1058" y="1176"/>
                    </a:lnTo>
                    <a:lnTo>
                      <a:pt x="1058" y="1174"/>
                    </a:lnTo>
                    <a:lnTo>
                      <a:pt x="1058" y="1174"/>
                    </a:lnTo>
                    <a:lnTo>
                      <a:pt x="1060" y="1174"/>
                    </a:lnTo>
                    <a:lnTo>
                      <a:pt x="1060" y="1174"/>
                    </a:lnTo>
                    <a:lnTo>
                      <a:pt x="1060" y="1174"/>
                    </a:lnTo>
                    <a:lnTo>
                      <a:pt x="1060" y="1174"/>
                    </a:lnTo>
                    <a:lnTo>
                      <a:pt x="1062" y="1174"/>
                    </a:lnTo>
                    <a:lnTo>
                      <a:pt x="1062" y="1174"/>
                    </a:lnTo>
                    <a:lnTo>
                      <a:pt x="1062" y="1174"/>
                    </a:lnTo>
                    <a:lnTo>
                      <a:pt x="1062" y="1174"/>
                    </a:lnTo>
                    <a:lnTo>
                      <a:pt x="1066" y="1174"/>
                    </a:lnTo>
                    <a:lnTo>
                      <a:pt x="1066" y="1174"/>
                    </a:lnTo>
                    <a:lnTo>
                      <a:pt x="1066" y="1170"/>
                    </a:lnTo>
                    <a:lnTo>
                      <a:pt x="1066" y="1170"/>
                    </a:lnTo>
                    <a:lnTo>
                      <a:pt x="1068" y="1170"/>
                    </a:lnTo>
                    <a:lnTo>
                      <a:pt x="1068" y="1170"/>
                    </a:lnTo>
                    <a:lnTo>
                      <a:pt x="1070" y="1174"/>
                    </a:lnTo>
                    <a:lnTo>
                      <a:pt x="1070" y="1174"/>
                    </a:lnTo>
                    <a:lnTo>
                      <a:pt x="1072" y="1174"/>
                    </a:lnTo>
                    <a:lnTo>
                      <a:pt x="1074" y="1172"/>
                    </a:lnTo>
                    <a:lnTo>
                      <a:pt x="1074" y="1172"/>
                    </a:lnTo>
                    <a:lnTo>
                      <a:pt x="1074" y="1172"/>
                    </a:lnTo>
                    <a:lnTo>
                      <a:pt x="1076" y="1170"/>
                    </a:lnTo>
                    <a:lnTo>
                      <a:pt x="1076" y="1170"/>
                    </a:lnTo>
                    <a:lnTo>
                      <a:pt x="1076" y="1168"/>
                    </a:lnTo>
                    <a:lnTo>
                      <a:pt x="1076" y="1168"/>
                    </a:lnTo>
                    <a:lnTo>
                      <a:pt x="1080" y="1166"/>
                    </a:lnTo>
                    <a:lnTo>
                      <a:pt x="1080" y="1164"/>
                    </a:lnTo>
                    <a:lnTo>
                      <a:pt x="1080" y="1164"/>
                    </a:lnTo>
                    <a:lnTo>
                      <a:pt x="1082" y="1164"/>
                    </a:lnTo>
                    <a:lnTo>
                      <a:pt x="1082" y="1164"/>
                    </a:lnTo>
                    <a:lnTo>
                      <a:pt x="1080" y="1162"/>
                    </a:lnTo>
                    <a:lnTo>
                      <a:pt x="1080" y="1162"/>
                    </a:lnTo>
                    <a:lnTo>
                      <a:pt x="1080" y="1160"/>
                    </a:lnTo>
                    <a:lnTo>
                      <a:pt x="1080" y="1160"/>
                    </a:lnTo>
                    <a:lnTo>
                      <a:pt x="1080" y="1160"/>
                    </a:lnTo>
                    <a:lnTo>
                      <a:pt x="1080" y="1160"/>
                    </a:lnTo>
                    <a:lnTo>
                      <a:pt x="1080" y="1156"/>
                    </a:lnTo>
                    <a:lnTo>
                      <a:pt x="1080" y="1156"/>
                    </a:lnTo>
                    <a:lnTo>
                      <a:pt x="1082" y="1154"/>
                    </a:lnTo>
                    <a:lnTo>
                      <a:pt x="1082" y="1154"/>
                    </a:lnTo>
                    <a:lnTo>
                      <a:pt x="1084" y="1148"/>
                    </a:lnTo>
                    <a:lnTo>
                      <a:pt x="1084" y="1148"/>
                    </a:lnTo>
                    <a:lnTo>
                      <a:pt x="1084" y="1148"/>
                    </a:lnTo>
                    <a:lnTo>
                      <a:pt x="1084" y="1148"/>
                    </a:lnTo>
                    <a:lnTo>
                      <a:pt x="1086" y="1144"/>
                    </a:lnTo>
                    <a:lnTo>
                      <a:pt x="1088" y="1140"/>
                    </a:lnTo>
                    <a:lnTo>
                      <a:pt x="1088" y="1140"/>
                    </a:lnTo>
                    <a:lnTo>
                      <a:pt x="1090" y="1140"/>
                    </a:lnTo>
                    <a:lnTo>
                      <a:pt x="1090" y="1138"/>
                    </a:lnTo>
                    <a:lnTo>
                      <a:pt x="1090" y="1138"/>
                    </a:lnTo>
                    <a:lnTo>
                      <a:pt x="1092" y="1136"/>
                    </a:lnTo>
                    <a:lnTo>
                      <a:pt x="1092" y="1136"/>
                    </a:lnTo>
                    <a:lnTo>
                      <a:pt x="1092" y="1134"/>
                    </a:lnTo>
                    <a:lnTo>
                      <a:pt x="1092" y="1134"/>
                    </a:lnTo>
                    <a:lnTo>
                      <a:pt x="1094" y="1132"/>
                    </a:lnTo>
                    <a:lnTo>
                      <a:pt x="1094" y="1132"/>
                    </a:lnTo>
                    <a:lnTo>
                      <a:pt x="1094" y="1132"/>
                    </a:lnTo>
                    <a:lnTo>
                      <a:pt x="1094" y="1132"/>
                    </a:lnTo>
                    <a:lnTo>
                      <a:pt x="1096" y="1132"/>
                    </a:lnTo>
                    <a:lnTo>
                      <a:pt x="1096" y="1132"/>
                    </a:lnTo>
                    <a:lnTo>
                      <a:pt x="1096" y="1122"/>
                    </a:lnTo>
                    <a:lnTo>
                      <a:pt x="1096" y="1122"/>
                    </a:lnTo>
                    <a:lnTo>
                      <a:pt x="1100" y="1116"/>
                    </a:lnTo>
                    <a:lnTo>
                      <a:pt x="1100" y="1116"/>
                    </a:lnTo>
                    <a:lnTo>
                      <a:pt x="1100" y="1114"/>
                    </a:lnTo>
                    <a:lnTo>
                      <a:pt x="1100" y="1114"/>
                    </a:lnTo>
                    <a:lnTo>
                      <a:pt x="1098" y="1114"/>
                    </a:lnTo>
                    <a:lnTo>
                      <a:pt x="1098" y="1114"/>
                    </a:lnTo>
                    <a:lnTo>
                      <a:pt x="1098" y="1112"/>
                    </a:lnTo>
                    <a:lnTo>
                      <a:pt x="1098" y="1112"/>
                    </a:lnTo>
                    <a:lnTo>
                      <a:pt x="1100" y="1112"/>
                    </a:lnTo>
                    <a:lnTo>
                      <a:pt x="1100" y="1112"/>
                    </a:lnTo>
                    <a:lnTo>
                      <a:pt x="1098" y="1110"/>
                    </a:lnTo>
                    <a:lnTo>
                      <a:pt x="1098" y="1110"/>
                    </a:lnTo>
                    <a:lnTo>
                      <a:pt x="1100" y="1106"/>
                    </a:lnTo>
                    <a:lnTo>
                      <a:pt x="1100" y="1106"/>
                    </a:lnTo>
                    <a:lnTo>
                      <a:pt x="1102" y="1104"/>
                    </a:lnTo>
                    <a:lnTo>
                      <a:pt x="1102" y="1104"/>
                    </a:lnTo>
                    <a:lnTo>
                      <a:pt x="1102" y="1102"/>
                    </a:lnTo>
                    <a:lnTo>
                      <a:pt x="1102" y="1102"/>
                    </a:lnTo>
                    <a:lnTo>
                      <a:pt x="1102" y="1102"/>
                    </a:lnTo>
                    <a:lnTo>
                      <a:pt x="1102" y="1102"/>
                    </a:lnTo>
                    <a:lnTo>
                      <a:pt x="1102" y="1098"/>
                    </a:lnTo>
                    <a:lnTo>
                      <a:pt x="1102" y="1098"/>
                    </a:lnTo>
                    <a:lnTo>
                      <a:pt x="1102" y="1098"/>
                    </a:lnTo>
                    <a:lnTo>
                      <a:pt x="1102" y="1098"/>
                    </a:lnTo>
                    <a:lnTo>
                      <a:pt x="1102" y="1096"/>
                    </a:lnTo>
                    <a:lnTo>
                      <a:pt x="1102" y="1096"/>
                    </a:lnTo>
                    <a:lnTo>
                      <a:pt x="1102" y="1096"/>
                    </a:lnTo>
                    <a:lnTo>
                      <a:pt x="1102" y="1096"/>
                    </a:lnTo>
                    <a:lnTo>
                      <a:pt x="1102" y="1092"/>
                    </a:lnTo>
                    <a:lnTo>
                      <a:pt x="1102" y="1088"/>
                    </a:lnTo>
                    <a:lnTo>
                      <a:pt x="1102" y="1088"/>
                    </a:lnTo>
                    <a:lnTo>
                      <a:pt x="1102" y="1084"/>
                    </a:lnTo>
                    <a:lnTo>
                      <a:pt x="1102" y="1084"/>
                    </a:lnTo>
                    <a:lnTo>
                      <a:pt x="1102" y="1082"/>
                    </a:lnTo>
                    <a:lnTo>
                      <a:pt x="1102" y="1082"/>
                    </a:lnTo>
                    <a:lnTo>
                      <a:pt x="1100" y="1082"/>
                    </a:lnTo>
                    <a:lnTo>
                      <a:pt x="1100" y="1082"/>
                    </a:lnTo>
                    <a:lnTo>
                      <a:pt x="1102" y="1074"/>
                    </a:lnTo>
                    <a:lnTo>
                      <a:pt x="1102" y="1074"/>
                    </a:lnTo>
                    <a:lnTo>
                      <a:pt x="1098" y="1074"/>
                    </a:lnTo>
                    <a:lnTo>
                      <a:pt x="1098" y="1074"/>
                    </a:lnTo>
                    <a:lnTo>
                      <a:pt x="1100" y="1072"/>
                    </a:lnTo>
                    <a:lnTo>
                      <a:pt x="1100" y="1072"/>
                    </a:lnTo>
                    <a:lnTo>
                      <a:pt x="1102" y="1072"/>
                    </a:lnTo>
                    <a:lnTo>
                      <a:pt x="1102" y="1072"/>
                    </a:lnTo>
                    <a:lnTo>
                      <a:pt x="1102" y="1070"/>
                    </a:lnTo>
                    <a:lnTo>
                      <a:pt x="1100" y="1068"/>
                    </a:lnTo>
                    <a:lnTo>
                      <a:pt x="1100" y="1068"/>
                    </a:lnTo>
                    <a:lnTo>
                      <a:pt x="1102" y="1068"/>
                    </a:lnTo>
                    <a:lnTo>
                      <a:pt x="1102" y="1068"/>
                    </a:lnTo>
                    <a:lnTo>
                      <a:pt x="1102" y="1068"/>
                    </a:lnTo>
                    <a:lnTo>
                      <a:pt x="1102" y="1068"/>
                    </a:lnTo>
                    <a:lnTo>
                      <a:pt x="1102" y="1068"/>
                    </a:lnTo>
                    <a:lnTo>
                      <a:pt x="1102" y="1068"/>
                    </a:lnTo>
                    <a:lnTo>
                      <a:pt x="1102" y="1066"/>
                    </a:lnTo>
                    <a:lnTo>
                      <a:pt x="1104" y="1066"/>
                    </a:lnTo>
                    <a:lnTo>
                      <a:pt x="1104" y="1066"/>
                    </a:lnTo>
                    <a:lnTo>
                      <a:pt x="1104" y="1062"/>
                    </a:lnTo>
                    <a:lnTo>
                      <a:pt x="1104" y="1062"/>
                    </a:lnTo>
                    <a:lnTo>
                      <a:pt x="1106" y="1062"/>
                    </a:lnTo>
                    <a:lnTo>
                      <a:pt x="1106" y="1062"/>
                    </a:lnTo>
                    <a:lnTo>
                      <a:pt x="1104" y="1058"/>
                    </a:lnTo>
                    <a:lnTo>
                      <a:pt x="1104" y="1058"/>
                    </a:lnTo>
                    <a:lnTo>
                      <a:pt x="1108" y="1060"/>
                    </a:lnTo>
                    <a:lnTo>
                      <a:pt x="1110" y="1062"/>
                    </a:lnTo>
                    <a:lnTo>
                      <a:pt x="1110" y="1062"/>
                    </a:lnTo>
                    <a:lnTo>
                      <a:pt x="1112" y="1058"/>
                    </a:lnTo>
                    <a:lnTo>
                      <a:pt x="1112" y="1058"/>
                    </a:lnTo>
                    <a:lnTo>
                      <a:pt x="1112" y="1058"/>
                    </a:lnTo>
                    <a:lnTo>
                      <a:pt x="1112" y="1058"/>
                    </a:lnTo>
                    <a:lnTo>
                      <a:pt x="1112" y="1056"/>
                    </a:lnTo>
                    <a:lnTo>
                      <a:pt x="1112" y="1056"/>
                    </a:lnTo>
                    <a:lnTo>
                      <a:pt x="1114" y="1054"/>
                    </a:lnTo>
                    <a:lnTo>
                      <a:pt x="1114" y="1054"/>
                    </a:lnTo>
                    <a:lnTo>
                      <a:pt x="1116" y="1048"/>
                    </a:lnTo>
                    <a:lnTo>
                      <a:pt x="1116" y="1048"/>
                    </a:lnTo>
                    <a:lnTo>
                      <a:pt x="1116" y="1048"/>
                    </a:lnTo>
                    <a:lnTo>
                      <a:pt x="1116" y="1048"/>
                    </a:lnTo>
                    <a:lnTo>
                      <a:pt x="1116" y="1046"/>
                    </a:lnTo>
                    <a:lnTo>
                      <a:pt x="1116" y="1046"/>
                    </a:lnTo>
                    <a:lnTo>
                      <a:pt x="1118" y="1046"/>
                    </a:lnTo>
                    <a:lnTo>
                      <a:pt x="1118" y="1046"/>
                    </a:lnTo>
                    <a:lnTo>
                      <a:pt x="1120" y="1040"/>
                    </a:lnTo>
                    <a:lnTo>
                      <a:pt x="1120" y="1040"/>
                    </a:lnTo>
                    <a:lnTo>
                      <a:pt x="1122" y="1038"/>
                    </a:lnTo>
                    <a:lnTo>
                      <a:pt x="1122" y="1038"/>
                    </a:lnTo>
                    <a:lnTo>
                      <a:pt x="1122" y="1036"/>
                    </a:lnTo>
                    <a:lnTo>
                      <a:pt x="1122" y="1036"/>
                    </a:lnTo>
                    <a:lnTo>
                      <a:pt x="1124" y="1036"/>
                    </a:lnTo>
                    <a:lnTo>
                      <a:pt x="1124" y="1036"/>
                    </a:lnTo>
                    <a:lnTo>
                      <a:pt x="1126" y="1034"/>
                    </a:lnTo>
                    <a:lnTo>
                      <a:pt x="1126" y="1034"/>
                    </a:lnTo>
                    <a:lnTo>
                      <a:pt x="1130" y="1034"/>
                    </a:lnTo>
                    <a:lnTo>
                      <a:pt x="1130" y="1034"/>
                    </a:lnTo>
                    <a:lnTo>
                      <a:pt x="1132" y="1028"/>
                    </a:lnTo>
                    <a:lnTo>
                      <a:pt x="1132" y="1028"/>
                    </a:lnTo>
                    <a:lnTo>
                      <a:pt x="1134" y="1028"/>
                    </a:lnTo>
                    <a:lnTo>
                      <a:pt x="1134" y="1028"/>
                    </a:lnTo>
                    <a:lnTo>
                      <a:pt x="1134" y="1024"/>
                    </a:lnTo>
                    <a:lnTo>
                      <a:pt x="1134" y="1024"/>
                    </a:lnTo>
                    <a:lnTo>
                      <a:pt x="1136" y="1024"/>
                    </a:lnTo>
                    <a:lnTo>
                      <a:pt x="1136" y="1024"/>
                    </a:lnTo>
                    <a:lnTo>
                      <a:pt x="1136" y="1022"/>
                    </a:lnTo>
                    <a:lnTo>
                      <a:pt x="1136" y="1022"/>
                    </a:lnTo>
                    <a:lnTo>
                      <a:pt x="1136" y="1022"/>
                    </a:lnTo>
                    <a:lnTo>
                      <a:pt x="1136" y="1022"/>
                    </a:lnTo>
                    <a:lnTo>
                      <a:pt x="1136" y="1022"/>
                    </a:lnTo>
                    <a:lnTo>
                      <a:pt x="1136" y="1022"/>
                    </a:lnTo>
                    <a:lnTo>
                      <a:pt x="1136" y="1022"/>
                    </a:lnTo>
                    <a:lnTo>
                      <a:pt x="1136" y="1022"/>
                    </a:lnTo>
                    <a:lnTo>
                      <a:pt x="1138" y="1018"/>
                    </a:lnTo>
                    <a:lnTo>
                      <a:pt x="1138" y="1018"/>
                    </a:lnTo>
                    <a:lnTo>
                      <a:pt x="1138" y="1018"/>
                    </a:lnTo>
                    <a:lnTo>
                      <a:pt x="1138" y="1018"/>
                    </a:lnTo>
                    <a:lnTo>
                      <a:pt x="1138" y="1016"/>
                    </a:lnTo>
                    <a:lnTo>
                      <a:pt x="1138" y="1016"/>
                    </a:lnTo>
                    <a:lnTo>
                      <a:pt x="1140" y="1016"/>
                    </a:lnTo>
                    <a:lnTo>
                      <a:pt x="1140" y="1016"/>
                    </a:lnTo>
                    <a:lnTo>
                      <a:pt x="1140" y="1014"/>
                    </a:lnTo>
                    <a:lnTo>
                      <a:pt x="1140" y="1014"/>
                    </a:lnTo>
                    <a:lnTo>
                      <a:pt x="1140" y="1014"/>
                    </a:lnTo>
                    <a:lnTo>
                      <a:pt x="1140" y="1014"/>
                    </a:lnTo>
                    <a:lnTo>
                      <a:pt x="1140" y="1012"/>
                    </a:lnTo>
                    <a:lnTo>
                      <a:pt x="1140" y="1010"/>
                    </a:lnTo>
                    <a:lnTo>
                      <a:pt x="1140" y="1010"/>
                    </a:lnTo>
                    <a:lnTo>
                      <a:pt x="1140" y="1008"/>
                    </a:lnTo>
                    <a:lnTo>
                      <a:pt x="1140" y="1008"/>
                    </a:lnTo>
                    <a:lnTo>
                      <a:pt x="1140" y="1008"/>
                    </a:lnTo>
                    <a:lnTo>
                      <a:pt x="1140" y="10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2" name="Freeform 297"/>
              <p:cNvSpPr>
                <a:spLocks/>
              </p:cNvSpPr>
              <p:nvPr/>
            </p:nvSpPr>
            <p:spPr bwMode="auto">
              <a:xfrm>
                <a:off x="2147" y="5047"/>
                <a:ext cx="38" cy="22"/>
              </a:xfrm>
              <a:custGeom>
                <a:avLst/>
                <a:gdLst>
                  <a:gd name="T0" fmla="*/ 36 w 38"/>
                  <a:gd name="T1" fmla="*/ 8 h 22"/>
                  <a:gd name="T2" fmla="*/ 34 w 38"/>
                  <a:gd name="T3" fmla="*/ 4 h 22"/>
                  <a:gd name="T4" fmla="*/ 34 w 38"/>
                  <a:gd name="T5" fmla="*/ 4 h 22"/>
                  <a:gd name="T6" fmla="*/ 34 w 38"/>
                  <a:gd name="T7" fmla="*/ 0 h 22"/>
                  <a:gd name="T8" fmla="*/ 30 w 38"/>
                  <a:gd name="T9" fmla="*/ 0 h 22"/>
                  <a:gd name="T10" fmla="*/ 30 w 38"/>
                  <a:gd name="T11" fmla="*/ 2 h 22"/>
                  <a:gd name="T12" fmla="*/ 30 w 38"/>
                  <a:gd name="T13" fmla="*/ 2 h 22"/>
                  <a:gd name="T14" fmla="*/ 28 w 38"/>
                  <a:gd name="T15" fmla="*/ 0 h 22"/>
                  <a:gd name="T16" fmla="*/ 28 w 38"/>
                  <a:gd name="T17" fmla="*/ 0 h 22"/>
                  <a:gd name="T18" fmla="*/ 24 w 38"/>
                  <a:gd name="T19" fmla="*/ 0 h 22"/>
                  <a:gd name="T20" fmla="*/ 24 w 38"/>
                  <a:gd name="T21" fmla="*/ 0 h 22"/>
                  <a:gd name="T22" fmla="*/ 22 w 38"/>
                  <a:gd name="T23" fmla="*/ 0 h 22"/>
                  <a:gd name="T24" fmla="*/ 22 w 38"/>
                  <a:gd name="T25" fmla="*/ 2 h 22"/>
                  <a:gd name="T26" fmla="*/ 20 w 38"/>
                  <a:gd name="T27" fmla="*/ 2 h 22"/>
                  <a:gd name="T28" fmla="*/ 18 w 38"/>
                  <a:gd name="T29" fmla="*/ 2 h 22"/>
                  <a:gd name="T30" fmla="*/ 18 w 38"/>
                  <a:gd name="T31" fmla="*/ 2 h 22"/>
                  <a:gd name="T32" fmla="*/ 16 w 38"/>
                  <a:gd name="T33" fmla="*/ 2 h 22"/>
                  <a:gd name="T34" fmla="*/ 16 w 38"/>
                  <a:gd name="T35" fmla="*/ 2 h 22"/>
                  <a:gd name="T36" fmla="*/ 16 w 38"/>
                  <a:gd name="T37" fmla="*/ 2 h 22"/>
                  <a:gd name="T38" fmla="*/ 16 w 38"/>
                  <a:gd name="T39" fmla="*/ 0 h 22"/>
                  <a:gd name="T40" fmla="*/ 14 w 38"/>
                  <a:gd name="T41" fmla="*/ 0 h 22"/>
                  <a:gd name="T42" fmla="*/ 14 w 38"/>
                  <a:gd name="T43" fmla="*/ 0 h 22"/>
                  <a:gd name="T44" fmla="*/ 10 w 38"/>
                  <a:gd name="T45" fmla="*/ 0 h 22"/>
                  <a:gd name="T46" fmla="*/ 8 w 38"/>
                  <a:gd name="T47" fmla="*/ 2 h 22"/>
                  <a:gd name="T48" fmla="*/ 6 w 38"/>
                  <a:gd name="T49" fmla="*/ 2 h 22"/>
                  <a:gd name="T50" fmla="*/ 6 w 38"/>
                  <a:gd name="T51" fmla="*/ 2 h 22"/>
                  <a:gd name="T52" fmla="*/ 6 w 38"/>
                  <a:gd name="T53" fmla="*/ 2 h 22"/>
                  <a:gd name="T54" fmla="*/ 6 w 38"/>
                  <a:gd name="T55" fmla="*/ 4 h 22"/>
                  <a:gd name="T56" fmla="*/ 2 w 38"/>
                  <a:gd name="T57" fmla="*/ 8 h 22"/>
                  <a:gd name="T58" fmla="*/ 2 w 38"/>
                  <a:gd name="T59" fmla="*/ 8 h 22"/>
                  <a:gd name="T60" fmla="*/ 2 w 38"/>
                  <a:gd name="T61" fmla="*/ 8 h 22"/>
                  <a:gd name="T62" fmla="*/ 2 w 38"/>
                  <a:gd name="T63" fmla="*/ 10 h 22"/>
                  <a:gd name="T64" fmla="*/ 2 w 38"/>
                  <a:gd name="T65" fmla="*/ 14 h 22"/>
                  <a:gd name="T66" fmla="*/ 0 w 38"/>
                  <a:gd name="T67" fmla="*/ 16 h 22"/>
                  <a:gd name="T68" fmla="*/ 2 w 38"/>
                  <a:gd name="T69" fmla="*/ 20 h 22"/>
                  <a:gd name="T70" fmla="*/ 8 w 38"/>
                  <a:gd name="T71" fmla="*/ 22 h 22"/>
                  <a:gd name="T72" fmla="*/ 10 w 38"/>
                  <a:gd name="T73" fmla="*/ 20 h 22"/>
                  <a:gd name="T74" fmla="*/ 12 w 38"/>
                  <a:gd name="T75" fmla="*/ 20 h 22"/>
                  <a:gd name="T76" fmla="*/ 12 w 38"/>
                  <a:gd name="T77" fmla="*/ 20 h 22"/>
                  <a:gd name="T78" fmla="*/ 20 w 38"/>
                  <a:gd name="T79" fmla="*/ 20 h 22"/>
                  <a:gd name="T80" fmla="*/ 20 w 38"/>
                  <a:gd name="T81" fmla="*/ 20 h 22"/>
                  <a:gd name="T82" fmla="*/ 22 w 38"/>
                  <a:gd name="T83" fmla="*/ 20 h 22"/>
                  <a:gd name="T84" fmla="*/ 22 w 38"/>
                  <a:gd name="T85" fmla="*/ 20 h 22"/>
                  <a:gd name="T86" fmla="*/ 24 w 38"/>
                  <a:gd name="T87" fmla="*/ 20 h 22"/>
                  <a:gd name="T88" fmla="*/ 26 w 38"/>
                  <a:gd name="T89" fmla="*/ 16 h 22"/>
                  <a:gd name="T90" fmla="*/ 30 w 38"/>
                  <a:gd name="T91" fmla="*/ 16 h 22"/>
                  <a:gd name="T92" fmla="*/ 32 w 38"/>
                  <a:gd name="T93" fmla="*/ 14 h 22"/>
                  <a:gd name="T94" fmla="*/ 34 w 38"/>
                  <a:gd name="T95" fmla="*/ 14 h 22"/>
                  <a:gd name="T96" fmla="*/ 36 w 38"/>
                  <a:gd name="T97" fmla="*/ 14 h 22"/>
                  <a:gd name="T98" fmla="*/ 38 w 38"/>
                  <a:gd name="T99" fmla="*/ 12 h 22"/>
                  <a:gd name="T100" fmla="*/ 38 w 38"/>
                  <a:gd name="T101" fmla="*/ 10 h 22"/>
                  <a:gd name="T102" fmla="*/ 36 w 38"/>
                  <a:gd name="T103" fmla="*/ 10 h 22"/>
                  <a:gd name="T104" fmla="*/ 36 w 38"/>
                  <a:gd name="T105" fmla="*/ 10 h 22"/>
                  <a:gd name="T106" fmla="*/ 36 w 38"/>
                  <a:gd name="T107" fmla="*/ 10 h 22"/>
                  <a:gd name="T108" fmla="*/ 36 w 38"/>
                  <a:gd name="T109" fmla="*/ 8 h 22"/>
                  <a:gd name="T110" fmla="*/ 36 w 38"/>
                  <a:gd name="T111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" h="22">
                    <a:moveTo>
                      <a:pt x="36" y="8"/>
                    </a:moveTo>
                    <a:lnTo>
                      <a:pt x="36" y="8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3" name="Freeform 298"/>
              <p:cNvSpPr>
                <a:spLocks/>
              </p:cNvSpPr>
              <p:nvPr/>
            </p:nvSpPr>
            <p:spPr bwMode="auto">
              <a:xfrm>
                <a:off x="3797" y="5047"/>
                <a:ext cx="8" cy="6"/>
              </a:xfrm>
              <a:custGeom>
                <a:avLst/>
                <a:gdLst>
                  <a:gd name="T0" fmla="*/ 2 w 8"/>
                  <a:gd name="T1" fmla="*/ 0 h 6"/>
                  <a:gd name="T2" fmla="*/ 2 w 8"/>
                  <a:gd name="T3" fmla="*/ 0 h 6"/>
                  <a:gd name="T4" fmla="*/ 0 w 8"/>
                  <a:gd name="T5" fmla="*/ 6 h 6"/>
                  <a:gd name="T6" fmla="*/ 0 w 8"/>
                  <a:gd name="T7" fmla="*/ 6 h 6"/>
                  <a:gd name="T8" fmla="*/ 6 w 8"/>
                  <a:gd name="T9" fmla="*/ 4 h 6"/>
                  <a:gd name="T10" fmla="*/ 6 w 8"/>
                  <a:gd name="T11" fmla="*/ 4 h 6"/>
                  <a:gd name="T12" fmla="*/ 8 w 8"/>
                  <a:gd name="T13" fmla="*/ 0 h 6"/>
                  <a:gd name="T14" fmla="*/ 8 w 8"/>
                  <a:gd name="T15" fmla="*/ 0 h 6"/>
                  <a:gd name="T16" fmla="*/ 6 w 8"/>
                  <a:gd name="T17" fmla="*/ 0 h 6"/>
                  <a:gd name="T18" fmla="*/ 6 w 8"/>
                  <a:gd name="T19" fmla="*/ 0 h 6"/>
                  <a:gd name="T20" fmla="*/ 6 w 8"/>
                  <a:gd name="T21" fmla="*/ 0 h 6"/>
                  <a:gd name="T22" fmla="*/ 6 w 8"/>
                  <a:gd name="T23" fmla="*/ 0 h 6"/>
                  <a:gd name="T24" fmla="*/ 2 w 8"/>
                  <a:gd name="T25" fmla="*/ 0 h 6"/>
                  <a:gd name="T26" fmla="*/ 2 w 8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4" name="Freeform 299"/>
              <p:cNvSpPr>
                <a:spLocks/>
              </p:cNvSpPr>
              <p:nvPr/>
            </p:nvSpPr>
            <p:spPr bwMode="auto">
              <a:xfrm>
                <a:off x="4035" y="5047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2 h 6"/>
                  <a:gd name="T8" fmla="*/ 2 w 6"/>
                  <a:gd name="T9" fmla="*/ 4 h 6"/>
                  <a:gd name="T10" fmla="*/ 2 w 6"/>
                  <a:gd name="T11" fmla="*/ 6 h 6"/>
                  <a:gd name="T12" fmla="*/ 2 w 6"/>
                  <a:gd name="T13" fmla="*/ 6 h 6"/>
                  <a:gd name="T14" fmla="*/ 2 w 6"/>
                  <a:gd name="T15" fmla="*/ 6 h 6"/>
                  <a:gd name="T16" fmla="*/ 2 w 6"/>
                  <a:gd name="T17" fmla="*/ 6 h 6"/>
                  <a:gd name="T18" fmla="*/ 6 w 6"/>
                  <a:gd name="T19" fmla="*/ 4 h 6"/>
                  <a:gd name="T20" fmla="*/ 6 w 6"/>
                  <a:gd name="T21" fmla="*/ 4 h 6"/>
                  <a:gd name="T22" fmla="*/ 4 w 6"/>
                  <a:gd name="T23" fmla="*/ 0 h 6"/>
                  <a:gd name="T24" fmla="*/ 4 w 6"/>
                  <a:gd name="T25" fmla="*/ 0 h 6"/>
                  <a:gd name="T26" fmla="*/ 4 w 6"/>
                  <a:gd name="T27" fmla="*/ 0 h 6"/>
                  <a:gd name="T28" fmla="*/ 4 w 6"/>
                  <a:gd name="T29" fmla="*/ 0 h 6"/>
                  <a:gd name="T30" fmla="*/ 4 w 6"/>
                  <a:gd name="T31" fmla="*/ 0 h 6"/>
                  <a:gd name="T32" fmla="*/ 4 w 6"/>
                  <a:gd name="T33" fmla="*/ 0 h 6"/>
                  <a:gd name="T34" fmla="*/ 2 w 6"/>
                  <a:gd name="T35" fmla="*/ 0 h 6"/>
                  <a:gd name="T36" fmla="*/ 2 w 6"/>
                  <a:gd name="T3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5" name="Freeform 300"/>
              <p:cNvSpPr>
                <a:spLocks/>
              </p:cNvSpPr>
              <p:nvPr/>
            </p:nvSpPr>
            <p:spPr bwMode="auto">
              <a:xfrm>
                <a:off x="2073" y="5049"/>
                <a:ext cx="250" cy="186"/>
              </a:xfrm>
              <a:custGeom>
                <a:avLst/>
                <a:gdLst>
                  <a:gd name="T0" fmla="*/ 150 w 250"/>
                  <a:gd name="T1" fmla="*/ 44 h 186"/>
                  <a:gd name="T2" fmla="*/ 140 w 250"/>
                  <a:gd name="T3" fmla="*/ 44 h 186"/>
                  <a:gd name="T4" fmla="*/ 136 w 250"/>
                  <a:gd name="T5" fmla="*/ 28 h 186"/>
                  <a:gd name="T6" fmla="*/ 122 w 250"/>
                  <a:gd name="T7" fmla="*/ 22 h 186"/>
                  <a:gd name="T8" fmla="*/ 100 w 250"/>
                  <a:gd name="T9" fmla="*/ 22 h 186"/>
                  <a:gd name="T10" fmla="*/ 94 w 250"/>
                  <a:gd name="T11" fmla="*/ 30 h 186"/>
                  <a:gd name="T12" fmla="*/ 86 w 250"/>
                  <a:gd name="T13" fmla="*/ 26 h 186"/>
                  <a:gd name="T14" fmla="*/ 74 w 250"/>
                  <a:gd name="T15" fmla="*/ 34 h 186"/>
                  <a:gd name="T16" fmla="*/ 72 w 250"/>
                  <a:gd name="T17" fmla="*/ 10 h 186"/>
                  <a:gd name="T18" fmla="*/ 48 w 250"/>
                  <a:gd name="T19" fmla="*/ 8 h 186"/>
                  <a:gd name="T20" fmla="*/ 44 w 250"/>
                  <a:gd name="T21" fmla="*/ 24 h 186"/>
                  <a:gd name="T22" fmla="*/ 34 w 250"/>
                  <a:gd name="T23" fmla="*/ 42 h 186"/>
                  <a:gd name="T24" fmla="*/ 32 w 250"/>
                  <a:gd name="T25" fmla="*/ 18 h 186"/>
                  <a:gd name="T26" fmla="*/ 54 w 250"/>
                  <a:gd name="T27" fmla="*/ 0 h 186"/>
                  <a:gd name="T28" fmla="*/ 14 w 250"/>
                  <a:gd name="T29" fmla="*/ 8 h 186"/>
                  <a:gd name="T30" fmla="*/ 2 w 250"/>
                  <a:gd name="T31" fmla="*/ 30 h 186"/>
                  <a:gd name="T32" fmla="*/ 18 w 250"/>
                  <a:gd name="T33" fmla="*/ 46 h 186"/>
                  <a:gd name="T34" fmla="*/ 28 w 250"/>
                  <a:gd name="T35" fmla="*/ 56 h 186"/>
                  <a:gd name="T36" fmla="*/ 42 w 250"/>
                  <a:gd name="T37" fmla="*/ 62 h 186"/>
                  <a:gd name="T38" fmla="*/ 74 w 250"/>
                  <a:gd name="T39" fmla="*/ 66 h 186"/>
                  <a:gd name="T40" fmla="*/ 78 w 250"/>
                  <a:gd name="T41" fmla="*/ 64 h 186"/>
                  <a:gd name="T42" fmla="*/ 80 w 250"/>
                  <a:gd name="T43" fmla="*/ 56 h 186"/>
                  <a:gd name="T44" fmla="*/ 106 w 250"/>
                  <a:gd name="T45" fmla="*/ 58 h 186"/>
                  <a:gd name="T46" fmla="*/ 118 w 250"/>
                  <a:gd name="T47" fmla="*/ 64 h 186"/>
                  <a:gd name="T48" fmla="*/ 124 w 250"/>
                  <a:gd name="T49" fmla="*/ 72 h 186"/>
                  <a:gd name="T50" fmla="*/ 136 w 250"/>
                  <a:gd name="T51" fmla="*/ 84 h 186"/>
                  <a:gd name="T52" fmla="*/ 150 w 250"/>
                  <a:gd name="T53" fmla="*/ 94 h 186"/>
                  <a:gd name="T54" fmla="*/ 146 w 250"/>
                  <a:gd name="T55" fmla="*/ 112 h 186"/>
                  <a:gd name="T56" fmla="*/ 142 w 250"/>
                  <a:gd name="T57" fmla="*/ 122 h 186"/>
                  <a:gd name="T58" fmla="*/ 146 w 250"/>
                  <a:gd name="T59" fmla="*/ 144 h 186"/>
                  <a:gd name="T60" fmla="*/ 124 w 250"/>
                  <a:gd name="T61" fmla="*/ 146 h 186"/>
                  <a:gd name="T62" fmla="*/ 102 w 250"/>
                  <a:gd name="T63" fmla="*/ 162 h 186"/>
                  <a:gd name="T64" fmla="*/ 126 w 250"/>
                  <a:gd name="T65" fmla="*/ 162 h 186"/>
                  <a:gd name="T66" fmla="*/ 138 w 250"/>
                  <a:gd name="T67" fmla="*/ 156 h 186"/>
                  <a:gd name="T68" fmla="*/ 152 w 250"/>
                  <a:gd name="T69" fmla="*/ 174 h 186"/>
                  <a:gd name="T70" fmla="*/ 156 w 250"/>
                  <a:gd name="T71" fmla="*/ 180 h 186"/>
                  <a:gd name="T72" fmla="*/ 186 w 250"/>
                  <a:gd name="T73" fmla="*/ 182 h 186"/>
                  <a:gd name="T74" fmla="*/ 208 w 250"/>
                  <a:gd name="T75" fmla="*/ 186 h 186"/>
                  <a:gd name="T76" fmla="*/ 178 w 250"/>
                  <a:gd name="T77" fmla="*/ 162 h 186"/>
                  <a:gd name="T78" fmla="*/ 204 w 250"/>
                  <a:gd name="T79" fmla="*/ 162 h 186"/>
                  <a:gd name="T80" fmla="*/ 214 w 250"/>
                  <a:gd name="T81" fmla="*/ 168 h 186"/>
                  <a:gd name="T82" fmla="*/ 208 w 250"/>
                  <a:gd name="T83" fmla="*/ 150 h 186"/>
                  <a:gd name="T84" fmla="*/ 194 w 250"/>
                  <a:gd name="T85" fmla="*/ 134 h 186"/>
                  <a:gd name="T86" fmla="*/ 192 w 250"/>
                  <a:gd name="T87" fmla="*/ 126 h 186"/>
                  <a:gd name="T88" fmla="*/ 194 w 250"/>
                  <a:gd name="T89" fmla="*/ 118 h 186"/>
                  <a:gd name="T90" fmla="*/ 212 w 250"/>
                  <a:gd name="T91" fmla="*/ 128 h 186"/>
                  <a:gd name="T92" fmla="*/ 220 w 250"/>
                  <a:gd name="T93" fmla="*/ 138 h 186"/>
                  <a:gd name="T94" fmla="*/ 230 w 250"/>
                  <a:gd name="T95" fmla="*/ 142 h 186"/>
                  <a:gd name="T96" fmla="*/ 236 w 250"/>
                  <a:gd name="T97" fmla="*/ 132 h 186"/>
                  <a:gd name="T98" fmla="*/ 242 w 250"/>
                  <a:gd name="T99" fmla="*/ 120 h 186"/>
                  <a:gd name="T100" fmla="*/ 246 w 250"/>
                  <a:gd name="T101" fmla="*/ 108 h 186"/>
                  <a:gd name="T102" fmla="*/ 234 w 250"/>
                  <a:gd name="T103" fmla="*/ 114 h 186"/>
                  <a:gd name="T104" fmla="*/ 220 w 250"/>
                  <a:gd name="T105" fmla="*/ 108 h 186"/>
                  <a:gd name="T106" fmla="*/ 218 w 250"/>
                  <a:gd name="T107" fmla="*/ 100 h 186"/>
                  <a:gd name="T108" fmla="*/ 210 w 250"/>
                  <a:gd name="T109" fmla="*/ 102 h 186"/>
                  <a:gd name="T110" fmla="*/ 202 w 250"/>
                  <a:gd name="T111" fmla="*/ 98 h 186"/>
                  <a:gd name="T112" fmla="*/ 192 w 250"/>
                  <a:gd name="T113" fmla="*/ 88 h 186"/>
                  <a:gd name="T114" fmla="*/ 186 w 250"/>
                  <a:gd name="T115" fmla="*/ 74 h 186"/>
                  <a:gd name="T116" fmla="*/ 186 w 250"/>
                  <a:gd name="T117" fmla="*/ 70 h 186"/>
                  <a:gd name="T118" fmla="*/ 184 w 250"/>
                  <a:gd name="T119" fmla="*/ 62 h 186"/>
                  <a:gd name="T120" fmla="*/ 176 w 250"/>
                  <a:gd name="T121" fmla="*/ 50 h 186"/>
                  <a:gd name="T122" fmla="*/ 168 w 250"/>
                  <a:gd name="T123" fmla="*/ 4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0" h="186">
                    <a:moveTo>
                      <a:pt x="160" y="46"/>
                    </a:moveTo>
                    <a:lnTo>
                      <a:pt x="160" y="46"/>
                    </a:lnTo>
                    <a:lnTo>
                      <a:pt x="160" y="46"/>
                    </a:lnTo>
                    <a:lnTo>
                      <a:pt x="160" y="46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2" y="44"/>
                    </a:lnTo>
                    <a:lnTo>
                      <a:pt x="162" y="44"/>
                    </a:lnTo>
                    <a:lnTo>
                      <a:pt x="162" y="44"/>
                    </a:lnTo>
                    <a:lnTo>
                      <a:pt x="162" y="44"/>
                    </a:lnTo>
                    <a:lnTo>
                      <a:pt x="160" y="42"/>
                    </a:lnTo>
                    <a:lnTo>
                      <a:pt x="160" y="42"/>
                    </a:lnTo>
                    <a:lnTo>
                      <a:pt x="160" y="44"/>
                    </a:lnTo>
                    <a:lnTo>
                      <a:pt x="160" y="44"/>
                    </a:lnTo>
                    <a:lnTo>
                      <a:pt x="158" y="44"/>
                    </a:lnTo>
                    <a:lnTo>
                      <a:pt x="158" y="44"/>
                    </a:lnTo>
                    <a:lnTo>
                      <a:pt x="156" y="38"/>
                    </a:lnTo>
                    <a:lnTo>
                      <a:pt x="156" y="38"/>
                    </a:lnTo>
                    <a:lnTo>
                      <a:pt x="152" y="38"/>
                    </a:lnTo>
                    <a:lnTo>
                      <a:pt x="152" y="38"/>
                    </a:lnTo>
                    <a:lnTo>
                      <a:pt x="152" y="40"/>
                    </a:lnTo>
                    <a:lnTo>
                      <a:pt x="152" y="40"/>
                    </a:lnTo>
                    <a:lnTo>
                      <a:pt x="150" y="40"/>
                    </a:lnTo>
                    <a:lnTo>
                      <a:pt x="150" y="40"/>
                    </a:lnTo>
                    <a:lnTo>
                      <a:pt x="152" y="44"/>
                    </a:lnTo>
                    <a:lnTo>
                      <a:pt x="152" y="44"/>
                    </a:lnTo>
                    <a:lnTo>
                      <a:pt x="150" y="44"/>
                    </a:lnTo>
                    <a:lnTo>
                      <a:pt x="150" y="44"/>
                    </a:lnTo>
                    <a:lnTo>
                      <a:pt x="150" y="46"/>
                    </a:lnTo>
                    <a:lnTo>
                      <a:pt x="150" y="46"/>
                    </a:lnTo>
                    <a:lnTo>
                      <a:pt x="150" y="46"/>
                    </a:lnTo>
                    <a:lnTo>
                      <a:pt x="150" y="46"/>
                    </a:lnTo>
                    <a:lnTo>
                      <a:pt x="150" y="44"/>
                    </a:lnTo>
                    <a:lnTo>
                      <a:pt x="150" y="44"/>
                    </a:lnTo>
                    <a:lnTo>
                      <a:pt x="148" y="42"/>
                    </a:lnTo>
                    <a:lnTo>
                      <a:pt x="148" y="4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6" y="44"/>
                    </a:lnTo>
                    <a:lnTo>
                      <a:pt x="146" y="44"/>
                    </a:lnTo>
                    <a:lnTo>
                      <a:pt x="146" y="44"/>
                    </a:lnTo>
                    <a:lnTo>
                      <a:pt x="146" y="44"/>
                    </a:lnTo>
                    <a:lnTo>
                      <a:pt x="146" y="44"/>
                    </a:lnTo>
                    <a:lnTo>
                      <a:pt x="146" y="44"/>
                    </a:lnTo>
                    <a:lnTo>
                      <a:pt x="146" y="40"/>
                    </a:lnTo>
                    <a:lnTo>
                      <a:pt x="146" y="40"/>
                    </a:lnTo>
                    <a:lnTo>
                      <a:pt x="144" y="40"/>
                    </a:lnTo>
                    <a:lnTo>
                      <a:pt x="144" y="40"/>
                    </a:lnTo>
                    <a:lnTo>
                      <a:pt x="146" y="38"/>
                    </a:lnTo>
                    <a:lnTo>
                      <a:pt x="146" y="38"/>
                    </a:lnTo>
                    <a:lnTo>
                      <a:pt x="144" y="38"/>
                    </a:lnTo>
                    <a:lnTo>
                      <a:pt x="144" y="38"/>
                    </a:lnTo>
                    <a:lnTo>
                      <a:pt x="140" y="44"/>
                    </a:lnTo>
                    <a:lnTo>
                      <a:pt x="140" y="44"/>
                    </a:lnTo>
                    <a:lnTo>
                      <a:pt x="140" y="44"/>
                    </a:lnTo>
                    <a:lnTo>
                      <a:pt x="140" y="44"/>
                    </a:lnTo>
                    <a:lnTo>
                      <a:pt x="138" y="42"/>
                    </a:lnTo>
                    <a:lnTo>
                      <a:pt x="138" y="42"/>
                    </a:lnTo>
                    <a:lnTo>
                      <a:pt x="138" y="42"/>
                    </a:lnTo>
                    <a:lnTo>
                      <a:pt x="138" y="42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38"/>
                    </a:lnTo>
                    <a:lnTo>
                      <a:pt x="136" y="38"/>
                    </a:lnTo>
                    <a:lnTo>
                      <a:pt x="142" y="36"/>
                    </a:lnTo>
                    <a:lnTo>
                      <a:pt x="142" y="36"/>
                    </a:lnTo>
                    <a:lnTo>
                      <a:pt x="142" y="32"/>
                    </a:lnTo>
                    <a:lnTo>
                      <a:pt x="140" y="28"/>
                    </a:lnTo>
                    <a:lnTo>
                      <a:pt x="140" y="28"/>
                    </a:lnTo>
                    <a:lnTo>
                      <a:pt x="140" y="28"/>
                    </a:lnTo>
                    <a:lnTo>
                      <a:pt x="140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28"/>
                    </a:lnTo>
                    <a:lnTo>
                      <a:pt x="136" y="28"/>
                    </a:lnTo>
                    <a:lnTo>
                      <a:pt x="136" y="28"/>
                    </a:lnTo>
                    <a:lnTo>
                      <a:pt x="136" y="28"/>
                    </a:lnTo>
                    <a:lnTo>
                      <a:pt x="136" y="28"/>
                    </a:lnTo>
                    <a:lnTo>
                      <a:pt x="136" y="28"/>
                    </a:lnTo>
                    <a:lnTo>
                      <a:pt x="136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6" y="24"/>
                    </a:lnTo>
                    <a:lnTo>
                      <a:pt x="136" y="24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0" y="22"/>
                    </a:lnTo>
                    <a:lnTo>
                      <a:pt x="130" y="22"/>
                    </a:lnTo>
                    <a:lnTo>
                      <a:pt x="128" y="20"/>
                    </a:lnTo>
                    <a:lnTo>
                      <a:pt x="128" y="20"/>
                    </a:lnTo>
                    <a:lnTo>
                      <a:pt x="126" y="22"/>
                    </a:lnTo>
                    <a:lnTo>
                      <a:pt x="126" y="22"/>
                    </a:lnTo>
                    <a:lnTo>
                      <a:pt x="122" y="22"/>
                    </a:lnTo>
                    <a:lnTo>
                      <a:pt x="122" y="22"/>
                    </a:lnTo>
                    <a:lnTo>
                      <a:pt x="122" y="22"/>
                    </a:lnTo>
                    <a:lnTo>
                      <a:pt x="122" y="22"/>
                    </a:lnTo>
                    <a:lnTo>
                      <a:pt x="120" y="22"/>
                    </a:lnTo>
                    <a:lnTo>
                      <a:pt x="120" y="22"/>
                    </a:lnTo>
                    <a:lnTo>
                      <a:pt x="120" y="22"/>
                    </a:lnTo>
                    <a:lnTo>
                      <a:pt x="120" y="22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6" y="20"/>
                    </a:lnTo>
                    <a:lnTo>
                      <a:pt x="116" y="20"/>
                    </a:lnTo>
                    <a:lnTo>
                      <a:pt x="116" y="20"/>
                    </a:lnTo>
                    <a:lnTo>
                      <a:pt x="116" y="20"/>
                    </a:lnTo>
                    <a:lnTo>
                      <a:pt x="112" y="18"/>
                    </a:lnTo>
                    <a:lnTo>
                      <a:pt x="112" y="18"/>
                    </a:lnTo>
                    <a:lnTo>
                      <a:pt x="110" y="16"/>
                    </a:lnTo>
                    <a:lnTo>
                      <a:pt x="110" y="16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98" y="18"/>
                    </a:lnTo>
                    <a:lnTo>
                      <a:pt x="96" y="18"/>
                    </a:lnTo>
                    <a:lnTo>
                      <a:pt x="96" y="18"/>
                    </a:lnTo>
                    <a:lnTo>
                      <a:pt x="96" y="20"/>
                    </a:lnTo>
                    <a:lnTo>
                      <a:pt x="96" y="20"/>
                    </a:lnTo>
                    <a:lnTo>
                      <a:pt x="100" y="22"/>
                    </a:lnTo>
                    <a:lnTo>
                      <a:pt x="100" y="22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8" y="28"/>
                    </a:lnTo>
                    <a:lnTo>
                      <a:pt x="108" y="28"/>
                    </a:lnTo>
                    <a:lnTo>
                      <a:pt x="106" y="28"/>
                    </a:lnTo>
                    <a:lnTo>
                      <a:pt x="106" y="28"/>
                    </a:lnTo>
                    <a:lnTo>
                      <a:pt x="106" y="26"/>
                    </a:lnTo>
                    <a:lnTo>
                      <a:pt x="106" y="26"/>
                    </a:lnTo>
                    <a:lnTo>
                      <a:pt x="106" y="26"/>
                    </a:lnTo>
                    <a:lnTo>
                      <a:pt x="106" y="26"/>
                    </a:lnTo>
                    <a:lnTo>
                      <a:pt x="106" y="28"/>
                    </a:lnTo>
                    <a:lnTo>
                      <a:pt x="106" y="28"/>
                    </a:lnTo>
                    <a:lnTo>
                      <a:pt x="102" y="26"/>
                    </a:lnTo>
                    <a:lnTo>
                      <a:pt x="98" y="24"/>
                    </a:lnTo>
                    <a:lnTo>
                      <a:pt x="98" y="24"/>
                    </a:lnTo>
                    <a:lnTo>
                      <a:pt x="96" y="24"/>
                    </a:lnTo>
                    <a:lnTo>
                      <a:pt x="96" y="24"/>
                    </a:lnTo>
                    <a:lnTo>
                      <a:pt x="98" y="30"/>
                    </a:lnTo>
                    <a:lnTo>
                      <a:pt x="98" y="30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94" y="30"/>
                    </a:lnTo>
                    <a:lnTo>
                      <a:pt x="94" y="32"/>
                    </a:lnTo>
                    <a:lnTo>
                      <a:pt x="94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4" y="32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6"/>
                    </a:lnTo>
                    <a:lnTo>
                      <a:pt x="94" y="36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26"/>
                    </a:lnTo>
                    <a:lnTo>
                      <a:pt x="92" y="26"/>
                    </a:lnTo>
                    <a:lnTo>
                      <a:pt x="92" y="26"/>
                    </a:lnTo>
                    <a:lnTo>
                      <a:pt x="92" y="26"/>
                    </a:lnTo>
                    <a:lnTo>
                      <a:pt x="92" y="24"/>
                    </a:lnTo>
                    <a:lnTo>
                      <a:pt x="92" y="24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6" y="26"/>
                    </a:lnTo>
                    <a:lnTo>
                      <a:pt x="86" y="26"/>
                    </a:lnTo>
                    <a:lnTo>
                      <a:pt x="86" y="26"/>
                    </a:lnTo>
                    <a:lnTo>
                      <a:pt x="86" y="26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0" y="24"/>
                    </a:lnTo>
                    <a:lnTo>
                      <a:pt x="80" y="24"/>
                    </a:lnTo>
                    <a:lnTo>
                      <a:pt x="80" y="26"/>
                    </a:lnTo>
                    <a:lnTo>
                      <a:pt x="80" y="26"/>
                    </a:lnTo>
                    <a:lnTo>
                      <a:pt x="80" y="26"/>
                    </a:lnTo>
                    <a:lnTo>
                      <a:pt x="80" y="26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6" y="32"/>
                    </a:lnTo>
                    <a:lnTo>
                      <a:pt x="76" y="32"/>
                    </a:lnTo>
                    <a:lnTo>
                      <a:pt x="74" y="2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4" y="12"/>
                    </a:lnTo>
                    <a:lnTo>
                      <a:pt x="74" y="12"/>
                    </a:lnTo>
                    <a:lnTo>
                      <a:pt x="74" y="10"/>
                    </a:lnTo>
                    <a:lnTo>
                      <a:pt x="74" y="10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4" y="6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8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4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2" y="32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36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6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4"/>
                    </a:lnTo>
                    <a:lnTo>
                      <a:pt x="20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4" y="60"/>
                    </a:lnTo>
                    <a:lnTo>
                      <a:pt x="34" y="60"/>
                    </a:lnTo>
                    <a:lnTo>
                      <a:pt x="36" y="60"/>
                    </a:lnTo>
                    <a:lnTo>
                      <a:pt x="36" y="60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40" y="62"/>
                    </a:lnTo>
                    <a:lnTo>
                      <a:pt x="40" y="62"/>
                    </a:lnTo>
                    <a:lnTo>
                      <a:pt x="40" y="62"/>
                    </a:lnTo>
                    <a:lnTo>
                      <a:pt x="40" y="62"/>
                    </a:lnTo>
                    <a:lnTo>
                      <a:pt x="40" y="62"/>
                    </a:lnTo>
                    <a:lnTo>
                      <a:pt x="40" y="62"/>
                    </a:lnTo>
                    <a:lnTo>
                      <a:pt x="40" y="62"/>
                    </a:lnTo>
                    <a:lnTo>
                      <a:pt x="40" y="62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6" y="62"/>
                    </a:lnTo>
                    <a:lnTo>
                      <a:pt x="46" y="62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8" y="66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74" y="64"/>
                    </a:lnTo>
                    <a:lnTo>
                      <a:pt x="74" y="64"/>
                    </a:lnTo>
                    <a:lnTo>
                      <a:pt x="70" y="62"/>
                    </a:lnTo>
                    <a:lnTo>
                      <a:pt x="70" y="62"/>
                    </a:lnTo>
                    <a:lnTo>
                      <a:pt x="70" y="60"/>
                    </a:lnTo>
                    <a:lnTo>
                      <a:pt x="70" y="60"/>
                    </a:lnTo>
                    <a:lnTo>
                      <a:pt x="66" y="56"/>
                    </a:lnTo>
                    <a:lnTo>
                      <a:pt x="66" y="56"/>
                    </a:lnTo>
                    <a:lnTo>
                      <a:pt x="66" y="56"/>
                    </a:lnTo>
                    <a:lnTo>
                      <a:pt x="66" y="56"/>
                    </a:lnTo>
                    <a:lnTo>
                      <a:pt x="68" y="56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6" y="62"/>
                    </a:lnTo>
                    <a:lnTo>
                      <a:pt x="76" y="62"/>
                    </a:lnTo>
                    <a:lnTo>
                      <a:pt x="76" y="64"/>
                    </a:lnTo>
                    <a:lnTo>
                      <a:pt x="76" y="64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8"/>
                    </a:lnTo>
                    <a:lnTo>
                      <a:pt x="80" y="68"/>
                    </a:lnTo>
                    <a:lnTo>
                      <a:pt x="80" y="68"/>
                    </a:lnTo>
                    <a:lnTo>
                      <a:pt x="80" y="68"/>
                    </a:lnTo>
                    <a:lnTo>
                      <a:pt x="82" y="68"/>
                    </a:lnTo>
                    <a:lnTo>
                      <a:pt x="82" y="68"/>
                    </a:lnTo>
                    <a:lnTo>
                      <a:pt x="82" y="68"/>
                    </a:lnTo>
                    <a:lnTo>
                      <a:pt x="82" y="68"/>
                    </a:lnTo>
                    <a:lnTo>
                      <a:pt x="82" y="68"/>
                    </a:lnTo>
                    <a:lnTo>
                      <a:pt x="82" y="68"/>
                    </a:lnTo>
                    <a:lnTo>
                      <a:pt x="82" y="66"/>
                    </a:lnTo>
                    <a:lnTo>
                      <a:pt x="82" y="66"/>
                    </a:lnTo>
                    <a:lnTo>
                      <a:pt x="82" y="66"/>
                    </a:lnTo>
                    <a:lnTo>
                      <a:pt x="82" y="66"/>
                    </a:lnTo>
                    <a:lnTo>
                      <a:pt x="82" y="64"/>
                    </a:lnTo>
                    <a:lnTo>
                      <a:pt x="82" y="64"/>
                    </a:lnTo>
                    <a:lnTo>
                      <a:pt x="80" y="62"/>
                    </a:lnTo>
                    <a:lnTo>
                      <a:pt x="80" y="60"/>
                    </a:lnTo>
                    <a:lnTo>
                      <a:pt x="80" y="60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84" y="58"/>
                    </a:lnTo>
                    <a:lnTo>
                      <a:pt x="84" y="58"/>
                    </a:lnTo>
                    <a:lnTo>
                      <a:pt x="84" y="56"/>
                    </a:lnTo>
                    <a:lnTo>
                      <a:pt x="84" y="56"/>
                    </a:lnTo>
                    <a:lnTo>
                      <a:pt x="88" y="58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2" y="60"/>
                    </a:lnTo>
                    <a:lnTo>
                      <a:pt x="92" y="60"/>
                    </a:lnTo>
                    <a:lnTo>
                      <a:pt x="94" y="62"/>
                    </a:lnTo>
                    <a:lnTo>
                      <a:pt x="94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102" y="60"/>
                    </a:lnTo>
                    <a:lnTo>
                      <a:pt x="102" y="60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6" y="56"/>
                    </a:lnTo>
                    <a:lnTo>
                      <a:pt x="96" y="56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100" y="52"/>
                    </a:lnTo>
                    <a:lnTo>
                      <a:pt x="100" y="52"/>
                    </a:lnTo>
                    <a:lnTo>
                      <a:pt x="102" y="58"/>
                    </a:lnTo>
                    <a:lnTo>
                      <a:pt x="102" y="58"/>
                    </a:lnTo>
                    <a:lnTo>
                      <a:pt x="106" y="58"/>
                    </a:lnTo>
                    <a:lnTo>
                      <a:pt x="106" y="58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2" y="66"/>
                    </a:lnTo>
                    <a:lnTo>
                      <a:pt x="112" y="66"/>
                    </a:lnTo>
                    <a:lnTo>
                      <a:pt x="112" y="66"/>
                    </a:lnTo>
                    <a:lnTo>
                      <a:pt x="112" y="62"/>
                    </a:lnTo>
                    <a:lnTo>
                      <a:pt x="112" y="62"/>
                    </a:lnTo>
                    <a:lnTo>
                      <a:pt x="112" y="62"/>
                    </a:lnTo>
                    <a:lnTo>
                      <a:pt x="112" y="62"/>
                    </a:lnTo>
                    <a:lnTo>
                      <a:pt x="112" y="62"/>
                    </a:lnTo>
                    <a:lnTo>
                      <a:pt x="112" y="62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8" y="62"/>
                    </a:lnTo>
                    <a:lnTo>
                      <a:pt x="118" y="62"/>
                    </a:lnTo>
                    <a:lnTo>
                      <a:pt x="118" y="64"/>
                    </a:lnTo>
                    <a:lnTo>
                      <a:pt x="118" y="64"/>
                    </a:lnTo>
                    <a:lnTo>
                      <a:pt x="118" y="64"/>
                    </a:lnTo>
                    <a:lnTo>
                      <a:pt x="118" y="64"/>
                    </a:lnTo>
                    <a:lnTo>
                      <a:pt x="118" y="64"/>
                    </a:lnTo>
                    <a:lnTo>
                      <a:pt x="118" y="64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20" y="66"/>
                    </a:lnTo>
                    <a:lnTo>
                      <a:pt x="120" y="66"/>
                    </a:lnTo>
                    <a:lnTo>
                      <a:pt x="120" y="66"/>
                    </a:lnTo>
                    <a:lnTo>
                      <a:pt x="120" y="66"/>
                    </a:lnTo>
                    <a:lnTo>
                      <a:pt x="120" y="68"/>
                    </a:lnTo>
                    <a:lnTo>
                      <a:pt x="120" y="68"/>
                    </a:lnTo>
                    <a:lnTo>
                      <a:pt x="122" y="68"/>
                    </a:lnTo>
                    <a:lnTo>
                      <a:pt x="124" y="64"/>
                    </a:lnTo>
                    <a:lnTo>
                      <a:pt x="124" y="66"/>
                    </a:lnTo>
                    <a:lnTo>
                      <a:pt x="124" y="66"/>
                    </a:lnTo>
                    <a:lnTo>
                      <a:pt x="128" y="66"/>
                    </a:lnTo>
                    <a:lnTo>
                      <a:pt x="128" y="66"/>
                    </a:lnTo>
                    <a:lnTo>
                      <a:pt x="128" y="66"/>
                    </a:lnTo>
                    <a:lnTo>
                      <a:pt x="128" y="66"/>
                    </a:lnTo>
                    <a:lnTo>
                      <a:pt x="128" y="66"/>
                    </a:lnTo>
                    <a:lnTo>
                      <a:pt x="128" y="66"/>
                    </a:lnTo>
                    <a:lnTo>
                      <a:pt x="128" y="68"/>
                    </a:lnTo>
                    <a:lnTo>
                      <a:pt x="128" y="68"/>
                    </a:lnTo>
                    <a:lnTo>
                      <a:pt x="126" y="68"/>
                    </a:lnTo>
                    <a:lnTo>
                      <a:pt x="126" y="68"/>
                    </a:lnTo>
                    <a:lnTo>
                      <a:pt x="124" y="68"/>
                    </a:lnTo>
                    <a:lnTo>
                      <a:pt x="124" y="68"/>
                    </a:lnTo>
                    <a:lnTo>
                      <a:pt x="124" y="72"/>
                    </a:lnTo>
                    <a:lnTo>
                      <a:pt x="124" y="72"/>
                    </a:lnTo>
                    <a:lnTo>
                      <a:pt x="126" y="72"/>
                    </a:lnTo>
                    <a:lnTo>
                      <a:pt x="126" y="72"/>
                    </a:lnTo>
                    <a:lnTo>
                      <a:pt x="126" y="74"/>
                    </a:lnTo>
                    <a:lnTo>
                      <a:pt x="126" y="74"/>
                    </a:lnTo>
                    <a:lnTo>
                      <a:pt x="130" y="74"/>
                    </a:lnTo>
                    <a:lnTo>
                      <a:pt x="130" y="74"/>
                    </a:lnTo>
                    <a:lnTo>
                      <a:pt x="130" y="76"/>
                    </a:lnTo>
                    <a:lnTo>
                      <a:pt x="130" y="76"/>
                    </a:lnTo>
                    <a:lnTo>
                      <a:pt x="130" y="78"/>
                    </a:lnTo>
                    <a:lnTo>
                      <a:pt x="130" y="78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6" y="80"/>
                    </a:lnTo>
                    <a:lnTo>
                      <a:pt x="126" y="80"/>
                    </a:lnTo>
                    <a:lnTo>
                      <a:pt x="126" y="80"/>
                    </a:lnTo>
                    <a:lnTo>
                      <a:pt x="126" y="80"/>
                    </a:lnTo>
                    <a:lnTo>
                      <a:pt x="126" y="84"/>
                    </a:lnTo>
                    <a:lnTo>
                      <a:pt x="126" y="84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28" y="88"/>
                    </a:lnTo>
                    <a:lnTo>
                      <a:pt x="128" y="88"/>
                    </a:lnTo>
                    <a:lnTo>
                      <a:pt x="134" y="86"/>
                    </a:lnTo>
                    <a:lnTo>
                      <a:pt x="134" y="86"/>
                    </a:lnTo>
                    <a:lnTo>
                      <a:pt x="134" y="84"/>
                    </a:lnTo>
                    <a:lnTo>
                      <a:pt x="134" y="84"/>
                    </a:lnTo>
                    <a:lnTo>
                      <a:pt x="136" y="84"/>
                    </a:lnTo>
                    <a:lnTo>
                      <a:pt x="136" y="84"/>
                    </a:lnTo>
                    <a:lnTo>
                      <a:pt x="136" y="82"/>
                    </a:lnTo>
                    <a:lnTo>
                      <a:pt x="136" y="82"/>
                    </a:lnTo>
                    <a:lnTo>
                      <a:pt x="136" y="82"/>
                    </a:lnTo>
                    <a:lnTo>
                      <a:pt x="136" y="82"/>
                    </a:lnTo>
                    <a:lnTo>
                      <a:pt x="138" y="80"/>
                    </a:lnTo>
                    <a:lnTo>
                      <a:pt x="138" y="80"/>
                    </a:lnTo>
                    <a:lnTo>
                      <a:pt x="140" y="82"/>
                    </a:lnTo>
                    <a:lnTo>
                      <a:pt x="140" y="82"/>
                    </a:lnTo>
                    <a:lnTo>
                      <a:pt x="140" y="80"/>
                    </a:lnTo>
                    <a:lnTo>
                      <a:pt x="140" y="80"/>
                    </a:lnTo>
                    <a:lnTo>
                      <a:pt x="142" y="78"/>
                    </a:lnTo>
                    <a:lnTo>
                      <a:pt x="142" y="78"/>
                    </a:lnTo>
                    <a:lnTo>
                      <a:pt x="142" y="80"/>
                    </a:lnTo>
                    <a:lnTo>
                      <a:pt x="142" y="80"/>
                    </a:lnTo>
                    <a:lnTo>
                      <a:pt x="142" y="80"/>
                    </a:lnTo>
                    <a:lnTo>
                      <a:pt x="142" y="80"/>
                    </a:lnTo>
                    <a:lnTo>
                      <a:pt x="142" y="82"/>
                    </a:lnTo>
                    <a:lnTo>
                      <a:pt x="140" y="84"/>
                    </a:lnTo>
                    <a:lnTo>
                      <a:pt x="140" y="84"/>
                    </a:lnTo>
                    <a:lnTo>
                      <a:pt x="142" y="90"/>
                    </a:lnTo>
                    <a:lnTo>
                      <a:pt x="142" y="90"/>
                    </a:lnTo>
                    <a:lnTo>
                      <a:pt x="146" y="90"/>
                    </a:lnTo>
                    <a:lnTo>
                      <a:pt x="146" y="90"/>
                    </a:lnTo>
                    <a:lnTo>
                      <a:pt x="146" y="92"/>
                    </a:lnTo>
                    <a:lnTo>
                      <a:pt x="150" y="94"/>
                    </a:lnTo>
                    <a:lnTo>
                      <a:pt x="150" y="94"/>
                    </a:lnTo>
                    <a:lnTo>
                      <a:pt x="148" y="94"/>
                    </a:lnTo>
                    <a:lnTo>
                      <a:pt x="148" y="98"/>
                    </a:lnTo>
                    <a:lnTo>
                      <a:pt x="148" y="98"/>
                    </a:lnTo>
                    <a:lnTo>
                      <a:pt x="150" y="98"/>
                    </a:lnTo>
                    <a:lnTo>
                      <a:pt x="150" y="98"/>
                    </a:lnTo>
                    <a:lnTo>
                      <a:pt x="150" y="100"/>
                    </a:lnTo>
                    <a:lnTo>
                      <a:pt x="150" y="100"/>
                    </a:lnTo>
                    <a:lnTo>
                      <a:pt x="150" y="100"/>
                    </a:lnTo>
                    <a:lnTo>
                      <a:pt x="150" y="100"/>
                    </a:lnTo>
                    <a:lnTo>
                      <a:pt x="150" y="102"/>
                    </a:lnTo>
                    <a:lnTo>
                      <a:pt x="150" y="102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2" y="104"/>
                    </a:lnTo>
                    <a:lnTo>
                      <a:pt x="152" y="104"/>
                    </a:lnTo>
                    <a:lnTo>
                      <a:pt x="152" y="108"/>
                    </a:lnTo>
                    <a:lnTo>
                      <a:pt x="152" y="108"/>
                    </a:lnTo>
                    <a:lnTo>
                      <a:pt x="150" y="106"/>
                    </a:lnTo>
                    <a:lnTo>
                      <a:pt x="150" y="106"/>
                    </a:lnTo>
                    <a:lnTo>
                      <a:pt x="150" y="108"/>
                    </a:lnTo>
                    <a:lnTo>
                      <a:pt x="150" y="108"/>
                    </a:lnTo>
                    <a:lnTo>
                      <a:pt x="148" y="110"/>
                    </a:lnTo>
                    <a:lnTo>
                      <a:pt x="146" y="112"/>
                    </a:lnTo>
                    <a:lnTo>
                      <a:pt x="146" y="112"/>
                    </a:lnTo>
                    <a:lnTo>
                      <a:pt x="148" y="114"/>
                    </a:lnTo>
                    <a:lnTo>
                      <a:pt x="148" y="114"/>
                    </a:lnTo>
                    <a:lnTo>
                      <a:pt x="152" y="116"/>
                    </a:lnTo>
                    <a:lnTo>
                      <a:pt x="152" y="116"/>
                    </a:lnTo>
                    <a:lnTo>
                      <a:pt x="148" y="116"/>
                    </a:lnTo>
                    <a:lnTo>
                      <a:pt x="148" y="116"/>
                    </a:lnTo>
                    <a:lnTo>
                      <a:pt x="148" y="116"/>
                    </a:lnTo>
                    <a:lnTo>
                      <a:pt x="148" y="116"/>
                    </a:lnTo>
                    <a:lnTo>
                      <a:pt x="148" y="116"/>
                    </a:lnTo>
                    <a:lnTo>
                      <a:pt x="148" y="116"/>
                    </a:lnTo>
                    <a:lnTo>
                      <a:pt x="148" y="116"/>
                    </a:lnTo>
                    <a:lnTo>
                      <a:pt x="148" y="116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6" y="118"/>
                    </a:lnTo>
                    <a:lnTo>
                      <a:pt x="146" y="118"/>
                    </a:lnTo>
                    <a:lnTo>
                      <a:pt x="144" y="118"/>
                    </a:lnTo>
                    <a:lnTo>
                      <a:pt x="144" y="118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42" y="120"/>
                    </a:lnTo>
                    <a:lnTo>
                      <a:pt x="142" y="120"/>
                    </a:lnTo>
                    <a:lnTo>
                      <a:pt x="142" y="122"/>
                    </a:lnTo>
                    <a:lnTo>
                      <a:pt x="142" y="122"/>
                    </a:lnTo>
                    <a:lnTo>
                      <a:pt x="142" y="122"/>
                    </a:lnTo>
                    <a:lnTo>
                      <a:pt x="142" y="122"/>
                    </a:lnTo>
                    <a:lnTo>
                      <a:pt x="142" y="124"/>
                    </a:lnTo>
                    <a:lnTo>
                      <a:pt x="142" y="124"/>
                    </a:lnTo>
                    <a:lnTo>
                      <a:pt x="142" y="124"/>
                    </a:lnTo>
                    <a:lnTo>
                      <a:pt x="142" y="124"/>
                    </a:lnTo>
                    <a:lnTo>
                      <a:pt x="140" y="124"/>
                    </a:lnTo>
                    <a:lnTo>
                      <a:pt x="140" y="124"/>
                    </a:lnTo>
                    <a:lnTo>
                      <a:pt x="140" y="124"/>
                    </a:lnTo>
                    <a:lnTo>
                      <a:pt x="140" y="124"/>
                    </a:lnTo>
                    <a:lnTo>
                      <a:pt x="140" y="126"/>
                    </a:lnTo>
                    <a:lnTo>
                      <a:pt x="140" y="126"/>
                    </a:lnTo>
                    <a:lnTo>
                      <a:pt x="138" y="126"/>
                    </a:lnTo>
                    <a:lnTo>
                      <a:pt x="138" y="126"/>
                    </a:lnTo>
                    <a:lnTo>
                      <a:pt x="136" y="126"/>
                    </a:lnTo>
                    <a:lnTo>
                      <a:pt x="136" y="126"/>
                    </a:lnTo>
                    <a:lnTo>
                      <a:pt x="138" y="130"/>
                    </a:lnTo>
                    <a:lnTo>
                      <a:pt x="140" y="132"/>
                    </a:lnTo>
                    <a:lnTo>
                      <a:pt x="140" y="132"/>
                    </a:lnTo>
                    <a:lnTo>
                      <a:pt x="142" y="132"/>
                    </a:lnTo>
                    <a:lnTo>
                      <a:pt x="142" y="132"/>
                    </a:lnTo>
                    <a:lnTo>
                      <a:pt x="142" y="136"/>
                    </a:lnTo>
                    <a:lnTo>
                      <a:pt x="144" y="138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4"/>
                    </a:lnTo>
                    <a:lnTo>
                      <a:pt x="146" y="144"/>
                    </a:lnTo>
                    <a:lnTo>
                      <a:pt x="146" y="144"/>
                    </a:lnTo>
                    <a:lnTo>
                      <a:pt x="146" y="144"/>
                    </a:lnTo>
                    <a:lnTo>
                      <a:pt x="146" y="144"/>
                    </a:lnTo>
                    <a:lnTo>
                      <a:pt x="142" y="144"/>
                    </a:lnTo>
                    <a:lnTo>
                      <a:pt x="142" y="144"/>
                    </a:lnTo>
                    <a:lnTo>
                      <a:pt x="142" y="144"/>
                    </a:lnTo>
                    <a:lnTo>
                      <a:pt x="142" y="144"/>
                    </a:lnTo>
                    <a:lnTo>
                      <a:pt x="136" y="144"/>
                    </a:lnTo>
                    <a:lnTo>
                      <a:pt x="136" y="144"/>
                    </a:lnTo>
                    <a:lnTo>
                      <a:pt x="136" y="144"/>
                    </a:lnTo>
                    <a:lnTo>
                      <a:pt x="136" y="144"/>
                    </a:lnTo>
                    <a:lnTo>
                      <a:pt x="134" y="146"/>
                    </a:lnTo>
                    <a:lnTo>
                      <a:pt x="134" y="146"/>
                    </a:lnTo>
                    <a:lnTo>
                      <a:pt x="134" y="146"/>
                    </a:lnTo>
                    <a:lnTo>
                      <a:pt x="134" y="146"/>
                    </a:lnTo>
                    <a:lnTo>
                      <a:pt x="130" y="146"/>
                    </a:lnTo>
                    <a:lnTo>
                      <a:pt x="130" y="146"/>
                    </a:lnTo>
                    <a:lnTo>
                      <a:pt x="130" y="144"/>
                    </a:lnTo>
                    <a:lnTo>
                      <a:pt x="130" y="144"/>
                    </a:lnTo>
                    <a:lnTo>
                      <a:pt x="128" y="146"/>
                    </a:lnTo>
                    <a:lnTo>
                      <a:pt x="128" y="146"/>
                    </a:lnTo>
                    <a:lnTo>
                      <a:pt x="128" y="146"/>
                    </a:lnTo>
                    <a:lnTo>
                      <a:pt x="128" y="146"/>
                    </a:lnTo>
                    <a:lnTo>
                      <a:pt x="126" y="146"/>
                    </a:lnTo>
                    <a:lnTo>
                      <a:pt x="126" y="146"/>
                    </a:lnTo>
                    <a:lnTo>
                      <a:pt x="126" y="146"/>
                    </a:lnTo>
                    <a:lnTo>
                      <a:pt x="126" y="146"/>
                    </a:lnTo>
                    <a:lnTo>
                      <a:pt x="124" y="146"/>
                    </a:lnTo>
                    <a:lnTo>
                      <a:pt x="124" y="146"/>
                    </a:lnTo>
                    <a:lnTo>
                      <a:pt x="124" y="148"/>
                    </a:lnTo>
                    <a:lnTo>
                      <a:pt x="124" y="148"/>
                    </a:lnTo>
                    <a:lnTo>
                      <a:pt x="120" y="148"/>
                    </a:lnTo>
                    <a:lnTo>
                      <a:pt x="120" y="148"/>
                    </a:lnTo>
                    <a:lnTo>
                      <a:pt x="120" y="148"/>
                    </a:lnTo>
                    <a:lnTo>
                      <a:pt x="120" y="148"/>
                    </a:lnTo>
                    <a:lnTo>
                      <a:pt x="116" y="148"/>
                    </a:lnTo>
                    <a:lnTo>
                      <a:pt x="116" y="148"/>
                    </a:lnTo>
                    <a:lnTo>
                      <a:pt x="116" y="148"/>
                    </a:lnTo>
                    <a:lnTo>
                      <a:pt x="116" y="148"/>
                    </a:lnTo>
                    <a:lnTo>
                      <a:pt x="114" y="148"/>
                    </a:lnTo>
                    <a:lnTo>
                      <a:pt x="114" y="148"/>
                    </a:lnTo>
                    <a:lnTo>
                      <a:pt x="112" y="148"/>
                    </a:lnTo>
                    <a:lnTo>
                      <a:pt x="112" y="148"/>
                    </a:lnTo>
                    <a:lnTo>
                      <a:pt x="110" y="148"/>
                    </a:lnTo>
                    <a:lnTo>
                      <a:pt x="108" y="148"/>
                    </a:lnTo>
                    <a:lnTo>
                      <a:pt x="106" y="148"/>
                    </a:lnTo>
                    <a:lnTo>
                      <a:pt x="106" y="148"/>
                    </a:lnTo>
                    <a:lnTo>
                      <a:pt x="106" y="152"/>
                    </a:lnTo>
                    <a:lnTo>
                      <a:pt x="106" y="152"/>
                    </a:lnTo>
                    <a:lnTo>
                      <a:pt x="106" y="152"/>
                    </a:lnTo>
                    <a:lnTo>
                      <a:pt x="104" y="156"/>
                    </a:lnTo>
                    <a:lnTo>
                      <a:pt x="104" y="156"/>
                    </a:lnTo>
                    <a:lnTo>
                      <a:pt x="106" y="156"/>
                    </a:lnTo>
                    <a:lnTo>
                      <a:pt x="106" y="156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8" y="166"/>
                    </a:lnTo>
                    <a:lnTo>
                      <a:pt x="108" y="166"/>
                    </a:lnTo>
                    <a:lnTo>
                      <a:pt x="108" y="166"/>
                    </a:lnTo>
                    <a:lnTo>
                      <a:pt x="108" y="166"/>
                    </a:lnTo>
                    <a:lnTo>
                      <a:pt x="112" y="166"/>
                    </a:lnTo>
                    <a:lnTo>
                      <a:pt x="112" y="166"/>
                    </a:lnTo>
                    <a:lnTo>
                      <a:pt x="112" y="168"/>
                    </a:lnTo>
                    <a:lnTo>
                      <a:pt x="112" y="168"/>
                    </a:lnTo>
                    <a:lnTo>
                      <a:pt x="118" y="166"/>
                    </a:lnTo>
                    <a:lnTo>
                      <a:pt x="118" y="166"/>
                    </a:lnTo>
                    <a:lnTo>
                      <a:pt x="118" y="164"/>
                    </a:lnTo>
                    <a:lnTo>
                      <a:pt x="118" y="164"/>
                    </a:lnTo>
                    <a:lnTo>
                      <a:pt x="122" y="164"/>
                    </a:lnTo>
                    <a:lnTo>
                      <a:pt x="122" y="164"/>
                    </a:lnTo>
                    <a:lnTo>
                      <a:pt x="122" y="162"/>
                    </a:lnTo>
                    <a:lnTo>
                      <a:pt x="122" y="162"/>
                    </a:lnTo>
                    <a:lnTo>
                      <a:pt x="124" y="162"/>
                    </a:lnTo>
                    <a:lnTo>
                      <a:pt x="126" y="160"/>
                    </a:lnTo>
                    <a:lnTo>
                      <a:pt x="126" y="160"/>
                    </a:lnTo>
                    <a:lnTo>
                      <a:pt x="126" y="158"/>
                    </a:lnTo>
                    <a:lnTo>
                      <a:pt x="126" y="158"/>
                    </a:lnTo>
                    <a:lnTo>
                      <a:pt x="126" y="158"/>
                    </a:lnTo>
                    <a:lnTo>
                      <a:pt x="126" y="158"/>
                    </a:lnTo>
                    <a:lnTo>
                      <a:pt x="126" y="162"/>
                    </a:lnTo>
                    <a:lnTo>
                      <a:pt x="126" y="162"/>
                    </a:lnTo>
                    <a:lnTo>
                      <a:pt x="128" y="162"/>
                    </a:lnTo>
                    <a:lnTo>
                      <a:pt x="128" y="162"/>
                    </a:lnTo>
                    <a:lnTo>
                      <a:pt x="132" y="162"/>
                    </a:lnTo>
                    <a:lnTo>
                      <a:pt x="132" y="162"/>
                    </a:lnTo>
                    <a:lnTo>
                      <a:pt x="132" y="160"/>
                    </a:lnTo>
                    <a:lnTo>
                      <a:pt x="132" y="160"/>
                    </a:lnTo>
                    <a:lnTo>
                      <a:pt x="128" y="156"/>
                    </a:lnTo>
                    <a:lnTo>
                      <a:pt x="128" y="156"/>
                    </a:lnTo>
                    <a:lnTo>
                      <a:pt x="128" y="156"/>
                    </a:lnTo>
                    <a:lnTo>
                      <a:pt x="128" y="156"/>
                    </a:lnTo>
                    <a:lnTo>
                      <a:pt x="130" y="156"/>
                    </a:lnTo>
                    <a:lnTo>
                      <a:pt x="130" y="154"/>
                    </a:lnTo>
                    <a:lnTo>
                      <a:pt x="130" y="154"/>
                    </a:lnTo>
                    <a:lnTo>
                      <a:pt x="132" y="154"/>
                    </a:lnTo>
                    <a:lnTo>
                      <a:pt x="132" y="154"/>
                    </a:lnTo>
                    <a:lnTo>
                      <a:pt x="132" y="156"/>
                    </a:lnTo>
                    <a:lnTo>
                      <a:pt x="134" y="158"/>
                    </a:lnTo>
                    <a:lnTo>
                      <a:pt x="134" y="158"/>
                    </a:lnTo>
                    <a:lnTo>
                      <a:pt x="134" y="158"/>
                    </a:lnTo>
                    <a:lnTo>
                      <a:pt x="134" y="158"/>
                    </a:lnTo>
                    <a:lnTo>
                      <a:pt x="136" y="158"/>
                    </a:lnTo>
                    <a:lnTo>
                      <a:pt x="136" y="158"/>
                    </a:lnTo>
                    <a:lnTo>
                      <a:pt x="136" y="158"/>
                    </a:lnTo>
                    <a:lnTo>
                      <a:pt x="136" y="158"/>
                    </a:lnTo>
                    <a:lnTo>
                      <a:pt x="136" y="156"/>
                    </a:lnTo>
                    <a:lnTo>
                      <a:pt x="136" y="156"/>
                    </a:lnTo>
                    <a:lnTo>
                      <a:pt x="138" y="156"/>
                    </a:lnTo>
                    <a:lnTo>
                      <a:pt x="138" y="156"/>
                    </a:lnTo>
                    <a:lnTo>
                      <a:pt x="138" y="156"/>
                    </a:lnTo>
                    <a:lnTo>
                      <a:pt x="138" y="156"/>
                    </a:lnTo>
                    <a:lnTo>
                      <a:pt x="138" y="158"/>
                    </a:lnTo>
                    <a:lnTo>
                      <a:pt x="138" y="158"/>
                    </a:lnTo>
                    <a:lnTo>
                      <a:pt x="140" y="160"/>
                    </a:lnTo>
                    <a:lnTo>
                      <a:pt x="140" y="162"/>
                    </a:lnTo>
                    <a:lnTo>
                      <a:pt x="140" y="162"/>
                    </a:lnTo>
                    <a:lnTo>
                      <a:pt x="142" y="162"/>
                    </a:lnTo>
                    <a:lnTo>
                      <a:pt x="142" y="162"/>
                    </a:lnTo>
                    <a:lnTo>
                      <a:pt x="142" y="160"/>
                    </a:lnTo>
                    <a:lnTo>
                      <a:pt x="142" y="160"/>
                    </a:lnTo>
                    <a:lnTo>
                      <a:pt x="146" y="160"/>
                    </a:lnTo>
                    <a:lnTo>
                      <a:pt x="146" y="160"/>
                    </a:lnTo>
                    <a:lnTo>
                      <a:pt x="146" y="160"/>
                    </a:lnTo>
                    <a:lnTo>
                      <a:pt x="146" y="160"/>
                    </a:lnTo>
                    <a:lnTo>
                      <a:pt x="146" y="160"/>
                    </a:lnTo>
                    <a:lnTo>
                      <a:pt x="146" y="160"/>
                    </a:lnTo>
                    <a:lnTo>
                      <a:pt x="146" y="162"/>
                    </a:lnTo>
                    <a:lnTo>
                      <a:pt x="146" y="162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48" y="168"/>
                    </a:lnTo>
                    <a:lnTo>
                      <a:pt x="148" y="168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52" y="174"/>
                    </a:lnTo>
                    <a:lnTo>
                      <a:pt x="152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6" y="176"/>
                    </a:lnTo>
                    <a:lnTo>
                      <a:pt x="156" y="176"/>
                    </a:lnTo>
                    <a:lnTo>
                      <a:pt x="158" y="176"/>
                    </a:lnTo>
                    <a:lnTo>
                      <a:pt x="158" y="176"/>
                    </a:lnTo>
                    <a:lnTo>
                      <a:pt x="158" y="174"/>
                    </a:lnTo>
                    <a:lnTo>
                      <a:pt x="158" y="174"/>
                    </a:lnTo>
                    <a:lnTo>
                      <a:pt x="160" y="174"/>
                    </a:lnTo>
                    <a:lnTo>
                      <a:pt x="160" y="174"/>
                    </a:lnTo>
                    <a:lnTo>
                      <a:pt x="160" y="174"/>
                    </a:lnTo>
                    <a:lnTo>
                      <a:pt x="160" y="174"/>
                    </a:lnTo>
                    <a:lnTo>
                      <a:pt x="162" y="174"/>
                    </a:lnTo>
                    <a:lnTo>
                      <a:pt x="162" y="174"/>
                    </a:lnTo>
                    <a:lnTo>
                      <a:pt x="162" y="176"/>
                    </a:lnTo>
                    <a:lnTo>
                      <a:pt x="162" y="176"/>
                    </a:lnTo>
                    <a:lnTo>
                      <a:pt x="162" y="176"/>
                    </a:lnTo>
                    <a:lnTo>
                      <a:pt x="162" y="176"/>
                    </a:lnTo>
                    <a:lnTo>
                      <a:pt x="162" y="178"/>
                    </a:lnTo>
                    <a:lnTo>
                      <a:pt x="162" y="178"/>
                    </a:lnTo>
                    <a:lnTo>
                      <a:pt x="156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56" y="180"/>
                    </a:lnTo>
                    <a:lnTo>
                      <a:pt x="162" y="182"/>
                    </a:lnTo>
                    <a:lnTo>
                      <a:pt x="162" y="182"/>
                    </a:lnTo>
                    <a:lnTo>
                      <a:pt x="162" y="184"/>
                    </a:lnTo>
                    <a:lnTo>
                      <a:pt x="162" y="184"/>
                    </a:lnTo>
                    <a:lnTo>
                      <a:pt x="164" y="182"/>
                    </a:lnTo>
                    <a:lnTo>
                      <a:pt x="166" y="182"/>
                    </a:lnTo>
                    <a:lnTo>
                      <a:pt x="166" y="182"/>
                    </a:lnTo>
                    <a:lnTo>
                      <a:pt x="166" y="184"/>
                    </a:lnTo>
                    <a:lnTo>
                      <a:pt x="166" y="184"/>
                    </a:lnTo>
                    <a:lnTo>
                      <a:pt x="172" y="184"/>
                    </a:lnTo>
                    <a:lnTo>
                      <a:pt x="172" y="182"/>
                    </a:lnTo>
                    <a:lnTo>
                      <a:pt x="174" y="180"/>
                    </a:lnTo>
                    <a:lnTo>
                      <a:pt x="174" y="180"/>
                    </a:lnTo>
                    <a:lnTo>
                      <a:pt x="176" y="182"/>
                    </a:lnTo>
                    <a:lnTo>
                      <a:pt x="176" y="182"/>
                    </a:lnTo>
                    <a:lnTo>
                      <a:pt x="176" y="182"/>
                    </a:lnTo>
                    <a:lnTo>
                      <a:pt x="176" y="182"/>
                    </a:lnTo>
                    <a:lnTo>
                      <a:pt x="176" y="182"/>
                    </a:lnTo>
                    <a:lnTo>
                      <a:pt x="182" y="182"/>
                    </a:lnTo>
                    <a:lnTo>
                      <a:pt x="182" y="182"/>
                    </a:lnTo>
                    <a:lnTo>
                      <a:pt x="182" y="184"/>
                    </a:lnTo>
                    <a:lnTo>
                      <a:pt x="182" y="184"/>
                    </a:lnTo>
                    <a:lnTo>
                      <a:pt x="184" y="184"/>
                    </a:lnTo>
                    <a:lnTo>
                      <a:pt x="186" y="182"/>
                    </a:lnTo>
                    <a:lnTo>
                      <a:pt x="186" y="182"/>
                    </a:lnTo>
                    <a:lnTo>
                      <a:pt x="186" y="182"/>
                    </a:lnTo>
                    <a:lnTo>
                      <a:pt x="186" y="182"/>
                    </a:lnTo>
                    <a:lnTo>
                      <a:pt x="188" y="182"/>
                    </a:lnTo>
                    <a:lnTo>
                      <a:pt x="188" y="182"/>
                    </a:lnTo>
                    <a:lnTo>
                      <a:pt x="188" y="184"/>
                    </a:lnTo>
                    <a:lnTo>
                      <a:pt x="188" y="184"/>
                    </a:lnTo>
                    <a:lnTo>
                      <a:pt x="196" y="182"/>
                    </a:lnTo>
                    <a:lnTo>
                      <a:pt x="196" y="182"/>
                    </a:lnTo>
                    <a:lnTo>
                      <a:pt x="196" y="184"/>
                    </a:lnTo>
                    <a:lnTo>
                      <a:pt x="196" y="184"/>
                    </a:lnTo>
                    <a:lnTo>
                      <a:pt x="196" y="184"/>
                    </a:lnTo>
                    <a:lnTo>
                      <a:pt x="196" y="184"/>
                    </a:lnTo>
                    <a:lnTo>
                      <a:pt x="196" y="184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198" y="184"/>
                    </a:lnTo>
                    <a:lnTo>
                      <a:pt x="198" y="184"/>
                    </a:lnTo>
                    <a:lnTo>
                      <a:pt x="198" y="184"/>
                    </a:lnTo>
                    <a:lnTo>
                      <a:pt x="200" y="184"/>
                    </a:lnTo>
                    <a:lnTo>
                      <a:pt x="200" y="184"/>
                    </a:lnTo>
                    <a:lnTo>
                      <a:pt x="200" y="186"/>
                    </a:lnTo>
                    <a:lnTo>
                      <a:pt x="200" y="186"/>
                    </a:lnTo>
                    <a:lnTo>
                      <a:pt x="200" y="184"/>
                    </a:lnTo>
                    <a:lnTo>
                      <a:pt x="202" y="184"/>
                    </a:lnTo>
                    <a:lnTo>
                      <a:pt x="202" y="184"/>
                    </a:lnTo>
                    <a:lnTo>
                      <a:pt x="202" y="186"/>
                    </a:lnTo>
                    <a:lnTo>
                      <a:pt x="202" y="186"/>
                    </a:lnTo>
                    <a:lnTo>
                      <a:pt x="204" y="186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08" y="182"/>
                    </a:lnTo>
                    <a:lnTo>
                      <a:pt x="208" y="180"/>
                    </a:lnTo>
                    <a:lnTo>
                      <a:pt x="208" y="180"/>
                    </a:lnTo>
                    <a:lnTo>
                      <a:pt x="200" y="178"/>
                    </a:lnTo>
                    <a:lnTo>
                      <a:pt x="200" y="178"/>
                    </a:lnTo>
                    <a:lnTo>
                      <a:pt x="200" y="176"/>
                    </a:lnTo>
                    <a:lnTo>
                      <a:pt x="200" y="176"/>
                    </a:lnTo>
                    <a:lnTo>
                      <a:pt x="198" y="176"/>
                    </a:lnTo>
                    <a:lnTo>
                      <a:pt x="198" y="176"/>
                    </a:lnTo>
                    <a:lnTo>
                      <a:pt x="198" y="174"/>
                    </a:lnTo>
                    <a:lnTo>
                      <a:pt x="198" y="174"/>
                    </a:lnTo>
                    <a:lnTo>
                      <a:pt x="194" y="172"/>
                    </a:lnTo>
                    <a:lnTo>
                      <a:pt x="192" y="172"/>
                    </a:lnTo>
                    <a:lnTo>
                      <a:pt x="192" y="172"/>
                    </a:lnTo>
                    <a:lnTo>
                      <a:pt x="190" y="172"/>
                    </a:lnTo>
                    <a:lnTo>
                      <a:pt x="190" y="172"/>
                    </a:lnTo>
                    <a:lnTo>
                      <a:pt x="190" y="170"/>
                    </a:lnTo>
                    <a:lnTo>
                      <a:pt x="190" y="170"/>
                    </a:lnTo>
                    <a:lnTo>
                      <a:pt x="186" y="170"/>
                    </a:lnTo>
                    <a:lnTo>
                      <a:pt x="184" y="166"/>
                    </a:lnTo>
                    <a:lnTo>
                      <a:pt x="184" y="166"/>
                    </a:lnTo>
                    <a:lnTo>
                      <a:pt x="182" y="164"/>
                    </a:lnTo>
                    <a:lnTo>
                      <a:pt x="182" y="164"/>
                    </a:lnTo>
                    <a:lnTo>
                      <a:pt x="180" y="164"/>
                    </a:lnTo>
                    <a:lnTo>
                      <a:pt x="178" y="162"/>
                    </a:lnTo>
                    <a:lnTo>
                      <a:pt x="178" y="162"/>
                    </a:lnTo>
                    <a:lnTo>
                      <a:pt x="178" y="162"/>
                    </a:lnTo>
                    <a:lnTo>
                      <a:pt x="178" y="162"/>
                    </a:lnTo>
                    <a:lnTo>
                      <a:pt x="178" y="160"/>
                    </a:lnTo>
                    <a:lnTo>
                      <a:pt x="178" y="160"/>
                    </a:lnTo>
                    <a:lnTo>
                      <a:pt x="182" y="160"/>
                    </a:lnTo>
                    <a:lnTo>
                      <a:pt x="182" y="160"/>
                    </a:lnTo>
                    <a:lnTo>
                      <a:pt x="182" y="160"/>
                    </a:lnTo>
                    <a:lnTo>
                      <a:pt x="182" y="160"/>
                    </a:lnTo>
                    <a:lnTo>
                      <a:pt x="186" y="162"/>
                    </a:lnTo>
                    <a:lnTo>
                      <a:pt x="190" y="164"/>
                    </a:lnTo>
                    <a:lnTo>
                      <a:pt x="190" y="164"/>
                    </a:lnTo>
                    <a:lnTo>
                      <a:pt x="190" y="164"/>
                    </a:lnTo>
                    <a:lnTo>
                      <a:pt x="190" y="164"/>
                    </a:lnTo>
                    <a:lnTo>
                      <a:pt x="190" y="162"/>
                    </a:lnTo>
                    <a:lnTo>
                      <a:pt x="190" y="160"/>
                    </a:lnTo>
                    <a:lnTo>
                      <a:pt x="190" y="160"/>
                    </a:lnTo>
                    <a:lnTo>
                      <a:pt x="194" y="162"/>
                    </a:lnTo>
                    <a:lnTo>
                      <a:pt x="196" y="164"/>
                    </a:lnTo>
                    <a:lnTo>
                      <a:pt x="196" y="164"/>
                    </a:lnTo>
                    <a:lnTo>
                      <a:pt x="198" y="164"/>
                    </a:lnTo>
                    <a:lnTo>
                      <a:pt x="198" y="164"/>
                    </a:lnTo>
                    <a:lnTo>
                      <a:pt x="198" y="164"/>
                    </a:lnTo>
                    <a:lnTo>
                      <a:pt x="198" y="164"/>
                    </a:lnTo>
                    <a:lnTo>
                      <a:pt x="204" y="162"/>
                    </a:lnTo>
                    <a:lnTo>
                      <a:pt x="204" y="162"/>
                    </a:lnTo>
                    <a:lnTo>
                      <a:pt x="204" y="162"/>
                    </a:lnTo>
                    <a:lnTo>
                      <a:pt x="204" y="162"/>
                    </a:lnTo>
                    <a:lnTo>
                      <a:pt x="206" y="164"/>
                    </a:lnTo>
                    <a:lnTo>
                      <a:pt x="206" y="164"/>
                    </a:lnTo>
                    <a:lnTo>
                      <a:pt x="206" y="166"/>
                    </a:lnTo>
                    <a:lnTo>
                      <a:pt x="206" y="166"/>
                    </a:lnTo>
                    <a:lnTo>
                      <a:pt x="208" y="164"/>
                    </a:lnTo>
                    <a:lnTo>
                      <a:pt x="208" y="164"/>
                    </a:lnTo>
                    <a:lnTo>
                      <a:pt x="208" y="164"/>
                    </a:lnTo>
                    <a:lnTo>
                      <a:pt x="208" y="164"/>
                    </a:lnTo>
                    <a:lnTo>
                      <a:pt x="210" y="164"/>
                    </a:lnTo>
                    <a:lnTo>
                      <a:pt x="210" y="164"/>
                    </a:lnTo>
                    <a:lnTo>
                      <a:pt x="210" y="166"/>
                    </a:lnTo>
                    <a:lnTo>
                      <a:pt x="210" y="166"/>
                    </a:lnTo>
                    <a:lnTo>
                      <a:pt x="212" y="166"/>
                    </a:lnTo>
                    <a:lnTo>
                      <a:pt x="212" y="166"/>
                    </a:lnTo>
                    <a:lnTo>
                      <a:pt x="212" y="168"/>
                    </a:lnTo>
                    <a:lnTo>
                      <a:pt x="212" y="168"/>
                    </a:lnTo>
                    <a:lnTo>
                      <a:pt x="212" y="170"/>
                    </a:lnTo>
                    <a:lnTo>
                      <a:pt x="212" y="170"/>
                    </a:lnTo>
                    <a:lnTo>
                      <a:pt x="216" y="170"/>
                    </a:lnTo>
                    <a:lnTo>
                      <a:pt x="216" y="170"/>
                    </a:lnTo>
                    <a:lnTo>
                      <a:pt x="216" y="168"/>
                    </a:lnTo>
                    <a:lnTo>
                      <a:pt x="216" y="168"/>
                    </a:lnTo>
                    <a:lnTo>
                      <a:pt x="216" y="168"/>
                    </a:lnTo>
                    <a:lnTo>
                      <a:pt x="216" y="168"/>
                    </a:lnTo>
                    <a:lnTo>
                      <a:pt x="216" y="168"/>
                    </a:lnTo>
                    <a:lnTo>
                      <a:pt x="214" y="168"/>
                    </a:lnTo>
                    <a:lnTo>
                      <a:pt x="214" y="168"/>
                    </a:lnTo>
                    <a:lnTo>
                      <a:pt x="212" y="162"/>
                    </a:lnTo>
                    <a:lnTo>
                      <a:pt x="212" y="162"/>
                    </a:lnTo>
                    <a:lnTo>
                      <a:pt x="208" y="162"/>
                    </a:lnTo>
                    <a:lnTo>
                      <a:pt x="208" y="162"/>
                    </a:lnTo>
                    <a:lnTo>
                      <a:pt x="208" y="160"/>
                    </a:lnTo>
                    <a:lnTo>
                      <a:pt x="208" y="160"/>
                    </a:lnTo>
                    <a:lnTo>
                      <a:pt x="214" y="160"/>
                    </a:lnTo>
                    <a:lnTo>
                      <a:pt x="214" y="160"/>
                    </a:lnTo>
                    <a:lnTo>
                      <a:pt x="212" y="156"/>
                    </a:lnTo>
                    <a:lnTo>
                      <a:pt x="212" y="156"/>
                    </a:lnTo>
                    <a:lnTo>
                      <a:pt x="212" y="156"/>
                    </a:lnTo>
                    <a:lnTo>
                      <a:pt x="212" y="156"/>
                    </a:lnTo>
                    <a:lnTo>
                      <a:pt x="214" y="156"/>
                    </a:lnTo>
                    <a:lnTo>
                      <a:pt x="214" y="156"/>
                    </a:lnTo>
                    <a:lnTo>
                      <a:pt x="216" y="154"/>
                    </a:lnTo>
                    <a:lnTo>
                      <a:pt x="216" y="154"/>
                    </a:lnTo>
                    <a:lnTo>
                      <a:pt x="214" y="154"/>
                    </a:lnTo>
                    <a:lnTo>
                      <a:pt x="214" y="154"/>
                    </a:lnTo>
                    <a:lnTo>
                      <a:pt x="212" y="148"/>
                    </a:lnTo>
                    <a:lnTo>
                      <a:pt x="212" y="148"/>
                    </a:lnTo>
                    <a:lnTo>
                      <a:pt x="210" y="148"/>
                    </a:lnTo>
                    <a:lnTo>
                      <a:pt x="210" y="148"/>
                    </a:lnTo>
                    <a:lnTo>
                      <a:pt x="210" y="148"/>
                    </a:lnTo>
                    <a:lnTo>
                      <a:pt x="212" y="152"/>
                    </a:lnTo>
                    <a:lnTo>
                      <a:pt x="212" y="152"/>
                    </a:lnTo>
                    <a:lnTo>
                      <a:pt x="208" y="150"/>
                    </a:lnTo>
                    <a:lnTo>
                      <a:pt x="208" y="150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8" y="150"/>
                    </a:lnTo>
                    <a:lnTo>
                      <a:pt x="208" y="150"/>
                    </a:lnTo>
                    <a:lnTo>
                      <a:pt x="206" y="150"/>
                    </a:lnTo>
                    <a:lnTo>
                      <a:pt x="206" y="150"/>
                    </a:lnTo>
                    <a:lnTo>
                      <a:pt x="206" y="146"/>
                    </a:lnTo>
                    <a:lnTo>
                      <a:pt x="206" y="146"/>
                    </a:lnTo>
                    <a:lnTo>
                      <a:pt x="204" y="146"/>
                    </a:lnTo>
                    <a:lnTo>
                      <a:pt x="204" y="146"/>
                    </a:lnTo>
                    <a:lnTo>
                      <a:pt x="204" y="144"/>
                    </a:lnTo>
                    <a:lnTo>
                      <a:pt x="204" y="144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198" y="142"/>
                    </a:lnTo>
                    <a:lnTo>
                      <a:pt x="196" y="140"/>
                    </a:lnTo>
                    <a:lnTo>
                      <a:pt x="196" y="140"/>
                    </a:lnTo>
                    <a:lnTo>
                      <a:pt x="196" y="138"/>
                    </a:lnTo>
                    <a:lnTo>
                      <a:pt x="196" y="138"/>
                    </a:lnTo>
                    <a:lnTo>
                      <a:pt x="194" y="136"/>
                    </a:lnTo>
                    <a:lnTo>
                      <a:pt x="194" y="136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0" y="134"/>
                    </a:lnTo>
                    <a:lnTo>
                      <a:pt x="190" y="134"/>
                    </a:lnTo>
                    <a:lnTo>
                      <a:pt x="190" y="132"/>
                    </a:lnTo>
                    <a:lnTo>
                      <a:pt x="190" y="132"/>
                    </a:lnTo>
                    <a:lnTo>
                      <a:pt x="188" y="132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30"/>
                    </a:lnTo>
                    <a:lnTo>
                      <a:pt x="188" y="130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8"/>
                    </a:lnTo>
                    <a:lnTo>
                      <a:pt x="188" y="128"/>
                    </a:lnTo>
                    <a:lnTo>
                      <a:pt x="188" y="128"/>
                    </a:lnTo>
                    <a:lnTo>
                      <a:pt x="188" y="128"/>
                    </a:lnTo>
                    <a:lnTo>
                      <a:pt x="188" y="128"/>
                    </a:lnTo>
                    <a:lnTo>
                      <a:pt x="190" y="128"/>
                    </a:lnTo>
                    <a:lnTo>
                      <a:pt x="190" y="128"/>
                    </a:lnTo>
                    <a:lnTo>
                      <a:pt x="190" y="130"/>
                    </a:lnTo>
                    <a:lnTo>
                      <a:pt x="190" y="130"/>
                    </a:lnTo>
                    <a:lnTo>
                      <a:pt x="194" y="130"/>
                    </a:lnTo>
                    <a:lnTo>
                      <a:pt x="194" y="130"/>
                    </a:lnTo>
                    <a:lnTo>
                      <a:pt x="192" y="126"/>
                    </a:lnTo>
                    <a:lnTo>
                      <a:pt x="192" y="126"/>
                    </a:lnTo>
                    <a:lnTo>
                      <a:pt x="192" y="124"/>
                    </a:lnTo>
                    <a:lnTo>
                      <a:pt x="190" y="124"/>
                    </a:lnTo>
                    <a:lnTo>
                      <a:pt x="190" y="124"/>
                    </a:lnTo>
                    <a:lnTo>
                      <a:pt x="190" y="120"/>
                    </a:lnTo>
                    <a:lnTo>
                      <a:pt x="190" y="120"/>
                    </a:lnTo>
                    <a:lnTo>
                      <a:pt x="190" y="120"/>
                    </a:lnTo>
                    <a:lnTo>
                      <a:pt x="190" y="120"/>
                    </a:lnTo>
                    <a:lnTo>
                      <a:pt x="190" y="120"/>
                    </a:lnTo>
                    <a:lnTo>
                      <a:pt x="190" y="120"/>
                    </a:lnTo>
                    <a:lnTo>
                      <a:pt x="192" y="120"/>
                    </a:lnTo>
                    <a:lnTo>
                      <a:pt x="192" y="120"/>
                    </a:lnTo>
                    <a:lnTo>
                      <a:pt x="194" y="124"/>
                    </a:lnTo>
                    <a:lnTo>
                      <a:pt x="194" y="124"/>
                    </a:lnTo>
                    <a:lnTo>
                      <a:pt x="196" y="124"/>
                    </a:lnTo>
                    <a:lnTo>
                      <a:pt x="196" y="124"/>
                    </a:lnTo>
                    <a:lnTo>
                      <a:pt x="194" y="122"/>
                    </a:lnTo>
                    <a:lnTo>
                      <a:pt x="194" y="122"/>
                    </a:lnTo>
                    <a:lnTo>
                      <a:pt x="196" y="122"/>
                    </a:lnTo>
                    <a:lnTo>
                      <a:pt x="196" y="122"/>
                    </a:lnTo>
                    <a:lnTo>
                      <a:pt x="196" y="118"/>
                    </a:lnTo>
                    <a:lnTo>
                      <a:pt x="196" y="118"/>
                    </a:lnTo>
                    <a:lnTo>
                      <a:pt x="194" y="118"/>
                    </a:lnTo>
                    <a:lnTo>
                      <a:pt x="194" y="118"/>
                    </a:lnTo>
                    <a:lnTo>
                      <a:pt x="194" y="118"/>
                    </a:lnTo>
                    <a:lnTo>
                      <a:pt x="194" y="118"/>
                    </a:lnTo>
                    <a:lnTo>
                      <a:pt x="194" y="118"/>
                    </a:lnTo>
                    <a:lnTo>
                      <a:pt x="194" y="118"/>
                    </a:lnTo>
                    <a:lnTo>
                      <a:pt x="196" y="118"/>
                    </a:lnTo>
                    <a:lnTo>
                      <a:pt x="196" y="118"/>
                    </a:lnTo>
                    <a:lnTo>
                      <a:pt x="196" y="118"/>
                    </a:lnTo>
                    <a:lnTo>
                      <a:pt x="196" y="118"/>
                    </a:lnTo>
                    <a:lnTo>
                      <a:pt x="198" y="118"/>
                    </a:lnTo>
                    <a:lnTo>
                      <a:pt x="198" y="118"/>
                    </a:lnTo>
                    <a:lnTo>
                      <a:pt x="198" y="120"/>
                    </a:lnTo>
                    <a:lnTo>
                      <a:pt x="198" y="120"/>
                    </a:lnTo>
                    <a:lnTo>
                      <a:pt x="198" y="122"/>
                    </a:lnTo>
                    <a:lnTo>
                      <a:pt x="200" y="122"/>
                    </a:lnTo>
                    <a:lnTo>
                      <a:pt x="200" y="122"/>
                    </a:lnTo>
                    <a:lnTo>
                      <a:pt x="202" y="126"/>
                    </a:lnTo>
                    <a:lnTo>
                      <a:pt x="202" y="126"/>
                    </a:lnTo>
                    <a:lnTo>
                      <a:pt x="204" y="128"/>
                    </a:lnTo>
                    <a:lnTo>
                      <a:pt x="204" y="128"/>
                    </a:lnTo>
                    <a:lnTo>
                      <a:pt x="204" y="128"/>
                    </a:lnTo>
                    <a:lnTo>
                      <a:pt x="204" y="128"/>
                    </a:lnTo>
                    <a:lnTo>
                      <a:pt x="206" y="128"/>
                    </a:lnTo>
                    <a:lnTo>
                      <a:pt x="206" y="128"/>
                    </a:lnTo>
                    <a:lnTo>
                      <a:pt x="206" y="128"/>
                    </a:lnTo>
                    <a:lnTo>
                      <a:pt x="206" y="128"/>
                    </a:lnTo>
                    <a:lnTo>
                      <a:pt x="210" y="130"/>
                    </a:lnTo>
                    <a:lnTo>
                      <a:pt x="210" y="130"/>
                    </a:lnTo>
                    <a:lnTo>
                      <a:pt x="210" y="128"/>
                    </a:lnTo>
                    <a:lnTo>
                      <a:pt x="210" y="128"/>
                    </a:lnTo>
                    <a:lnTo>
                      <a:pt x="212" y="128"/>
                    </a:lnTo>
                    <a:lnTo>
                      <a:pt x="212" y="128"/>
                    </a:lnTo>
                    <a:lnTo>
                      <a:pt x="212" y="128"/>
                    </a:lnTo>
                    <a:lnTo>
                      <a:pt x="212" y="128"/>
                    </a:lnTo>
                    <a:lnTo>
                      <a:pt x="214" y="128"/>
                    </a:lnTo>
                    <a:lnTo>
                      <a:pt x="214" y="128"/>
                    </a:lnTo>
                    <a:lnTo>
                      <a:pt x="212" y="130"/>
                    </a:lnTo>
                    <a:lnTo>
                      <a:pt x="210" y="130"/>
                    </a:lnTo>
                    <a:lnTo>
                      <a:pt x="210" y="130"/>
                    </a:lnTo>
                    <a:lnTo>
                      <a:pt x="210" y="132"/>
                    </a:lnTo>
                    <a:lnTo>
                      <a:pt x="210" y="132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4"/>
                    </a:lnTo>
                    <a:lnTo>
                      <a:pt x="214" y="134"/>
                    </a:lnTo>
                    <a:lnTo>
                      <a:pt x="218" y="132"/>
                    </a:lnTo>
                    <a:lnTo>
                      <a:pt x="218" y="132"/>
                    </a:lnTo>
                    <a:lnTo>
                      <a:pt x="216" y="138"/>
                    </a:lnTo>
                    <a:lnTo>
                      <a:pt x="216" y="138"/>
                    </a:lnTo>
                    <a:lnTo>
                      <a:pt x="222" y="136"/>
                    </a:lnTo>
                    <a:lnTo>
                      <a:pt x="222" y="136"/>
                    </a:lnTo>
                    <a:lnTo>
                      <a:pt x="222" y="138"/>
                    </a:lnTo>
                    <a:lnTo>
                      <a:pt x="222" y="138"/>
                    </a:lnTo>
                    <a:lnTo>
                      <a:pt x="220" y="138"/>
                    </a:lnTo>
                    <a:lnTo>
                      <a:pt x="220" y="138"/>
                    </a:lnTo>
                    <a:lnTo>
                      <a:pt x="220" y="140"/>
                    </a:lnTo>
                    <a:lnTo>
                      <a:pt x="220" y="140"/>
                    </a:lnTo>
                    <a:lnTo>
                      <a:pt x="220" y="140"/>
                    </a:lnTo>
                    <a:lnTo>
                      <a:pt x="220" y="140"/>
                    </a:lnTo>
                    <a:lnTo>
                      <a:pt x="220" y="142"/>
                    </a:lnTo>
                    <a:lnTo>
                      <a:pt x="220" y="142"/>
                    </a:lnTo>
                    <a:lnTo>
                      <a:pt x="222" y="140"/>
                    </a:lnTo>
                    <a:lnTo>
                      <a:pt x="222" y="140"/>
                    </a:lnTo>
                    <a:lnTo>
                      <a:pt x="222" y="140"/>
                    </a:lnTo>
                    <a:lnTo>
                      <a:pt x="224" y="140"/>
                    </a:lnTo>
                    <a:lnTo>
                      <a:pt x="224" y="140"/>
                    </a:lnTo>
                    <a:lnTo>
                      <a:pt x="224" y="142"/>
                    </a:lnTo>
                    <a:lnTo>
                      <a:pt x="224" y="142"/>
                    </a:lnTo>
                    <a:lnTo>
                      <a:pt x="224" y="142"/>
                    </a:lnTo>
                    <a:lnTo>
                      <a:pt x="224" y="142"/>
                    </a:lnTo>
                    <a:lnTo>
                      <a:pt x="224" y="142"/>
                    </a:lnTo>
                    <a:lnTo>
                      <a:pt x="224" y="142"/>
                    </a:lnTo>
                    <a:lnTo>
                      <a:pt x="224" y="144"/>
                    </a:lnTo>
                    <a:lnTo>
                      <a:pt x="224" y="144"/>
                    </a:lnTo>
                    <a:lnTo>
                      <a:pt x="228" y="142"/>
                    </a:lnTo>
                    <a:lnTo>
                      <a:pt x="228" y="142"/>
                    </a:lnTo>
                    <a:lnTo>
                      <a:pt x="228" y="144"/>
                    </a:lnTo>
                    <a:lnTo>
                      <a:pt x="228" y="144"/>
                    </a:lnTo>
                    <a:lnTo>
                      <a:pt x="230" y="144"/>
                    </a:lnTo>
                    <a:lnTo>
                      <a:pt x="230" y="144"/>
                    </a:lnTo>
                    <a:lnTo>
                      <a:pt x="230" y="142"/>
                    </a:lnTo>
                    <a:lnTo>
                      <a:pt x="230" y="142"/>
                    </a:lnTo>
                    <a:lnTo>
                      <a:pt x="232" y="142"/>
                    </a:lnTo>
                    <a:lnTo>
                      <a:pt x="232" y="142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0" y="136"/>
                    </a:lnTo>
                    <a:lnTo>
                      <a:pt x="230" y="136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28" y="132"/>
                    </a:lnTo>
                    <a:lnTo>
                      <a:pt x="228" y="132"/>
                    </a:lnTo>
                    <a:lnTo>
                      <a:pt x="230" y="132"/>
                    </a:lnTo>
                    <a:lnTo>
                      <a:pt x="230" y="132"/>
                    </a:lnTo>
                    <a:lnTo>
                      <a:pt x="230" y="134"/>
                    </a:lnTo>
                    <a:lnTo>
                      <a:pt x="230" y="134"/>
                    </a:lnTo>
                    <a:lnTo>
                      <a:pt x="234" y="134"/>
                    </a:lnTo>
                    <a:lnTo>
                      <a:pt x="234" y="134"/>
                    </a:lnTo>
                    <a:lnTo>
                      <a:pt x="234" y="132"/>
                    </a:lnTo>
                    <a:lnTo>
                      <a:pt x="234" y="132"/>
                    </a:lnTo>
                    <a:lnTo>
                      <a:pt x="236" y="134"/>
                    </a:lnTo>
                    <a:lnTo>
                      <a:pt x="236" y="134"/>
                    </a:lnTo>
                    <a:lnTo>
                      <a:pt x="236" y="132"/>
                    </a:lnTo>
                    <a:lnTo>
                      <a:pt x="236" y="132"/>
                    </a:lnTo>
                    <a:lnTo>
                      <a:pt x="234" y="130"/>
                    </a:lnTo>
                    <a:lnTo>
                      <a:pt x="234" y="130"/>
                    </a:lnTo>
                    <a:lnTo>
                      <a:pt x="234" y="130"/>
                    </a:lnTo>
                    <a:lnTo>
                      <a:pt x="234" y="130"/>
                    </a:lnTo>
                    <a:lnTo>
                      <a:pt x="234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28"/>
                    </a:lnTo>
                    <a:lnTo>
                      <a:pt x="236" y="126"/>
                    </a:lnTo>
                    <a:lnTo>
                      <a:pt x="236" y="126"/>
                    </a:lnTo>
                    <a:lnTo>
                      <a:pt x="236" y="124"/>
                    </a:lnTo>
                    <a:lnTo>
                      <a:pt x="240" y="122"/>
                    </a:lnTo>
                    <a:lnTo>
                      <a:pt x="240" y="122"/>
                    </a:lnTo>
                    <a:lnTo>
                      <a:pt x="240" y="122"/>
                    </a:lnTo>
                    <a:lnTo>
                      <a:pt x="240" y="122"/>
                    </a:lnTo>
                    <a:lnTo>
                      <a:pt x="240" y="120"/>
                    </a:lnTo>
                    <a:lnTo>
                      <a:pt x="240" y="120"/>
                    </a:lnTo>
                    <a:lnTo>
                      <a:pt x="238" y="120"/>
                    </a:lnTo>
                    <a:lnTo>
                      <a:pt x="238" y="120"/>
                    </a:lnTo>
                    <a:lnTo>
                      <a:pt x="240" y="118"/>
                    </a:lnTo>
                    <a:lnTo>
                      <a:pt x="240" y="118"/>
                    </a:lnTo>
                    <a:lnTo>
                      <a:pt x="242" y="118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2" y="120"/>
                    </a:lnTo>
                    <a:lnTo>
                      <a:pt x="242" y="120"/>
                    </a:lnTo>
                    <a:lnTo>
                      <a:pt x="242" y="120"/>
                    </a:lnTo>
                    <a:lnTo>
                      <a:pt x="242" y="122"/>
                    </a:lnTo>
                    <a:lnTo>
                      <a:pt x="242" y="122"/>
                    </a:lnTo>
                    <a:lnTo>
                      <a:pt x="244" y="122"/>
                    </a:lnTo>
                    <a:lnTo>
                      <a:pt x="244" y="122"/>
                    </a:lnTo>
                    <a:lnTo>
                      <a:pt x="246" y="122"/>
                    </a:lnTo>
                    <a:lnTo>
                      <a:pt x="246" y="122"/>
                    </a:lnTo>
                    <a:lnTo>
                      <a:pt x="246" y="122"/>
                    </a:lnTo>
                    <a:lnTo>
                      <a:pt x="246" y="122"/>
                    </a:lnTo>
                    <a:lnTo>
                      <a:pt x="246" y="122"/>
                    </a:lnTo>
                    <a:lnTo>
                      <a:pt x="246" y="122"/>
                    </a:lnTo>
                    <a:lnTo>
                      <a:pt x="246" y="120"/>
                    </a:lnTo>
                    <a:lnTo>
                      <a:pt x="246" y="120"/>
                    </a:lnTo>
                    <a:lnTo>
                      <a:pt x="246" y="120"/>
                    </a:lnTo>
                    <a:lnTo>
                      <a:pt x="246" y="118"/>
                    </a:lnTo>
                    <a:lnTo>
                      <a:pt x="246" y="118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8" y="116"/>
                    </a:lnTo>
                    <a:lnTo>
                      <a:pt x="248" y="116"/>
                    </a:lnTo>
                    <a:lnTo>
                      <a:pt x="250" y="114"/>
                    </a:lnTo>
                    <a:lnTo>
                      <a:pt x="250" y="114"/>
                    </a:lnTo>
                    <a:lnTo>
                      <a:pt x="248" y="112"/>
                    </a:lnTo>
                    <a:lnTo>
                      <a:pt x="248" y="112"/>
                    </a:lnTo>
                    <a:lnTo>
                      <a:pt x="246" y="108"/>
                    </a:lnTo>
                    <a:lnTo>
                      <a:pt x="246" y="108"/>
                    </a:lnTo>
                    <a:lnTo>
                      <a:pt x="242" y="108"/>
                    </a:lnTo>
                    <a:lnTo>
                      <a:pt x="242" y="108"/>
                    </a:lnTo>
                    <a:lnTo>
                      <a:pt x="242" y="106"/>
                    </a:lnTo>
                    <a:lnTo>
                      <a:pt x="242" y="106"/>
                    </a:lnTo>
                    <a:lnTo>
                      <a:pt x="242" y="106"/>
                    </a:lnTo>
                    <a:lnTo>
                      <a:pt x="242" y="106"/>
                    </a:lnTo>
                    <a:lnTo>
                      <a:pt x="240" y="108"/>
                    </a:lnTo>
                    <a:lnTo>
                      <a:pt x="242" y="110"/>
                    </a:lnTo>
                    <a:lnTo>
                      <a:pt x="242" y="110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6" y="112"/>
                    </a:lnTo>
                    <a:lnTo>
                      <a:pt x="236" y="112"/>
                    </a:lnTo>
                    <a:lnTo>
                      <a:pt x="236" y="110"/>
                    </a:lnTo>
                    <a:lnTo>
                      <a:pt x="236" y="110"/>
                    </a:lnTo>
                    <a:lnTo>
                      <a:pt x="236" y="110"/>
                    </a:lnTo>
                    <a:lnTo>
                      <a:pt x="236" y="110"/>
                    </a:lnTo>
                    <a:lnTo>
                      <a:pt x="236" y="110"/>
                    </a:lnTo>
                    <a:lnTo>
                      <a:pt x="236" y="110"/>
                    </a:lnTo>
                    <a:lnTo>
                      <a:pt x="236" y="110"/>
                    </a:lnTo>
                    <a:lnTo>
                      <a:pt x="236" y="110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232" y="114"/>
                    </a:lnTo>
                    <a:lnTo>
                      <a:pt x="232" y="114"/>
                    </a:lnTo>
                    <a:lnTo>
                      <a:pt x="232" y="110"/>
                    </a:lnTo>
                    <a:lnTo>
                      <a:pt x="234" y="108"/>
                    </a:lnTo>
                    <a:lnTo>
                      <a:pt x="234" y="108"/>
                    </a:lnTo>
                    <a:lnTo>
                      <a:pt x="234" y="106"/>
                    </a:lnTo>
                    <a:lnTo>
                      <a:pt x="234" y="106"/>
                    </a:lnTo>
                    <a:lnTo>
                      <a:pt x="232" y="108"/>
                    </a:lnTo>
                    <a:lnTo>
                      <a:pt x="230" y="106"/>
                    </a:lnTo>
                    <a:lnTo>
                      <a:pt x="230" y="106"/>
                    </a:lnTo>
                    <a:lnTo>
                      <a:pt x="230" y="112"/>
                    </a:lnTo>
                    <a:lnTo>
                      <a:pt x="230" y="112"/>
                    </a:lnTo>
                    <a:lnTo>
                      <a:pt x="230" y="112"/>
                    </a:lnTo>
                    <a:lnTo>
                      <a:pt x="230" y="112"/>
                    </a:lnTo>
                    <a:lnTo>
                      <a:pt x="230" y="110"/>
                    </a:lnTo>
                    <a:lnTo>
                      <a:pt x="230" y="110"/>
                    </a:lnTo>
                    <a:lnTo>
                      <a:pt x="228" y="110"/>
                    </a:lnTo>
                    <a:lnTo>
                      <a:pt x="228" y="110"/>
                    </a:lnTo>
                    <a:lnTo>
                      <a:pt x="228" y="108"/>
                    </a:lnTo>
                    <a:lnTo>
                      <a:pt x="228" y="108"/>
                    </a:lnTo>
                    <a:lnTo>
                      <a:pt x="224" y="110"/>
                    </a:lnTo>
                    <a:lnTo>
                      <a:pt x="224" y="110"/>
                    </a:lnTo>
                    <a:lnTo>
                      <a:pt x="224" y="108"/>
                    </a:lnTo>
                    <a:lnTo>
                      <a:pt x="224" y="108"/>
                    </a:lnTo>
                    <a:lnTo>
                      <a:pt x="220" y="108"/>
                    </a:lnTo>
                    <a:lnTo>
                      <a:pt x="220" y="108"/>
                    </a:lnTo>
                    <a:lnTo>
                      <a:pt x="220" y="108"/>
                    </a:lnTo>
                    <a:lnTo>
                      <a:pt x="220" y="108"/>
                    </a:lnTo>
                    <a:lnTo>
                      <a:pt x="220" y="108"/>
                    </a:lnTo>
                    <a:lnTo>
                      <a:pt x="220" y="108"/>
                    </a:lnTo>
                    <a:lnTo>
                      <a:pt x="220" y="108"/>
                    </a:lnTo>
                    <a:lnTo>
                      <a:pt x="220" y="108"/>
                    </a:lnTo>
                    <a:lnTo>
                      <a:pt x="220" y="106"/>
                    </a:lnTo>
                    <a:lnTo>
                      <a:pt x="220" y="106"/>
                    </a:lnTo>
                    <a:lnTo>
                      <a:pt x="222" y="106"/>
                    </a:lnTo>
                    <a:lnTo>
                      <a:pt x="222" y="106"/>
                    </a:lnTo>
                    <a:lnTo>
                      <a:pt x="222" y="106"/>
                    </a:lnTo>
                    <a:lnTo>
                      <a:pt x="222" y="106"/>
                    </a:lnTo>
                    <a:lnTo>
                      <a:pt x="222" y="106"/>
                    </a:lnTo>
                    <a:lnTo>
                      <a:pt x="222" y="104"/>
                    </a:lnTo>
                    <a:lnTo>
                      <a:pt x="222" y="104"/>
                    </a:lnTo>
                    <a:lnTo>
                      <a:pt x="222" y="104"/>
                    </a:lnTo>
                    <a:lnTo>
                      <a:pt x="222" y="104"/>
                    </a:lnTo>
                    <a:lnTo>
                      <a:pt x="222" y="104"/>
                    </a:lnTo>
                    <a:lnTo>
                      <a:pt x="222" y="102"/>
                    </a:lnTo>
                    <a:lnTo>
                      <a:pt x="222" y="102"/>
                    </a:lnTo>
                    <a:lnTo>
                      <a:pt x="222" y="102"/>
                    </a:lnTo>
                    <a:lnTo>
                      <a:pt x="222" y="102"/>
                    </a:lnTo>
                    <a:lnTo>
                      <a:pt x="220" y="102"/>
                    </a:lnTo>
                    <a:lnTo>
                      <a:pt x="220" y="102"/>
                    </a:lnTo>
                    <a:lnTo>
                      <a:pt x="218" y="100"/>
                    </a:lnTo>
                    <a:lnTo>
                      <a:pt x="218" y="100"/>
                    </a:lnTo>
                    <a:lnTo>
                      <a:pt x="218" y="100"/>
                    </a:lnTo>
                    <a:lnTo>
                      <a:pt x="218" y="100"/>
                    </a:lnTo>
                    <a:lnTo>
                      <a:pt x="218" y="104"/>
                    </a:lnTo>
                    <a:lnTo>
                      <a:pt x="218" y="104"/>
                    </a:lnTo>
                    <a:lnTo>
                      <a:pt x="216" y="104"/>
                    </a:lnTo>
                    <a:lnTo>
                      <a:pt x="216" y="104"/>
                    </a:lnTo>
                    <a:lnTo>
                      <a:pt x="214" y="104"/>
                    </a:lnTo>
                    <a:lnTo>
                      <a:pt x="214" y="104"/>
                    </a:lnTo>
                    <a:lnTo>
                      <a:pt x="216" y="102"/>
                    </a:lnTo>
                    <a:lnTo>
                      <a:pt x="216" y="102"/>
                    </a:lnTo>
                    <a:lnTo>
                      <a:pt x="214" y="102"/>
                    </a:lnTo>
                    <a:lnTo>
                      <a:pt x="214" y="102"/>
                    </a:lnTo>
                    <a:lnTo>
                      <a:pt x="214" y="100"/>
                    </a:lnTo>
                    <a:lnTo>
                      <a:pt x="216" y="98"/>
                    </a:lnTo>
                    <a:lnTo>
                      <a:pt x="216" y="98"/>
                    </a:lnTo>
                    <a:lnTo>
                      <a:pt x="216" y="96"/>
                    </a:lnTo>
                    <a:lnTo>
                      <a:pt x="216" y="96"/>
                    </a:lnTo>
                    <a:lnTo>
                      <a:pt x="216" y="96"/>
                    </a:lnTo>
                    <a:lnTo>
                      <a:pt x="216" y="96"/>
                    </a:lnTo>
                    <a:lnTo>
                      <a:pt x="216" y="96"/>
                    </a:lnTo>
                    <a:lnTo>
                      <a:pt x="216" y="96"/>
                    </a:lnTo>
                    <a:lnTo>
                      <a:pt x="212" y="98"/>
                    </a:lnTo>
                    <a:lnTo>
                      <a:pt x="212" y="98"/>
                    </a:lnTo>
                    <a:lnTo>
                      <a:pt x="212" y="98"/>
                    </a:lnTo>
                    <a:lnTo>
                      <a:pt x="212" y="98"/>
                    </a:lnTo>
                    <a:lnTo>
                      <a:pt x="212" y="100"/>
                    </a:lnTo>
                    <a:lnTo>
                      <a:pt x="210" y="102"/>
                    </a:lnTo>
                    <a:lnTo>
                      <a:pt x="210" y="102"/>
                    </a:lnTo>
                    <a:lnTo>
                      <a:pt x="210" y="102"/>
                    </a:lnTo>
                    <a:lnTo>
                      <a:pt x="210" y="102"/>
                    </a:lnTo>
                    <a:lnTo>
                      <a:pt x="210" y="102"/>
                    </a:lnTo>
                    <a:lnTo>
                      <a:pt x="210" y="102"/>
                    </a:lnTo>
                    <a:lnTo>
                      <a:pt x="210" y="98"/>
                    </a:lnTo>
                    <a:lnTo>
                      <a:pt x="210" y="98"/>
                    </a:lnTo>
                    <a:lnTo>
                      <a:pt x="210" y="98"/>
                    </a:lnTo>
                    <a:lnTo>
                      <a:pt x="210" y="98"/>
                    </a:lnTo>
                    <a:lnTo>
                      <a:pt x="210" y="98"/>
                    </a:lnTo>
                    <a:lnTo>
                      <a:pt x="210" y="98"/>
                    </a:lnTo>
                    <a:lnTo>
                      <a:pt x="208" y="98"/>
                    </a:lnTo>
                    <a:lnTo>
                      <a:pt x="208" y="98"/>
                    </a:lnTo>
                    <a:lnTo>
                      <a:pt x="208" y="102"/>
                    </a:lnTo>
                    <a:lnTo>
                      <a:pt x="208" y="102"/>
                    </a:lnTo>
                    <a:lnTo>
                      <a:pt x="206" y="102"/>
                    </a:lnTo>
                    <a:lnTo>
                      <a:pt x="206" y="102"/>
                    </a:lnTo>
                    <a:lnTo>
                      <a:pt x="206" y="100"/>
                    </a:lnTo>
                    <a:lnTo>
                      <a:pt x="206" y="100"/>
                    </a:lnTo>
                    <a:lnTo>
                      <a:pt x="204" y="100"/>
                    </a:lnTo>
                    <a:lnTo>
                      <a:pt x="204" y="104"/>
                    </a:lnTo>
                    <a:lnTo>
                      <a:pt x="204" y="104"/>
                    </a:lnTo>
                    <a:lnTo>
                      <a:pt x="202" y="104"/>
                    </a:lnTo>
                    <a:lnTo>
                      <a:pt x="202" y="104"/>
                    </a:lnTo>
                    <a:lnTo>
                      <a:pt x="204" y="98"/>
                    </a:lnTo>
                    <a:lnTo>
                      <a:pt x="204" y="98"/>
                    </a:lnTo>
                    <a:lnTo>
                      <a:pt x="202" y="96"/>
                    </a:lnTo>
                    <a:lnTo>
                      <a:pt x="202" y="96"/>
                    </a:lnTo>
                    <a:lnTo>
                      <a:pt x="202" y="98"/>
                    </a:lnTo>
                    <a:lnTo>
                      <a:pt x="202" y="98"/>
                    </a:lnTo>
                    <a:lnTo>
                      <a:pt x="200" y="98"/>
                    </a:lnTo>
                    <a:lnTo>
                      <a:pt x="200" y="98"/>
                    </a:lnTo>
                    <a:lnTo>
                      <a:pt x="200" y="96"/>
                    </a:lnTo>
                    <a:lnTo>
                      <a:pt x="200" y="96"/>
                    </a:lnTo>
                    <a:lnTo>
                      <a:pt x="198" y="96"/>
                    </a:lnTo>
                    <a:lnTo>
                      <a:pt x="198" y="96"/>
                    </a:lnTo>
                    <a:lnTo>
                      <a:pt x="198" y="94"/>
                    </a:lnTo>
                    <a:lnTo>
                      <a:pt x="198" y="94"/>
                    </a:lnTo>
                    <a:lnTo>
                      <a:pt x="196" y="94"/>
                    </a:lnTo>
                    <a:lnTo>
                      <a:pt x="196" y="94"/>
                    </a:lnTo>
                    <a:lnTo>
                      <a:pt x="196" y="96"/>
                    </a:lnTo>
                    <a:lnTo>
                      <a:pt x="196" y="96"/>
                    </a:lnTo>
                    <a:lnTo>
                      <a:pt x="194" y="96"/>
                    </a:lnTo>
                    <a:lnTo>
                      <a:pt x="194" y="96"/>
                    </a:lnTo>
                    <a:lnTo>
                      <a:pt x="196" y="94"/>
                    </a:lnTo>
                    <a:lnTo>
                      <a:pt x="198" y="92"/>
                    </a:lnTo>
                    <a:lnTo>
                      <a:pt x="198" y="92"/>
                    </a:lnTo>
                    <a:lnTo>
                      <a:pt x="196" y="90"/>
                    </a:lnTo>
                    <a:lnTo>
                      <a:pt x="196" y="90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192" y="92"/>
                    </a:lnTo>
                    <a:lnTo>
                      <a:pt x="192" y="92"/>
                    </a:lnTo>
                    <a:lnTo>
                      <a:pt x="192" y="90"/>
                    </a:lnTo>
                    <a:lnTo>
                      <a:pt x="192" y="88"/>
                    </a:lnTo>
                    <a:lnTo>
                      <a:pt x="192" y="88"/>
                    </a:lnTo>
                    <a:lnTo>
                      <a:pt x="190" y="90"/>
                    </a:lnTo>
                    <a:lnTo>
                      <a:pt x="186" y="88"/>
                    </a:lnTo>
                    <a:lnTo>
                      <a:pt x="186" y="88"/>
                    </a:lnTo>
                    <a:lnTo>
                      <a:pt x="186" y="88"/>
                    </a:lnTo>
                    <a:lnTo>
                      <a:pt x="186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6" y="86"/>
                    </a:lnTo>
                    <a:lnTo>
                      <a:pt x="186" y="86"/>
                    </a:lnTo>
                    <a:lnTo>
                      <a:pt x="182" y="86"/>
                    </a:lnTo>
                    <a:lnTo>
                      <a:pt x="182" y="86"/>
                    </a:lnTo>
                    <a:lnTo>
                      <a:pt x="182" y="84"/>
                    </a:lnTo>
                    <a:lnTo>
                      <a:pt x="182" y="84"/>
                    </a:lnTo>
                    <a:lnTo>
                      <a:pt x="188" y="84"/>
                    </a:lnTo>
                    <a:lnTo>
                      <a:pt x="190" y="82"/>
                    </a:lnTo>
                    <a:lnTo>
                      <a:pt x="190" y="82"/>
                    </a:lnTo>
                    <a:lnTo>
                      <a:pt x="190" y="82"/>
                    </a:lnTo>
                    <a:lnTo>
                      <a:pt x="190" y="82"/>
                    </a:lnTo>
                    <a:lnTo>
                      <a:pt x="190" y="80"/>
                    </a:lnTo>
                    <a:lnTo>
                      <a:pt x="188" y="78"/>
                    </a:lnTo>
                    <a:lnTo>
                      <a:pt x="188" y="78"/>
                    </a:lnTo>
                    <a:lnTo>
                      <a:pt x="186" y="76"/>
                    </a:lnTo>
                    <a:lnTo>
                      <a:pt x="186" y="76"/>
                    </a:lnTo>
                    <a:lnTo>
                      <a:pt x="186" y="76"/>
                    </a:lnTo>
                    <a:lnTo>
                      <a:pt x="186" y="76"/>
                    </a:lnTo>
                    <a:lnTo>
                      <a:pt x="186" y="74"/>
                    </a:lnTo>
                    <a:lnTo>
                      <a:pt x="186" y="74"/>
                    </a:lnTo>
                    <a:lnTo>
                      <a:pt x="188" y="76"/>
                    </a:lnTo>
                    <a:lnTo>
                      <a:pt x="188" y="76"/>
                    </a:lnTo>
                    <a:lnTo>
                      <a:pt x="188" y="76"/>
                    </a:lnTo>
                    <a:lnTo>
                      <a:pt x="188" y="76"/>
                    </a:lnTo>
                    <a:lnTo>
                      <a:pt x="196" y="76"/>
                    </a:lnTo>
                    <a:lnTo>
                      <a:pt x="196" y="76"/>
                    </a:lnTo>
                    <a:lnTo>
                      <a:pt x="196" y="76"/>
                    </a:lnTo>
                    <a:lnTo>
                      <a:pt x="196" y="76"/>
                    </a:lnTo>
                    <a:lnTo>
                      <a:pt x="196" y="76"/>
                    </a:lnTo>
                    <a:lnTo>
                      <a:pt x="196" y="76"/>
                    </a:lnTo>
                    <a:lnTo>
                      <a:pt x="194" y="74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0" y="72"/>
                    </a:lnTo>
                    <a:lnTo>
                      <a:pt x="190" y="72"/>
                    </a:lnTo>
                    <a:lnTo>
                      <a:pt x="190" y="70"/>
                    </a:lnTo>
                    <a:lnTo>
                      <a:pt x="190" y="70"/>
                    </a:lnTo>
                    <a:lnTo>
                      <a:pt x="186" y="70"/>
                    </a:lnTo>
                    <a:lnTo>
                      <a:pt x="186" y="70"/>
                    </a:lnTo>
                    <a:lnTo>
                      <a:pt x="186" y="72"/>
                    </a:lnTo>
                    <a:lnTo>
                      <a:pt x="186" y="72"/>
                    </a:lnTo>
                    <a:lnTo>
                      <a:pt x="186" y="72"/>
                    </a:lnTo>
                    <a:lnTo>
                      <a:pt x="186" y="72"/>
                    </a:lnTo>
                    <a:lnTo>
                      <a:pt x="186" y="70"/>
                    </a:lnTo>
                    <a:lnTo>
                      <a:pt x="186" y="70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4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2" y="68"/>
                    </a:lnTo>
                    <a:lnTo>
                      <a:pt x="182" y="68"/>
                    </a:lnTo>
                    <a:lnTo>
                      <a:pt x="182" y="68"/>
                    </a:lnTo>
                    <a:lnTo>
                      <a:pt x="188" y="68"/>
                    </a:lnTo>
                    <a:lnTo>
                      <a:pt x="188" y="68"/>
                    </a:lnTo>
                    <a:lnTo>
                      <a:pt x="188" y="66"/>
                    </a:lnTo>
                    <a:lnTo>
                      <a:pt x="188" y="66"/>
                    </a:lnTo>
                    <a:lnTo>
                      <a:pt x="190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2" y="60"/>
                    </a:lnTo>
                    <a:lnTo>
                      <a:pt x="188" y="56"/>
                    </a:lnTo>
                    <a:lnTo>
                      <a:pt x="188" y="56"/>
                    </a:lnTo>
                    <a:lnTo>
                      <a:pt x="188" y="56"/>
                    </a:lnTo>
                    <a:lnTo>
                      <a:pt x="188" y="56"/>
                    </a:lnTo>
                    <a:lnTo>
                      <a:pt x="184" y="62"/>
                    </a:lnTo>
                    <a:lnTo>
                      <a:pt x="184" y="62"/>
                    </a:lnTo>
                    <a:lnTo>
                      <a:pt x="182" y="62"/>
                    </a:lnTo>
                    <a:lnTo>
                      <a:pt x="182" y="62"/>
                    </a:lnTo>
                    <a:lnTo>
                      <a:pt x="182" y="60"/>
                    </a:lnTo>
                    <a:lnTo>
                      <a:pt x="182" y="60"/>
                    </a:lnTo>
                    <a:lnTo>
                      <a:pt x="182" y="60"/>
                    </a:lnTo>
                    <a:lnTo>
                      <a:pt x="182" y="60"/>
                    </a:lnTo>
                    <a:lnTo>
                      <a:pt x="182" y="58"/>
                    </a:lnTo>
                    <a:lnTo>
                      <a:pt x="182" y="58"/>
                    </a:lnTo>
                    <a:lnTo>
                      <a:pt x="178" y="58"/>
                    </a:lnTo>
                    <a:lnTo>
                      <a:pt x="178" y="58"/>
                    </a:lnTo>
                    <a:lnTo>
                      <a:pt x="178" y="58"/>
                    </a:lnTo>
                    <a:lnTo>
                      <a:pt x="178" y="58"/>
                    </a:lnTo>
                    <a:lnTo>
                      <a:pt x="180" y="58"/>
                    </a:lnTo>
                    <a:lnTo>
                      <a:pt x="182" y="56"/>
                    </a:lnTo>
                    <a:lnTo>
                      <a:pt x="182" y="56"/>
                    </a:lnTo>
                    <a:lnTo>
                      <a:pt x="184" y="56"/>
                    </a:lnTo>
                    <a:lnTo>
                      <a:pt x="184" y="56"/>
                    </a:lnTo>
                    <a:lnTo>
                      <a:pt x="184" y="54"/>
                    </a:lnTo>
                    <a:lnTo>
                      <a:pt x="182" y="54"/>
                    </a:lnTo>
                    <a:lnTo>
                      <a:pt x="182" y="54"/>
                    </a:lnTo>
                    <a:lnTo>
                      <a:pt x="182" y="54"/>
                    </a:lnTo>
                    <a:lnTo>
                      <a:pt x="182" y="54"/>
                    </a:lnTo>
                    <a:lnTo>
                      <a:pt x="180" y="54"/>
                    </a:lnTo>
                    <a:lnTo>
                      <a:pt x="180" y="54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6" y="50"/>
                    </a:lnTo>
                    <a:lnTo>
                      <a:pt x="174" y="52"/>
                    </a:lnTo>
                    <a:lnTo>
                      <a:pt x="174" y="52"/>
                    </a:lnTo>
                    <a:lnTo>
                      <a:pt x="172" y="52"/>
                    </a:lnTo>
                    <a:lnTo>
                      <a:pt x="172" y="52"/>
                    </a:lnTo>
                    <a:lnTo>
                      <a:pt x="170" y="54"/>
                    </a:lnTo>
                    <a:lnTo>
                      <a:pt x="170" y="54"/>
                    </a:lnTo>
                    <a:lnTo>
                      <a:pt x="170" y="54"/>
                    </a:lnTo>
                    <a:lnTo>
                      <a:pt x="170" y="54"/>
                    </a:lnTo>
                    <a:lnTo>
                      <a:pt x="174" y="50"/>
                    </a:lnTo>
                    <a:lnTo>
                      <a:pt x="174" y="50"/>
                    </a:lnTo>
                    <a:lnTo>
                      <a:pt x="172" y="50"/>
                    </a:lnTo>
                    <a:lnTo>
                      <a:pt x="172" y="50"/>
                    </a:lnTo>
                    <a:lnTo>
                      <a:pt x="168" y="50"/>
                    </a:lnTo>
                    <a:lnTo>
                      <a:pt x="166" y="54"/>
                    </a:lnTo>
                    <a:lnTo>
                      <a:pt x="166" y="54"/>
                    </a:lnTo>
                    <a:lnTo>
                      <a:pt x="166" y="54"/>
                    </a:lnTo>
                    <a:lnTo>
                      <a:pt x="166" y="54"/>
                    </a:lnTo>
                    <a:lnTo>
                      <a:pt x="166" y="50"/>
                    </a:lnTo>
                    <a:lnTo>
                      <a:pt x="166" y="50"/>
                    </a:lnTo>
                    <a:lnTo>
                      <a:pt x="168" y="50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0" y="46"/>
                    </a:lnTo>
                    <a:lnTo>
                      <a:pt x="170" y="46"/>
                    </a:lnTo>
                    <a:lnTo>
                      <a:pt x="168" y="46"/>
                    </a:lnTo>
                    <a:lnTo>
                      <a:pt x="168" y="46"/>
                    </a:lnTo>
                    <a:lnTo>
                      <a:pt x="168" y="46"/>
                    </a:lnTo>
                    <a:lnTo>
                      <a:pt x="168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6" y="44"/>
                    </a:lnTo>
                    <a:lnTo>
                      <a:pt x="166" y="44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2" y="48"/>
                    </a:lnTo>
                    <a:lnTo>
                      <a:pt x="162" y="48"/>
                    </a:lnTo>
                    <a:lnTo>
                      <a:pt x="162" y="48"/>
                    </a:lnTo>
                    <a:lnTo>
                      <a:pt x="162" y="48"/>
                    </a:lnTo>
                    <a:lnTo>
                      <a:pt x="160" y="48"/>
                    </a:lnTo>
                    <a:lnTo>
                      <a:pt x="160" y="48"/>
                    </a:lnTo>
                    <a:lnTo>
                      <a:pt x="160" y="48"/>
                    </a:lnTo>
                    <a:lnTo>
                      <a:pt x="158" y="48"/>
                    </a:lnTo>
                    <a:lnTo>
                      <a:pt x="158" y="48"/>
                    </a:lnTo>
                    <a:lnTo>
                      <a:pt x="158" y="46"/>
                    </a:lnTo>
                    <a:lnTo>
                      <a:pt x="160" y="46"/>
                    </a:lnTo>
                    <a:lnTo>
                      <a:pt x="16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6" name="Freeform 301"/>
              <p:cNvSpPr>
                <a:spLocks/>
              </p:cNvSpPr>
              <p:nvPr/>
            </p:nvSpPr>
            <p:spPr bwMode="auto">
              <a:xfrm>
                <a:off x="4035" y="5051"/>
                <a:ext cx="30" cy="16"/>
              </a:xfrm>
              <a:custGeom>
                <a:avLst/>
                <a:gdLst>
                  <a:gd name="T0" fmla="*/ 0 w 30"/>
                  <a:gd name="T1" fmla="*/ 10 h 16"/>
                  <a:gd name="T2" fmla="*/ 0 w 30"/>
                  <a:gd name="T3" fmla="*/ 10 h 16"/>
                  <a:gd name="T4" fmla="*/ 0 w 30"/>
                  <a:gd name="T5" fmla="*/ 12 h 16"/>
                  <a:gd name="T6" fmla="*/ 4 w 30"/>
                  <a:gd name="T7" fmla="*/ 12 h 16"/>
                  <a:gd name="T8" fmla="*/ 4 w 30"/>
                  <a:gd name="T9" fmla="*/ 12 h 16"/>
                  <a:gd name="T10" fmla="*/ 10 w 30"/>
                  <a:gd name="T11" fmla="*/ 14 h 16"/>
                  <a:gd name="T12" fmla="*/ 10 w 30"/>
                  <a:gd name="T13" fmla="*/ 12 h 16"/>
                  <a:gd name="T14" fmla="*/ 14 w 30"/>
                  <a:gd name="T15" fmla="*/ 12 h 16"/>
                  <a:gd name="T16" fmla="*/ 14 w 30"/>
                  <a:gd name="T17" fmla="*/ 12 h 16"/>
                  <a:gd name="T18" fmla="*/ 16 w 30"/>
                  <a:gd name="T19" fmla="*/ 14 h 16"/>
                  <a:gd name="T20" fmla="*/ 16 w 30"/>
                  <a:gd name="T21" fmla="*/ 14 h 16"/>
                  <a:gd name="T22" fmla="*/ 20 w 30"/>
                  <a:gd name="T23" fmla="*/ 14 h 16"/>
                  <a:gd name="T24" fmla="*/ 20 w 30"/>
                  <a:gd name="T25" fmla="*/ 14 h 16"/>
                  <a:gd name="T26" fmla="*/ 26 w 30"/>
                  <a:gd name="T27" fmla="*/ 16 h 16"/>
                  <a:gd name="T28" fmla="*/ 30 w 30"/>
                  <a:gd name="T29" fmla="*/ 16 h 16"/>
                  <a:gd name="T30" fmla="*/ 30 w 30"/>
                  <a:gd name="T31" fmla="*/ 14 h 16"/>
                  <a:gd name="T32" fmla="*/ 30 w 30"/>
                  <a:gd name="T33" fmla="*/ 14 h 16"/>
                  <a:gd name="T34" fmla="*/ 30 w 30"/>
                  <a:gd name="T35" fmla="*/ 12 h 16"/>
                  <a:gd name="T36" fmla="*/ 30 w 30"/>
                  <a:gd name="T37" fmla="*/ 12 h 16"/>
                  <a:gd name="T38" fmla="*/ 30 w 30"/>
                  <a:gd name="T39" fmla="*/ 8 h 16"/>
                  <a:gd name="T40" fmla="*/ 30 w 30"/>
                  <a:gd name="T41" fmla="*/ 8 h 16"/>
                  <a:gd name="T42" fmla="*/ 28 w 30"/>
                  <a:gd name="T43" fmla="*/ 6 h 16"/>
                  <a:gd name="T44" fmla="*/ 28 w 30"/>
                  <a:gd name="T45" fmla="*/ 6 h 16"/>
                  <a:gd name="T46" fmla="*/ 26 w 30"/>
                  <a:gd name="T47" fmla="*/ 6 h 16"/>
                  <a:gd name="T48" fmla="*/ 24 w 30"/>
                  <a:gd name="T49" fmla="*/ 2 h 16"/>
                  <a:gd name="T50" fmla="*/ 22 w 30"/>
                  <a:gd name="T51" fmla="*/ 2 h 16"/>
                  <a:gd name="T52" fmla="*/ 22 w 30"/>
                  <a:gd name="T53" fmla="*/ 2 h 16"/>
                  <a:gd name="T54" fmla="*/ 18 w 30"/>
                  <a:gd name="T55" fmla="*/ 0 h 16"/>
                  <a:gd name="T56" fmla="*/ 18 w 30"/>
                  <a:gd name="T57" fmla="*/ 0 h 16"/>
                  <a:gd name="T58" fmla="*/ 14 w 30"/>
                  <a:gd name="T59" fmla="*/ 0 h 16"/>
                  <a:gd name="T60" fmla="*/ 12 w 30"/>
                  <a:gd name="T61" fmla="*/ 2 h 16"/>
                  <a:gd name="T62" fmla="*/ 10 w 30"/>
                  <a:gd name="T63" fmla="*/ 2 h 16"/>
                  <a:gd name="T64" fmla="*/ 10 w 30"/>
                  <a:gd name="T65" fmla="*/ 2 h 16"/>
                  <a:gd name="T66" fmla="*/ 8 w 30"/>
                  <a:gd name="T67" fmla="*/ 2 h 16"/>
                  <a:gd name="T68" fmla="*/ 8 w 30"/>
                  <a:gd name="T69" fmla="*/ 4 h 16"/>
                  <a:gd name="T70" fmla="*/ 6 w 30"/>
                  <a:gd name="T71" fmla="*/ 4 h 16"/>
                  <a:gd name="T72" fmla="*/ 4 w 30"/>
                  <a:gd name="T73" fmla="*/ 8 h 16"/>
                  <a:gd name="T74" fmla="*/ 0 w 30"/>
                  <a:gd name="T75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" h="16">
                    <a:moveTo>
                      <a:pt x="0" y="1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4" y="14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7" name="Freeform 302"/>
              <p:cNvSpPr>
                <a:spLocks/>
              </p:cNvSpPr>
              <p:nvPr/>
            </p:nvSpPr>
            <p:spPr bwMode="auto">
              <a:xfrm>
                <a:off x="3887" y="5053"/>
                <a:ext cx="32" cy="22"/>
              </a:xfrm>
              <a:custGeom>
                <a:avLst/>
                <a:gdLst>
                  <a:gd name="T0" fmla="*/ 4 w 32"/>
                  <a:gd name="T1" fmla="*/ 12 h 22"/>
                  <a:gd name="T2" fmla="*/ 4 w 32"/>
                  <a:gd name="T3" fmla="*/ 14 h 22"/>
                  <a:gd name="T4" fmla="*/ 10 w 32"/>
                  <a:gd name="T5" fmla="*/ 14 h 22"/>
                  <a:gd name="T6" fmla="*/ 14 w 32"/>
                  <a:gd name="T7" fmla="*/ 18 h 22"/>
                  <a:gd name="T8" fmla="*/ 14 w 32"/>
                  <a:gd name="T9" fmla="*/ 18 h 22"/>
                  <a:gd name="T10" fmla="*/ 12 w 32"/>
                  <a:gd name="T11" fmla="*/ 18 h 22"/>
                  <a:gd name="T12" fmla="*/ 12 w 32"/>
                  <a:gd name="T13" fmla="*/ 18 h 22"/>
                  <a:gd name="T14" fmla="*/ 12 w 32"/>
                  <a:gd name="T15" fmla="*/ 18 h 22"/>
                  <a:gd name="T16" fmla="*/ 12 w 32"/>
                  <a:gd name="T17" fmla="*/ 20 h 22"/>
                  <a:gd name="T18" fmla="*/ 12 w 32"/>
                  <a:gd name="T19" fmla="*/ 22 h 22"/>
                  <a:gd name="T20" fmla="*/ 16 w 32"/>
                  <a:gd name="T21" fmla="*/ 20 h 22"/>
                  <a:gd name="T22" fmla="*/ 18 w 32"/>
                  <a:gd name="T23" fmla="*/ 20 h 22"/>
                  <a:gd name="T24" fmla="*/ 16 w 32"/>
                  <a:gd name="T25" fmla="*/ 18 h 22"/>
                  <a:gd name="T26" fmla="*/ 22 w 32"/>
                  <a:gd name="T27" fmla="*/ 16 h 22"/>
                  <a:gd name="T28" fmla="*/ 22 w 32"/>
                  <a:gd name="T29" fmla="*/ 16 h 22"/>
                  <a:gd name="T30" fmla="*/ 26 w 32"/>
                  <a:gd name="T31" fmla="*/ 16 h 22"/>
                  <a:gd name="T32" fmla="*/ 26 w 32"/>
                  <a:gd name="T33" fmla="*/ 14 h 22"/>
                  <a:gd name="T34" fmla="*/ 28 w 32"/>
                  <a:gd name="T35" fmla="*/ 14 h 22"/>
                  <a:gd name="T36" fmla="*/ 28 w 32"/>
                  <a:gd name="T37" fmla="*/ 12 h 22"/>
                  <a:gd name="T38" fmla="*/ 32 w 32"/>
                  <a:gd name="T39" fmla="*/ 10 h 22"/>
                  <a:gd name="T40" fmla="*/ 32 w 32"/>
                  <a:gd name="T41" fmla="*/ 8 h 22"/>
                  <a:gd name="T42" fmla="*/ 26 w 32"/>
                  <a:gd name="T43" fmla="*/ 8 h 22"/>
                  <a:gd name="T44" fmla="*/ 26 w 32"/>
                  <a:gd name="T45" fmla="*/ 6 h 22"/>
                  <a:gd name="T46" fmla="*/ 22 w 32"/>
                  <a:gd name="T47" fmla="*/ 4 h 22"/>
                  <a:gd name="T48" fmla="*/ 20 w 32"/>
                  <a:gd name="T49" fmla="*/ 4 h 22"/>
                  <a:gd name="T50" fmla="*/ 18 w 32"/>
                  <a:gd name="T51" fmla="*/ 2 h 22"/>
                  <a:gd name="T52" fmla="*/ 16 w 32"/>
                  <a:gd name="T53" fmla="*/ 2 h 22"/>
                  <a:gd name="T54" fmla="*/ 16 w 32"/>
                  <a:gd name="T55" fmla="*/ 0 h 22"/>
                  <a:gd name="T56" fmla="*/ 8 w 32"/>
                  <a:gd name="T57" fmla="*/ 2 h 22"/>
                  <a:gd name="T58" fmla="*/ 2 w 32"/>
                  <a:gd name="T59" fmla="*/ 4 h 22"/>
                  <a:gd name="T60" fmla="*/ 0 w 32"/>
                  <a:gd name="T61" fmla="*/ 6 h 22"/>
                  <a:gd name="T62" fmla="*/ 0 w 32"/>
                  <a:gd name="T63" fmla="*/ 6 h 22"/>
                  <a:gd name="T64" fmla="*/ 0 w 32"/>
                  <a:gd name="T65" fmla="*/ 10 h 22"/>
                  <a:gd name="T66" fmla="*/ 0 w 32"/>
                  <a:gd name="T67" fmla="*/ 10 h 22"/>
                  <a:gd name="T68" fmla="*/ 4 w 32"/>
                  <a:gd name="T69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22">
                    <a:moveTo>
                      <a:pt x="4" y="12"/>
                    </a:moveTo>
                    <a:lnTo>
                      <a:pt x="4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6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8" name="Freeform 303"/>
              <p:cNvSpPr>
                <a:spLocks/>
              </p:cNvSpPr>
              <p:nvPr/>
            </p:nvSpPr>
            <p:spPr bwMode="auto">
              <a:xfrm>
                <a:off x="1823" y="5055"/>
                <a:ext cx="160" cy="84"/>
              </a:xfrm>
              <a:custGeom>
                <a:avLst/>
                <a:gdLst>
                  <a:gd name="T0" fmla="*/ 160 w 160"/>
                  <a:gd name="T1" fmla="*/ 60 h 84"/>
                  <a:gd name="T2" fmla="*/ 146 w 160"/>
                  <a:gd name="T3" fmla="*/ 54 h 84"/>
                  <a:gd name="T4" fmla="*/ 138 w 160"/>
                  <a:gd name="T5" fmla="*/ 46 h 84"/>
                  <a:gd name="T6" fmla="*/ 122 w 160"/>
                  <a:gd name="T7" fmla="*/ 32 h 84"/>
                  <a:gd name="T8" fmla="*/ 118 w 160"/>
                  <a:gd name="T9" fmla="*/ 22 h 84"/>
                  <a:gd name="T10" fmla="*/ 102 w 160"/>
                  <a:gd name="T11" fmla="*/ 20 h 84"/>
                  <a:gd name="T12" fmla="*/ 92 w 160"/>
                  <a:gd name="T13" fmla="*/ 30 h 84"/>
                  <a:gd name="T14" fmla="*/ 96 w 160"/>
                  <a:gd name="T15" fmla="*/ 16 h 84"/>
                  <a:gd name="T16" fmla="*/ 90 w 160"/>
                  <a:gd name="T17" fmla="*/ 12 h 84"/>
                  <a:gd name="T18" fmla="*/ 88 w 160"/>
                  <a:gd name="T19" fmla="*/ 8 h 84"/>
                  <a:gd name="T20" fmla="*/ 74 w 160"/>
                  <a:gd name="T21" fmla="*/ 14 h 84"/>
                  <a:gd name="T22" fmla="*/ 60 w 160"/>
                  <a:gd name="T23" fmla="*/ 10 h 84"/>
                  <a:gd name="T24" fmla="*/ 60 w 160"/>
                  <a:gd name="T25" fmla="*/ 16 h 84"/>
                  <a:gd name="T26" fmla="*/ 56 w 160"/>
                  <a:gd name="T27" fmla="*/ 20 h 84"/>
                  <a:gd name="T28" fmla="*/ 48 w 160"/>
                  <a:gd name="T29" fmla="*/ 16 h 84"/>
                  <a:gd name="T30" fmla="*/ 46 w 160"/>
                  <a:gd name="T31" fmla="*/ 0 h 84"/>
                  <a:gd name="T32" fmla="*/ 32 w 160"/>
                  <a:gd name="T33" fmla="*/ 6 h 84"/>
                  <a:gd name="T34" fmla="*/ 24 w 160"/>
                  <a:gd name="T35" fmla="*/ 8 h 84"/>
                  <a:gd name="T36" fmla="*/ 18 w 160"/>
                  <a:gd name="T37" fmla="*/ 8 h 84"/>
                  <a:gd name="T38" fmla="*/ 14 w 160"/>
                  <a:gd name="T39" fmla="*/ 12 h 84"/>
                  <a:gd name="T40" fmla="*/ 10 w 160"/>
                  <a:gd name="T41" fmla="*/ 20 h 84"/>
                  <a:gd name="T42" fmla="*/ 2 w 160"/>
                  <a:gd name="T43" fmla="*/ 28 h 84"/>
                  <a:gd name="T44" fmla="*/ 8 w 160"/>
                  <a:gd name="T45" fmla="*/ 34 h 84"/>
                  <a:gd name="T46" fmla="*/ 14 w 160"/>
                  <a:gd name="T47" fmla="*/ 34 h 84"/>
                  <a:gd name="T48" fmla="*/ 16 w 160"/>
                  <a:gd name="T49" fmla="*/ 38 h 84"/>
                  <a:gd name="T50" fmla="*/ 18 w 160"/>
                  <a:gd name="T51" fmla="*/ 34 h 84"/>
                  <a:gd name="T52" fmla="*/ 32 w 160"/>
                  <a:gd name="T53" fmla="*/ 34 h 84"/>
                  <a:gd name="T54" fmla="*/ 38 w 160"/>
                  <a:gd name="T55" fmla="*/ 36 h 84"/>
                  <a:gd name="T56" fmla="*/ 32 w 160"/>
                  <a:gd name="T57" fmla="*/ 34 h 84"/>
                  <a:gd name="T58" fmla="*/ 28 w 160"/>
                  <a:gd name="T59" fmla="*/ 38 h 84"/>
                  <a:gd name="T60" fmla="*/ 22 w 160"/>
                  <a:gd name="T61" fmla="*/ 38 h 84"/>
                  <a:gd name="T62" fmla="*/ 14 w 160"/>
                  <a:gd name="T63" fmla="*/ 46 h 84"/>
                  <a:gd name="T64" fmla="*/ 26 w 160"/>
                  <a:gd name="T65" fmla="*/ 48 h 84"/>
                  <a:gd name="T66" fmla="*/ 36 w 160"/>
                  <a:gd name="T67" fmla="*/ 46 h 84"/>
                  <a:gd name="T68" fmla="*/ 52 w 160"/>
                  <a:gd name="T69" fmla="*/ 46 h 84"/>
                  <a:gd name="T70" fmla="*/ 58 w 160"/>
                  <a:gd name="T71" fmla="*/ 46 h 84"/>
                  <a:gd name="T72" fmla="*/ 68 w 160"/>
                  <a:gd name="T73" fmla="*/ 48 h 84"/>
                  <a:gd name="T74" fmla="*/ 62 w 160"/>
                  <a:gd name="T75" fmla="*/ 52 h 84"/>
                  <a:gd name="T76" fmla="*/ 46 w 160"/>
                  <a:gd name="T77" fmla="*/ 52 h 84"/>
                  <a:gd name="T78" fmla="*/ 36 w 160"/>
                  <a:gd name="T79" fmla="*/ 56 h 84"/>
                  <a:gd name="T80" fmla="*/ 24 w 160"/>
                  <a:gd name="T81" fmla="*/ 56 h 84"/>
                  <a:gd name="T82" fmla="*/ 20 w 160"/>
                  <a:gd name="T83" fmla="*/ 62 h 84"/>
                  <a:gd name="T84" fmla="*/ 38 w 160"/>
                  <a:gd name="T85" fmla="*/ 72 h 84"/>
                  <a:gd name="T86" fmla="*/ 44 w 160"/>
                  <a:gd name="T87" fmla="*/ 74 h 84"/>
                  <a:gd name="T88" fmla="*/ 52 w 160"/>
                  <a:gd name="T89" fmla="*/ 82 h 84"/>
                  <a:gd name="T90" fmla="*/ 68 w 160"/>
                  <a:gd name="T91" fmla="*/ 80 h 84"/>
                  <a:gd name="T92" fmla="*/ 86 w 160"/>
                  <a:gd name="T93" fmla="*/ 78 h 84"/>
                  <a:gd name="T94" fmla="*/ 88 w 160"/>
                  <a:gd name="T95" fmla="*/ 76 h 84"/>
                  <a:gd name="T96" fmla="*/ 96 w 160"/>
                  <a:gd name="T97" fmla="*/ 72 h 84"/>
                  <a:gd name="T98" fmla="*/ 116 w 160"/>
                  <a:gd name="T99" fmla="*/ 62 h 84"/>
                  <a:gd name="T100" fmla="*/ 122 w 160"/>
                  <a:gd name="T101" fmla="*/ 74 h 84"/>
                  <a:gd name="T102" fmla="*/ 130 w 160"/>
                  <a:gd name="T103" fmla="*/ 74 h 84"/>
                  <a:gd name="T104" fmla="*/ 138 w 160"/>
                  <a:gd name="T105" fmla="*/ 78 h 84"/>
                  <a:gd name="T106" fmla="*/ 144 w 160"/>
                  <a:gd name="T107" fmla="*/ 76 h 84"/>
                  <a:gd name="T108" fmla="*/ 150 w 160"/>
                  <a:gd name="T109" fmla="*/ 70 h 84"/>
                  <a:gd name="T110" fmla="*/ 140 w 160"/>
                  <a:gd name="T111" fmla="*/ 68 h 84"/>
                  <a:gd name="T112" fmla="*/ 142 w 160"/>
                  <a:gd name="T113" fmla="*/ 64 h 84"/>
                  <a:gd name="T114" fmla="*/ 148 w 160"/>
                  <a:gd name="T115" fmla="*/ 62 h 84"/>
                  <a:gd name="T116" fmla="*/ 156 w 160"/>
                  <a:gd name="T117" fmla="*/ 6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0" h="84">
                    <a:moveTo>
                      <a:pt x="160" y="66"/>
                    </a:moveTo>
                    <a:lnTo>
                      <a:pt x="160" y="66"/>
                    </a:lnTo>
                    <a:lnTo>
                      <a:pt x="160" y="64"/>
                    </a:lnTo>
                    <a:lnTo>
                      <a:pt x="160" y="64"/>
                    </a:lnTo>
                    <a:lnTo>
                      <a:pt x="160" y="62"/>
                    </a:lnTo>
                    <a:lnTo>
                      <a:pt x="160" y="62"/>
                    </a:lnTo>
                    <a:lnTo>
                      <a:pt x="158" y="62"/>
                    </a:lnTo>
                    <a:lnTo>
                      <a:pt x="158" y="62"/>
                    </a:lnTo>
                    <a:lnTo>
                      <a:pt x="160" y="60"/>
                    </a:lnTo>
                    <a:lnTo>
                      <a:pt x="160" y="60"/>
                    </a:lnTo>
                    <a:lnTo>
                      <a:pt x="160" y="60"/>
                    </a:lnTo>
                    <a:lnTo>
                      <a:pt x="160" y="54"/>
                    </a:lnTo>
                    <a:lnTo>
                      <a:pt x="160" y="54"/>
                    </a:lnTo>
                    <a:lnTo>
                      <a:pt x="158" y="54"/>
                    </a:lnTo>
                    <a:lnTo>
                      <a:pt x="158" y="54"/>
                    </a:lnTo>
                    <a:lnTo>
                      <a:pt x="154" y="54"/>
                    </a:lnTo>
                    <a:lnTo>
                      <a:pt x="154" y="54"/>
                    </a:lnTo>
                    <a:lnTo>
                      <a:pt x="154" y="54"/>
                    </a:lnTo>
                    <a:lnTo>
                      <a:pt x="154" y="54"/>
                    </a:lnTo>
                    <a:lnTo>
                      <a:pt x="146" y="54"/>
                    </a:lnTo>
                    <a:lnTo>
                      <a:pt x="146" y="54"/>
                    </a:lnTo>
                    <a:lnTo>
                      <a:pt x="144" y="52"/>
                    </a:lnTo>
                    <a:lnTo>
                      <a:pt x="142" y="52"/>
                    </a:lnTo>
                    <a:lnTo>
                      <a:pt x="142" y="52"/>
                    </a:lnTo>
                    <a:lnTo>
                      <a:pt x="142" y="50"/>
                    </a:lnTo>
                    <a:lnTo>
                      <a:pt x="142" y="50"/>
                    </a:lnTo>
                    <a:lnTo>
                      <a:pt x="140" y="48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38" y="46"/>
                    </a:lnTo>
                    <a:lnTo>
                      <a:pt x="138" y="46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2" y="50"/>
                    </a:lnTo>
                    <a:lnTo>
                      <a:pt x="132" y="50"/>
                    </a:lnTo>
                    <a:lnTo>
                      <a:pt x="128" y="42"/>
                    </a:lnTo>
                    <a:lnTo>
                      <a:pt x="126" y="38"/>
                    </a:lnTo>
                    <a:lnTo>
                      <a:pt x="126" y="34"/>
                    </a:lnTo>
                    <a:lnTo>
                      <a:pt x="126" y="34"/>
                    </a:lnTo>
                    <a:lnTo>
                      <a:pt x="122" y="32"/>
                    </a:lnTo>
                    <a:lnTo>
                      <a:pt x="122" y="32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2" y="26"/>
                    </a:lnTo>
                    <a:lnTo>
                      <a:pt x="122" y="26"/>
                    </a:lnTo>
                    <a:lnTo>
                      <a:pt x="120" y="26"/>
                    </a:lnTo>
                    <a:lnTo>
                      <a:pt x="120" y="26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4" y="22"/>
                    </a:lnTo>
                    <a:lnTo>
                      <a:pt x="114" y="22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106" y="22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98" y="24"/>
                    </a:lnTo>
                    <a:lnTo>
                      <a:pt x="98" y="24"/>
                    </a:lnTo>
                    <a:lnTo>
                      <a:pt x="98" y="24"/>
                    </a:lnTo>
                    <a:lnTo>
                      <a:pt x="98" y="24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92" y="30"/>
                    </a:lnTo>
                    <a:lnTo>
                      <a:pt x="92" y="30"/>
                    </a:lnTo>
                    <a:lnTo>
                      <a:pt x="92" y="28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90" y="28"/>
                    </a:lnTo>
                    <a:lnTo>
                      <a:pt x="92" y="24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4"/>
                    </a:lnTo>
                    <a:lnTo>
                      <a:pt x="92" y="14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6" y="8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2" y="10"/>
                    </a:lnTo>
                    <a:lnTo>
                      <a:pt x="70" y="8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0" y="8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56" y="22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6" y="32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4" y="46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6"/>
                    </a:lnTo>
                    <a:lnTo>
                      <a:pt x="56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6" y="78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56" y="84"/>
                    </a:lnTo>
                    <a:lnTo>
                      <a:pt x="62" y="82"/>
                    </a:lnTo>
                    <a:lnTo>
                      <a:pt x="62" y="82"/>
                    </a:lnTo>
                    <a:lnTo>
                      <a:pt x="62" y="80"/>
                    </a:lnTo>
                    <a:lnTo>
                      <a:pt x="62" y="80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70" y="80"/>
                    </a:lnTo>
                    <a:lnTo>
                      <a:pt x="70" y="80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6"/>
                    </a:lnTo>
                    <a:lnTo>
                      <a:pt x="86" y="76"/>
                    </a:lnTo>
                    <a:lnTo>
                      <a:pt x="86" y="76"/>
                    </a:lnTo>
                    <a:lnTo>
                      <a:pt x="86" y="76"/>
                    </a:lnTo>
                    <a:lnTo>
                      <a:pt x="86" y="76"/>
                    </a:lnTo>
                    <a:lnTo>
                      <a:pt x="86" y="76"/>
                    </a:lnTo>
                    <a:lnTo>
                      <a:pt x="88" y="76"/>
                    </a:lnTo>
                    <a:lnTo>
                      <a:pt x="88" y="76"/>
                    </a:lnTo>
                    <a:lnTo>
                      <a:pt x="88" y="76"/>
                    </a:lnTo>
                    <a:lnTo>
                      <a:pt x="88" y="76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0" y="74"/>
                    </a:lnTo>
                    <a:lnTo>
                      <a:pt x="90" y="74"/>
                    </a:lnTo>
                    <a:lnTo>
                      <a:pt x="94" y="74"/>
                    </a:lnTo>
                    <a:lnTo>
                      <a:pt x="94" y="74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102" y="70"/>
                    </a:lnTo>
                    <a:lnTo>
                      <a:pt x="104" y="70"/>
                    </a:lnTo>
                    <a:lnTo>
                      <a:pt x="106" y="66"/>
                    </a:lnTo>
                    <a:lnTo>
                      <a:pt x="106" y="66"/>
                    </a:lnTo>
                    <a:lnTo>
                      <a:pt x="110" y="66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8" y="62"/>
                    </a:lnTo>
                    <a:lnTo>
                      <a:pt x="118" y="62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6" y="70"/>
                    </a:lnTo>
                    <a:lnTo>
                      <a:pt x="116" y="70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2" y="74"/>
                    </a:lnTo>
                    <a:lnTo>
                      <a:pt x="122" y="74"/>
                    </a:lnTo>
                    <a:lnTo>
                      <a:pt x="126" y="74"/>
                    </a:lnTo>
                    <a:lnTo>
                      <a:pt x="126" y="74"/>
                    </a:lnTo>
                    <a:lnTo>
                      <a:pt x="126" y="72"/>
                    </a:lnTo>
                    <a:lnTo>
                      <a:pt x="126" y="72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28" y="74"/>
                    </a:lnTo>
                    <a:lnTo>
                      <a:pt x="128" y="74"/>
                    </a:lnTo>
                    <a:lnTo>
                      <a:pt x="130" y="74"/>
                    </a:lnTo>
                    <a:lnTo>
                      <a:pt x="130" y="74"/>
                    </a:lnTo>
                    <a:lnTo>
                      <a:pt x="130" y="76"/>
                    </a:lnTo>
                    <a:lnTo>
                      <a:pt x="130" y="76"/>
                    </a:lnTo>
                    <a:lnTo>
                      <a:pt x="132" y="76"/>
                    </a:lnTo>
                    <a:lnTo>
                      <a:pt x="134" y="76"/>
                    </a:lnTo>
                    <a:lnTo>
                      <a:pt x="136" y="76"/>
                    </a:lnTo>
                    <a:lnTo>
                      <a:pt x="138" y="78"/>
                    </a:lnTo>
                    <a:lnTo>
                      <a:pt x="138" y="78"/>
                    </a:lnTo>
                    <a:lnTo>
                      <a:pt x="138" y="78"/>
                    </a:lnTo>
                    <a:lnTo>
                      <a:pt x="138" y="78"/>
                    </a:lnTo>
                    <a:lnTo>
                      <a:pt x="138" y="76"/>
                    </a:lnTo>
                    <a:lnTo>
                      <a:pt x="138" y="76"/>
                    </a:lnTo>
                    <a:lnTo>
                      <a:pt x="140" y="76"/>
                    </a:lnTo>
                    <a:lnTo>
                      <a:pt x="140" y="76"/>
                    </a:lnTo>
                    <a:lnTo>
                      <a:pt x="140" y="74"/>
                    </a:lnTo>
                    <a:lnTo>
                      <a:pt x="140" y="74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44" y="76"/>
                    </a:lnTo>
                    <a:lnTo>
                      <a:pt x="144" y="76"/>
                    </a:lnTo>
                    <a:lnTo>
                      <a:pt x="146" y="74"/>
                    </a:lnTo>
                    <a:lnTo>
                      <a:pt x="146" y="74"/>
                    </a:lnTo>
                    <a:lnTo>
                      <a:pt x="146" y="74"/>
                    </a:lnTo>
                    <a:lnTo>
                      <a:pt x="150" y="72"/>
                    </a:lnTo>
                    <a:lnTo>
                      <a:pt x="152" y="72"/>
                    </a:lnTo>
                    <a:lnTo>
                      <a:pt x="152" y="72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0" y="70"/>
                    </a:lnTo>
                    <a:lnTo>
                      <a:pt x="150" y="70"/>
                    </a:lnTo>
                    <a:lnTo>
                      <a:pt x="150" y="66"/>
                    </a:lnTo>
                    <a:lnTo>
                      <a:pt x="150" y="66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4" y="70"/>
                    </a:lnTo>
                    <a:lnTo>
                      <a:pt x="144" y="70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38" y="68"/>
                    </a:lnTo>
                    <a:lnTo>
                      <a:pt x="138" y="68"/>
                    </a:lnTo>
                    <a:lnTo>
                      <a:pt x="138" y="66"/>
                    </a:lnTo>
                    <a:lnTo>
                      <a:pt x="138" y="66"/>
                    </a:lnTo>
                    <a:lnTo>
                      <a:pt x="136" y="64"/>
                    </a:lnTo>
                    <a:lnTo>
                      <a:pt x="136" y="64"/>
                    </a:lnTo>
                    <a:lnTo>
                      <a:pt x="136" y="62"/>
                    </a:lnTo>
                    <a:lnTo>
                      <a:pt x="136" y="62"/>
                    </a:lnTo>
                    <a:lnTo>
                      <a:pt x="142" y="64"/>
                    </a:lnTo>
                    <a:lnTo>
                      <a:pt x="142" y="64"/>
                    </a:lnTo>
                    <a:lnTo>
                      <a:pt x="142" y="64"/>
                    </a:lnTo>
                    <a:lnTo>
                      <a:pt x="142" y="64"/>
                    </a:lnTo>
                    <a:lnTo>
                      <a:pt x="150" y="66"/>
                    </a:lnTo>
                    <a:lnTo>
                      <a:pt x="150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48" y="64"/>
                    </a:lnTo>
                    <a:lnTo>
                      <a:pt x="148" y="64"/>
                    </a:lnTo>
                    <a:lnTo>
                      <a:pt x="148" y="62"/>
                    </a:lnTo>
                    <a:lnTo>
                      <a:pt x="148" y="62"/>
                    </a:lnTo>
                    <a:lnTo>
                      <a:pt x="146" y="62"/>
                    </a:lnTo>
                    <a:lnTo>
                      <a:pt x="146" y="62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54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6"/>
                    </a:lnTo>
                    <a:lnTo>
                      <a:pt x="156" y="66"/>
                    </a:lnTo>
                    <a:lnTo>
                      <a:pt x="160" y="66"/>
                    </a:lnTo>
                    <a:lnTo>
                      <a:pt x="16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9" name="Freeform 304"/>
              <p:cNvSpPr>
                <a:spLocks/>
              </p:cNvSpPr>
              <p:nvPr/>
            </p:nvSpPr>
            <p:spPr bwMode="auto">
              <a:xfrm>
                <a:off x="1921" y="5055"/>
                <a:ext cx="18" cy="20"/>
              </a:xfrm>
              <a:custGeom>
                <a:avLst/>
                <a:gdLst>
                  <a:gd name="T0" fmla="*/ 14 w 18"/>
                  <a:gd name="T1" fmla="*/ 10 h 20"/>
                  <a:gd name="T2" fmla="*/ 14 w 18"/>
                  <a:gd name="T3" fmla="*/ 10 h 20"/>
                  <a:gd name="T4" fmla="*/ 12 w 18"/>
                  <a:gd name="T5" fmla="*/ 10 h 20"/>
                  <a:gd name="T6" fmla="*/ 12 w 18"/>
                  <a:gd name="T7" fmla="*/ 10 h 20"/>
                  <a:gd name="T8" fmla="*/ 10 w 18"/>
                  <a:gd name="T9" fmla="*/ 4 h 20"/>
                  <a:gd name="T10" fmla="*/ 10 w 18"/>
                  <a:gd name="T11" fmla="*/ 4 h 20"/>
                  <a:gd name="T12" fmla="*/ 10 w 18"/>
                  <a:gd name="T13" fmla="*/ 4 h 20"/>
                  <a:gd name="T14" fmla="*/ 10 w 18"/>
                  <a:gd name="T15" fmla="*/ 4 h 20"/>
                  <a:gd name="T16" fmla="*/ 10 w 18"/>
                  <a:gd name="T17" fmla="*/ 4 h 20"/>
                  <a:gd name="T18" fmla="*/ 10 w 18"/>
                  <a:gd name="T19" fmla="*/ 4 h 20"/>
                  <a:gd name="T20" fmla="*/ 8 w 18"/>
                  <a:gd name="T21" fmla="*/ 4 h 20"/>
                  <a:gd name="T22" fmla="*/ 8 w 18"/>
                  <a:gd name="T23" fmla="*/ 4 h 20"/>
                  <a:gd name="T24" fmla="*/ 4 w 18"/>
                  <a:gd name="T25" fmla="*/ 0 h 20"/>
                  <a:gd name="T26" fmla="*/ 4 w 18"/>
                  <a:gd name="T27" fmla="*/ 0 h 20"/>
                  <a:gd name="T28" fmla="*/ 2 w 18"/>
                  <a:gd name="T29" fmla="*/ 0 h 20"/>
                  <a:gd name="T30" fmla="*/ 2 w 18"/>
                  <a:gd name="T31" fmla="*/ 0 h 20"/>
                  <a:gd name="T32" fmla="*/ 2 w 18"/>
                  <a:gd name="T33" fmla="*/ 2 h 20"/>
                  <a:gd name="T34" fmla="*/ 2 w 18"/>
                  <a:gd name="T35" fmla="*/ 2 h 20"/>
                  <a:gd name="T36" fmla="*/ 2 w 18"/>
                  <a:gd name="T37" fmla="*/ 2 h 20"/>
                  <a:gd name="T38" fmla="*/ 2 w 18"/>
                  <a:gd name="T39" fmla="*/ 2 h 20"/>
                  <a:gd name="T40" fmla="*/ 0 w 18"/>
                  <a:gd name="T41" fmla="*/ 6 h 20"/>
                  <a:gd name="T42" fmla="*/ 0 w 18"/>
                  <a:gd name="T43" fmla="*/ 6 h 20"/>
                  <a:gd name="T44" fmla="*/ 2 w 18"/>
                  <a:gd name="T45" fmla="*/ 6 h 20"/>
                  <a:gd name="T46" fmla="*/ 2 w 18"/>
                  <a:gd name="T47" fmla="*/ 6 h 20"/>
                  <a:gd name="T48" fmla="*/ 2 w 18"/>
                  <a:gd name="T49" fmla="*/ 10 h 20"/>
                  <a:gd name="T50" fmla="*/ 2 w 18"/>
                  <a:gd name="T51" fmla="*/ 10 h 20"/>
                  <a:gd name="T52" fmla="*/ 4 w 18"/>
                  <a:gd name="T53" fmla="*/ 16 h 20"/>
                  <a:gd name="T54" fmla="*/ 4 w 18"/>
                  <a:gd name="T55" fmla="*/ 16 h 20"/>
                  <a:gd name="T56" fmla="*/ 10 w 18"/>
                  <a:gd name="T57" fmla="*/ 16 h 20"/>
                  <a:gd name="T58" fmla="*/ 10 w 18"/>
                  <a:gd name="T59" fmla="*/ 16 h 20"/>
                  <a:gd name="T60" fmla="*/ 10 w 18"/>
                  <a:gd name="T61" fmla="*/ 18 h 20"/>
                  <a:gd name="T62" fmla="*/ 10 w 18"/>
                  <a:gd name="T63" fmla="*/ 18 h 20"/>
                  <a:gd name="T64" fmla="*/ 12 w 18"/>
                  <a:gd name="T65" fmla="*/ 18 h 20"/>
                  <a:gd name="T66" fmla="*/ 12 w 18"/>
                  <a:gd name="T67" fmla="*/ 18 h 20"/>
                  <a:gd name="T68" fmla="*/ 12 w 18"/>
                  <a:gd name="T69" fmla="*/ 18 h 20"/>
                  <a:gd name="T70" fmla="*/ 12 w 18"/>
                  <a:gd name="T71" fmla="*/ 18 h 20"/>
                  <a:gd name="T72" fmla="*/ 14 w 18"/>
                  <a:gd name="T73" fmla="*/ 18 h 20"/>
                  <a:gd name="T74" fmla="*/ 14 w 18"/>
                  <a:gd name="T75" fmla="*/ 18 h 20"/>
                  <a:gd name="T76" fmla="*/ 14 w 18"/>
                  <a:gd name="T77" fmla="*/ 20 h 20"/>
                  <a:gd name="T78" fmla="*/ 14 w 18"/>
                  <a:gd name="T79" fmla="*/ 20 h 20"/>
                  <a:gd name="T80" fmla="*/ 18 w 18"/>
                  <a:gd name="T81" fmla="*/ 18 h 20"/>
                  <a:gd name="T82" fmla="*/ 18 w 18"/>
                  <a:gd name="T83" fmla="*/ 18 h 20"/>
                  <a:gd name="T84" fmla="*/ 16 w 18"/>
                  <a:gd name="T85" fmla="*/ 14 h 20"/>
                  <a:gd name="T86" fmla="*/ 16 w 18"/>
                  <a:gd name="T87" fmla="*/ 14 h 20"/>
                  <a:gd name="T88" fmla="*/ 16 w 18"/>
                  <a:gd name="T89" fmla="*/ 12 h 20"/>
                  <a:gd name="T90" fmla="*/ 16 w 18"/>
                  <a:gd name="T91" fmla="*/ 12 h 20"/>
                  <a:gd name="T92" fmla="*/ 16 w 18"/>
                  <a:gd name="T93" fmla="*/ 12 h 20"/>
                  <a:gd name="T94" fmla="*/ 14 w 18"/>
                  <a:gd name="T95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" h="20">
                    <a:moveTo>
                      <a:pt x="14" y="10"/>
                    </a:moveTo>
                    <a:lnTo>
                      <a:pt x="14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0" name="Freeform 305"/>
              <p:cNvSpPr>
                <a:spLocks/>
              </p:cNvSpPr>
              <p:nvPr/>
            </p:nvSpPr>
            <p:spPr bwMode="auto">
              <a:xfrm>
                <a:off x="3443" y="5055"/>
                <a:ext cx="6" cy="10"/>
              </a:xfrm>
              <a:custGeom>
                <a:avLst/>
                <a:gdLst>
                  <a:gd name="T0" fmla="*/ 2 w 6"/>
                  <a:gd name="T1" fmla="*/ 8 h 10"/>
                  <a:gd name="T2" fmla="*/ 2 w 6"/>
                  <a:gd name="T3" fmla="*/ 8 h 10"/>
                  <a:gd name="T4" fmla="*/ 6 w 6"/>
                  <a:gd name="T5" fmla="*/ 8 h 10"/>
                  <a:gd name="T6" fmla="*/ 6 w 6"/>
                  <a:gd name="T7" fmla="*/ 8 h 10"/>
                  <a:gd name="T8" fmla="*/ 6 w 6"/>
                  <a:gd name="T9" fmla="*/ 2 h 10"/>
                  <a:gd name="T10" fmla="*/ 6 w 6"/>
                  <a:gd name="T11" fmla="*/ 2 h 10"/>
                  <a:gd name="T12" fmla="*/ 6 w 6"/>
                  <a:gd name="T13" fmla="*/ 0 h 10"/>
                  <a:gd name="T14" fmla="*/ 6 w 6"/>
                  <a:gd name="T15" fmla="*/ 0 h 10"/>
                  <a:gd name="T16" fmla="*/ 2 w 6"/>
                  <a:gd name="T17" fmla="*/ 0 h 10"/>
                  <a:gd name="T18" fmla="*/ 2 w 6"/>
                  <a:gd name="T19" fmla="*/ 2 h 10"/>
                  <a:gd name="T20" fmla="*/ 2 w 6"/>
                  <a:gd name="T21" fmla="*/ 6 h 10"/>
                  <a:gd name="T22" fmla="*/ 2 w 6"/>
                  <a:gd name="T23" fmla="*/ 6 h 10"/>
                  <a:gd name="T24" fmla="*/ 0 w 6"/>
                  <a:gd name="T25" fmla="*/ 6 h 10"/>
                  <a:gd name="T26" fmla="*/ 0 w 6"/>
                  <a:gd name="T27" fmla="*/ 6 h 10"/>
                  <a:gd name="T28" fmla="*/ 0 w 6"/>
                  <a:gd name="T29" fmla="*/ 8 h 10"/>
                  <a:gd name="T30" fmla="*/ 0 w 6"/>
                  <a:gd name="T31" fmla="*/ 8 h 10"/>
                  <a:gd name="T32" fmla="*/ 2 w 6"/>
                  <a:gd name="T33" fmla="*/ 10 h 10"/>
                  <a:gd name="T34" fmla="*/ 2 w 6"/>
                  <a:gd name="T35" fmla="*/ 10 h 10"/>
                  <a:gd name="T36" fmla="*/ 2 w 6"/>
                  <a:gd name="T37" fmla="*/ 8 h 10"/>
                  <a:gd name="T38" fmla="*/ 2 w 6"/>
                  <a:gd name="T3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0">
                    <a:moveTo>
                      <a:pt x="2" y="8"/>
                    </a:moveTo>
                    <a:lnTo>
                      <a:pt x="2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1" name="Freeform 306"/>
              <p:cNvSpPr>
                <a:spLocks/>
              </p:cNvSpPr>
              <p:nvPr/>
            </p:nvSpPr>
            <p:spPr bwMode="auto">
              <a:xfrm>
                <a:off x="2013" y="5057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2 h 2"/>
                  <a:gd name="T6" fmla="*/ 4 w 4"/>
                  <a:gd name="T7" fmla="*/ 2 h 2"/>
                  <a:gd name="T8" fmla="*/ 4 w 4"/>
                  <a:gd name="T9" fmla="*/ 0 h 2"/>
                  <a:gd name="T10" fmla="*/ 4 w 4"/>
                  <a:gd name="T11" fmla="*/ 0 h 2"/>
                  <a:gd name="T12" fmla="*/ 2 w 4"/>
                  <a:gd name="T13" fmla="*/ 0 h 2"/>
                  <a:gd name="T14" fmla="*/ 2 w 4"/>
                  <a:gd name="T15" fmla="*/ 0 h 2"/>
                  <a:gd name="T16" fmla="*/ 0 w 4"/>
                  <a:gd name="T17" fmla="*/ 0 h 2"/>
                  <a:gd name="T18" fmla="*/ 0 w 4"/>
                  <a:gd name="T19" fmla="*/ 0 h 2"/>
                  <a:gd name="T20" fmla="*/ 0 w 4"/>
                  <a:gd name="T21" fmla="*/ 2 h 2"/>
                  <a:gd name="T22" fmla="*/ 0 w 4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2" name="Freeform 307"/>
              <p:cNvSpPr>
                <a:spLocks/>
              </p:cNvSpPr>
              <p:nvPr/>
            </p:nvSpPr>
            <p:spPr bwMode="auto">
              <a:xfrm>
                <a:off x="2619" y="5059"/>
                <a:ext cx="42" cy="26"/>
              </a:xfrm>
              <a:custGeom>
                <a:avLst/>
                <a:gdLst>
                  <a:gd name="T0" fmla="*/ 42 w 42"/>
                  <a:gd name="T1" fmla="*/ 26 h 26"/>
                  <a:gd name="T2" fmla="*/ 42 w 42"/>
                  <a:gd name="T3" fmla="*/ 26 h 26"/>
                  <a:gd name="T4" fmla="*/ 40 w 42"/>
                  <a:gd name="T5" fmla="*/ 24 h 26"/>
                  <a:gd name="T6" fmla="*/ 40 w 42"/>
                  <a:gd name="T7" fmla="*/ 20 h 26"/>
                  <a:gd name="T8" fmla="*/ 36 w 42"/>
                  <a:gd name="T9" fmla="*/ 18 h 26"/>
                  <a:gd name="T10" fmla="*/ 32 w 42"/>
                  <a:gd name="T11" fmla="*/ 16 h 26"/>
                  <a:gd name="T12" fmla="*/ 32 w 42"/>
                  <a:gd name="T13" fmla="*/ 16 h 26"/>
                  <a:gd name="T14" fmla="*/ 34 w 42"/>
                  <a:gd name="T15" fmla="*/ 16 h 26"/>
                  <a:gd name="T16" fmla="*/ 40 w 42"/>
                  <a:gd name="T17" fmla="*/ 16 h 26"/>
                  <a:gd name="T18" fmla="*/ 40 w 42"/>
                  <a:gd name="T19" fmla="*/ 16 h 26"/>
                  <a:gd name="T20" fmla="*/ 42 w 42"/>
                  <a:gd name="T21" fmla="*/ 12 h 26"/>
                  <a:gd name="T22" fmla="*/ 32 w 42"/>
                  <a:gd name="T23" fmla="*/ 10 h 26"/>
                  <a:gd name="T24" fmla="*/ 32 w 42"/>
                  <a:gd name="T25" fmla="*/ 10 h 26"/>
                  <a:gd name="T26" fmla="*/ 30 w 42"/>
                  <a:gd name="T27" fmla="*/ 12 h 26"/>
                  <a:gd name="T28" fmla="*/ 28 w 42"/>
                  <a:gd name="T29" fmla="*/ 10 h 26"/>
                  <a:gd name="T30" fmla="*/ 30 w 42"/>
                  <a:gd name="T31" fmla="*/ 10 h 26"/>
                  <a:gd name="T32" fmla="*/ 34 w 42"/>
                  <a:gd name="T33" fmla="*/ 8 h 26"/>
                  <a:gd name="T34" fmla="*/ 28 w 42"/>
                  <a:gd name="T35" fmla="*/ 6 h 26"/>
                  <a:gd name="T36" fmla="*/ 30 w 42"/>
                  <a:gd name="T37" fmla="*/ 4 h 26"/>
                  <a:gd name="T38" fmla="*/ 20 w 42"/>
                  <a:gd name="T39" fmla="*/ 0 h 26"/>
                  <a:gd name="T40" fmla="*/ 16 w 42"/>
                  <a:gd name="T41" fmla="*/ 2 h 26"/>
                  <a:gd name="T42" fmla="*/ 14 w 42"/>
                  <a:gd name="T43" fmla="*/ 2 h 26"/>
                  <a:gd name="T44" fmla="*/ 14 w 42"/>
                  <a:gd name="T45" fmla="*/ 2 h 26"/>
                  <a:gd name="T46" fmla="*/ 14 w 42"/>
                  <a:gd name="T47" fmla="*/ 6 h 26"/>
                  <a:gd name="T48" fmla="*/ 14 w 42"/>
                  <a:gd name="T49" fmla="*/ 6 h 26"/>
                  <a:gd name="T50" fmla="*/ 10 w 42"/>
                  <a:gd name="T51" fmla="*/ 6 h 26"/>
                  <a:gd name="T52" fmla="*/ 4 w 42"/>
                  <a:gd name="T53" fmla="*/ 4 h 26"/>
                  <a:gd name="T54" fmla="*/ 2 w 42"/>
                  <a:gd name="T55" fmla="*/ 6 h 26"/>
                  <a:gd name="T56" fmla="*/ 0 w 42"/>
                  <a:gd name="T57" fmla="*/ 12 h 26"/>
                  <a:gd name="T58" fmla="*/ 2 w 42"/>
                  <a:gd name="T59" fmla="*/ 12 h 26"/>
                  <a:gd name="T60" fmla="*/ 8 w 42"/>
                  <a:gd name="T61" fmla="*/ 12 h 26"/>
                  <a:gd name="T62" fmla="*/ 8 w 42"/>
                  <a:gd name="T63" fmla="*/ 12 h 26"/>
                  <a:gd name="T64" fmla="*/ 14 w 42"/>
                  <a:gd name="T65" fmla="*/ 10 h 26"/>
                  <a:gd name="T66" fmla="*/ 14 w 42"/>
                  <a:gd name="T67" fmla="*/ 8 h 26"/>
                  <a:gd name="T68" fmla="*/ 18 w 42"/>
                  <a:gd name="T69" fmla="*/ 10 h 26"/>
                  <a:gd name="T70" fmla="*/ 18 w 42"/>
                  <a:gd name="T71" fmla="*/ 10 h 26"/>
                  <a:gd name="T72" fmla="*/ 22 w 42"/>
                  <a:gd name="T73" fmla="*/ 10 h 26"/>
                  <a:gd name="T74" fmla="*/ 26 w 42"/>
                  <a:gd name="T75" fmla="*/ 12 h 26"/>
                  <a:gd name="T76" fmla="*/ 22 w 42"/>
                  <a:gd name="T77" fmla="*/ 12 h 26"/>
                  <a:gd name="T78" fmla="*/ 24 w 42"/>
                  <a:gd name="T79" fmla="*/ 14 h 26"/>
                  <a:gd name="T80" fmla="*/ 24 w 42"/>
                  <a:gd name="T81" fmla="*/ 20 h 26"/>
                  <a:gd name="T82" fmla="*/ 26 w 42"/>
                  <a:gd name="T83" fmla="*/ 20 h 26"/>
                  <a:gd name="T84" fmla="*/ 28 w 42"/>
                  <a:gd name="T85" fmla="*/ 20 h 26"/>
                  <a:gd name="T86" fmla="*/ 32 w 42"/>
                  <a:gd name="T87" fmla="*/ 22 h 26"/>
                  <a:gd name="T88" fmla="*/ 32 w 42"/>
                  <a:gd name="T89" fmla="*/ 24 h 26"/>
                  <a:gd name="T90" fmla="*/ 34 w 42"/>
                  <a:gd name="T91" fmla="*/ 24 h 26"/>
                  <a:gd name="T92" fmla="*/ 36 w 42"/>
                  <a:gd name="T93" fmla="*/ 24 h 26"/>
                  <a:gd name="T94" fmla="*/ 38 w 42"/>
                  <a:gd name="T9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" h="26">
                    <a:moveTo>
                      <a:pt x="38" y="26"/>
                    </a:moveTo>
                    <a:lnTo>
                      <a:pt x="38" y="26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0" y="24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4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36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10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6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8" y="26"/>
                    </a:lnTo>
                    <a:lnTo>
                      <a:pt x="38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3" name="Freeform 308"/>
              <p:cNvSpPr>
                <a:spLocks/>
              </p:cNvSpPr>
              <p:nvPr/>
            </p:nvSpPr>
            <p:spPr bwMode="auto">
              <a:xfrm>
                <a:off x="3515" y="5061"/>
                <a:ext cx="8" cy="8"/>
              </a:xfrm>
              <a:custGeom>
                <a:avLst/>
                <a:gdLst>
                  <a:gd name="T0" fmla="*/ 2 w 8"/>
                  <a:gd name="T1" fmla="*/ 8 h 8"/>
                  <a:gd name="T2" fmla="*/ 2 w 8"/>
                  <a:gd name="T3" fmla="*/ 8 h 8"/>
                  <a:gd name="T4" fmla="*/ 6 w 8"/>
                  <a:gd name="T5" fmla="*/ 8 h 8"/>
                  <a:gd name="T6" fmla="*/ 6 w 8"/>
                  <a:gd name="T7" fmla="*/ 8 h 8"/>
                  <a:gd name="T8" fmla="*/ 8 w 8"/>
                  <a:gd name="T9" fmla="*/ 6 h 8"/>
                  <a:gd name="T10" fmla="*/ 8 w 8"/>
                  <a:gd name="T11" fmla="*/ 6 h 8"/>
                  <a:gd name="T12" fmla="*/ 6 w 8"/>
                  <a:gd name="T13" fmla="*/ 2 h 8"/>
                  <a:gd name="T14" fmla="*/ 6 w 8"/>
                  <a:gd name="T15" fmla="*/ 2 h 8"/>
                  <a:gd name="T16" fmla="*/ 6 w 8"/>
                  <a:gd name="T17" fmla="*/ 2 h 8"/>
                  <a:gd name="T18" fmla="*/ 6 w 8"/>
                  <a:gd name="T19" fmla="*/ 2 h 8"/>
                  <a:gd name="T20" fmla="*/ 6 w 8"/>
                  <a:gd name="T21" fmla="*/ 0 h 8"/>
                  <a:gd name="T22" fmla="*/ 6 w 8"/>
                  <a:gd name="T23" fmla="*/ 0 h 8"/>
                  <a:gd name="T24" fmla="*/ 2 w 8"/>
                  <a:gd name="T25" fmla="*/ 2 h 8"/>
                  <a:gd name="T26" fmla="*/ 0 w 8"/>
                  <a:gd name="T27" fmla="*/ 4 h 8"/>
                  <a:gd name="T28" fmla="*/ 0 w 8"/>
                  <a:gd name="T29" fmla="*/ 4 h 8"/>
                  <a:gd name="T30" fmla="*/ 0 w 8"/>
                  <a:gd name="T31" fmla="*/ 6 h 8"/>
                  <a:gd name="T32" fmla="*/ 2 w 8"/>
                  <a:gd name="T33" fmla="*/ 8 h 8"/>
                  <a:gd name="T34" fmla="*/ 2 w 8"/>
                  <a:gd name="T3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lnTo>
                      <a:pt x="2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4" name="Freeform 309"/>
              <p:cNvSpPr>
                <a:spLocks/>
              </p:cNvSpPr>
              <p:nvPr/>
            </p:nvSpPr>
            <p:spPr bwMode="auto">
              <a:xfrm>
                <a:off x="2013" y="506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  <a:gd name="T5" fmla="*/ 0 w 2"/>
                  <a:gd name="T6" fmla="*/ 2 w 2"/>
                  <a:gd name="T7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5" name="Freeform 310"/>
              <p:cNvSpPr>
                <a:spLocks/>
              </p:cNvSpPr>
              <p:nvPr/>
            </p:nvSpPr>
            <p:spPr bwMode="auto">
              <a:xfrm>
                <a:off x="3923" y="506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4 w 4"/>
                  <a:gd name="T5" fmla="*/ 0 h 2"/>
                  <a:gd name="T6" fmla="*/ 4 w 4"/>
                  <a:gd name="T7" fmla="*/ 0 h 2"/>
                  <a:gd name="T8" fmla="*/ 2 w 4"/>
                  <a:gd name="T9" fmla="*/ 0 h 2"/>
                  <a:gd name="T10" fmla="*/ 2 w 4"/>
                  <a:gd name="T11" fmla="*/ 0 h 2"/>
                  <a:gd name="T12" fmla="*/ 0 w 4"/>
                  <a:gd name="T13" fmla="*/ 0 h 2"/>
                  <a:gd name="T14" fmla="*/ 0 w 4"/>
                  <a:gd name="T15" fmla="*/ 0 h 2"/>
                  <a:gd name="T16" fmla="*/ 0 w 4"/>
                  <a:gd name="T17" fmla="*/ 2 h 2"/>
                  <a:gd name="T18" fmla="*/ 0 w 4"/>
                  <a:gd name="T19" fmla="*/ 2 h 2"/>
                  <a:gd name="T20" fmla="*/ 4 w 4"/>
                  <a:gd name="T21" fmla="*/ 2 h 2"/>
                  <a:gd name="T22" fmla="*/ 4 w 4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6" name="Freeform 311"/>
              <p:cNvSpPr>
                <a:spLocks/>
              </p:cNvSpPr>
              <p:nvPr/>
            </p:nvSpPr>
            <p:spPr bwMode="auto">
              <a:xfrm>
                <a:off x="3473" y="506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  <a:gd name="T20" fmla="*/ 2 w 2"/>
                  <a:gd name="T21" fmla="*/ 2 h 2"/>
                  <a:gd name="T22" fmla="*/ 2 w 2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7" name="Freeform 312"/>
              <p:cNvSpPr>
                <a:spLocks/>
              </p:cNvSpPr>
              <p:nvPr/>
            </p:nvSpPr>
            <p:spPr bwMode="auto">
              <a:xfrm>
                <a:off x="3915" y="5067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2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0 w 4"/>
                  <a:gd name="T15" fmla="*/ 2 h 2"/>
                  <a:gd name="T16" fmla="*/ 4 w 4"/>
                  <a:gd name="T17" fmla="*/ 2 h 2"/>
                  <a:gd name="T18" fmla="*/ 4 w 4"/>
                  <a:gd name="T19" fmla="*/ 2 h 2"/>
                  <a:gd name="T20" fmla="*/ 4 w 4"/>
                  <a:gd name="T21" fmla="*/ 0 h 2"/>
                  <a:gd name="T22" fmla="*/ 4 w 4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8" name="Freeform 313"/>
              <p:cNvSpPr>
                <a:spLocks/>
              </p:cNvSpPr>
              <p:nvPr/>
            </p:nvSpPr>
            <p:spPr bwMode="auto">
              <a:xfrm>
                <a:off x="3919" y="506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2 w 2"/>
                  <a:gd name="T17" fmla="*/ 2 h 2"/>
                  <a:gd name="T18" fmla="*/ 2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9" name="Freeform 314"/>
              <p:cNvSpPr>
                <a:spLocks/>
              </p:cNvSpPr>
              <p:nvPr/>
            </p:nvSpPr>
            <p:spPr bwMode="auto">
              <a:xfrm>
                <a:off x="3893" y="50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0" name="Freeform 315"/>
              <p:cNvSpPr>
                <a:spLocks/>
              </p:cNvSpPr>
              <p:nvPr/>
            </p:nvSpPr>
            <p:spPr bwMode="auto">
              <a:xfrm>
                <a:off x="3927" y="50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1" name="Freeform 316"/>
              <p:cNvSpPr>
                <a:spLocks/>
              </p:cNvSpPr>
              <p:nvPr/>
            </p:nvSpPr>
            <p:spPr bwMode="auto">
              <a:xfrm>
                <a:off x="3929" y="5069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4 w 4"/>
                  <a:gd name="T13" fmla="*/ 2 h 2"/>
                  <a:gd name="T14" fmla="*/ 4 w 4"/>
                  <a:gd name="T15" fmla="*/ 2 h 2"/>
                  <a:gd name="T16" fmla="*/ 4 w 4"/>
                  <a:gd name="T17" fmla="*/ 0 h 2"/>
                  <a:gd name="T18" fmla="*/ 4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2" name="Freeform 317"/>
              <p:cNvSpPr>
                <a:spLocks/>
              </p:cNvSpPr>
              <p:nvPr/>
            </p:nvSpPr>
            <p:spPr bwMode="auto">
              <a:xfrm>
                <a:off x="3909" y="5071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2 w 6"/>
                  <a:gd name="T3" fmla="*/ 4 h 4"/>
                  <a:gd name="T4" fmla="*/ 2 w 6"/>
                  <a:gd name="T5" fmla="*/ 4 h 4"/>
                  <a:gd name="T6" fmla="*/ 2 w 6"/>
                  <a:gd name="T7" fmla="*/ 4 h 4"/>
                  <a:gd name="T8" fmla="*/ 2 w 6"/>
                  <a:gd name="T9" fmla="*/ 4 h 4"/>
                  <a:gd name="T10" fmla="*/ 2 w 6"/>
                  <a:gd name="T11" fmla="*/ 4 h 4"/>
                  <a:gd name="T12" fmla="*/ 2 w 6"/>
                  <a:gd name="T13" fmla="*/ 2 h 4"/>
                  <a:gd name="T14" fmla="*/ 2 w 6"/>
                  <a:gd name="T15" fmla="*/ 2 h 4"/>
                  <a:gd name="T16" fmla="*/ 6 w 6"/>
                  <a:gd name="T17" fmla="*/ 4 h 4"/>
                  <a:gd name="T18" fmla="*/ 6 w 6"/>
                  <a:gd name="T19" fmla="*/ 4 h 4"/>
                  <a:gd name="T20" fmla="*/ 4 w 6"/>
                  <a:gd name="T21" fmla="*/ 0 h 4"/>
                  <a:gd name="T22" fmla="*/ 4 w 6"/>
                  <a:gd name="T23" fmla="*/ 0 h 4"/>
                  <a:gd name="T24" fmla="*/ 2 w 6"/>
                  <a:gd name="T25" fmla="*/ 0 h 4"/>
                  <a:gd name="T26" fmla="*/ 2 w 6"/>
                  <a:gd name="T27" fmla="*/ 0 h 4"/>
                  <a:gd name="T28" fmla="*/ 2 w 6"/>
                  <a:gd name="T29" fmla="*/ 0 h 4"/>
                  <a:gd name="T30" fmla="*/ 2 w 6"/>
                  <a:gd name="T31" fmla="*/ 0 h 4"/>
                  <a:gd name="T32" fmla="*/ 2 w 6"/>
                  <a:gd name="T33" fmla="*/ 0 h 4"/>
                  <a:gd name="T34" fmla="*/ 2 w 6"/>
                  <a:gd name="T35" fmla="*/ 0 h 4"/>
                  <a:gd name="T36" fmla="*/ 2 w 6"/>
                  <a:gd name="T37" fmla="*/ 2 h 4"/>
                  <a:gd name="T38" fmla="*/ 2 w 6"/>
                  <a:gd name="T39" fmla="*/ 2 h 4"/>
                  <a:gd name="T40" fmla="*/ 2 w 6"/>
                  <a:gd name="T41" fmla="*/ 2 h 4"/>
                  <a:gd name="T42" fmla="*/ 0 w 6"/>
                  <a:gd name="T43" fmla="*/ 2 h 4"/>
                  <a:gd name="T44" fmla="*/ 0 w 6"/>
                  <a:gd name="T45" fmla="*/ 2 h 4"/>
                  <a:gd name="T46" fmla="*/ 2 w 6"/>
                  <a:gd name="T47" fmla="*/ 4 h 4"/>
                  <a:gd name="T48" fmla="*/ 2 w 6"/>
                  <a:gd name="T4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3" name="Freeform 318"/>
              <p:cNvSpPr>
                <a:spLocks/>
              </p:cNvSpPr>
              <p:nvPr/>
            </p:nvSpPr>
            <p:spPr bwMode="auto">
              <a:xfrm>
                <a:off x="3933" y="5071"/>
                <a:ext cx="8" cy="4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w 8"/>
                  <a:gd name="T9" fmla="*/ 2 h 4"/>
                  <a:gd name="T10" fmla="*/ 0 w 8"/>
                  <a:gd name="T11" fmla="*/ 2 h 4"/>
                  <a:gd name="T12" fmla="*/ 8 w 8"/>
                  <a:gd name="T13" fmla="*/ 4 h 4"/>
                  <a:gd name="T14" fmla="*/ 8 w 8"/>
                  <a:gd name="T15" fmla="*/ 4 h 4"/>
                  <a:gd name="T16" fmla="*/ 8 w 8"/>
                  <a:gd name="T17" fmla="*/ 0 h 4"/>
                  <a:gd name="T18" fmla="*/ 8 w 8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4" name="Freeform 319"/>
              <p:cNvSpPr>
                <a:spLocks/>
              </p:cNvSpPr>
              <p:nvPr/>
            </p:nvSpPr>
            <p:spPr bwMode="auto">
              <a:xfrm>
                <a:off x="3503" y="5071"/>
                <a:ext cx="12" cy="10"/>
              </a:xfrm>
              <a:custGeom>
                <a:avLst/>
                <a:gdLst>
                  <a:gd name="T0" fmla="*/ 0 w 12"/>
                  <a:gd name="T1" fmla="*/ 10 h 10"/>
                  <a:gd name="T2" fmla="*/ 0 w 12"/>
                  <a:gd name="T3" fmla="*/ 10 h 10"/>
                  <a:gd name="T4" fmla="*/ 4 w 12"/>
                  <a:gd name="T5" fmla="*/ 8 h 10"/>
                  <a:gd name="T6" fmla="*/ 4 w 12"/>
                  <a:gd name="T7" fmla="*/ 8 h 10"/>
                  <a:gd name="T8" fmla="*/ 4 w 12"/>
                  <a:gd name="T9" fmla="*/ 6 h 10"/>
                  <a:gd name="T10" fmla="*/ 4 w 12"/>
                  <a:gd name="T11" fmla="*/ 6 h 10"/>
                  <a:gd name="T12" fmla="*/ 6 w 12"/>
                  <a:gd name="T13" fmla="*/ 6 h 10"/>
                  <a:gd name="T14" fmla="*/ 6 w 12"/>
                  <a:gd name="T15" fmla="*/ 6 h 10"/>
                  <a:gd name="T16" fmla="*/ 6 w 12"/>
                  <a:gd name="T17" fmla="*/ 6 h 10"/>
                  <a:gd name="T18" fmla="*/ 6 w 12"/>
                  <a:gd name="T19" fmla="*/ 6 h 10"/>
                  <a:gd name="T20" fmla="*/ 8 w 12"/>
                  <a:gd name="T21" fmla="*/ 6 h 10"/>
                  <a:gd name="T22" fmla="*/ 8 w 12"/>
                  <a:gd name="T23" fmla="*/ 6 h 10"/>
                  <a:gd name="T24" fmla="*/ 8 w 12"/>
                  <a:gd name="T25" fmla="*/ 6 h 10"/>
                  <a:gd name="T26" fmla="*/ 8 w 12"/>
                  <a:gd name="T27" fmla="*/ 6 h 10"/>
                  <a:gd name="T28" fmla="*/ 8 w 12"/>
                  <a:gd name="T29" fmla="*/ 6 h 10"/>
                  <a:gd name="T30" fmla="*/ 8 w 12"/>
                  <a:gd name="T31" fmla="*/ 6 h 10"/>
                  <a:gd name="T32" fmla="*/ 8 w 12"/>
                  <a:gd name="T33" fmla="*/ 6 h 10"/>
                  <a:gd name="T34" fmla="*/ 10 w 12"/>
                  <a:gd name="T35" fmla="*/ 6 h 10"/>
                  <a:gd name="T36" fmla="*/ 10 w 12"/>
                  <a:gd name="T37" fmla="*/ 6 h 10"/>
                  <a:gd name="T38" fmla="*/ 10 w 12"/>
                  <a:gd name="T39" fmla="*/ 6 h 10"/>
                  <a:gd name="T40" fmla="*/ 10 w 12"/>
                  <a:gd name="T41" fmla="*/ 6 h 10"/>
                  <a:gd name="T42" fmla="*/ 12 w 12"/>
                  <a:gd name="T43" fmla="*/ 4 h 10"/>
                  <a:gd name="T44" fmla="*/ 12 w 12"/>
                  <a:gd name="T45" fmla="*/ 4 h 10"/>
                  <a:gd name="T46" fmla="*/ 8 w 12"/>
                  <a:gd name="T47" fmla="*/ 2 h 10"/>
                  <a:gd name="T48" fmla="*/ 8 w 12"/>
                  <a:gd name="T49" fmla="*/ 2 h 10"/>
                  <a:gd name="T50" fmla="*/ 8 w 12"/>
                  <a:gd name="T51" fmla="*/ 2 h 10"/>
                  <a:gd name="T52" fmla="*/ 8 w 12"/>
                  <a:gd name="T53" fmla="*/ 2 h 10"/>
                  <a:gd name="T54" fmla="*/ 6 w 12"/>
                  <a:gd name="T55" fmla="*/ 0 h 10"/>
                  <a:gd name="T56" fmla="*/ 6 w 12"/>
                  <a:gd name="T57" fmla="*/ 0 h 10"/>
                  <a:gd name="T58" fmla="*/ 4 w 12"/>
                  <a:gd name="T59" fmla="*/ 4 h 10"/>
                  <a:gd name="T60" fmla="*/ 0 w 12"/>
                  <a:gd name="T61" fmla="*/ 6 h 10"/>
                  <a:gd name="T62" fmla="*/ 0 w 12"/>
                  <a:gd name="T63" fmla="*/ 6 h 10"/>
                  <a:gd name="T64" fmla="*/ 0 w 12"/>
                  <a:gd name="T65" fmla="*/ 8 h 10"/>
                  <a:gd name="T66" fmla="*/ 0 w 12"/>
                  <a:gd name="T67" fmla="*/ 8 h 10"/>
                  <a:gd name="T68" fmla="*/ 0 w 12"/>
                  <a:gd name="T69" fmla="*/ 8 h 10"/>
                  <a:gd name="T70" fmla="*/ 0 w 12"/>
                  <a:gd name="T71" fmla="*/ 8 h 10"/>
                  <a:gd name="T72" fmla="*/ 0 w 12"/>
                  <a:gd name="T73" fmla="*/ 10 h 10"/>
                  <a:gd name="T74" fmla="*/ 0 w 12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lnTo>
                      <a:pt x="0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5" name="Freeform 320"/>
              <p:cNvSpPr>
                <a:spLocks/>
              </p:cNvSpPr>
              <p:nvPr/>
            </p:nvSpPr>
            <p:spPr bwMode="auto">
              <a:xfrm>
                <a:off x="3921" y="5073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2 w 6"/>
                  <a:gd name="T3" fmla="*/ 4 h 4"/>
                  <a:gd name="T4" fmla="*/ 4 w 6"/>
                  <a:gd name="T5" fmla="*/ 2 h 4"/>
                  <a:gd name="T6" fmla="*/ 6 w 6"/>
                  <a:gd name="T7" fmla="*/ 0 h 4"/>
                  <a:gd name="T8" fmla="*/ 6 w 6"/>
                  <a:gd name="T9" fmla="*/ 0 h 4"/>
                  <a:gd name="T10" fmla="*/ 6 w 6"/>
                  <a:gd name="T11" fmla="*/ 0 h 4"/>
                  <a:gd name="T12" fmla="*/ 6 w 6"/>
                  <a:gd name="T13" fmla="*/ 0 h 4"/>
                  <a:gd name="T14" fmla="*/ 6 w 6"/>
                  <a:gd name="T15" fmla="*/ 0 h 4"/>
                  <a:gd name="T16" fmla="*/ 6 w 6"/>
                  <a:gd name="T17" fmla="*/ 0 h 4"/>
                  <a:gd name="T18" fmla="*/ 2 w 6"/>
                  <a:gd name="T19" fmla="*/ 2 h 4"/>
                  <a:gd name="T20" fmla="*/ 0 w 6"/>
                  <a:gd name="T21" fmla="*/ 4 h 4"/>
                  <a:gd name="T22" fmla="*/ 0 w 6"/>
                  <a:gd name="T23" fmla="*/ 4 h 4"/>
                  <a:gd name="T24" fmla="*/ 2 w 6"/>
                  <a:gd name="T25" fmla="*/ 4 h 4"/>
                  <a:gd name="T26" fmla="*/ 2 w 6"/>
                  <a:gd name="T27" fmla="*/ 4 h 4"/>
                  <a:gd name="T28" fmla="*/ 2 w 6"/>
                  <a:gd name="T29" fmla="*/ 4 h 4"/>
                  <a:gd name="T30" fmla="*/ 2 w 6"/>
                  <a:gd name="T3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6" name="Freeform 321"/>
              <p:cNvSpPr>
                <a:spLocks/>
              </p:cNvSpPr>
              <p:nvPr/>
            </p:nvSpPr>
            <p:spPr bwMode="auto">
              <a:xfrm>
                <a:off x="3887" y="5073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2 h 2"/>
                  <a:gd name="T6" fmla="*/ 4 w 4"/>
                  <a:gd name="T7" fmla="*/ 2 h 2"/>
                  <a:gd name="T8" fmla="*/ 4 w 4"/>
                  <a:gd name="T9" fmla="*/ 0 h 2"/>
                  <a:gd name="T10" fmla="*/ 4 w 4"/>
                  <a:gd name="T11" fmla="*/ 0 h 2"/>
                  <a:gd name="T12" fmla="*/ 0 w 4"/>
                  <a:gd name="T13" fmla="*/ 0 h 2"/>
                  <a:gd name="T14" fmla="*/ 0 w 4"/>
                  <a:gd name="T15" fmla="*/ 0 h 2"/>
                  <a:gd name="T16" fmla="*/ 0 w 4"/>
                  <a:gd name="T17" fmla="*/ 2 h 2"/>
                  <a:gd name="T18" fmla="*/ 0 w 4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7" name="Freeform 322"/>
              <p:cNvSpPr>
                <a:spLocks/>
              </p:cNvSpPr>
              <p:nvPr/>
            </p:nvSpPr>
            <p:spPr bwMode="auto">
              <a:xfrm>
                <a:off x="3917" y="5077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2 h 4"/>
                  <a:gd name="T4" fmla="*/ 2 w 2"/>
                  <a:gd name="T5" fmla="*/ 4 h 4"/>
                  <a:gd name="T6" fmla="*/ 2 w 2"/>
                  <a:gd name="T7" fmla="*/ 4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2 h 4"/>
                  <a:gd name="T14" fmla="*/ 2 w 2"/>
                  <a:gd name="T15" fmla="*/ 2 h 4"/>
                  <a:gd name="T16" fmla="*/ 2 w 2"/>
                  <a:gd name="T17" fmla="*/ 2 h 4"/>
                  <a:gd name="T18" fmla="*/ 2 w 2"/>
                  <a:gd name="T19" fmla="*/ 2 h 4"/>
                  <a:gd name="T20" fmla="*/ 2 w 2"/>
                  <a:gd name="T21" fmla="*/ 0 h 4"/>
                  <a:gd name="T22" fmla="*/ 0 w 2"/>
                  <a:gd name="T23" fmla="*/ 0 h 4"/>
                  <a:gd name="T24" fmla="*/ 0 w 2"/>
                  <a:gd name="T25" fmla="*/ 0 h 4"/>
                  <a:gd name="T26" fmla="*/ 0 w 2"/>
                  <a:gd name="T27" fmla="*/ 2 h 4"/>
                  <a:gd name="T28" fmla="*/ 2 w 2"/>
                  <a:gd name="T29" fmla="*/ 2 h 4"/>
                  <a:gd name="T30" fmla="*/ 2 w 2"/>
                  <a:gd name="T3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8" name="Freeform 323"/>
              <p:cNvSpPr>
                <a:spLocks/>
              </p:cNvSpPr>
              <p:nvPr/>
            </p:nvSpPr>
            <p:spPr bwMode="auto">
              <a:xfrm>
                <a:off x="3931" y="5077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2 w 2"/>
                  <a:gd name="T5" fmla="*/ 2 w 2"/>
                  <a:gd name="T6" fmla="*/ 0 w 2"/>
                  <a:gd name="T7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9" name="Freeform 324"/>
              <p:cNvSpPr>
                <a:spLocks/>
              </p:cNvSpPr>
              <p:nvPr/>
            </p:nvSpPr>
            <p:spPr bwMode="auto">
              <a:xfrm>
                <a:off x="3937" y="5077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2 w 4"/>
                  <a:gd name="T3" fmla="*/ 6 h 6"/>
                  <a:gd name="T4" fmla="*/ 4 w 4"/>
                  <a:gd name="T5" fmla="*/ 6 h 6"/>
                  <a:gd name="T6" fmla="*/ 4 w 4"/>
                  <a:gd name="T7" fmla="*/ 6 h 6"/>
                  <a:gd name="T8" fmla="*/ 4 w 4"/>
                  <a:gd name="T9" fmla="*/ 6 h 6"/>
                  <a:gd name="T10" fmla="*/ 4 w 4"/>
                  <a:gd name="T11" fmla="*/ 6 h 6"/>
                  <a:gd name="T12" fmla="*/ 4 w 4"/>
                  <a:gd name="T13" fmla="*/ 6 h 6"/>
                  <a:gd name="T14" fmla="*/ 4 w 4"/>
                  <a:gd name="T15" fmla="*/ 6 h 6"/>
                  <a:gd name="T16" fmla="*/ 2 w 4"/>
                  <a:gd name="T17" fmla="*/ 0 h 6"/>
                  <a:gd name="T18" fmla="*/ 2 w 4"/>
                  <a:gd name="T19" fmla="*/ 0 h 6"/>
                  <a:gd name="T20" fmla="*/ 0 w 4"/>
                  <a:gd name="T21" fmla="*/ 0 h 6"/>
                  <a:gd name="T22" fmla="*/ 0 w 4"/>
                  <a:gd name="T23" fmla="*/ 0 h 6"/>
                  <a:gd name="T24" fmla="*/ 0 w 4"/>
                  <a:gd name="T25" fmla="*/ 2 h 6"/>
                  <a:gd name="T26" fmla="*/ 0 w 4"/>
                  <a:gd name="T27" fmla="*/ 2 h 6"/>
                  <a:gd name="T28" fmla="*/ 0 w 4"/>
                  <a:gd name="T29" fmla="*/ 2 h 6"/>
                  <a:gd name="T30" fmla="*/ 0 w 4"/>
                  <a:gd name="T31" fmla="*/ 2 h 6"/>
                  <a:gd name="T32" fmla="*/ 2 w 4"/>
                  <a:gd name="T33" fmla="*/ 6 h 6"/>
                  <a:gd name="T34" fmla="*/ 2 w 4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0" name="Freeform 325"/>
              <p:cNvSpPr>
                <a:spLocks/>
              </p:cNvSpPr>
              <p:nvPr/>
            </p:nvSpPr>
            <p:spPr bwMode="auto">
              <a:xfrm>
                <a:off x="3909" y="5079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4 h 4"/>
                  <a:gd name="T4" fmla="*/ 8 w 8"/>
                  <a:gd name="T5" fmla="*/ 4 h 4"/>
                  <a:gd name="T6" fmla="*/ 8 w 8"/>
                  <a:gd name="T7" fmla="*/ 4 h 4"/>
                  <a:gd name="T8" fmla="*/ 6 w 8"/>
                  <a:gd name="T9" fmla="*/ 0 h 4"/>
                  <a:gd name="T10" fmla="*/ 6 w 8"/>
                  <a:gd name="T11" fmla="*/ 0 h 4"/>
                  <a:gd name="T12" fmla="*/ 6 w 8"/>
                  <a:gd name="T13" fmla="*/ 0 h 4"/>
                  <a:gd name="T14" fmla="*/ 6 w 8"/>
                  <a:gd name="T15" fmla="*/ 0 h 4"/>
                  <a:gd name="T16" fmla="*/ 4 w 8"/>
                  <a:gd name="T17" fmla="*/ 0 h 4"/>
                  <a:gd name="T18" fmla="*/ 4 w 8"/>
                  <a:gd name="T19" fmla="*/ 0 h 4"/>
                  <a:gd name="T20" fmla="*/ 4 w 8"/>
                  <a:gd name="T21" fmla="*/ 0 h 4"/>
                  <a:gd name="T22" fmla="*/ 0 w 8"/>
                  <a:gd name="T23" fmla="*/ 0 h 4"/>
                  <a:gd name="T24" fmla="*/ 0 w 8"/>
                  <a:gd name="T25" fmla="*/ 0 h 4"/>
                  <a:gd name="T26" fmla="*/ 0 w 8"/>
                  <a:gd name="T27" fmla="*/ 4 h 4"/>
                  <a:gd name="T28" fmla="*/ 0 w 8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1" name="Freeform 326"/>
              <p:cNvSpPr>
                <a:spLocks/>
              </p:cNvSpPr>
              <p:nvPr/>
            </p:nvSpPr>
            <p:spPr bwMode="auto">
              <a:xfrm>
                <a:off x="3927" y="5079"/>
                <a:ext cx="8" cy="4"/>
              </a:xfrm>
              <a:custGeom>
                <a:avLst/>
                <a:gdLst>
                  <a:gd name="T0" fmla="*/ 4 w 8"/>
                  <a:gd name="T1" fmla="*/ 4 h 4"/>
                  <a:gd name="T2" fmla="*/ 4 w 8"/>
                  <a:gd name="T3" fmla="*/ 4 h 4"/>
                  <a:gd name="T4" fmla="*/ 4 w 8"/>
                  <a:gd name="T5" fmla="*/ 4 h 4"/>
                  <a:gd name="T6" fmla="*/ 4 w 8"/>
                  <a:gd name="T7" fmla="*/ 4 h 4"/>
                  <a:gd name="T8" fmla="*/ 6 w 8"/>
                  <a:gd name="T9" fmla="*/ 4 h 4"/>
                  <a:gd name="T10" fmla="*/ 6 w 8"/>
                  <a:gd name="T11" fmla="*/ 4 h 4"/>
                  <a:gd name="T12" fmla="*/ 6 w 8"/>
                  <a:gd name="T13" fmla="*/ 4 h 4"/>
                  <a:gd name="T14" fmla="*/ 6 w 8"/>
                  <a:gd name="T15" fmla="*/ 4 h 4"/>
                  <a:gd name="T16" fmla="*/ 8 w 8"/>
                  <a:gd name="T17" fmla="*/ 2 h 4"/>
                  <a:gd name="T18" fmla="*/ 8 w 8"/>
                  <a:gd name="T19" fmla="*/ 2 h 4"/>
                  <a:gd name="T20" fmla="*/ 2 w 8"/>
                  <a:gd name="T21" fmla="*/ 0 h 4"/>
                  <a:gd name="T22" fmla="*/ 2 w 8"/>
                  <a:gd name="T23" fmla="*/ 0 h 4"/>
                  <a:gd name="T24" fmla="*/ 0 w 8"/>
                  <a:gd name="T25" fmla="*/ 2 h 4"/>
                  <a:gd name="T26" fmla="*/ 0 w 8"/>
                  <a:gd name="T27" fmla="*/ 2 h 4"/>
                  <a:gd name="T28" fmla="*/ 4 w 8"/>
                  <a:gd name="T29" fmla="*/ 4 h 4"/>
                  <a:gd name="T30" fmla="*/ 4 w 8"/>
                  <a:gd name="T3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2" name="Freeform 327"/>
              <p:cNvSpPr>
                <a:spLocks/>
              </p:cNvSpPr>
              <p:nvPr/>
            </p:nvSpPr>
            <p:spPr bwMode="auto">
              <a:xfrm>
                <a:off x="3919" y="5081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2 w 4"/>
                  <a:gd name="T11" fmla="*/ 4 h 4"/>
                  <a:gd name="T12" fmla="*/ 2 w 4"/>
                  <a:gd name="T13" fmla="*/ 4 h 4"/>
                  <a:gd name="T14" fmla="*/ 2 w 4"/>
                  <a:gd name="T15" fmla="*/ 4 h 4"/>
                  <a:gd name="T16" fmla="*/ 2 w 4"/>
                  <a:gd name="T17" fmla="*/ 4 h 4"/>
                  <a:gd name="T18" fmla="*/ 2 w 4"/>
                  <a:gd name="T19" fmla="*/ 4 h 4"/>
                  <a:gd name="T20" fmla="*/ 4 w 4"/>
                  <a:gd name="T21" fmla="*/ 4 h 4"/>
                  <a:gd name="T22" fmla="*/ 4 w 4"/>
                  <a:gd name="T23" fmla="*/ 4 h 4"/>
                  <a:gd name="T24" fmla="*/ 2 w 4"/>
                  <a:gd name="T25" fmla="*/ 0 h 4"/>
                  <a:gd name="T26" fmla="*/ 2 w 4"/>
                  <a:gd name="T27" fmla="*/ 0 h 4"/>
                  <a:gd name="T28" fmla="*/ 2 w 4"/>
                  <a:gd name="T29" fmla="*/ 0 h 4"/>
                  <a:gd name="T30" fmla="*/ 2 w 4"/>
                  <a:gd name="T31" fmla="*/ 0 h 4"/>
                  <a:gd name="T32" fmla="*/ 2 w 4"/>
                  <a:gd name="T33" fmla="*/ 0 h 4"/>
                  <a:gd name="T34" fmla="*/ 2 w 4"/>
                  <a:gd name="T3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3" name="Freeform 328"/>
              <p:cNvSpPr>
                <a:spLocks/>
              </p:cNvSpPr>
              <p:nvPr/>
            </p:nvSpPr>
            <p:spPr bwMode="auto">
              <a:xfrm>
                <a:off x="3931" y="5085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4 w 4"/>
                  <a:gd name="T7" fmla="*/ 0 h 2"/>
                  <a:gd name="T8" fmla="*/ 4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  <a:gd name="T14" fmla="*/ 0 w 4"/>
                  <a:gd name="T15" fmla="*/ 2 h 2"/>
                  <a:gd name="T16" fmla="*/ 0 w 4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4" name="Freeform 329"/>
              <p:cNvSpPr>
                <a:spLocks/>
              </p:cNvSpPr>
              <p:nvPr/>
            </p:nvSpPr>
            <p:spPr bwMode="auto">
              <a:xfrm>
                <a:off x="3935" y="5087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0 w 2"/>
                  <a:gd name="T5" fmla="*/ 0 w 2"/>
                  <a:gd name="T6" fmla="*/ 0 w 2"/>
                  <a:gd name="T7" fmla="*/ 0 w 2"/>
                  <a:gd name="T8" fmla="*/ 0 w 2"/>
                  <a:gd name="T9" fmla="*/ 0 w 2"/>
                  <a:gd name="T10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5" name="Freeform 330"/>
              <p:cNvSpPr>
                <a:spLocks/>
              </p:cNvSpPr>
              <p:nvPr/>
            </p:nvSpPr>
            <p:spPr bwMode="auto">
              <a:xfrm>
                <a:off x="2221" y="5087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2 h 4"/>
                  <a:gd name="T6" fmla="*/ 2 w 2"/>
                  <a:gd name="T7" fmla="*/ 2 h 4"/>
                  <a:gd name="T8" fmla="*/ 2 w 2"/>
                  <a:gd name="T9" fmla="*/ 2 h 4"/>
                  <a:gd name="T10" fmla="*/ 2 w 2"/>
                  <a:gd name="T11" fmla="*/ 2 h 4"/>
                  <a:gd name="T12" fmla="*/ 0 w 2"/>
                  <a:gd name="T13" fmla="*/ 0 h 4"/>
                  <a:gd name="T14" fmla="*/ 0 w 2"/>
                  <a:gd name="T15" fmla="*/ 0 h 4"/>
                  <a:gd name="T16" fmla="*/ 0 w 2"/>
                  <a:gd name="T17" fmla="*/ 2 h 4"/>
                  <a:gd name="T18" fmla="*/ 0 w 2"/>
                  <a:gd name="T19" fmla="*/ 2 h 4"/>
                  <a:gd name="T20" fmla="*/ 0 w 2"/>
                  <a:gd name="T21" fmla="*/ 2 h 4"/>
                  <a:gd name="T22" fmla="*/ 0 w 2"/>
                  <a:gd name="T23" fmla="*/ 2 h 4"/>
                  <a:gd name="T24" fmla="*/ 0 w 2"/>
                  <a:gd name="T25" fmla="*/ 2 h 4"/>
                  <a:gd name="T26" fmla="*/ 0 w 2"/>
                  <a:gd name="T27" fmla="*/ 2 h 4"/>
                  <a:gd name="T28" fmla="*/ 0 w 2"/>
                  <a:gd name="T29" fmla="*/ 4 h 4"/>
                  <a:gd name="T30" fmla="*/ 0 w 2"/>
                  <a:gd name="T31" fmla="*/ 4 h 4"/>
                  <a:gd name="T32" fmla="*/ 2 w 2"/>
                  <a:gd name="T33" fmla="*/ 4 h 4"/>
                  <a:gd name="T34" fmla="*/ 2 w 2"/>
                  <a:gd name="T3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6" name="Freeform 331"/>
              <p:cNvSpPr>
                <a:spLocks/>
              </p:cNvSpPr>
              <p:nvPr/>
            </p:nvSpPr>
            <p:spPr bwMode="auto">
              <a:xfrm>
                <a:off x="2385" y="5091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2 w 4"/>
                  <a:gd name="T5" fmla="*/ 0 h 4"/>
                  <a:gd name="T6" fmla="*/ 2 w 4"/>
                  <a:gd name="T7" fmla="*/ 0 h 4"/>
                  <a:gd name="T8" fmla="*/ 0 w 4"/>
                  <a:gd name="T9" fmla="*/ 2 h 4"/>
                  <a:gd name="T10" fmla="*/ 0 w 4"/>
                  <a:gd name="T11" fmla="*/ 2 h 4"/>
                  <a:gd name="T12" fmla="*/ 2 w 4"/>
                  <a:gd name="T13" fmla="*/ 4 h 4"/>
                  <a:gd name="T14" fmla="*/ 2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0 h 4"/>
                  <a:gd name="T22" fmla="*/ 4 w 4"/>
                  <a:gd name="T23" fmla="*/ 0 h 4"/>
                  <a:gd name="T24" fmla="*/ 2 w 4"/>
                  <a:gd name="T25" fmla="*/ 0 h 4"/>
                  <a:gd name="T26" fmla="*/ 2 w 4"/>
                  <a:gd name="T27" fmla="*/ 0 h 4"/>
                  <a:gd name="T28" fmla="*/ 2 w 4"/>
                  <a:gd name="T29" fmla="*/ 0 h 4"/>
                  <a:gd name="T30" fmla="*/ 2 w 4"/>
                  <a:gd name="T31" fmla="*/ 0 h 4"/>
                  <a:gd name="T32" fmla="*/ 2 w 4"/>
                  <a:gd name="T33" fmla="*/ 0 h 4"/>
                  <a:gd name="T34" fmla="*/ 2 w 4"/>
                  <a:gd name="T3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7" name="Freeform 332"/>
              <p:cNvSpPr>
                <a:spLocks/>
              </p:cNvSpPr>
              <p:nvPr/>
            </p:nvSpPr>
            <p:spPr bwMode="auto">
              <a:xfrm>
                <a:off x="2395" y="509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  <a:gd name="T20" fmla="*/ 2 w 2"/>
                  <a:gd name="T21" fmla="*/ 2 h 2"/>
                  <a:gd name="T22" fmla="*/ 2 w 2"/>
                  <a:gd name="T23" fmla="*/ 2 h 2"/>
                  <a:gd name="T24" fmla="*/ 2 w 2"/>
                  <a:gd name="T25" fmla="*/ 0 h 2"/>
                  <a:gd name="T26" fmla="*/ 2 w 2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8" name="Freeform 333"/>
              <p:cNvSpPr>
                <a:spLocks/>
              </p:cNvSpPr>
              <p:nvPr/>
            </p:nvSpPr>
            <p:spPr bwMode="auto">
              <a:xfrm>
                <a:off x="3061" y="5093"/>
                <a:ext cx="6" cy="6"/>
              </a:xfrm>
              <a:custGeom>
                <a:avLst/>
                <a:gdLst>
                  <a:gd name="T0" fmla="*/ 2 w 6"/>
                  <a:gd name="T1" fmla="*/ 6 h 6"/>
                  <a:gd name="T2" fmla="*/ 2 w 6"/>
                  <a:gd name="T3" fmla="*/ 6 h 6"/>
                  <a:gd name="T4" fmla="*/ 2 w 6"/>
                  <a:gd name="T5" fmla="*/ 6 h 6"/>
                  <a:gd name="T6" fmla="*/ 2 w 6"/>
                  <a:gd name="T7" fmla="*/ 6 h 6"/>
                  <a:gd name="T8" fmla="*/ 4 w 6"/>
                  <a:gd name="T9" fmla="*/ 6 h 6"/>
                  <a:gd name="T10" fmla="*/ 4 w 6"/>
                  <a:gd name="T11" fmla="*/ 6 h 6"/>
                  <a:gd name="T12" fmla="*/ 4 w 6"/>
                  <a:gd name="T13" fmla="*/ 6 h 6"/>
                  <a:gd name="T14" fmla="*/ 4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6 w 6"/>
                  <a:gd name="T21" fmla="*/ 4 h 6"/>
                  <a:gd name="T22" fmla="*/ 6 w 6"/>
                  <a:gd name="T23" fmla="*/ 4 h 6"/>
                  <a:gd name="T24" fmla="*/ 4 w 6"/>
                  <a:gd name="T25" fmla="*/ 4 h 6"/>
                  <a:gd name="T26" fmla="*/ 4 w 6"/>
                  <a:gd name="T27" fmla="*/ 4 h 6"/>
                  <a:gd name="T28" fmla="*/ 4 w 6"/>
                  <a:gd name="T29" fmla="*/ 2 h 6"/>
                  <a:gd name="T30" fmla="*/ 4 w 6"/>
                  <a:gd name="T31" fmla="*/ 2 h 6"/>
                  <a:gd name="T32" fmla="*/ 2 w 6"/>
                  <a:gd name="T33" fmla="*/ 0 h 6"/>
                  <a:gd name="T34" fmla="*/ 2 w 6"/>
                  <a:gd name="T35" fmla="*/ 0 h 6"/>
                  <a:gd name="T36" fmla="*/ 2 w 6"/>
                  <a:gd name="T37" fmla="*/ 2 h 6"/>
                  <a:gd name="T38" fmla="*/ 2 w 6"/>
                  <a:gd name="T39" fmla="*/ 2 h 6"/>
                  <a:gd name="T40" fmla="*/ 0 w 6"/>
                  <a:gd name="T41" fmla="*/ 2 h 6"/>
                  <a:gd name="T42" fmla="*/ 0 w 6"/>
                  <a:gd name="T43" fmla="*/ 2 h 6"/>
                  <a:gd name="T44" fmla="*/ 0 w 6"/>
                  <a:gd name="T45" fmla="*/ 6 h 6"/>
                  <a:gd name="T46" fmla="*/ 0 w 6"/>
                  <a:gd name="T47" fmla="*/ 6 h 6"/>
                  <a:gd name="T48" fmla="*/ 0 w 6"/>
                  <a:gd name="T49" fmla="*/ 6 h 6"/>
                  <a:gd name="T50" fmla="*/ 0 w 6"/>
                  <a:gd name="T51" fmla="*/ 6 h 6"/>
                  <a:gd name="T52" fmla="*/ 0 w 6"/>
                  <a:gd name="T53" fmla="*/ 6 h 6"/>
                  <a:gd name="T54" fmla="*/ 0 w 6"/>
                  <a:gd name="T55" fmla="*/ 6 h 6"/>
                  <a:gd name="T56" fmla="*/ 2 w 6"/>
                  <a:gd name="T57" fmla="*/ 6 h 6"/>
                  <a:gd name="T58" fmla="*/ 2 w 6"/>
                  <a:gd name="T5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9" name="Freeform 334"/>
              <p:cNvSpPr>
                <a:spLocks/>
              </p:cNvSpPr>
              <p:nvPr/>
            </p:nvSpPr>
            <p:spPr bwMode="auto">
              <a:xfrm>
                <a:off x="4121" y="5093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0 w 2"/>
                  <a:gd name="T7" fmla="*/ 4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  <a:gd name="T18" fmla="*/ 2 w 2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0" name="Freeform 335"/>
              <p:cNvSpPr>
                <a:spLocks/>
              </p:cNvSpPr>
              <p:nvPr/>
            </p:nvSpPr>
            <p:spPr bwMode="auto">
              <a:xfrm>
                <a:off x="4115" y="5093"/>
                <a:ext cx="12" cy="14"/>
              </a:xfrm>
              <a:custGeom>
                <a:avLst/>
                <a:gdLst>
                  <a:gd name="T0" fmla="*/ 8 w 12"/>
                  <a:gd name="T1" fmla="*/ 6 h 14"/>
                  <a:gd name="T2" fmla="*/ 8 w 12"/>
                  <a:gd name="T3" fmla="*/ 6 h 14"/>
                  <a:gd name="T4" fmla="*/ 10 w 12"/>
                  <a:gd name="T5" fmla="*/ 6 h 14"/>
                  <a:gd name="T6" fmla="*/ 10 w 12"/>
                  <a:gd name="T7" fmla="*/ 6 h 14"/>
                  <a:gd name="T8" fmla="*/ 10 w 12"/>
                  <a:gd name="T9" fmla="*/ 4 h 14"/>
                  <a:gd name="T10" fmla="*/ 10 w 12"/>
                  <a:gd name="T11" fmla="*/ 4 h 14"/>
                  <a:gd name="T12" fmla="*/ 10 w 12"/>
                  <a:gd name="T13" fmla="*/ 4 h 14"/>
                  <a:gd name="T14" fmla="*/ 10 w 12"/>
                  <a:gd name="T15" fmla="*/ 4 h 14"/>
                  <a:gd name="T16" fmla="*/ 10 w 12"/>
                  <a:gd name="T17" fmla="*/ 4 h 14"/>
                  <a:gd name="T18" fmla="*/ 10 w 12"/>
                  <a:gd name="T19" fmla="*/ 4 h 14"/>
                  <a:gd name="T20" fmla="*/ 12 w 12"/>
                  <a:gd name="T21" fmla="*/ 4 h 14"/>
                  <a:gd name="T22" fmla="*/ 12 w 12"/>
                  <a:gd name="T23" fmla="*/ 4 h 14"/>
                  <a:gd name="T24" fmla="*/ 10 w 12"/>
                  <a:gd name="T25" fmla="*/ 0 h 14"/>
                  <a:gd name="T26" fmla="*/ 10 w 12"/>
                  <a:gd name="T27" fmla="*/ 0 h 14"/>
                  <a:gd name="T28" fmla="*/ 10 w 12"/>
                  <a:gd name="T29" fmla="*/ 4 h 14"/>
                  <a:gd name="T30" fmla="*/ 6 w 12"/>
                  <a:gd name="T31" fmla="*/ 6 h 14"/>
                  <a:gd name="T32" fmla="*/ 6 w 12"/>
                  <a:gd name="T33" fmla="*/ 6 h 14"/>
                  <a:gd name="T34" fmla="*/ 6 w 12"/>
                  <a:gd name="T35" fmla="*/ 6 h 14"/>
                  <a:gd name="T36" fmla="*/ 6 w 12"/>
                  <a:gd name="T37" fmla="*/ 6 h 14"/>
                  <a:gd name="T38" fmla="*/ 4 w 12"/>
                  <a:gd name="T39" fmla="*/ 8 h 14"/>
                  <a:gd name="T40" fmla="*/ 4 w 12"/>
                  <a:gd name="T41" fmla="*/ 8 h 14"/>
                  <a:gd name="T42" fmla="*/ 4 w 12"/>
                  <a:gd name="T43" fmla="*/ 8 h 14"/>
                  <a:gd name="T44" fmla="*/ 4 w 12"/>
                  <a:gd name="T45" fmla="*/ 8 h 14"/>
                  <a:gd name="T46" fmla="*/ 0 w 12"/>
                  <a:gd name="T47" fmla="*/ 10 h 14"/>
                  <a:gd name="T48" fmla="*/ 0 w 12"/>
                  <a:gd name="T49" fmla="*/ 10 h 14"/>
                  <a:gd name="T50" fmla="*/ 0 w 12"/>
                  <a:gd name="T51" fmla="*/ 12 h 14"/>
                  <a:gd name="T52" fmla="*/ 0 w 12"/>
                  <a:gd name="T53" fmla="*/ 12 h 14"/>
                  <a:gd name="T54" fmla="*/ 0 w 12"/>
                  <a:gd name="T55" fmla="*/ 14 h 14"/>
                  <a:gd name="T56" fmla="*/ 0 w 12"/>
                  <a:gd name="T57" fmla="*/ 14 h 14"/>
                  <a:gd name="T58" fmla="*/ 2 w 12"/>
                  <a:gd name="T59" fmla="*/ 12 h 14"/>
                  <a:gd name="T60" fmla="*/ 4 w 12"/>
                  <a:gd name="T61" fmla="*/ 10 h 14"/>
                  <a:gd name="T62" fmla="*/ 4 w 12"/>
                  <a:gd name="T63" fmla="*/ 10 h 14"/>
                  <a:gd name="T64" fmla="*/ 6 w 12"/>
                  <a:gd name="T65" fmla="*/ 10 h 14"/>
                  <a:gd name="T66" fmla="*/ 6 w 12"/>
                  <a:gd name="T67" fmla="*/ 10 h 14"/>
                  <a:gd name="T68" fmla="*/ 6 w 12"/>
                  <a:gd name="T69" fmla="*/ 8 h 14"/>
                  <a:gd name="T70" fmla="*/ 6 w 12"/>
                  <a:gd name="T71" fmla="*/ 8 h 14"/>
                  <a:gd name="T72" fmla="*/ 8 w 12"/>
                  <a:gd name="T73" fmla="*/ 6 h 14"/>
                  <a:gd name="T74" fmla="*/ 8 w 12"/>
                  <a:gd name="T75" fmla="*/ 6 h 14"/>
                  <a:gd name="T76" fmla="*/ 8 w 12"/>
                  <a:gd name="T77" fmla="*/ 6 h 14"/>
                  <a:gd name="T78" fmla="*/ 8 w 12"/>
                  <a:gd name="T7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14">
                    <a:moveTo>
                      <a:pt x="8" y="6"/>
                    </a:moveTo>
                    <a:lnTo>
                      <a:pt x="8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1" name="Freeform 336"/>
              <p:cNvSpPr>
                <a:spLocks/>
              </p:cNvSpPr>
              <p:nvPr/>
            </p:nvSpPr>
            <p:spPr bwMode="auto">
              <a:xfrm>
                <a:off x="3027" y="5097"/>
                <a:ext cx="10" cy="8"/>
              </a:xfrm>
              <a:custGeom>
                <a:avLst/>
                <a:gdLst>
                  <a:gd name="T0" fmla="*/ 8 w 10"/>
                  <a:gd name="T1" fmla="*/ 4 h 8"/>
                  <a:gd name="T2" fmla="*/ 8 w 10"/>
                  <a:gd name="T3" fmla="*/ 4 h 8"/>
                  <a:gd name="T4" fmla="*/ 10 w 10"/>
                  <a:gd name="T5" fmla="*/ 2 h 8"/>
                  <a:gd name="T6" fmla="*/ 10 w 10"/>
                  <a:gd name="T7" fmla="*/ 0 h 8"/>
                  <a:gd name="T8" fmla="*/ 10 w 10"/>
                  <a:gd name="T9" fmla="*/ 0 h 8"/>
                  <a:gd name="T10" fmla="*/ 8 w 10"/>
                  <a:gd name="T11" fmla="*/ 0 h 8"/>
                  <a:gd name="T12" fmla="*/ 6 w 10"/>
                  <a:gd name="T13" fmla="*/ 2 h 8"/>
                  <a:gd name="T14" fmla="*/ 6 w 10"/>
                  <a:gd name="T15" fmla="*/ 2 h 8"/>
                  <a:gd name="T16" fmla="*/ 2 w 10"/>
                  <a:gd name="T17" fmla="*/ 2 h 8"/>
                  <a:gd name="T18" fmla="*/ 2 w 10"/>
                  <a:gd name="T19" fmla="*/ 2 h 8"/>
                  <a:gd name="T20" fmla="*/ 2 w 10"/>
                  <a:gd name="T21" fmla="*/ 4 h 8"/>
                  <a:gd name="T22" fmla="*/ 2 w 10"/>
                  <a:gd name="T23" fmla="*/ 4 h 8"/>
                  <a:gd name="T24" fmla="*/ 0 w 10"/>
                  <a:gd name="T25" fmla="*/ 4 h 8"/>
                  <a:gd name="T26" fmla="*/ 0 w 10"/>
                  <a:gd name="T27" fmla="*/ 4 h 8"/>
                  <a:gd name="T28" fmla="*/ 0 w 10"/>
                  <a:gd name="T29" fmla="*/ 6 h 8"/>
                  <a:gd name="T30" fmla="*/ 0 w 10"/>
                  <a:gd name="T31" fmla="*/ 6 h 8"/>
                  <a:gd name="T32" fmla="*/ 0 w 10"/>
                  <a:gd name="T33" fmla="*/ 6 h 8"/>
                  <a:gd name="T34" fmla="*/ 0 w 10"/>
                  <a:gd name="T35" fmla="*/ 6 h 8"/>
                  <a:gd name="T36" fmla="*/ 0 w 10"/>
                  <a:gd name="T37" fmla="*/ 8 h 8"/>
                  <a:gd name="T38" fmla="*/ 0 w 10"/>
                  <a:gd name="T39" fmla="*/ 8 h 8"/>
                  <a:gd name="T40" fmla="*/ 6 w 10"/>
                  <a:gd name="T41" fmla="*/ 6 h 8"/>
                  <a:gd name="T42" fmla="*/ 6 w 10"/>
                  <a:gd name="T43" fmla="*/ 6 h 8"/>
                  <a:gd name="T44" fmla="*/ 6 w 10"/>
                  <a:gd name="T45" fmla="*/ 4 h 8"/>
                  <a:gd name="T46" fmla="*/ 6 w 10"/>
                  <a:gd name="T47" fmla="*/ 4 h 8"/>
                  <a:gd name="T48" fmla="*/ 8 w 10"/>
                  <a:gd name="T49" fmla="*/ 4 h 8"/>
                  <a:gd name="T50" fmla="*/ 8 w 10"/>
                  <a:gd name="T51" fmla="*/ 4 h 8"/>
                  <a:gd name="T52" fmla="*/ 8 w 10"/>
                  <a:gd name="T53" fmla="*/ 4 h 8"/>
                  <a:gd name="T54" fmla="*/ 8 w 10"/>
                  <a:gd name="T5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" h="8">
                    <a:moveTo>
                      <a:pt x="8" y="4"/>
                    </a:moveTo>
                    <a:lnTo>
                      <a:pt x="8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2" name="Freeform 337"/>
              <p:cNvSpPr>
                <a:spLocks/>
              </p:cNvSpPr>
              <p:nvPr/>
            </p:nvSpPr>
            <p:spPr bwMode="auto">
              <a:xfrm>
                <a:off x="3047" y="509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  <a:gd name="T18" fmla="*/ 2 w 2"/>
                  <a:gd name="T19" fmla="*/ 0 h 2"/>
                  <a:gd name="T20" fmla="*/ 2 w 2"/>
                  <a:gd name="T21" fmla="*/ 0 h 2"/>
                  <a:gd name="T22" fmla="*/ 0 w 2"/>
                  <a:gd name="T23" fmla="*/ 0 h 2"/>
                  <a:gd name="T24" fmla="*/ 0 w 2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3" name="Freeform 338"/>
              <p:cNvSpPr>
                <a:spLocks/>
              </p:cNvSpPr>
              <p:nvPr/>
            </p:nvSpPr>
            <p:spPr bwMode="auto">
              <a:xfrm>
                <a:off x="4129" y="5097"/>
                <a:ext cx="12" cy="10"/>
              </a:xfrm>
              <a:custGeom>
                <a:avLst/>
                <a:gdLst>
                  <a:gd name="T0" fmla="*/ 12 w 12"/>
                  <a:gd name="T1" fmla="*/ 8 h 10"/>
                  <a:gd name="T2" fmla="*/ 12 w 12"/>
                  <a:gd name="T3" fmla="*/ 8 h 10"/>
                  <a:gd name="T4" fmla="*/ 12 w 12"/>
                  <a:gd name="T5" fmla="*/ 8 h 10"/>
                  <a:gd name="T6" fmla="*/ 12 w 12"/>
                  <a:gd name="T7" fmla="*/ 8 h 10"/>
                  <a:gd name="T8" fmla="*/ 12 w 12"/>
                  <a:gd name="T9" fmla="*/ 8 h 10"/>
                  <a:gd name="T10" fmla="*/ 8 w 12"/>
                  <a:gd name="T11" fmla="*/ 2 h 10"/>
                  <a:gd name="T12" fmla="*/ 8 w 12"/>
                  <a:gd name="T13" fmla="*/ 2 h 10"/>
                  <a:gd name="T14" fmla="*/ 6 w 12"/>
                  <a:gd name="T15" fmla="*/ 0 h 10"/>
                  <a:gd name="T16" fmla="*/ 6 w 12"/>
                  <a:gd name="T17" fmla="*/ 0 h 10"/>
                  <a:gd name="T18" fmla="*/ 4 w 12"/>
                  <a:gd name="T19" fmla="*/ 0 h 10"/>
                  <a:gd name="T20" fmla="*/ 4 w 12"/>
                  <a:gd name="T21" fmla="*/ 0 h 10"/>
                  <a:gd name="T22" fmla="*/ 4 w 12"/>
                  <a:gd name="T23" fmla="*/ 0 h 10"/>
                  <a:gd name="T24" fmla="*/ 4 w 12"/>
                  <a:gd name="T25" fmla="*/ 0 h 10"/>
                  <a:gd name="T26" fmla="*/ 2 w 12"/>
                  <a:gd name="T27" fmla="*/ 0 h 10"/>
                  <a:gd name="T28" fmla="*/ 2 w 12"/>
                  <a:gd name="T29" fmla="*/ 0 h 10"/>
                  <a:gd name="T30" fmla="*/ 2 w 12"/>
                  <a:gd name="T31" fmla="*/ 4 h 10"/>
                  <a:gd name="T32" fmla="*/ 2 w 12"/>
                  <a:gd name="T33" fmla="*/ 4 h 10"/>
                  <a:gd name="T34" fmla="*/ 2 w 12"/>
                  <a:gd name="T35" fmla="*/ 4 h 10"/>
                  <a:gd name="T36" fmla="*/ 2 w 12"/>
                  <a:gd name="T37" fmla="*/ 4 h 10"/>
                  <a:gd name="T38" fmla="*/ 0 w 12"/>
                  <a:gd name="T39" fmla="*/ 8 h 10"/>
                  <a:gd name="T40" fmla="*/ 0 w 12"/>
                  <a:gd name="T41" fmla="*/ 8 h 10"/>
                  <a:gd name="T42" fmla="*/ 0 w 12"/>
                  <a:gd name="T43" fmla="*/ 8 h 10"/>
                  <a:gd name="T44" fmla="*/ 0 w 12"/>
                  <a:gd name="T45" fmla="*/ 8 h 10"/>
                  <a:gd name="T46" fmla="*/ 8 w 12"/>
                  <a:gd name="T47" fmla="*/ 10 h 10"/>
                  <a:gd name="T48" fmla="*/ 12 w 12"/>
                  <a:gd name="T49" fmla="*/ 8 h 10"/>
                  <a:gd name="T50" fmla="*/ 12 w 12"/>
                  <a:gd name="T5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10">
                    <a:moveTo>
                      <a:pt x="12" y="8"/>
                    </a:move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10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4" name="Freeform 339"/>
              <p:cNvSpPr>
                <a:spLocks/>
              </p:cNvSpPr>
              <p:nvPr/>
            </p:nvSpPr>
            <p:spPr bwMode="auto">
              <a:xfrm>
                <a:off x="2603" y="5099"/>
                <a:ext cx="26" cy="6"/>
              </a:xfrm>
              <a:custGeom>
                <a:avLst/>
                <a:gdLst>
                  <a:gd name="T0" fmla="*/ 14 w 26"/>
                  <a:gd name="T1" fmla="*/ 6 h 6"/>
                  <a:gd name="T2" fmla="*/ 14 w 26"/>
                  <a:gd name="T3" fmla="*/ 6 h 6"/>
                  <a:gd name="T4" fmla="*/ 14 w 26"/>
                  <a:gd name="T5" fmla="*/ 4 h 6"/>
                  <a:gd name="T6" fmla="*/ 14 w 26"/>
                  <a:gd name="T7" fmla="*/ 4 h 6"/>
                  <a:gd name="T8" fmla="*/ 18 w 26"/>
                  <a:gd name="T9" fmla="*/ 4 h 6"/>
                  <a:gd name="T10" fmla="*/ 18 w 26"/>
                  <a:gd name="T11" fmla="*/ 4 h 6"/>
                  <a:gd name="T12" fmla="*/ 20 w 26"/>
                  <a:gd name="T13" fmla="*/ 6 h 6"/>
                  <a:gd name="T14" fmla="*/ 20 w 26"/>
                  <a:gd name="T15" fmla="*/ 6 h 6"/>
                  <a:gd name="T16" fmla="*/ 26 w 26"/>
                  <a:gd name="T17" fmla="*/ 4 h 6"/>
                  <a:gd name="T18" fmla="*/ 26 w 26"/>
                  <a:gd name="T19" fmla="*/ 4 h 6"/>
                  <a:gd name="T20" fmla="*/ 24 w 26"/>
                  <a:gd name="T21" fmla="*/ 0 h 6"/>
                  <a:gd name="T22" fmla="*/ 24 w 26"/>
                  <a:gd name="T23" fmla="*/ 0 h 6"/>
                  <a:gd name="T24" fmla="*/ 24 w 26"/>
                  <a:gd name="T25" fmla="*/ 0 h 6"/>
                  <a:gd name="T26" fmla="*/ 24 w 26"/>
                  <a:gd name="T27" fmla="*/ 0 h 6"/>
                  <a:gd name="T28" fmla="*/ 20 w 26"/>
                  <a:gd name="T29" fmla="*/ 0 h 6"/>
                  <a:gd name="T30" fmla="*/ 16 w 26"/>
                  <a:gd name="T31" fmla="*/ 0 h 6"/>
                  <a:gd name="T32" fmla="*/ 16 w 26"/>
                  <a:gd name="T33" fmla="*/ 0 h 6"/>
                  <a:gd name="T34" fmla="*/ 16 w 26"/>
                  <a:gd name="T35" fmla="*/ 0 h 6"/>
                  <a:gd name="T36" fmla="*/ 16 w 26"/>
                  <a:gd name="T37" fmla="*/ 0 h 6"/>
                  <a:gd name="T38" fmla="*/ 16 w 26"/>
                  <a:gd name="T39" fmla="*/ 0 h 6"/>
                  <a:gd name="T40" fmla="*/ 16 w 26"/>
                  <a:gd name="T41" fmla="*/ 0 h 6"/>
                  <a:gd name="T42" fmla="*/ 8 w 26"/>
                  <a:gd name="T43" fmla="*/ 0 h 6"/>
                  <a:gd name="T44" fmla="*/ 8 w 26"/>
                  <a:gd name="T45" fmla="*/ 0 h 6"/>
                  <a:gd name="T46" fmla="*/ 8 w 26"/>
                  <a:gd name="T47" fmla="*/ 2 h 6"/>
                  <a:gd name="T48" fmla="*/ 8 w 26"/>
                  <a:gd name="T49" fmla="*/ 2 h 6"/>
                  <a:gd name="T50" fmla="*/ 6 w 26"/>
                  <a:gd name="T51" fmla="*/ 2 h 6"/>
                  <a:gd name="T52" fmla="*/ 6 w 26"/>
                  <a:gd name="T53" fmla="*/ 2 h 6"/>
                  <a:gd name="T54" fmla="*/ 6 w 26"/>
                  <a:gd name="T55" fmla="*/ 2 h 6"/>
                  <a:gd name="T56" fmla="*/ 6 w 26"/>
                  <a:gd name="T57" fmla="*/ 2 h 6"/>
                  <a:gd name="T58" fmla="*/ 0 w 26"/>
                  <a:gd name="T59" fmla="*/ 2 h 6"/>
                  <a:gd name="T60" fmla="*/ 0 w 26"/>
                  <a:gd name="T61" fmla="*/ 2 h 6"/>
                  <a:gd name="T62" fmla="*/ 0 w 26"/>
                  <a:gd name="T63" fmla="*/ 6 h 6"/>
                  <a:gd name="T64" fmla="*/ 0 w 26"/>
                  <a:gd name="T65" fmla="*/ 6 h 6"/>
                  <a:gd name="T66" fmla="*/ 2 w 26"/>
                  <a:gd name="T67" fmla="*/ 6 h 6"/>
                  <a:gd name="T68" fmla="*/ 2 w 26"/>
                  <a:gd name="T69" fmla="*/ 6 h 6"/>
                  <a:gd name="T70" fmla="*/ 2 w 26"/>
                  <a:gd name="T71" fmla="*/ 6 h 6"/>
                  <a:gd name="T72" fmla="*/ 2 w 26"/>
                  <a:gd name="T73" fmla="*/ 6 h 6"/>
                  <a:gd name="T74" fmla="*/ 6 w 26"/>
                  <a:gd name="T75" fmla="*/ 6 h 6"/>
                  <a:gd name="T76" fmla="*/ 6 w 26"/>
                  <a:gd name="T77" fmla="*/ 6 h 6"/>
                  <a:gd name="T78" fmla="*/ 12 w 26"/>
                  <a:gd name="T79" fmla="*/ 4 h 6"/>
                  <a:gd name="T80" fmla="*/ 12 w 26"/>
                  <a:gd name="T81" fmla="*/ 4 h 6"/>
                  <a:gd name="T82" fmla="*/ 12 w 26"/>
                  <a:gd name="T83" fmla="*/ 6 h 6"/>
                  <a:gd name="T84" fmla="*/ 12 w 26"/>
                  <a:gd name="T85" fmla="*/ 6 h 6"/>
                  <a:gd name="T86" fmla="*/ 14 w 26"/>
                  <a:gd name="T87" fmla="*/ 6 h 6"/>
                  <a:gd name="T88" fmla="*/ 14 w 26"/>
                  <a:gd name="T8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" h="6">
                    <a:moveTo>
                      <a:pt x="14" y="6"/>
                    </a:moveTo>
                    <a:lnTo>
                      <a:pt x="14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5" name="Freeform 340"/>
              <p:cNvSpPr>
                <a:spLocks/>
              </p:cNvSpPr>
              <p:nvPr/>
            </p:nvSpPr>
            <p:spPr bwMode="auto">
              <a:xfrm>
                <a:off x="4123" y="5099"/>
                <a:ext cx="6" cy="6"/>
              </a:xfrm>
              <a:custGeom>
                <a:avLst/>
                <a:gdLst>
                  <a:gd name="T0" fmla="*/ 4 w 6"/>
                  <a:gd name="T1" fmla="*/ 2 h 6"/>
                  <a:gd name="T2" fmla="*/ 4 w 6"/>
                  <a:gd name="T3" fmla="*/ 2 h 6"/>
                  <a:gd name="T4" fmla="*/ 6 w 6"/>
                  <a:gd name="T5" fmla="*/ 2 h 6"/>
                  <a:gd name="T6" fmla="*/ 6 w 6"/>
                  <a:gd name="T7" fmla="*/ 2 h 6"/>
                  <a:gd name="T8" fmla="*/ 6 w 6"/>
                  <a:gd name="T9" fmla="*/ 0 h 6"/>
                  <a:gd name="T10" fmla="*/ 6 w 6"/>
                  <a:gd name="T11" fmla="*/ 0 h 6"/>
                  <a:gd name="T12" fmla="*/ 2 w 6"/>
                  <a:gd name="T13" fmla="*/ 2 h 6"/>
                  <a:gd name="T14" fmla="*/ 0 w 6"/>
                  <a:gd name="T15" fmla="*/ 6 h 6"/>
                  <a:gd name="T16" fmla="*/ 0 w 6"/>
                  <a:gd name="T17" fmla="*/ 6 h 6"/>
                  <a:gd name="T18" fmla="*/ 4 w 6"/>
                  <a:gd name="T19" fmla="*/ 4 h 6"/>
                  <a:gd name="T20" fmla="*/ 4 w 6"/>
                  <a:gd name="T21" fmla="*/ 4 h 6"/>
                  <a:gd name="T22" fmla="*/ 4 w 6"/>
                  <a:gd name="T23" fmla="*/ 2 h 6"/>
                  <a:gd name="T24" fmla="*/ 4 w 6"/>
                  <a:gd name="T2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6">
                    <a:moveTo>
                      <a:pt x="4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6" name="Freeform 341"/>
              <p:cNvSpPr>
                <a:spLocks/>
              </p:cNvSpPr>
              <p:nvPr/>
            </p:nvSpPr>
            <p:spPr bwMode="auto">
              <a:xfrm>
                <a:off x="1979" y="5101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4 h 6"/>
                  <a:gd name="T4" fmla="*/ 4 w 4"/>
                  <a:gd name="T5" fmla="*/ 0 h 6"/>
                  <a:gd name="T6" fmla="*/ 4 w 4"/>
                  <a:gd name="T7" fmla="*/ 0 h 6"/>
                  <a:gd name="T8" fmla="*/ 4 w 4"/>
                  <a:gd name="T9" fmla="*/ 0 h 6"/>
                  <a:gd name="T10" fmla="*/ 4 w 4"/>
                  <a:gd name="T11" fmla="*/ 0 h 6"/>
                  <a:gd name="T12" fmla="*/ 4 w 4"/>
                  <a:gd name="T13" fmla="*/ 2 h 6"/>
                  <a:gd name="T14" fmla="*/ 4 w 4"/>
                  <a:gd name="T15" fmla="*/ 2 h 6"/>
                  <a:gd name="T16" fmla="*/ 2 w 4"/>
                  <a:gd name="T17" fmla="*/ 2 h 6"/>
                  <a:gd name="T18" fmla="*/ 2 w 4"/>
                  <a:gd name="T19" fmla="*/ 2 h 6"/>
                  <a:gd name="T20" fmla="*/ 0 w 4"/>
                  <a:gd name="T21" fmla="*/ 4 h 6"/>
                  <a:gd name="T22" fmla="*/ 0 w 4"/>
                  <a:gd name="T23" fmla="*/ 4 h 6"/>
                  <a:gd name="T24" fmla="*/ 0 w 4"/>
                  <a:gd name="T25" fmla="*/ 4 h 6"/>
                  <a:gd name="T26" fmla="*/ 0 w 4"/>
                  <a:gd name="T27" fmla="*/ 4 h 6"/>
                  <a:gd name="T28" fmla="*/ 2 w 4"/>
                  <a:gd name="T29" fmla="*/ 4 h 6"/>
                  <a:gd name="T30" fmla="*/ 2 w 4"/>
                  <a:gd name="T31" fmla="*/ 4 h 6"/>
                  <a:gd name="T32" fmla="*/ 2 w 4"/>
                  <a:gd name="T33" fmla="*/ 6 h 6"/>
                  <a:gd name="T34" fmla="*/ 2 w 4"/>
                  <a:gd name="T35" fmla="*/ 6 h 6"/>
                  <a:gd name="T36" fmla="*/ 4 w 4"/>
                  <a:gd name="T37" fmla="*/ 4 h 6"/>
                  <a:gd name="T38" fmla="*/ 4 w 4"/>
                  <a:gd name="T3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7" name="Freeform 342"/>
              <p:cNvSpPr>
                <a:spLocks/>
              </p:cNvSpPr>
              <p:nvPr/>
            </p:nvSpPr>
            <p:spPr bwMode="auto">
              <a:xfrm>
                <a:off x="3037" y="5103"/>
                <a:ext cx="6" cy="6"/>
              </a:xfrm>
              <a:custGeom>
                <a:avLst/>
                <a:gdLst>
                  <a:gd name="T0" fmla="*/ 4 w 6"/>
                  <a:gd name="T1" fmla="*/ 4 h 6"/>
                  <a:gd name="T2" fmla="*/ 4 w 6"/>
                  <a:gd name="T3" fmla="*/ 4 h 6"/>
                  <a:gd name="T4" fmla="*/ 4 w 6"/>
                  <a:gd name="T5" fmla="*/ 6 h 6"/>
                  <a:gd name="T6" fmla="*/ 4 w 6"/>
                  <a:gd name="T7" fmla="*/ 6 h 6"/>
                  <a:gd name="T8" fmla="*/ 6 w 6"/>
                  <a:gd name="T9" fmla="*/ 2 h 6"/>
                  <a:gd name="T10" fmla="*/ 6 w 6"/>
                  <a:gd name="T11" fmla="*/ 0 h 6"/>
                  <a:gd name="T12" fmla="*/ 6 w 6"/>
                  <a:gd name="T13" fmla="*/ 0 h 6"/>
                  <a:gd name="T14" fmla="*/ 4 w 6"/>
                  <a:gd name="T15" fmla="*/ 0 h 6"/>
                  <a:gd name="T16" fmla="*/ 2 w 6"/>
                  <a:gd name="T17" fmla="*/ 0 h 6"/>
                  <a:gd name="T18" fmla="*/ 2 w 6"/>
                  <a:gd name="T19" fmla="*/ 0 h 6"/>
                  <a:gd name="T20" fmla="*/ 2 w 6"/>
                  <a:gd name="T21" fmla="*/ 0 h 6"/>
                  <a:gd name="T22" fmla="*/ 2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2 w 6"/>
                  <a:gd name="T29" fmla="*/ 4 h 6"/>
                  <a:gd name="T30" fmla="*/ 4 w 6"/>
                  <a:gd name="T31" fmla="*/ 4 h 6"/>
                  <a:gd name="T32" fmla="*/ 4 w 6"/>
                  <a:gd name="T3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4" y="4"/>
                    </a:move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8" name="Freeform 343"/>
              <p:cNvSpPr>
                <a:spLocks/>
              </p:cNvSpPr>
              <p:nvPr/>
            </p:nvSpPr>
            <p:spPr bwMode="auto">
              <a:xfrm>
                <a:off x="4121" y="5105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  <a:gd name="T7" fmla="*/ 2 w 2"/>
                  <a:gd name="T8" fmla="*/ 0 w 2"/>
                  <a:gd name="T9" fmla="*/ 0 w 2"/>
                  <a:gd name="T10" fmla="*/ 0 w 2"/>
                  <a:gd name="T11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9" name="Freeform 344"/>
              <p:cNvSpPr>
                <a:spLocks/>
              </p:cNvSpPr>
              <p:nvPr/>
            </p:nvSpPr>
            <p:spPr bwMode="auto">
              <a:xfrm>
                <a:off x="3011" y="5105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0 w 2"/>
                  <a:gd name="T7" fmla="*/ 0 h 4"/>
                  <a:gd name="T8" fmla="*/ 0 w 2"/>
                  <a:gd name="T9" fmla="*/ 4 h 4"/>
                  <a:gd name="T10" fmla="*/ 0 w 2"/>
                  <a:gd name="T11" fmla="*/ 4 h 4"/>
                  <a:gd name="T12" fmla="*/ 2 w 2"/>
                  <a:gd name="T13" fmla="*/ 4 h 4"/>
                  <a:gd name="T14" fmla="*/ 2 w 2"/>
                  <a:gd name="T15" fmla="*/ 4 h 4"/>
                  <a:gd name="T16" fmla="*/ 2 w 2"/>
                  <a:gd name="T17" fmla="*/ 2 h 4"/>
                  <a:gd name="T18" fmla="*/ 0 w 2"/>
                  <a:gd name="T19" fmla="*/ 0 h 4"/>
                  <a:gd name="T20" fmla="*/ 0 w 2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0" name="Freeform 345"/>
              <p:cNvSpPr>
                <a:spLocks/>
              </p:cNvSpPr>
              <p:nvPr/>
            </p:nvSpPr>
            <p:spPr bwMode="auto">
              <a:xfrm>
                <a:off x="3033" y="510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1" name="Freeform 346"/>
              <p:cNvSpPr>
                <a:spLocks/>
              </p:cNvSpPr>
              <p:nvPr/>
            </p:nvSpPr>
            <p:spPr bwMode="auto">
              <a:xfrm>
                <a:off x="3071" y="510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2" name="Freeform 347"/>
              <p:cNvSpPr>
                <a:spLocks/>
              </p:cNvSpPr>
              <p:nvPr/>
            </p:nvSpPr>
            <p:spPr bwMode="auto">
              <a:xfrm>
                <a:off x="3017" y="510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  <a:gd name="T20" fmla="*/ 0 w 2"/>
                  <a:gd name="T21" fmla="*/ 2 h 2"/>
                  <a:gd name="T22" fmla="*/ 0 w 2"/>
                  <a:gd name="T23" fmla="*/ 2 h 2"/>
                  <a:gd name="T24" fmla="*/ 0 w 2"/>
                  <a:gd name="T25" fmla="*/ 2 h 2"/>
                  <a:gd name="T26" fmla="*/ 0 w 2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3" name="Freeform 348"/>
              <p:cNvSpPr>
                <a:spLocks/>
              </p:cNvSpPr>
              <p:nvPr/>
            </p:nvSpPr>
            <p:spPr bwMode="auto">
              <a:xfrm>
                <a:off x="3327" y="510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4" name="Freeform 349"/>
              <p:cNvSpPr>
                <a:spLocks/>
              </p:cNvSpPr>
              <p:nvPr/>
            </p:nvSpPr>
            <p:spPr bwMode="auto">
              <a:xfrm>
                <a:off x="2103" y="510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  <a:gd name="T18" fmla="*/ 2 w 2"/>
                  <a:gd name="T19" fmla="*/ 2 h 2"/>
                  <a:gd name="T20" fmla="*/ 2 w 2"/>
                  <a:gd name="T21" fmla="*/ 0 h 2"/>
                  <a:gd name="T22" fmla="*/ 2 w 2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5" name="Freeform 350"/>
              <p:cNvSpPr>
                <a:spLocks/>
              </p:cNvSpPr>
              <p:nvPr/>
            </p:nvSpPr>
            <p:spPr bwMode="auto">
              <a:xfrm>
                <a:off x="3003" y="5109"/>
                <a:ext cx="6" cy="6"/>
              </a:xfrm>
              <a:custGeom>
                <a:avLst/>
                <a:gdLst>
                  <a:gd name="T0" fmla="*/ 6 w 6"/>
                  <a:gd name="T1" fmla="*/ 2 h 6"/>
                  <a:gd name="T2" fmla="*/ 6 w 6"/>
                  <a:gd name="T3" fmla="*/ 2 h 6"/>
                  <a:gd name="T4" fmla="*/ 2 w 6"/>
                  <a:gd name="T5" fmla="*/ 0 h 6"/>
                  <a:gd name="T6" fmla="*/ 2 w 6"/>
                  <a:gd name="T7" fmla="*/ 0 h 6"/>
                  <a:gd name="T8" fmla="*/ 0 w 6"/>
                  <a:gd name="T9" fmla="*/ 2 h 6"/>
                  <a:gd name="T10" fmla="*/ 0 w 6"/>
                  <a:gd name="T11" fmla="*/ 2 h 6"/>
                  <a:gd name="T12" fmla="*/ 0 w 6"/>
                  <a:gd name="T13" fmla="*/ 4 h 6"/>
                  <a:gd name="T14" fmla="*/ 0 w 6"/>
                  <a:gd name="T15" fmla="*/ 4 h 6"/>
                  <a:gd name="T16" fmla="*/ 4 w 6"/>
                  <a:gd name="T17" fmla="*/ 6 h 6"/>
                  <a:gd name="T18" fmla="*/ 4 w 6"/>
                  <a:gd name="T19" fmla="*/ 6 h 6"/>
                  <a:gd name="T20" fmla="*/ 6 w 6"/>
                  <a:gd name="T21" fmla="*/ 2 h 6"/>
                  <a:gd name="T22" fmla="*/ 6 w 6"/>
                  <a:gd name="T2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6" name="Freeform 351"/>
              <p:cNvSpPr>
                <a:spLocks/>
              </p:cNvSpPr>
              <p:nvPr/>
            </p:nvSpPr>
            <p:spPr bwMode="auto">
              <a:xfrm>
                <a:off x="3341" y="5111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12 h 12"/>
                  <a:gd name="T4" fmla="*/ 18 w 18"/>
                  <a:gd name="T5" fmla="*/ 12 h 12"/>
                  <a:gd name="T6" fmla="*/ 18 w 18"/>
                  <a:gd name="T7" fmla="*/ 12 h 12"/>
                  <a:gd name="T8" fmla="*/ 18 w 18"/>
                  <a:gd name="T9" fmla="*/ 8 h 12"/>
                  <a:gd name="T10" fmla="*/ 18 w 18"/>
                  <a:gd name="T11" fmla="*/ 8 h 12"/>
                  <a:gd name="T12" fmla="*/ 18 w 18"/>
                  <a:gd name="T13" fmla="*/ 8 h 12"/>
                  <a:gd name="T14" fmla="*/ 18 w 18"/>
                  <a:gd name="T15" fmla="*/ 8 h 12"/>
                  <a:gd name="T16" fmla="*/ 16 w 18"/>
                  <a:gd name="T17" fmla="*/ 6 h 12"/>
                  <a:gd name="T18" fmla="*/ 12 w 18"/>
                  <a:gd name="T19" fmla="*/ 6 h 12"/>
                  <a:gd name="T20" fmla="*/ 12 w 18"/>
                  <a:gd name="T21" fmla="*/ 6 h 12"/>
                  <a:gd name="T22" fmla="*/ 12 w 18"/>
                  <a:gd name="T23" fmla="*/ 4 h 12"/>
                  <a:gd name="T24" fmla="*/ 12 w 18"/>
                  <a:gd name="T25" fmla="*/ 4 h 12"/>
                  <a:gd name="T26" fmla="*/ 12 w 18"/>
                  <a:gd name="T27" fmla="*/ 4 h 12"/>
                  <a:gd name="T28" fmla="*/ 12 w 18"/>
                  <a:gd name="T29" fmla="*/ 4 h 12"/>
                  <a:gd name="T30" fmla="*/ 6 w 18"/>
                  <a:gd name="T31" fmla="*/ 0 h 12"/>
                  <a:gd name="T32" fmla="*/ 6 w 18"/>
                  <a:gd name="T33" fmla="*/ 0 h 12"/>
                  <a:gd name="T34" fmla="*/ 2 w 18"/>
                  <a:gd name="T35" fmla="*/ 0 h 12"/>
                  <a:gd name="T36" fmla="*/ 2 w 18"/>
                  <a:gd name="T37" fmla="*/ 0 h 12"/>
                  <a:gd name="T38" fmla="*/ 2 w 18"/>
                  <a:gd name="T39" fmla="*/ 0 h 12"/>
                  <a:gd name="T40" fmla="*/ 2 w 18"/>
                  <a:gd name="T41" fmla="*/ 0 h 12"/>
                  <a:gd name="T42" fmla="*/ 2 w 18"/>
                  <a:gd name="T43" fmla="*/ 0 h 12"/>
                  <a:gd name="T44" fmla="*/ 2 w 18"/>
                  <a:gd name="T45" fmla="*/ 0 h 12"/>
                  <a:gd name="T46" fmla="*/ 2 w 18"/>
                  <a:gd name="T47" fmla="*/ 2 h 12"/>
                  <a:gd name="T48" fmla="*/ 2 w 18"/>
                  <a:gd name="T49" fmla="*/ 2 h 12"/>
                  <a:gd name="T50" fmla="*/ 2 w 18"/>
                  <a:gd name="T51" fmla="*/ 2 h 12"/>
                  <a:gd name="T52" fmla="*/ 2 w 18"/>
                  <a:gd name="T53" fmla="*/ 2 h 12"/>
                  <a:gd name="T54" fmla="*/ 2 w 18"/>
                  <a:gd name="T55" fmla="*/ 2 h 12"/>
                  <a:gd name="T56" fmla="*/ 2 w 18"/>
                  <a:gd name="T57" fmla="*/ 2 h 12"/>
                  <a:gd name="T58" fmla="*/ 0 w 18"/>
                  <a:gd name="T59" fmla="*/ 2 h 12"/>
                  <a:gd name="T60" fmla="*/ 0 w 18"/>
                  <a:gd name="T61" fmla="*/ 2 h 12"/>
                  <a:gd name="T62" fmla="*/ 2 w 18"/>
                  <a:gd name="T63" fmla="*/ 8 h 12"/>
                  <a:gd name="T64" fmla="*/ 4 w 18"/>
                  <a:gd name="T65" fmla="*/ 8 h 12"/>
                  <a:gd name="T66" fmla="*/ 4 w 18"/>
                  <a:gd name="T67" fmla="*/ 8 h 12"/>
                  <a:gd name="T68" fmla="*/ 6 w 18"/>
                  <a:gd name="T69" fmla="*/ 8 h 12"/>
                  <a:gd name="T70" fmla="*/ 6 w 18"/>
                  <a:gd name="T71" fmla="*/ 8 h 12"/>
                  <a:gd name="T72" fmla="*/ 6 w 18"/>
                  <a:gd name="T73" fmla="*/ 8 h 12"/>
                  <a:gd name="T74" fmla="*/ 6 w 18"/>
                  <a:gd name="T75" fmla="*/ 8 h 12"/>
                  <a:gd name="T76" fmla="*/ 8 w 18"/>
                  <a:gd name="T77" fmla="*/ 8 h 12"/>
                  <a:gd name="T78" fmla="*/ 8 w 18"/>
                  <a:gd name="T79" fmla="*/ 8 h 12"/>
                  <a:gd name="T80" fmla="*/ 10 w 18"/>
                  <a:gd name="T81" fmla="*/ 10 h 12"/>
                  <a:gd name="T82" fmla="*/ 10 w 18"/>
                  <a:gd name="T83" fmla="*/ 10 h 12"/>
                  <a:gd name="T84" fmla="*/ 10 w 18"/>
                  <a:gd name="T85" fmla="*/ 10 h 12"/>
                  <a:gd name="T86" fmla="*/ 10 w 18"/>
                  <a:gd name="T87" fmla="*/ 10 h 12"/>
                  <a:gd name="T88" fmla="*/ 10 w 18"/>
                  <a:gd name="T89" fmla="*/ 12 h 12"/>
                  <a:gd name="T90" fmla="*/ 10 w 18"/>
                  <a:gd name="T91" fmla="*/ 12 h 12"/>
                  <a:gd name="T92" fmla="*/ 14 w 18"/>
                  <a:gd name="T93" fmla="*/ 12 h 12"/>
                  <a:gd name="T94" fmla="*/ 14 w 18"/>
                  <a:gd name="T95" fmla="*/ 12 h 12"/>
                  <a:gd name="T96" fmla="*/ 14 w 18"/>
                  <a:gd name="T97" fmla="*/ 12 h 12"/>
                  <a:gd name="T98" fmla="*/ 14 w 18"/>
                  <a:gd name="T99" fmla="*/ 12 h 12"/>
                  <a:gd name="T100" fmla="*/ 18 w 18"/>
                  <a:gd name="T101" fmla="*/ 12 h 12"/>
                  <a:gd name="T102" fmla="*/ 18 w 18"/>
                  <a:gd name="T103" fmla="*/ 12 h 12"/>
                  <a:gd name="T104" fmla="*/ 18 w 18"/>
                  <a:gd name="T10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7" name="Freeform 352"/>
              <p:cNvSpPr>
                <a:spLocks/>
              </p:cNvSpPr>
              <p:nvPr/>
            </p:nvSpPr>
            <p:spPr bwMode="auto">
              <a:xfrm>
                <a:off x="2101" y="5111"/>
                <a:ext cx="6" cy="8"/>
              </a:xfrm>
              <a:custGeom>
                <a:avLst/>
                <a:gdLst>
                  <a:gd name="T0" fmla="*/ 6 w 6"/>
                  <a:gd name="T1" fmla="*/ 8 h 8"/>
                  <a:gd name="T2" fmla="*/ 6 w 6"/>
                  <a:gd name="T3" fmla="*/ 8 h 8"/>
                  <a:gd name="T4" fmla="*/ 6 w 6"/>
                  <a:gd name="T5" fmla="*/ 8 h 8"/>
                  <a:gd name="T6" fmla="*/ 6 w 6"/>
                  <a:gd name="T7" fmla="*/ 8 h 8"/>
                  <a:gd name="T8" fmla="*/ 2 w 6"/>
                  <a:gd name="T9" fmla="*/ 4 h 8"/>
                  <a:gd name="T10" fmla="*/ 2 w 6"/>
                  <a:gd name="T11" fmla="*/ 4 h 8"/>
                  <a:gd name="T12" fmla="*/ 2 w 6"/>
                  <a:gd name="T13" fmla="*/ 4 h 8"/>
                  <a:gd name="T14" fmla="*/ 2 w 6"/>
                  <a:gd name="T15" fmla="*/ 4 h 8"/>
                  <a:gd name="T16" fmla="*/ 2 w 6"/>
                  <a:gd name="T17" fmla="*/ 2 h 8"/>
                  <a:gd name="T18" fmla="*/ 2 w 6"/>
                  <a:gd name="T19" fmla="*/ 2 h 8"/>
                  <a:gd name="T20" fmla="*/ 0 w 6"/>
                  <a:gd name="T21" fmla="*/ 2 h 8"/>
                  <a:gd name="T22" fmla="*/ 0 w 6"/>
                  <a:gd name="T23" fmla="*/ 2 h 8"/>
                  <a:gd name="T24" fmla="*/ 0 w 6"/>
                  <a:gd name="T25" fmla="*/ 0 h 8"/>
                  <a:gd name="T26" fmla="*/ 0 w 6"/>
                  <a:gd name="T27" fmla="*/ 0 h 8"/>
                  <a:gd name="T28" fmla="*/ 0 w 6"/>
                  <a:gd name="T29" fmla="*/ 2 h 8"/>
                  <a:gd name="T30" fmla="*/ 0 w 6"/>
                  <a:gd name="T31" fmla="*/ 2 h 8"/>
                  <a:gd name="T32" fmla="*/ 0 w 6"/>
                  <a:gd name="T33" fmla="*/ 2 h 8"/>
                  <a:gd name="T34" fmla="*/ 0 w 6"/>
                  <a:gd name="T35" fmla="*/ 2 h 8"/>
                  <a:gd name="T36" fmla="*/ 0 w 6"/>
                  <a:gd name="T37" fmla="*/ 6 h 8"/>
                  <a:gd name="T38" fmla="*/ 2 w 6"/>
                  <a:gd name="T39" fmla="*/ 8 h 8"/>
                  <a:gd name="T40" fmla="*/ 2 w 6"/>
                  <a:gd name="T41" fmla="*/ 8 h 8"/>
                  <a:gd name="T42" fmla="*/ 6 w 6"/>
                  <a:gd name="T43" fmla="*/ 8 h 8"/>
                  <a:gd name="T44" fmla="*/ 6 w 6"/>
                  <a:gd name="T4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8" name="Freeform 353"/>
              <p:cNvSpPr>
                <a:spLocks/>
              </p:cNvSpPr>
              <p:nvPr/>
            </p:nvSpPr>
            <p:spPr bwMode="auto">
              <a:xfrm>
                <a:off x="4277" y="5113"/>
                <a:ext cx="10" cy="8"/>
              </a:xfrm>
              <a:custGeom>
                <a:avLst/>
                <a:gdLst>
                  <a:gd name="T0" fmla="*/ 4 w 10"/>
                  <a:gd name="T1" fmla="*/ 8 h 8"/>
                  <a:gd name="T2" fmla="*/ 4 w 10"/>
                  <a:gd name="T3" fmla="*/ 8 h 8"/>
                  <a:gd name="T4" fmla="*/ 6 w 10"/>
                  <a:gd name="T5" fmla="*/ 6 h 8"/>
                  <a:gd name="T6" fmla="*/ 6 w 10"/>
                  <a:gd name="T7" fmla="*/ 6 h 8"/>
                  <a:gd name="T8" fmla="*/ 8 w 10"/>
                  <a:gd name="T9" fmla="*/ 6 h 8"/>
                  <a:gd name="T10" fmla="*/ 8 w 10"/>
                  <a:gd name="T11" fmla="*/ 6 h 8"/>
                  <a:gd name="T12" fmla="*/ 8 w 10"/>
                  <a:gd name="T13" fmla="*/ 6 h 8"/>
                  <a:gd name="T14" fmla="*/ 10 w 10"/>
                  <a:gd name="T15" fmla="*/ 4 h 8"/>
                  <a:gd name="T16" fmla="*/ 10 w 10"/>
                  <a:gd name="T17" fmla="*/ 4 h 8"/>
                  <a:gd name="T18" fmla="*/ 2 w 10"/>
                  <a:gd name="T19" fmla="*/ 0 h 8"/>
                  <a:gd name="T20" fmla="*/ 2 w 10"/>
                  <a:gd name="T21" fmla="*/ 0 h 8"/>
                  <a:gd name="T22" fmla="*/ 0 w 10"/>
                  <a:gd name="T23" fmla="*/ 2 h 8"/>
                  <a:gd name="T24" fmla="*/ 0 w 10"/>
                  <a:gd name="T25" fmla="*/ 2 h 8"/>
                  <a:gd name="T26" fmla="*/ 0 w 10"/>
                  <a:gd name="T27" fmla="*/ 2 h 8"/>
                  <a:gd name="T28" fmla="*/ 0 w 10"/>
                  <a:gd name="T29" fmla="*/ 2 h 8"/>
                  <a:gd name="T30" fmla="*/ 2 w 10"/>
                  <a:gd name="T31" fmla="*/ 6 h 8"/>
                  <a:gd name="T32" fmla="*/ 4 w 10"/>
                  <a:gd name="T33" fmla="*/ 8 h 8"/>
                  <a:gd name="T34" fmla="*/ 4 w 10"/>
                  <a:gd name="T3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8">
                    <a:moveTo>
                      <a:pt x="4" y="8"/>
                    </a:move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9" name="Freeform 354"/>
              <p:cNvSpPr>
                <a:spLocks/>
              </p:cNvSpPr>
              <p:nvPr/>
            </p:nvSpPr>
            <p:spPr bwMode="auto">
              <a:xfrm>
                <a:off x="2061" y="511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2 h 2"/>
                  <a:gd name="T4" fmla="*/ 0 h 2"/>
                  <a:gd name="T5" fmla="*/ 0 h 2"/>
                  <a:gd name="T6" fmla="*/ 2 h 2"/>
                  <a:gd name="T7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0" name="Freeform 355"/>
              <p:cNvSpPr>
                <a:spLocks/>
              </p:cNvSpPr>
              <p:nvPr/>
            </p:nvSpPr>
            <p:spPr bwMode="auto">
              <a:xfrm>
                <a:off x="2999" y="511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2 h 6"/>
                  <a:gd name="T6" fmla="*/ 0 w 6"/>
                  <a:gd name="T7" fmla="*/ 2 h 6"/>
                  <a:gd name="T8" fmla="*/ 0 w 6"/>
                  <a:gd name="T9" fmla="*/ 2 h 6"/>
                  <a:gd name="T10" fmla="*/ 0 w 6"/>
                  <a:gd name="T11" fmla="*/ 2 h 6"/>
                  <a:gd name="T12" fmla="*/ 0 w 6"/>
                  <a:gd name="T13" fmla="*/ 6 h 6"/>
                  <a:gd name="T14" fmla="*/ 0 w 6"/>
                  <a:gd name="T15" fmla="*/ 6 h 6"/>
                  <a:gd name="T16" fmla="*/ 2 w 6"/>
                  <a:gd name="T17" fmla="*/ 4 h 6"/>
                  <a:gd name="T18" fmla="*/ 2 w 6"/>
                  <a:gd name="T19" fmla="*/ 4 h 6"/>
                  <a:gd name="T20" fmla="*/ 2 w 6"/>
                  <a:gd name="T21" fmla="*/ 4 h 6"/>
                  <a:gd name="T22" fmla="*/ 2 w 6"/>
                  <a:gd name="T23" fmla="*/ 4 h 6"/>
                  <a:gd name="T24" fmla="*/ 4 w 6"/>
                  <a:gd name="T25" fmla="*/ 4 h 6"/>
                  <a:gd name="T26" fmla="*/ 4 w 6"/>
                  <a:gd name="T27" fmla="*/ 4 h 6"/>
                  <a:gd name="T28" fmla="*/ 4 w 6"/>
                  <a:gd name="T29" fmla="*/ 4 h 6"/>
                  <a:gd name="T30" fmla="*/ 4 w 6"/>
                  <a:gd name="T31" fmla="*/ 4 h 6"/>
                  <a:gd name="T32" fmla="*/ 4 w 6"/>
                  <a:gd name="T33" fmla="*/ 4 h 6"/>
                  <a:gd name="T34" fmla="*/ 4 w 6"/>
                  <a:gd name="T35" fmla="*/ 4 h 6"/>
                  <a:gd name="T36" fmla="*/ 4 w 6"/>
                  <a:gd name="T37" fmla="*/ 4 h 6"/>
                  <a:gd name="T38" fmla="*/ 4 w 6"/>
                  <a:gd name="T39" fmla="*/ 4 h 6"/>
                  <a:gd name="T40" fmla="*/ 6 w 6"/>
                  <a:gd name="T41" fmla="*/ 0 h 6"/>
                  <a:gd name="T42" fmla="*/ 6 w 6"/>
                  <a:gd name="T43" fmla="*/ 0 h 6"/>
                  <a:gd name="T44" fmla="*/ 4 w 6"/>
                  <a:gd name="T45" fmla="*/ 0 h 6"/>
                  <a:gd name="T46" fmla="*/ 4 w 6"/>
                  <a:gd name="T47" fmla="*/ 0 h 6"/>
                  <a:gd name="T48" fmla="*/ 4 w 6"/>
                  <a:gd name="T49" fmla="*/ 0 h 6"/>
                  <a:gd name="T50" fmla="*/ 4 w 6"/>
                  <a:gd name="T51" fmla="*/ 0 h 6"/>
                  <a:gd name="T52" fmla="*/ 0 w 6"/>
                  <a:gd name="T53" fmla="*/ 0 h 6"/>
                  <a:gd name="T54" fmla="*/ 0 w 6"/>
                  <a:gd name="T5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1" name="Freeform 356"/>
              <p:cNvSpPr>
                <a:spLocks/>
              </p:cNvSpPr>
              <p:nvPr/>
            </p:nvSpPr>
            <p:spPr bwMode="auto">
              <a:xfrm>
                <a:off x="1993" y="5115"/>
                <a:ext cx="32" cy="24"/>
              </a:xfrm>
              <a:custGeom>
                <a:avLst/>
                <a:gdLst>
                  <a:gd name="T0" fmla="*/ 22 w 32"/>
                  <a:gd name="T1" fmla="*/ 4 h 24"/>
                  <a:gd name="T2" fmla="*/ 22 w 32"/>
                  <a:gd name="T3" fmla="*/ 2 h 24"/>
                  <a:gd name="T4" fmla="*/ 18 w 32"/>
                  <a:gd name="T5" fmla="*/ 2 h 24"/>
                  <a:gd name="T6" fmla="*/ 18 w 32"/>
                  <a:gd name="T7" fmla="*/ 2 h 24"/>
                  <a:gd name="T8" fmla="*/ 16 w 32"/>
                  <a:gd name="T9" fmla="*/ 2 h 24"/>
                  <a:gd name="T10" fmla="*/ 14 w 32"/>
                  <a:gd name="T11" fmla="*/ 2 h 24"/>
                  <a:gd name="T12" fmla="*/ 14 w 32"/>
                  <a:gd name="T13" fmla="*/ 0 h 24"/>
                  <a:gd name="T14" fmla="*/ 10 w 32"/>
                  <a:gd name="T15" fmla="*/ 2 h 24"/>
                  <a:gd name="T16" fmla="*/ 10 w 32"/>
                  <a:gd name="T17" fmla="*/ 4 h 24"/>
                  <a:gd name="T18" fmla="*/ 10 w 32"/>
                  <a:gd name="T19" fmla="*/ 4 h 24"/>
                  <a:gd name="T20" fmla="*/ 10 w 32"/>
                  <a:gd name="T21" fmla="*/ 4 h 24"/>
                  <a:gd name="T22" fmla="*/ 8 w 32"/>
                  <a:gd name="T23" fmla="*/ 4 h 24"/>
                  <a:gd name="T24" fmla="*/ 6 w 32"/>
                  <a:gd name="T25" fmla="*/ 10 h 24"/>
                  <a:gd name="T26" fmla="*/ 0 w 32"/>
                  <a:gd name="T27" fmla="*/ 14 h 24"/>
                  <a:gd name="T28" fmla="*/ 2 w 32"/>
                  <a:gd name="T29" fmla="*/ 16 h 24"/>
                  <a:gd name="T30" fmla="*/ 4 w 32"/>
                  <a:gd name="T31" fmla="*/ 16 h 24"/>
                  <a:gd name="T32" fmla="*/ 4 w 32"/>
                  <a:gd name="T33" fmla="*/ 16 h 24"/>
                  <a:gd name="T34" fmla="*/ 4 w 32"/>
                  <a:gd name="T35" fmla="*/ 18 h 24"/>
                  <a:gd name="T36" fmla="*/ 4 w 32"/>
                  <a:gd name="T37" fmla="*/ 18 h 24"/>
                  <a:gd name="T38" fmla="*/ 4 w 32"/>
                  <a:gd name="T39" fmla="*/ 18 h 24"/>
                  <a:gd name="T40" fmla="*/ 6 w 32"/>
                  <a:gd name="T41" fmla="*/ 18 h 24"/>
                  <a:gd name="T42" fmla="*/ 8 w 32"/>
                  <a:gd name="T43" fmla="*/ 18 h 24"/>
                  <a:gd name="T44" fmla="*/ 8 w 32"/>
                  <a:gd name="T45" fmla="*/ 16 h 24"/>
                  <a:gd name="T46" fmla="*/ 8 w 32"/>
                  <a:gd name="T47" fmla="*/ 16 h 24"/>
                  <a:gd name="T48" fmla="*/ 8 w 32"/>
                  <a:gd name="T49" fmla="*/ 16 h 24"/>
                  <a:gd name="T50" fmla="*/ 10 w 32"/>
                  <a:gd name="T51" fmla="*/ 16 h 24"/>
                  <a:gd name="T52" fmla="*/ 10 w 32"/>
                  <a:gd name="T53" fmla="*/ 18 h 24"/>
                  <a:gd name="T54" fmla="*/ 10 w 32"/>
                  <a:gd name="T55" fmla="*/ 18 h 24"/>
                  <a:gd name="T56" fmla="*/ 12 w 32"/>
                  <a:gd name="T57" fmla="*/ 20 h 24"/>
                  <a:gd name="T58" fmla="*/ 14 w 32"/>
                  <a:gd name="T59" fmla="*/ 22 h 24"/>
                  <a:gd name="T60" fmla="*/ 14 w 32"/>
                  <a:gd name="T61" fmla="*/ 24 h 24"/>
                  <a:gd name="T62" fmla="*/ 16 w 32"/>
                  <a:gd name="T63" fmla="*/ 24 h 24"/>
                  <a:gd name="T64" fmla="*/ 16 w 32"/>
                  <a:gd name="T65" fmla="*/ 24 h 24"/>
                  <a:gd name="T66" fmla="*/ 16 w 32"/>
                  <a:gd name="T67" fmla="*/ 24 h 24"/>
                  <a:gd name="T68" fmla="*/ 16 w 32"/>
                  <a:gd name="T69" fmla="*/ 24 h 24"/>
                  <a:gd name="T70" fmla="*/ 18 w 32"/>
                  <a:gd name="T71" fmla="*/ 24 h 24"/>
                  <a:gd name="T72" fmla="*/ 20 w 32"/>
                  <a:gd name="T73" fmla="*/ 22 h 24"/>
                  <a:gd name="T74" fmla="*/ 20 w 32"/>
                  <a:gd name="T75" fmla="*/ 22 h 24"/>
                  <a:gd name="T76" fmla="*/ 20 w 32"/>
                  <a:gd name="T77" fmla="*/ 20 h 24"/>
                  <a:gd name="T78" fmla="*/ 22 w 32"/>
                  <a:gd name="T79" fmla="*/ 22 h 24"/>
                  <a:gd name="T80" fmla="*/ 26 w 32"/>
                  <a:gd name="T81" fmla="*/ 20 h 24"/>
                  <a:gd name="T82" fmla="*/ 26 w 32"/>
                  <a:gd name="T83" fmla="*/ 20 h 24"/>
                  <a:gd name="T84" fmla="*/ 32 w 32"/>
                  <a:gd name="T85" fmla="*/ 18 h 24"/>
                  <a:gd name="T86" fmla="*/ 32 w 32"/>
                  <a:gd name="T87" fmla="*/ 18 h 24"/>
                  <a:gd name="T88" fmla="*/ 30 w 32"/>
                  <a:gd name="T89" fmla="*/ 18 h 24"/>
                  <a:gd name="T90" fmla="*/ 30 w 32"/>
                  <a:gd name="T91" fmla="*/ 16 h 24"/>
                  <a:gd name="T92" fmla="*/ 30 w 32"/>
                  <a:gd name="T93" fmla="*/ 16 h 24"/>
                  <a:gd name="T94" fmla="*/ 30 w 32"/>
                  <a:gd name="T95" fmla="*/ 8 h 24"/>
                  <a:gd name="T96" fmla="*/ 28 w 32"/>
                  <a:gd name="T97" fmla="*/ 8 h 24"/>
                  <a:gd name="T98" fmla="*/ 28 w 32"/>
                  <a:gd name="T99" fmla="*/ 8 h 24"/>
                  <a:gd name="T100" fmla="*/ 24 w 32"/>
                  <a:gd name="T101" fmla="*/ 4 h 24"/>
                  <a:gd name="T102" fmla="*/ 24 w 32"/>
                  <a:gd name="T103" fmla="*/ 4 h 24"/>
                  <a:gd name="T104" fmla="*/ 22 w 32"/>
                  <a:gd name="T105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" h="24">
                    <a:moveTo>
                      <a:pt x="22" y="4"/>
                    </a:moveTo>
                    <a:lnTo>
                      <a:pt x="22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2" name="Freeform 357"/>
              <p:cNvSpPr>
                <a:spLocks/>
              </p:cNvSpPr>
              <p:nvPr/>
            </p:nvSpPr>
            <p:spPr bwMode="auto">
              <a:xfrm>
                <a:off x="2157" y="5115"/>
                <a:ext cx="14" cy="8"/>
              </a:xfrm>
              <a:custGeom>
                <a:avLst/>
                <a:gdLst>
                  <a:gd name="T0" fmla="*/ 8 w 14"/>
                  <a:gd name="T1" fmla="*/ 0 h 8"/>
                  <a:gd name="T2" fmla="*/ 8 w 14"/>
                  <a:gd name="T3" fmla="*/ 0 h 8"/>
                  <a:gd name="T4" fmla="*/ 8 w 14"/>
                  <a:gd name="T5" fmla="*/ 2 h 8"/>
                  <a:gd name="T6" fmla="*/ 8 w 14"/>
                  <a:gd name="T7" fmla="*/ 2 h 8"/>
                  <a:gd name="T8" fmla="*/ 6 w 14"/>
                  <a:gd name="T9" fmla="*/ 2 h 8"/>
                  <a:gd name="T10" fmla="*/ 6 w 14"/>
                  <a:gd name="T11" fmla="*/ 2 h 8"/>
                  <a:gd name="T12" fmla="*/ 6 w 14"/>
                  <a:gd name="T13" fmla="*/ 2 h 8"/>
                  <a:gd name="T14" fmla="*/ 6 w 14"/>
                  <a:gd name="T15" fmla="*/ 2 h 8"/>
                  <a:gd name="T16" fmla="*/ 0 w 14"/>
                  <a:gd name="T17" fmla="*/ 2 h 8"/>
                  <a:gd name="T18" fmla="*/ 0 w 14"/>
                  <a:gd name="T19" fmla="*/ 2 h 8"/>
                  <a:gd name="T20" fmla="*/ 2 w 14"/>
                  <a:gd name="T21" fmla="*/ 6 h 8"/>
                  <a:gd name="T22" fmla="*/ 2 w 14"/>
                  <a:gd name="T23" fmla="*/ 6 h 8"/>
                  <a:gd name="T24" fmla="*/ 2 w 14"/>
                  <a:gd name="T25" fmla="*/ 6 h 8"/>
                  <a:gd name="T26" fmla="*/ 2 w 14"/>
                  <a:gd name="T27" fmla="*/ 4 h 8"/>
                  <a:gd name="T28" fmla="*/ 2 w 14"/>
                  <a:gd name="T29" fmla="*/ 4 h 8"/>
                  <a:gd name="T30" fmla="*/ 4 w 14"/>
                  <a:gd name="T31" fmla="*/ 6 h 8"/>
                  <a:gd name="T32" fmla="*/ 6 w 14"/>
                  <a:gd name="T33" fmla="*/ 8 h 8"/>
                  <a:gd name="T34" fmla="*/ 6 w 14"/>
                  <a:gd name="T35" fmla="*/ 8 h 8"/>
                  <a:gd name="T36" fmla="*/ 12 w 14"/>
                  <a:gd name="T37" fmla="*/ 4 h 8"/>
                  <a:gd name="T38" fmla="*/ 12 w 14"/>
                  <a:gd name="T39" fmla="*/ 4 h 8"/>
                  <a:gd name="T40" fmla="*/ 12 w 14"/>
                  <a:gd name="T41" fmla="*/ 2 h 8"/>
                  <a:gd name="T42" fmla="*/ 14 w 14"/>
                  <a:gd name="T43" fmla="*/ 0 h 8"/>
                  <a:gd name="T44" fmla="*/ 14 w 14"/>
                  <a:gd name="T45" fmla="*/ 0 h 8"/>
                  <a:gd name="T46" fmla="*/ 8 w 14"/>
                  <a:gd name="T47" fmla="*/ 0 h 8"/>
                  <a:gd name="T48" fmla="*/ 8 w 14"/>
                  <a:gd name="T4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8">
                    <a:moveTo>
                      <a:pt x="8" y="0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3" name="Freeform 358"/>
              <p:cNvSpPr>
                <a:spLocks/>
              </p:cNvSpPr>
              <p:nvPr/>
            </p:nvSpPr>
            <p:spPr bwMode="auto">
              <a:xfrm>
                <a:off x="2155" y="5119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0 w 2"/>
                  <a:gd name="T5" fmla="*/ 0 w 2"/>
                  <a:gd name="T6" fmla="*/ 0 w 2"/>
                  <a:gd name="T7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4" name="Freeform 359"/>
              <p:cNvSpPr>
                <a:spLocks/>
              </p:cNvSpPr>
              <p:nvPr/>
            </p:nvSpPr>
            <p:spPr bwMode="auto">
              <a:xfrm>
                <a:off x="2173" y="5119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0 h 4"/>
                  <a:gd name="T6" fmla="*/ 0 w 2"/>
                  <a:gd name="T7" fmla="*/ 0 h 4"/>
                  <a:gd name="T8" fmla="*/ 0 w 2"/>
                  <a:gd name="T9" fmla="*/ 2 h 4"/>
                  <a:gd name="T10" fmla="*/ 0 w 2"/>
                  <a:gd name="T11" fmla="*/ 2 h 4"/>
                  <a:gd name="T12" fmla="*/ 0 w 2"/>
                  <a:gd name="T13" fmla="*/ 2 h 4"/>
                  <a:gd name="T14" fmla="*/ 0 w 2"/>
                  <a:gd name="T15" fmla="*/ 2 h 4"/>
                  <a:gd name="T16" fmla="*/ 0 w 2"/>
                  <a:gd name="T17" fmla="*/ 4 h 4"/>
                  <a:gd name="T18" fmla="*/ 0 w 2"/>
                  <a:gd name="T19" fmla="*/ 4 h 4"/>
                  <a:gd name="T20" fmla="*/ 2 w 2"/>
                  <a:gd name="T21" fmla="*/ 2 h 4"/>
                  <a:gd name="T22" fmla="*/ 2 w 2"/>
                  <a:gd name="T23" fmla="*/ 0 h 4"/>
                  <a:gd name="T24" fmla="*/ 2 w 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5" name="Freeform 360"/>
              <p:cNvSpPr>
                <a:spLocks/>
              </p:cNvSpPr>
              <p:nvPr/>
            </p:nvSpPr>
            <p:spPr bwMode="auto">
              <a:xfrm>
                <a:off x="4213" y="5121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2 h 2"/>
                  <a:gd name="T5" fmla="*/ 2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6" name="Freeform 361"/>
              <p:cNvSpPr>
                <a:spLocks/>
              </p:cNvSpPr>
              <p:nvPr/>
            </p:nvSpPr>
            <p:spPr bwMode="auto">
              <a:xfrm>
                <a:off x="2191" y="512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4 w 4"/>
                  <a:gd name="T5" fmla="*/ 2 h 4"/>
                  <a:gd name="T6" fmla="*/ 4 w 4"/>
                  <a:gd name="T7" fmla="*/ 2 h 4"/>
                  <a:gd name="T8" fmla="*/ 4 w 4"/>
                  <a:gd name="T9" fmla="*/ 2 h 4"/>
                  <a:gd name="T10" fmla="*/ 4 w 4"/>
                  <a:gd name="T11" fmla="*/ 2 h 4"/>
                  <a:gd name="T12" fmla="*/ 4 w 4"/>
                  <a:gd name="T13" fmla="*/ 0 h 4"/>
                  <a:gd name="T14" fmla="*/ 4 w 4"/>
                  <a:gd name="T15" fmla="*/ 0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4 h 4"/>
                  <a:gd name="T22" fmla="*/ 0 w 4"/>
                  <a:gd name="T23" fmla="*/ 4 h 4"/>
                  <a:gd name="T24" fmla="*/ 4 w 4"/>
                  <a:gd name="T25" fmla="*/ 4 h 4"/>
                  <a:gd name="T26" fmla="*/ 4 w 4"/>
                  <a:gd name="T2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7" name="Freeform 362"/>
              <p:cNvSpPr>
                <a:spLocks/>
              </p:cNvSpPr>
              <p:nvPr/>
            </p:nvSpPr>
            <p:spPr bwMode="auto">
              <a:xfrm>
                <a:off x="2989" y="5121"/>
                <a:ext cx="8" cy="12"/>
              </a:xfrm>
              <a:custGeom>
                <a:avLst/>
                <a:gdLst>
                  <a:gd name="T0" fmla="*/ 0 w 8"/>
                  <a:gd name="T1" fmla="*/ 12 h 12"/>
                  <a:gd name="T2" fmla="*/ 0 w 8"/>
                  <a:gd name="T3" fmla="*/ 12 h 12"/>
                  <a:gd name="T4" fmla="*/ 2 w 8"/>
                  <a:gd name="T5" fmla="*/ 12 h 12"/>
                  <a:gd name="T6" fmla="*/ 2 w 8"/>
                  <a:gd name="T7" fmla="*/ 10 h 12"/>
                  <a:gd name="T8" fmla="*/ 2 w 8"/>
                  <a:gd name="T9" fmla="*/ 10 h 12"/>
                  <a:gd name="T10" fmla="*/ 4 w 8"/>
                  <a:gd name="T11" fmla="*/ 10 h 12"/>
                  <a:gd name="T12" fmla="*/ 4 w 8"/>
                  <a:gd name="T13" fmla="*/ 10 h 12"/>
                  <a:gd name="T14" fmla="*/ 4 w 8"/>
                  <a:gd name="T15" fmla="*/ 10 h 12"/>
                  <a:gd name="T16" fmla="*/ 4 w 8"/>
                  <a:gd name="T17" fmla="*/ 10 h 12"/>
                  <a:gd name="T18" fmla="*/ 6 w 8"/>
                  <a:gd name="T19" fmla="*/ 10 h 12"/>
                  <a:gd name="T20" fmla="*/ 6 w 8"/>
                  <a:gd name="T21" fmla="*/ 10 h 12"/>
                  <a:gd name="T22" fmla="*/ 8 w 8"/>
                  <a:gd name="T23" fmla="*/ 8 h 12"/>
                  <a:gd name="T24" fmla="*/ 8 w 8"/>
                  <a:gd name="T25" fmla="*/ 8 h 12"/>
                  <a:gd name="T26" fmla="*/ 8 w 8"/>
                  <a:gd name="T27" fmla="*/ 4 h 12"/>
                  <a:gd name="T28" fmla="*/ 6 w 8"/>
                  <a:gd name="T29" fmla="*/ 2 h 12"/>
                  <a:gd name="T30" fmla="*/ 6 w 8"/>
                  <a:gd name="T31" fmla="*/ 2 h 12"/>
                  <a:gd name="T32" fmla="*/ 6 w 8"/>
                  <a:gd name="T33" fmla="*/ 0 h 12"/>
                  <a:gd name="T34" fmla="*/ 6 w 8"/>
                  <a:gd name="T35" fmla="*/ 0 h 12"/>
                  <a:gd name="T36" fmla="*/ 6 w 8"/>
                  <a:gd name="T37" fmla="*/ 2 h 12"/>
                  <a:gd name="T38" fmla="*/ 6 w 8"/>
                  <a:gd name="T39" fmla="*/ 2 h 12"/>
                  <a:gd name="T40" fmla="*/ 4 w 8"/>
                  <a:gd name="T41" fmla="*/ 2 h 12"/>
                  <a:gd name="T42" fmla="*/ 2 w 8"/>
                  <a:gd name="T43" fmla="*/ 4 h 12"/>
                  <a:gd name="T44" fmla="*/ 2 w 8"/>
                  <a:gd name="T45" fmla="*/ 4 h 12"/>
                  <a:gd name="T46" fmla="*/ 0 w 8"/>
                  <a:gd name="T47" fmla="*/ 6 h 12"/>
                  <a:gd name="T48" fmla="*/ 0 w 8"/>
                  <a:gd name="T49" fmla="*/ 6 h 12"/>
                  <a:gd name="T50" fmla="*/ 0 w 8"/>
                  <a:gd name="T51" fmla="*/ 8 h 12"/>
                  <a:gd name="T52" fmla="*/ 0 w 8"/>
                  <a:gd name="T53" fmla="*/ 8 h 12"/>
                  <a:gd name="T54" fmla="*/ 0 w 8"/>
                  <a:gd name="T55" fmla="*/ 10 h 12"/>
                  <a:gd name="T56" fmla="*/ 0 w 8"/>
                  <a:gd name="T57" fmla="*/ 10 h 12"/>
                  <a:gd name="T58" fmla="*/ 0 w 8"/>
                  <a:gd name="T59" fmla="*/ 10 h 12"/>
                  <a:gd name="T60" fmla="*/ 0 w 8"/>
                  <a:gd name="T61" fmla="*/ 10 h 12"/>
                  <a:gd name="T62" fmla="*/ 0 w 8"/>
                  <a:gd name="T63" fmla="*/ 12 h 12"/>
                  <a:gd name="T64" fmla="*/ 0 w 8"/>
                  <a:gd name="T6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0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8" name="Freeform 363"/>
              <p:cNvSpPr>
                <a:spLocks/>
              </p:cNvSpPr>
              <p:nvPr/>
            </p:nvSpPr>
            <p:spPr bwMode="auto">
              <a:xfrm>
                <a:off x="1979" y="512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9" name="Freeform 364"/>
              <p:cNvSpPr>
                <a:spLocks/>
              </p:cNvSpPr>
              <p:nvPr/>
            </p:nvSpPr>
            <p:spPr bwMode="auto">
              <a:xfrm>
                <a:off x="2169" y="512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  <a:gd name="T18" fmla="*/ 2 w 2"/>
                  <a:gd name="T19" fmla="*/ 2 h 2"/>
                  <a:gd name="T20" fmla="*/ 2 w 2"/>
                  <a:gd name="T21" fmla="*/ 2 h 2"/>
                  <a:gd name="T22" fmla="*/ 2 w 2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0" name="Freeform 365"/>
              <p:cNvSpPr>
                <a:spLocks/>
              </p:cNvSpPr>
              <p:nvPr/>
            </p:nvSpPr>
            <p:spPr bwMode="auto">
              <a:xfrm>
                <a:off x="3257" y="5123"/>
                <a:ext cx="12" cy="12"/>
              </a:xfrm>
              <a:custGeom>
                <a:avLst/>
                <a:gdLst>
                  <a:gd name="T0" fmla="*/ 8 w 12"/>
                  <a:gd name="T1" fmla="*/ 10 h 12"/>
                  <a:gd name="T2" fmla="*/ 8 w 12"/>
                  <a:gd name="T3" fmla="*/ 10 h 12"/>
                  <a:gd name="T4" fmla="*/ 10 w 12"/>
                  <a:gd name="T5" fmla="*/ 6 h 12"/>
                  <a:gd name="T6" fmla="*/ 10 w 12"/>
                  <a:gd name="T7" fmla="*/ 6 h 12"/>
                  <a:gd name="T8" fmla="*/ 12 w 12"/>
                  <a:gd name="T9" fmla="*/ 6 h 12"/>
                  <a:gd name="T10" fmla="*/ 12 w 12"/>
                  <a:gd name="T11" fmla="*/ 6 h 12"/>
                  <a:gd name="T12" fmla="*/ 10 w 12"/>
                  <a:gd name="T13" fmla="*/ 2 h 12"/>
                  <a:gd name="T14" fmla="*/ 10 w 12"/>
                  <a:gd name="T15" fmla="*/ 2 h 12"/>
                  <a:gd name="T16" fmla="*/ 8 w 12"/>
                  <a:gd name="T17" fmla="*/ 2 h 12"/>
                  <a:gd name="T18" fmla="*/ 8 w 12"/>
                  <a:gd name="T19" fmla="*/ 2 h 12"/>
                  <a:gd name="T20" fmla="*/ 8 w 12"/>
                  <a:gd name="T21" fmla="*/ 2 h 12"/>
                  <a:gd name="T22" fmla="*/ 8 w 12"/>
                  <a:gd name="T23" fmla="*/ 2 h 12"/>
                  <a:gd name="T24" fmla="*/ 4 w 12"/>
                  <a:gd name="T25" fmla="*/ 0 h 12"/>
                  <a:gd name="T26" fmla="*/ 4 w 12"/>
                  <a:gd name="T27" fmla="*/ 0 h 12"/>
                  <a:gd name="T28" fmla="*/ 4 w 12"/>
                  <a:gd name="T29" fmla="*/ 2 h 12"/>
                  <a:gd name="T30" fmla="*/ 4 w 12"/>
                  <a:gd name="T31" fmla="*/ 2 h 12"/>
                  <a:gd name="T32" fmla="*/ 2 w 12"/>
                  <a:gd name="T33" fmla="*/ 2 h 12"/>
                  <a:gd name="T34" fmla="*/ 2 w 12"/>
                  <a:gd name="T35" fmla="*/ 2 h 12"/>
                  <a:gd name="T36" fmla="*/ 0 w 12"/>
                  <a:gd name="T37" fmla="*/ 8 h 12"/>
                  <a:gd name="T38" fmla="*/ 0 w 12"/>
                  <a:gd name="T39" fmla="*/ 8 h 12"/>
                  <a:gd name="T40" fmla="*/ 2 w 12"/>
                  <a:gd name="T41" fmla="*/ 8 h 12"/>
                  <a:gd name="T42" fmla="*/ 2 w 12"/>
                  <a:gd name="T43" fmla="*/ 8 h 12"/>
                  <a:gd name="T44" fmla="*/ 2 w 12"/>
                  <a:gd name="T45" fmla="*/ 10 h 12"/>
                  <a:gd name="T46" fmla="*/ 6 w 12"/>
                  <a:gd name="T47" fmla="*/ 12 h 12"/>
                  <a:gd name="T48" fmla="*/ 6 w 12"/>
                  <a:gd name="T49" fmla="*/ 12 h 12"/>
                  <a:gd name="T50" fmla="*/ 8 w 12"/>
                  <a:gd name="T51" fmla="*/ 12 h 12"/>
                  <a:gd name="T52" fmla="*/ 8 w 12"/>
                  <a:gd name="T53" fmla="*/ 12 h 12"/>
                  <a:gd name="T54" fmla="*/ 8 w 12"/>
                  <a:gd name="T55" fmla="*/ 10 h 12"/>
                  <a:gd name="T56" fmla="*/ 8 w 12"/>
                  <a:gd name="T57" fmla="*/ 10 h 12"/>
                  <a:gd name="T58" fmla="*/ 8 w 12"/>
                  <a:gd name="T59" fmla="*/ 10 h 12"/>
                  <a:gd name="T60" fmla="*/ 8 w 12"/>
                  <a:gd name="T6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" h="12">
                    <a:moveTo>
                      <a:pt x="8" y="10"/>
                    </a:move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1" name="Freeform 366"/>
              <p:cNvSpPr>
                <a:spLocks/>
              </p:cNvSpPr>
              <p:nvPr/>
            </p:nvSpPr>
            <p:spPr bwMode="auto">
              <a:xfrm>
                <a:off x="4215" y="512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0 h 2"/>
                  <a:gd name="T5" fmla="*/ 0 h 2"/>
                  <a:gd name="T6" fmla="*/ 2 h 2"/>
                  <a:gd name="T7" fmla="*/ 2 h 2"/>
                  <a:gd name="T8" fmla="*/ 2 h 2"/>
                  <a:gd name="T9" fmla="*/ 2 h 2"/>
                  <a:gd name="T10" fmla="*/ 0 h 2"/>
                  <a:gd name="T11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2" name="Freeform 367"/>
              <p:cNvSpPr>
                <a:spLocks/>
              </p:cNvSpPr>
              <p:nvPr/>
            </p:nvSpPr>
            <p:spPr bwMode="auto">
              <a:xfrm>
                <a:off x="1981" y="5127"/>
                <a:ext cx="6" cy="4"/>
              </a:xfrm>
              <a:custGeom>
                <a:avLst/>
                <a:gdLst>
                  <a:gd name="T0" fmla="*/ 4 w 6"/>
                  <a:gd name="T1" fmla="*/ 4 h 4"/>
                  <a:gd name="T2" fmla="*/ 4 w 6"/>
                  <a:gd name="T3" fmla="*/ 4 h 4"/>
                  <a:gd name="T4" fmla="*/ 6 w 6"/>
                  <a:gd name="T5" fmla="*/ 0 h 4"/>
                  <a:gd name="T6" fmla="*/ 6 w 6"/>
                  <a:gd name="T7" fmla="*/ 0 h 4"/>
                  <a:gd name="T8" fmla="*/ 4 w 6"/>
                  <a:gd name="T9" fmla="*/ 0 h 4"/>
                  <a:gd name="T10" fmla="*/ 4 w 6"/>
                  <a:gd name="T11" fmla="*/ 0 h 4"/>
                  <a:gd name="T12" fmla="*/ 4 w 6"/>
                  <a:gd name="T13" fmla="*/ 2 h 4"/>
                  <a:gd name="T14" fmla="*/ 4 w 6"/>
                  <a:gd name="T15" fmla="*/ 2 h 4"/>
                  <a:gd name="T16" fmla="*/ 0 w 6"/>
                  <a:gd name="T17" fmla="*/ 2 h 4"/>
                  <a:gd name="T18" fmla="*/ 0 w 6"/>
                  <a:gd name="T19" fmla="*/ 2 h 4"/>
                  <a:gd name="T20" fmla="*/ 0 w 6"/>
                  <a:gd name="T21" fmla="*/ 4 h 4"/>
                  <a:gd name="T22" fmla="*/ 0 w 6"/>
                  <a:gd name="T23" fmla="*/ 4 h 4"/>
                  <a:gd name="T24" fmla="*/ 0 w 6"/>
                  <a:gd name="T25" fmla="*/ 4 h 4"/>
                  <a:gd name="T26" fmla="*/ 0 w 6"/>
                  <a:gd name="T27" fmla="*/ 4 h 4"/>
                  <a:gd name="T28" fmla="*/ 0 w 6"/>
                  <a:gd name="T29" fmla="*/ 4 h 4"/>
                  <a:gd name="T30" fmla="*/ 0 w 6"/>
                  <a:gd name="T31" fmla="*/ 4 h 4"/>
                  <a:gd name="T32" fmla="*/ 2 w 6"/>
                  <a:gd name="T33" fmla="*/ 4 h 4"/>
                  <a:gd name="T34" fmla="*/ 2 w 6"/>
                  <a:gd name="T35" fmla="*/ 4 h 4"/>
                  <a:gd name="T36" fmla="*/ 2 w 6"/>
                  <a:gd name="T37" fmla="*/ 4 h 4"/>
                  <a:gd name="T38" fmla="*/ 2 w 6"/>
                  <a:gd name="T39" fmla="*/ 4 h 4"/>
                  <a:gd name="T40" fmla="*/ 4 w 6"/>
                  <a:gd name="T41" fmla="*/ 4 h 4"/>
                  <a:gd name="T42" fmla="*/ 4 w 6"/>
                  <a:gd name="T4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lnTo>
                      <a:pt x="4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3" name="Freeform 368"/>
              <p:cNvSpPr>
                <a:spLocks/>
              </p:cNvSpPr>
              <p:nvPr/>
            </p:nvSpPr>
            <p:spPr bwMode="auto">
              <a:xfrm>
                <a:off x="2985" y="512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  <a:gd name="T14" fmla="*/ 0 w 2"/>
                  <a:gd name="T15" fmla="*/ 2 h 2"/>
                  <a:gd name="T16" fmla="*/ 0 w 2"/>
                  <a:gd name="T17" fmla="*/ 2 h 2"/>
                  <a:gd name="T18" fmla="*/ 0 w 2"/>
                  <a:gd name="T19" fmla="*/ 2 h 2"/>
                  <a:gd name="T20" fmla="*/ 2 w 2"/>
                  <a:gd name="T21" fmla="*/ 2 h 2"/>
                  <a:gd name="T22" fmla="*/ 2 w 2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4" name="Freeform 369"/>
              <p:cNvSpPr>
                <a:spLocks/>
              </p:cNvSpPr>
              <p:nvPr/>
            </p:nvSpPr>
            <p:spPr bwMode="auto">
              <a:xfrm>
                <a:off x="2983" y="512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2 w 2"/>
                  <a:gd name="T17" fmla="*/ 0 h 2"/>
                  <a:gd name="T18" fmla="*/ 2 w 2"/>
                  <a:gd name="T19" fmla="*/ 0 h 2"/>
                  <a:gd name="T20" fmla="*/ 0 w 2"/>
                  <a:gd name="T21" fmla="*/ 2 h 2"/>
                  <a:gd name="T22" fmla="*/ 0 w 2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5" name="Freeform 370"/>
              <p:cNvSpPr>
                <a:spLocks/>
              </p:cNvSpPr>
              <p:nvPr/>
            </p:nvSpPr>
            <p:spPr bwMode="auto">
              <a:xfrm>
                <a:off x="1969" y="5131"/>
                <a:ext cx="6" cy="4"/>
              </a:xfrm>
              <a:custGeom>
                <a:avLst/>
                <a:gdLst>
                  <a:gd name="T0" fmla="*/ 4 w 6"/>
                  <a:gd name="T1" fmla="*/ 2 h 4"/>
                  <a:gd name="T2" fmla="*/ 4 w 6"/>
                  <a:gd name="T3" fmla="*/ 2 h 4"/>
                  <a:gd name="T4" fmla="*/ 6 w 6"/>
                  <a:gd name="T5" fmla="*/ 2 h 4"/>
                  <a:gd name="T6" fmla="*/ 6 w 6"/>
                  <a:gd name="T7" fmla="*/ 2 h 4"/>
                  <a:gd name="T8" fmla="*/ 6 w 6"/>
                  <a:gd name="T9" fmla="*/ 0 h 4"/>
                  <a:gd name="T10" fmla="*/ 4 w 6"/>
                  <a:gd name="T11" fmla="*/ 0 h 4"/>
                  <a:gd name="T12" fmla="*/ 4 w 6"/>
                  <a:gd name="T13" fmla="*/ 0 h 4"/>
                  <a:gd name="T14" fmla="*/ 4 w 6"/>
                  <a:gd name="T15" fmla="*/ 0 h 4"/>
                  <a:gd name="T16" fmla="*/ 4 w 6"/>
                  <a:gd name="T17" fmla="*/ 0 h 4"/>
                  <a:gd name="T18" fmla="*/ 0 w 6"/>
                  <a:gd name="T19" fmla="*/ 2 h 4"/>
                  <a:gd name="T20" fmla="*/ 0 w 6"/>
                  <a:gd name="T21" fmla="*/ 2 h 4"/>
                  <a:gd name="T22" fmla="*/ 0 w 6"/>
                  <a:gd name="T23" fmla="*/ 4 h 4"/>
                  <a:gd name="T24" fmla="*/ 0 w 6"/>
                  <a:gd name="T25" fmla="*/ 4 h 4"/>
                  <a:gd name="T26" fmla="*/ 2 w 6"/>
                  <a:gd name="T27" fmla="*/ 4 h 4"/>
                  <a:gd name="T28" fmla="*/ 2 w 6"/>
                  <a:gd name="T29" fmla="*/ 4 h 4"/>
                  <a:gd name="T30" fmla="*/ 2 w 6"/>
                  <a:gd name="T31" fmla="*/ 4 h 4"/>
                  <a:gd name="T32" fmla="*/ 2 w 6"/>
                  <a:gd name="T33" fmla="*/ 4 h 4"/>
                  <a:gd name="T34" fmla="*/ 4 w 6"/>
                  <a:gd name="T35" fmla="*/ 2 h 4"/>
                  <a:gd name="T36" fmla="*/ 4 w 6"/>
                  <a:gd name="T3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">
                    <a:moveTo>
                      <a:pt x="4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6" name="Freeform 371"/>
              <p:cNvSpPr>
                <a:spLocks/>
              </p:cNvSpPr>
              <p:nvPr/>
            </p:nvSpPr>
            <p:spPr bwMode="auto">
              <a:xfrm>
                <a:off x="2163" y="5133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6 w 6"/>
                  <a:gd name="T3" fmla="*/ 4 h 4"/>
                  <a:gd name="T4" fmla="*/ 6 w 6"/>
                  <a:gd name="T5" fmla="*/ 2 h 4"/>
                  <a:gd name="T6" fmla="*/ 6 w 6"/>
                  <a:gd name="T7" fmla="*/ 2 h 4"/>
                  <a:gd name="T8" fmla="*/ 0 w 6"/>
                  <a:gd name="T9" fmla="*/ 0 h 4"/>
                  <a:gd name="T10" fmla="*/ 0 w 6"/>
                  <a:gd name="T11" fmla="*/ 0 h 4"/>
                  <a:gd name="T12" fmla="*/ 0 w 6"/>
                  <a:gd name="T13" fmla="*/ 4 h 4"/>
                  <a:gd name="T14" fmla="*/ 0 w 6"/>
                  <a:gd name="T15" fmla="*/ 4 h 4"/>
                  <a:gd name="T16" fmla="*/ 6 w 6"/>
                  <a:gd name="T17" fmla="*/ 4 h 4"/>
                  <a:gd name="T18" fmla="*/ 6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7" name="Freeform 372"/>
              <p:cNvSpPr>
                <a:spLocks/>
              </p:cNvSpPr>
              <p:nvPr/>
            </p:nvSpPr>
            <p:spPr bwMode="auto">
              <a:xfrm>
                <a:off x="2973" y="5133"/>
                <a:ext cx="12" cy="14"/>
              </a:xfrm>
              <a:custGeom>
                <a:avLst/>
                <a:gdLst>
                  <a:gd name="T0" fmla="*/ 4 w 12"/>
                  <a:gd name="T1" fmla="*/ 14 h 14"/>
                  <a:gd name="T2" fmla="*/ 4 w 12"/>
                  <a:gd name="T3" fmla="*/ 14 h 14"/>
                  <a:gd name="T4" fmla="*/ 4 w 12"/>
                  <a:gd name="T5" fmla="*/ 12 h 14"/>
                  <a:gd name="T6" fmla="*/ 4 w 12"/>
                  <a:gd name="T7" fmla="*/ 12 h 14"/>
                  <a:gd name="T8" fmla="*/ 6 w 12"/>
                  <a:gd name="T9" fmla="*/ 12 h 14"/>
                  <a:gd name="T10" fmla="*/ 6 w 12"/>
                  <a:gd name="T11" fmla="*/ 12 h 14"/>
                  <a:gd name="T12" fmla="*/ 6 w 12"/>
                  <a:gd name="T13" fmla="*/ 12 h 14"/>
                  <a:gd name="T14" fmla="*/ 6 w 12"/>
                  <a:gd name="T15" fmla="*/ 12 h 14"/>
                  <a:gd name="T16" fmla="*/ 8 w 12"/>
                  <a:gd name="T17" fmla="*/ 10 h 14"/>
                  <a:gd name="T18" fmla="*/ 8 w 12"/>
                  <a:gd name="T19" fmla="*/ 10 h 14"/>
                  <a:gd name="T20" fmla="*/ 10 w 12"/>
                  <a:gd name="T21" fmla="*/ 10 h 14"/>
                  <a:gd name="T22" fmla="*/ 12 w 12"/>
                  <a:gd name="T23" fmla="*/ 8 h 14"/>
                  <a:gd name="T24" fmla="*/ 12 w 12"/>
                  <a:gd name="T25" fmla="*/ 8 h 14"/>
                  <a:gd name="T26" fmla="*/ 12 w 12"/>
                  <a:gd name="T27" fmla="*/ 6 h 14"/>
                  <a:gd name="T28" fmla="*/ 12 w 12"/>
                  <a:gd name="T29" fmla="*/ 6 h 14"/>
                  <a:gd name="T30" fmla="*/ 12 w 12"/>
                  <a:gd name="T31" fmla="*/ 2 h 14"/>
                  <a:gd name="T32" fmla="*/ 12 w 12"/>
                  <a:gd name="T33" fmla="*/ 2 h 14"/>
                  <a:gd name="T34" fmla="*/ 12 w 12"/>
                  <a:gd name="T35" fmla="*/ 2 h 14"/>
                  <a:gd name="T36" fmla="*/ 12 w 12"/>
                  <a:gd name="T37" fmla="*/ 2 h 14"/>
                  <a:gd name="T38" fmla="*/ 8 w 12"/>
                  <a:gd name="T39" fmla="*/ 2 h 14"/>
                  <a:gd name="T40" fmla="*/ 8 w 12"/>
                  <a:gd name="T41" fmla="*/ 2 h 14"/>
                  <a:gd name="T42" fmla="*/ 8 w 12"/>
                  <a:gd name="T43" fmla="*/ 4 h 14"/>
                  <a:gd name="T44" fmla="*/ 8 w 12"/>
                  <a:gd name="T45" fmla="*/ 4 h 14"/>
                  <a:gd name="T46" fmla="*/ 6 w 12"/>
                  <a:gd name="T47" fmla="*/ 4 h 14"/>
                  <a:gd name="T48" fmla="*/ 6 w 12"/>
                  <a:gd name="T49" fmla="*/ 4 h 14"/>
                  <a:gd name="T50" fmla="*/ 6 w 12"/>
                  <a:gd name="T51" fmla="*/ 4 h 14"/>
                  <a:gd name="T52" fmla="*/ 6 w 12"/>
                  <a:gd name="T53" fmla="*/ 4 h 14"/>
                  <a:gd name="T54" fmla="*/ 6 w 12"/>
                  <a:gd name="T55" fmla="*/ 4 h 14"/>
                  <a:gd name="T56" fmla="*/ 6 w 12"/>
                  <a:gd name="T57" fmla="*/ 4 h 14"/>
                  <a:gd name="T58" fmla="*/ 6 w 12"/>
                  <a:gd name="T59" fmla="*/ 0 h 14"/>
                  <a:gd name="T60" fmla="*/ 6 w 12"/>
                  <a:gd name="T61" fmla="*/ 0 h 14"/>
                  <a:gd name="T62" fmla="*/ 4 w 12"/>
                  <a:gd name="T63" fmla="*/ 0 h 14"/>
                  <a:gd name="T64" fmla="*/ 4 w 12"/>
                  <a:gd name="T65" fmla="*/ 0 h 14"/>
                  <a:gd name="T66" fmla="*/ 2 w 12"/>
                  <a:gd name="T67" fmla="*/ 6 h 14"/>
                  <a:gd name="T68" fmla="*/ 2 w 12"/>
                  <a:gd name="T69" fmla="*/ 6 h 14"/>
                  <a:gd name="T70" fmla="*/ 0 w 12"/>
                  <a:gd name="T71" fmla="*/ 8 h 14"/>
                  <a:gd name="T72" fmla="*/ 0 w 12"/>
                  <a:gd name="T73" fmla="*/ 8 h 14"/>
                  <a:gd name="T74" fmla="*/ 0 w 12"/>
                  <a:gd name="T75" fmla="*/ 10 h 14"/>
                  <a:gd name="T76" fmla="*/ 0 w 12"/>
                  <a:gd name="T77" fmla="*/ 10 h 14"/>
                  <a:gd name="T78" fmla="*/ 0 w 12"/>
                  <a:gd name="T79" fmla="*/ 12 h 14"/>
                  <a:gd name="T80" fmla="*/ 0 w 12"/>
                  <a:gd name="T81" fmla="*/ 12 h 14"/>
                  <a:gd name="T82" fmla="*/ 2 w 12"/>
                  <a:gd name="T83" fmla="*/ 10 h 14"/>
                  <a:gd name="T84" fmla="*/ 2 w 12"/>
                  <a:gd name="T85" fmla="*/ 10 h 14"/>
                  <a:gd name="T86" fmla="*/ 2 w 12"/>
                  <a:gd name="T87" fmla="*/ 10 h 14"/>
                  <a:gd name="T88" fmla="*/ 2 w 12"/>
                  <a:gd name="T89" fmla="*/ 10 h 14"/>
                  <a:gd name="T90" fmla="*/ 2 w 12"/>
                  <a:gd name="T91" fmla="*/ 14 h 14"/>
                  <a:gd name="T92" fmla="*/ 2 w 12"/>
                  <a:gd name="T93" fmla="*/ 14 h 14"/>
                  <a:gd name="T94" fmla="*/ 4 w 12"/>
                  <a:gd name="T95" fmla="*/ 14 h 14"/>
                  <a:gd name="T96" fmla="*/ 4 w 12"/>
                  <a:gd name="T9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14">
                    <a:moveTo>
                      <a:pt x="4" y="14"/>
                    </a:move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8" name="Freeform 373"/>
              <p:cNvSpPr>
                <a:spLocks/>
              </p:cNvSpPr>
              <p:nvPr/>
            </p:nvSpPr>
            <p:spPr bwMode="auto">
              <a:xfrm>
                <a:off x="1943" y="5135"/>
                <a:ext cx="6" cy="4"/>
              </a:xfrm>
              <a:custGeom>
                <a:avLst/>
                <a:gdLst>
                  <a:gd name="T0" fmla="*/ 0 w 6"/>
                  <a:gd name="T1" fmla="*/ 2 h 4"/>
                  <a:gd name="T2" fmla="*/ 0 w 6"/>
                  <a:gd name="T3" fmla="*/ 2 h 4"/>
                  <a:gd name="T4" fmla="*/ 2 w 6"/>
                  <a:gd name="T5" fmla="*/ 4 h 4"/>
                  <a:gd name="T6" fmla="*/ 2 w 6"/>
                  <a:gd name="T7" fmla="*/ 4 h 4"/>
                  <a:gd name="T8" fmla="*/ 6 w 6"/>
                  <a:gd name="T9" fmla="*/ 4 h 4"/>
                  <a:gd name="T10" fmla="*/ 6 w 6"/>
                  <a:gd name="T11" fmla="*/ 4 h 4"/>
                  <a:gd name="T12" fmla="*/ 6 w 6"/>
                  <a:gd name="T13" fmla="*/ 2 h 4"/>
                  <a:gd name="T14" fmla="*/ 6 w 6"/>
                  <a:gd name="T15" fmla="*/ 2 h 4"/>
                  <a:gd name="T16" fmla="*/ 6 w 6"/>
                  <a:gd name="T17" fmla="*/ 2 h 4"/>
                  <a:gd name="T18" fmla="*/ 6 w 6"/>
                  <a:gd name="T19" fmla="*/ 2 h 4"/>
                  <a:gd name="T20" fmla="*/ 6 w 6"/>
                  <a:gd name="T21" fmla="*/ 0 h 4"/>
                  <a:gd name="T22" fmla="*/ 6 w 6"/>
                  <a:gd name="T23" fmla="*/ 0 h 4"/>
                  <a:gd name="T24" fmla="*/ 0 w 6"/>
                  <a:gd name="T25" fmla="*/ 2 h 4"/>
                  <a:gd name="T26" fmla="*/ 0 w 6"/>
                  <a:gd name="T2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9" name="Freeform 374"/>
              <p:cNvSpPr>
                <a:spLocks/>
              </p:cNvSpPr>
              <p:nvPr/>
            </p:nvSpPr>
            <p:spPr bwMode="auto">
              <a:xfrm>
                <a:off x="2969" y="513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2 w 4"/>
                  <a:gd name="T5" fmla="*/ 2 h 4"/>
                  <a:gd name="T6" fmla="*/ 2 w 4"/>
                  <a:gd name="T7" fmla="*/ 2 h 4"/>
                  <a:gd name="T8" fmla="*/ 0 w 4"/>
                  <a:gd name="T9" fmla="*/ 2 h 4"/>
                  <a:gd name="T10" fmla="*/ 0 w 4"/>
                  <a:gd name="T11" fmla="*/ 2 h 4"/>
                  <a:gd name="T12" fmla="*/ 0 w 4"/>
                  <a:gd name="T13" fmla="*/ 2 h 4"/>
                  <a:gd name="T14" fmla="*/ 0 w 4"/>
                  <a:gd name="T15" fmla="*/ 2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0 h 4"/>
                  <a:gd name="T22" fmla="*/ 4 w 4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0" name="Freeform 375"/>
              <p:cNvSpPr>
                <a:spLocks/>
              </p:cNvSpPr>
              <p:nvPr/>
            </p:nvSpPr>
            <p:spPr bwMode="auto">
              <a:xfrm>
                <a:off x="2211" y="5137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4 h 4"/>
                  <a:gd name="T6" fmla="*/ 0 w 2"/>
                  <a:gd name="T7" fmla="*/ 4 h 4"/>
                  <a:gd name="T8" fmla="*/ 2 w 2"/>
                  <a:gd name="T9" fmla="*/ 4 h 4"/>
                  <a:gd name="T10" fmla="*/ 2 w 2"/>
                  <a:gd name="T11" fmla="*/ 4 h 4"/>
                  <a:gd name="T12" fmla="*/ 0 w 2"/>
                  <a:gd name="T13" fmla="*/ 0 h 4"/>
                  <a:gd name="T14" fmla="*/ 0 w 2"/>
                  <a:gd name="T15" fmla="*/ 0 h 4"/>
                  <a:gd name="T16" fmla="*/ 0 w 2"/>
                  <a:gd name="T17" fmla="*/ 0 h 4"/>
                  <a:gd name="T18" fmla="*/ 0 w 2"/>
                  <a:gd name="T19" fmla="*/ 0 h 4"/>
                  <a:gd name="T20" fmla="*/ 0 w 2"/>
                  <a:gd name="T21" fmla="*/ 0 h 4"/>
                  <a:gd name="T22" fmla="*/ 0 w 2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1" name="Freeform 376"/>
              <p:cNvSpPr>
                <a:spLocks/>
              </p:cNvSpPr>
              <p:nvPr/>
            </p:nvSpPr>
            <p:spPr bwMode="auto">
              <a:xfrm>
                <a:off x="2397" y="5139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2 h 2"/>
                  <a:gd name="T5" fmla="*/ 2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2" name="Freeform 377"/>
              <p:cNvSpPr>
                <a:spLocks/>
              </p:cNvSpPr>
              <p:nvPr/>
            </p:nvSpPr>
            <p:spPr bwMode="auto">
              <a:xfrm>
                <a:off x="3333" y="513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2 h 2"/>
                  <a:gd name="T22" fmla="*/ 0 w 2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3" name="Freeform 378"/>
              <p:cNvSpPr>
                <a:spLocks/>
              </p:cNvSpPr>
              <p:nvPr/>
            </p:nvSpPr>
            <p:spPr bwMode="auto">
              <a:xfrm>
                <a:off x="1989" y="5141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  <a:gd name="T12" fmla="*/ 0 w 2"/>
                  <a:gd name="T13" fmla="*/ 2 h 4"/>
                  <a:gd name="T14" fmla="*/ 0 w 2"/>
                  <a:gd name="T15" fmla="*/ 2 h 4"/>
                  <a:gd name="T16" fmla="*/ 0 w 2"/>
                  <a:gd name="T17" fmla="*/ 4 h 4"/>
                  <a:gd name="T18" fmla="*/ 0 w 2"/>
                  <a:gd name="T19" fmla="*/ 4 h 4"/>
                  <a:gd name="T20" fmla="*/ 2 w 2"/>
                  <a:gd name="T21" fmla="*/ 4 h 4"/>
                  <a:gd name="T22" fmla="*/ 2 w 2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4" name="Freeform 379"/>
              <p:cNvSpPr>
                <a:spLocks/>
              </p:cNvSpPr>
              <p:nvPr/>
            </p:nvSpPr>
            <p:spPr bwMode="auto">
              <a:xfrm>
                <a:off x="2189" y="5141"/>
                <a:ext cx="12" cy="14"/>
              </a:xfrm>
              <a:custGeom>
                <a:avLst/>
                <a:gdLst>
                  <a:gd name="T0" fmla="*/ 2 w 12"/>
                  <a:gd name="T1" fmla="*/ 10 h 14"/>
                  <a:gd name="T2" fmla="*/ 2 w 12"/>
                  <a:gd name="T3" fmla="*/ 10 h 14"/>
                  <a:gd name="T4" fmla="*/ 2 w 12"/>
                  <a:gd name="T5" fmla="*/ 10 h 14"/>
                  <a:gd name="T6" fmla="*/ 2 w 12"/>
                  <a:gd name="T7" fmla="*/ 10 h 14"/>
                  <a:gd name="T8" fmla="*/ 2 w 12"/>
                  <a:gd name="T9" fmla="*/ 12 h 14"/>
                  <a:gd name="T10" fmla="*/ 2 w 12"/>
                  <a:gd name="T11" fmla="*/ 12 h 14"/>
                  <a:gd name="T12" fmla="*/ 2 w 12"/>
                  <a:gd name="T13" fmla="*/ 12 h 14"/>
                  <a:gd name="T14" fmla="*/ 2 w 12"/>
                  <a:gd name="T15" fmla="*/ 12 h 14"/>
                  <a:gd name="T16" fmla="*/ 6 w 12"/>
                  <a:gd name="T17" fmla="*/ 14 h 14"/>
                  <a:gd name="T18" fmla="*/ 6 w 12"/>
                  <a:gd name="T19" fmla="*/ 14 h 14"/>
                  <a:gd name="T20" fmla="*/ 6 w 12"/>
                  <a:gd name="T21" fmla="*/ 12 h 14"/>
                  <a:gd name="T22" fmla="*/ 6 w 12"/>
                  <a:gd name="T23" fmla="*/ 12 h 14"/>
                  <a:gd name="T24" fmla="*/ 8 w 12"/>
                  <a:gd name="T25" fmla="*/ 12 h 14"/>
                  <a:gd name="T26" fmla="*/ 10 w 12"/>
                  <a:gd name="T27" fmla="*/ 10 h 14"/>
                  <a:gd name="T28" fmla="*/ 10 w 12"/>
                  <a:gd name="T29" fmla="*/ 8 h 14"/>
                  <a:gd name="T30" fmla="*/ 12 w 12"/>
                  <a:gd name="T31" fmla="*/ 6 h 14"/>
                  <a:gd name="T32" fmla="*/ 12 w 12"/>
                  <a:gd name="T33" fmla="*/ 6 h 14"/>
                  <a:gd name="T34" fmla="*/ 12 w 12"/>
                  <a:gd name="T35" fmla="*/ 4 h 14"/>
                  <a:gd name="T36" fmla="*/ 12 w 12"/>
                  <a:gd name="T37" fmla="*/ 4 h 14"/>
                  <a:gd name="T38" fmla="*/ 10 w 12"/>
                  <a:gd name="T39" fmla="*/ 4 h 14"/>
                  <a:gd name="T40" fmla="*/ 10 w 12"/>
                  <a:gd name="T41" fmla="*/ 4 h 14"/>
                  <a:gd name="T42" fmla="*/ 10 w 12"/>
                  <a:gd name="T43" fmla="*/ 2 h 14"/>
                  <a:gd name="T44" fmla="*/ 10 w 12"/>
                  <a:gd name="T45" fmla="*/ 2 h 14"/>
                  <a:gd name="T46" fmla="*/ 10 w 12"/>
                  <a:gd name="T47" fmla="*/ 2 h 14"/>
                  <a:gd name="T48" fmla="*/ 10 w 12"/>
                  <a:gd name="T49" fmla="*/ 2 h 14"/>
                  <a:gd name="T50" fmla="*/ 10 w 12"/>
                  <a:gd name="T51" fmla="*/ 2 h 14"/>
                  <a:gd name="T52" fmla="*/ 10 w 12"/>
                  <a:gd name="T53" fmla="*/ 2 h 14"/>
                  <a:gd name="T54" fmla="*/ 8 w 12"/>
                  <a:gd name="T55" fmla="*/ 0 h 14"/>
                  <a:gd name="T56" fmla="*/ 8 w 12"/>
                  <a:gd name="T57" fmla="*/ 0 h 14"/>
                  <a:gd name="T58" fmla="*/ 2 w 12"/>
                  <a:gd name="T59" fmla="*/ 2 h 14"/>
                  <a:gd name="T60" fmla="*/ 2 w 12"/>
                  <a:gd name="T61" fmla="*/ 2 h 14"/>
                  <a:gd name="T62" fmla="*/ 0 w 12"/>
                  <a:gd name="T63" fmla="*/ 6 h 14"/>
                  <a:gd name="T64" fmla="*/ 0 w 12"/>
                  <a:gd name="T65" fmla="*/ 6 h 14"/>
                  <a:gd name="T66" fmla="*/ 2 w 12"/>
                  <a:gd name="T67" fmla="*/ 10 h 14"/>
                  <a:gd name="T68" fmla="*/ 2 w 12"/>
                  <a:gd name="T6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4">
                    <a:moveTo>
                      <a:pt x="2" y="10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5" name="Freeform 380"/>
              <p:cNvSpPr>
                <a:spLocks/>
              </p:cNvSpPr>
              <p:nvPr/>
            </p:nvSpPr>
            <p:spPr bwMode="auto">
              <a:xfrm>
                <a:off x="1417" y="514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2 w 2"/>
                  <a:gd name="T5" fmla="*/ 2 w 2"/>
                  <a:gd name="T6" fmla="*/ 0 w 2"/>
                  <a:gd name="T7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6" name="Freeform 381"/>
              <p:cNvSpPr>
                <a:spLocks/>
              </p:cNvSpPr>
              <p:nvPr/>
            </p:nvSpPr>
            <p:spPr bwMode="auto">
              <a:xfrm>
                <a:off x="2965" y="5143"/>
                <a:ext cx="6" cy="6"/>
              </a:xfrm>
              <a:custGeom>
                <a:avLst/>
                <a:gdLst>
                  <a:gd name="T0" fmla="*/ 6 w 6"/>
                  <a:gd name="T1" fmla="*/ 2 h 6"/>
                  <a:gd name="T2" fmla="*/ 6 w 6"/>
                  <a:gd name="T3" fmla="*/ 2 h 6"/>
                  <a:gd name="T4" fmla="*/ 6 w 6"/>
                  <a:gd name="T5" fmla="*/ 0 h 6"/>
                  <a:gd name="T6" fmla="*/ 4 w 6"/>
                  <a:gd name="T7" fmla="*/ 0 h 6"/>
                  <a:gd name="T8" fmla="*/ 4 w 6"/>
                  <a:gd name="T9" fmla="*/ 0 h 6"/>
                  <a:gd name="T10" fmla="*/ 2 w 6"/>
                  <a:gd name="T11" fmla="*/ 2 h 6"/>
                  <a:gd name="T12" fmla="*/ 0 w 6"/>
                  <a:gd name="T13" fmla="*/ 4 h 6"/>
                  <a:gd name="T14" fmla="*/ 0 w 6"/>
                  <a:gd name="T15" fmla="*/ 4 h 6"/>
                  <a:gd name="T16" fmla="*/ 0 w 6"/>
                  <a:gd name="T17" fmla="*/ 4 h 6"/>
                  <a:gd name="T18" fmla="*/ 0 w 6"/>
                  <a:gd name="T19" fmla="*/ 4 h 6"/>
                  <a:gd name="T20" fmla="*/ 0 w 6"/>
                  <a:gd name="T21" fmla="*/ 4 h 6"/>
                  <a:gd name="T22" fmla="*/ 0 w 6"/>
                  <a:gd name="T23" fmla="*/ 4 h 6"/>
                  <a:gd name="T24" fmla="*/ 0 w 6"/>
                  <a:gd name="T25" fmla="*/ 6 h 6"/>
                  <a:gd name="T26" fmla="*/ 0 w 6"/>
                  <a:gd name="T27" fmla="*/ 6 h 6"/>
                  <a:gd name="T28" fmla="*/ 6 w 6"/>
                  <a:gd name="T29" fmla="*/ 2 h 6"/>
                  <a:gd name="T30" fmla="*/ 6 w 6"/>
                  <a:gd name="T3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7" name="Freeform 382"/>
              <p:cNvSpPr>
                <a:spLocks/>
              </p:cNvSpPr>
              <p:nvPr/>
            </p:nvSpPr>
            <p:spPr bwMode="auto">
              <a:xfrm>
                <a:off x="2207" y="5145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4 w 6"/>
                  <a:gd name="T5" fmla="*/ 4 h 4"/>
                  <a:gd name="T6" fmla="*/ 4 w 6"/>
                  <a:gd name="T7" fmla="*/ 4 h 4"/>
                  <a:gd name="T8" fmla="*/ 6 w 6"/>
                  <a:gd name="T9" fmla="*/ 2 h 4"/>
                  <a:gd name="T10" fmla="*/ 6 w 6"/>
                  <a:gd name="T11" fmla="*/ 2 h 4"/>
                  <a:gd name="T12" fmla="*/ 4 w 6"/>
                  <a:gd name="T13" fmla="*/ 0 h 4"/>
                  <a:gd name="T14" fmla="*/ 4 w 6"/>
                  <a:gd name="T15" fmla="*/ 0 h 4"/>
                  <a:gd name="T16" fmla="*/ 4 w 6"/>
                  <a:gd name="T17" fmla="*/ 0 h 4"/>
                  <a:gd name="T18" fmla="*/ 4 w 6"/>
                  <a:gd name="T19" fmla="*/ 0 h 4"/>
                  <a:gd name="T20" fmla="*/ 0 w 6"/>
                  <a:gd name="T21" fmla="*/ 0 h 4"/>
                  <a:gd name="T22" fmla="*/ 0 w 6"/>
                  <a:gd name="T23" fmla="*/ 0 h 4"/>
                  <a:gd name="T24" fmla="*/ 0 w 6"/>
                  <a:gd name="T25" fmla="*/ 4 h 4"/>
                  <a:gd name="T26" fmla="*/ 0 w 6"/>
                  <a:gd name="T2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8" name="Freeform 383"/>
              <p:cNvSpPr>
                <a:spLocks/>
              </p:cNvSpPr>
              <p:nvPr/>
            </p:nvSpPr>
            <p:spPr bwMode="auto">
              <a:xfrm>
                <a:off x="1993" y="514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2 w 2"/>
                  <a:gd name="T13" fmla="*/ 2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9" name="Freeform 384"/>
              <p:cNvSpPr>
                <a:spLocks/>
              </p:cNvSpPr>
              <p:nvPr/>
            </p:nvSpPr>
            <p:spPr bwMode="auto">
              <a:xfrm>
                <a:off x="2959" y="5147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2 h 4"/>
                  <a:gd name="T4" fmla="*/ 4 w 4"/>
                  <a:gd name="T5" fmla="*/ 2 h 4"/>
                  <a:gd name="T6" fmla="*/ 4 w 4"/>
                  <a:gd name="T7" fmla="*/ 2 h 4"/>
                  <a:gd name="T8" fmla="*/ 2 w 4"/>
                  <a:gd name="T9" fmla="*/ 0 h 4"/>
                  <a:gd name="T10" fmla="*/ 2 w 4"/>
                  <a:gd name="T11" fmla="*/ 0 h 4"/>
                  <a:gd name="T12" fmla="*/ 2 w 4"/>
                  <a:gd name="T13" fmla="*/ 0 h 4"/>
                  <a:gd name="T14" fmla="*/ 2 w 4"/>
                  <a:gd name="T15" fmla="*/ 0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4 h 4"/>
                  <a:gd name="T22" fmla="*/ 0 w 4"/>
                  <a:gd name="T23" fmla="*/ 4 h 4"/>
                  <a:gd name="T24" fmla="*/ 4 w 4"/>
                  <a:gd name="T25" fmla="*/ 4 h 4"/>
                  <a:gd name="T26" fmla="*/ 4 w 4"/>
                  <a:gd name="T27" fmla="*/ 4 h 4"/>
                  <a:gd name="T28" fmla="*/ 4 w 4"/>
                  <a:gd name="T29" fmla="*/ 2 h 4"/>
                  <a:gd name="T30" fmla="*/ 4 w 4"/>
                  <a:gd name="T3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0" name="Freeform 385"/>
              <p:cNvSpPr>
                <a:spLocks/>
              </p:cNvSpPr>
              <p:nvPr/>
            </p:nvSpPr>
            <p:spPr bwMode="auto">
              <a:xfrm>
                <a:off x="2101" y="515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1" name="Freeform 386"/>
              <p:cNvSpPr>
                <a:spLocks/>
              </p:cNvSpPr>
              <p:nvPr/>
            </p:nvSpPr>
            <p:spPr bwMode="auto">
              <a:xfrm>
                <a:off x="1451" y="516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  <a:gd name="T20" fmla="*/ 2 w 2"/>
                  <a:gd name="T21" fmla="*/ 2 h 2"/>
                  <a:gd name="T22" fmla="*/ 2 w 2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2" name="Freeform 387"/>
              <p:cNvSpPr>
                <a:spLocks/>
              </p:cNvSpPr>
              <p:nvPr/>
            </p:nvSpPr>
            <p:spPr bwMode="auto">
              <a:xfrm>
                <a:off x="2647" y="5171"/>
                <a:ext cx="8" cy="2"/>
              </a:xfrm>
              <a:custGeom>
                <a:avLst/>
                <a:gdLst>
                  <a:gd name="T0" fmla="*/ 4 w 8"/>
                  <a:gd name="T1" fmla="*/ 0 h 2"/>
                  <a:gd name="T2" fmla="*/ 4 w 8"/>
                  <a:gd name="T3" fmla="*/ 0 h 2"/>
                  <a:gd name="T4" fmla="*/ 0 w 8"/>
                  <a:gd name="T5" fmla="*/ 0 h 2"/>
                  <a:gd name="T6" fmla="*/ 0 w 8"/>
                  <a:gd name="T7" fmla="*/ 2 h 2"/>
                  <a:gd name="T8" fmla="*/ 0 w 8"/>
                  <a:gd name="T9" fmla="*/ 2 h 2"/>
                  <a:gd name="T10" fmla="*/ 2 w 8"/>
                  <a:gd name="T11" fmla="*/ 2 h 2"/>
                  <a:gd name="T12" fmla="*/ 4 w 8"/>
                  <a:gd name="T13" fmla="*/ 2 h 2"/>
                  <a:gd name="T14" fmla="*/ 4 w 8"/>
                  <a:gd name="T15" fmla="*/ 2 h 2"/>
                  <a:gd name="T16" fmla="*/ 8 w 8"/>
                  <a:gd name="T17" fmla="*/ 2 h 2"/>
                  <a:gd name="T18" fmla="*/ 8 w 8"/>
                  <a:gd name="T19" fmla="*/ 2 h 2"/>
                  <a:gd name="T20" fmla="*/ 8 w 8"/>
                  <a:gd name="T21" fmla="*/ 2 h 2"/>
                  <a:gd name="T22" fmla="*/ 8 w 8"/>
                  <a:gd name="T23" fmla="*/ 2 h 2"/>
                  <a:gd name="T24" fmla="*/ 8 w 8"/>
                  <a:gd name="T25" fmla="*/ 2 h 2"/>
                  <a:gd name="T26" fmla="*/ 8 w 8"/>
                  <a:gd name="T27" fmla="*/ 2 h 2"/>
                  <a:gd name="T28" fmla="*/ 6 w 8"/>
                  <a:gd name="T29" fmla="*/ 0 h 2"/>
                  <a:gd name="T30" fmla="*/ 4 w 8"/>
                  <a:gd name="T31" fmla="*/ 0 h 2"/>
                  <a:gd name="T32" fmla="*/ 4 w 8"/>
                  <a:gd name="T3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3" name="Freeform 388"/>
              <p:cNvSpPr>
                <a:spLocks/>
              </p:cNvSpPr>
              <p:nvPr/>
            </p:nvSpPr>
            <p:spPr bwMode="auto">
              <a:xfrm>
                <a:off x="2119" y="5171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4" name="Freeform 389"/>
              <p:cNvSpPr>
                <a:spLocks/>
              </p:cNvSpPr>
              <p:nvPr/>
            </p:nvSpPr>
            <p:spPr bwMode="auto">
              <a:xfrm>
                <a:off x="2637" y="5171"/>
                <a:ext cx="90" cy="46"/>
              </a:xfrm>
              <a:custGeom>
                <a:avLst/>
                <a:gdLst>
                  <a:gd name="T0" fmla="*/ 56 w 90"/>
                  <a:gd name="T1" fmla="*/ 40 h 46"/>
                  <a:gd name="T2" fmla="*/ 62 w 90"/>
                  <a:gd name="T3" fmla="*/ 38 h 46"/>
                  <a:gd name="T4" fmla="*/ 66 w 90"/>
                  <a:gd name="T5" fmla="*/ 36 h 46"/>
                  <a:gd name="T6" fmla="*/ 72 w 90"/>
                  <a:gd name="T7" fmla="*/ 34 h 46"/>
                  <a:gd name="T8" fmla="*/ 76 w 90"/>
                  <a:gd name="T9" fmla="*/ 34 h 46"/>
                  <a:gd name="T10" fmla="*/ 78 w 90"/>
                  <a:gd name="T11" fmla="*/ 32 h 46"/>
                  <a:gd name="T12" fmla="*/ 80 w 90"/>
                  <a:gd name="T13" fmla="*/ 30 h 46"/>
                  <a:gd name="T14" fmla="*/ 84 w 90"/>
                  <a:gd name="T15" fmla="*/ 26 h 46"/>
                  <a:gd name="T16" fmla="*/ 84 w 90"/>
                  <a:gd name="T17" fmla="*/ 24 h 46"/>
                  <a:gd name="T18" fmla="*/ 90 w 90"/>
                  <a:gd name="T19" fmla="*/ 24 h 46"/>
                  <a:gd name="T20" fmla="*/ 90 w 90"/>
                  <a:gd name="T21" fmla="*/ 22 h 46"/>
                  <a:gd name="T22" fmla="*/ 88 w 90"/>
                  <a:gd name="T23" fmla="*/ 18 h 46"/>
                  <a:gd name="T24" fmla="*/ 84 w 90"/>
                  <a:gd name="T25" fmla="*/ 14 h 46"/>
                  <a:gd name="T26" fmla="*/ 78 w 90"/>
                  <a:gd name="T27" fmla="*/ 8 h 46"/>
                  <a:gd name="T28" fmla="*/ 82 w 90"/>
                  <a:gd name="T29" fmla="*/ 4 h 46"/>
                  <a:gd name="T30" fmla="*/ 80 w 90"/>
                  <a:gd name="T31" fmla="*/ 4 h 46"/>
                  <a:gd name="T32" fmla="*/ 72 w 90"/>
                  <a:gd name="T33" fmla="*/ 4 h 46"/>
                  <a:gd name="T34" fmla="*/ 70 w 90"/>
                  <a:gd name="T35" fmla="*/ 0 h 46"/>
                  <a:gd name="T36" fmla="*/ 62 w 90"/>
                  <a:gd name="T37" fmla="*/ 4 h 46"/>
                  <a:gd name="T38" fmla="*/ 54 w 90"/>
                  <a:gd name="T39" fmla="*/ 8 h 46"/>
                  <a:gd name="T40" fmla="*/ 50 w 90"/>
                  <a:gd name="T41" fmla="*/ 6 h 46"/>
                  <a:gd name="T42" fmla="*/ 46 w 90"/>
                  <a:gd name="T43" fmla="*/ 10 h 46"/>
                  <a:gd name="T44" fmla="*/ 44 w 90"/>
                  <a:gd name="T45" fmla="*/ 4 h 46"/>
                  <a:gd name="T46" fmla="*/ 40 w 90"/>
                  <a:gd name="T47" fmla="*/ 8 h 46"/>
                  <a:gd name="T48" fmla="*/ 36 w 90"/>
                  <a:gd name="T49" fmla="*/ 10 h 46"/>
                  <a:gd name="T50" fmla="*/ 30 w 90"/>
                  <a:gd name="T51" fmla="*/ 14 h 46"/>
                  <a:gd name="T52" fmla="*/ 26 w 90"/>
                  <a:gd name="T53" fmla="*/ 18 h 46"/>
                  <a:gd name="T54" fmla="*/ 24 w 90"/>
                  <a:gd name="T55" fmla="*/ 18 h 46"/>
                  <a:gd name="T56" fmla="*/ 24 w 90"/>
                  <a:gd name="T57" fmla="*/ 12 h 46"/>
                  <a:gd name="T58" fmla="*/ 22 w 90"/>
                  <a:gd name="T59" fmla="*/ 6 h 46"/>
                  <a:gd name="T60" fmla="*/ 16 w 90"/>
                  <a:gd name="T61" fmla="*/ 4 h 46"/>
                  <a:gd name="T62" fmla="*/ 18 w 90"/>
                  <a:gd name="T63" fmla="*/ 8 h 46"/>
                  <a:gd name="T64" fmla="*/ 16 w 90"/>
                  <a:gd name="T65" fmla="*/ 10 h 46"/>
                  <a:gd name="T66" fmla="*/ 8 w 90"/>
                  <a:gd name="T67" fmla="*/ 6 h 46"/>
                  <a:gd name="T68" fmla="*/ 8 w 90"/>
                  <a:gd name="T69" fmla="*/ 8 h 46"/>
                  <a:gd name="T70" fmla="*/ 6 w 90"/>
                  <a:gd name="T71" fmla="*/ 8 h 46"/>
                  <a:gd name="T72" fmla="*/ 8 w 90"/>
                  <a:gd name="T73" fmla="*/ 8 h 46"/>
                  <a:gd name="T74" fmla="*/ 4 w 90"/>
                  <a:gd name="T75" fmla="*/ 16 h 46"/>
                  <a:gd name="T76" fmla="*/ 0 w 90"/>
                  <a:gd name="T77" fmla="*/ 16 h 46"/>
                  <a:gd name="T78" fmla="*/ 8 w 90"/>
                  <a:gd name="T79" fmla="*/ 16 h 46"/>
                  <a:gd name="T80" fmla="*/ 18 w 90"/>
                  <a:gd name="T81" fmla="*/ 16 h 46"/>
                  <a:gd name="T82" fmla="*/ 14 w 90"/>
                  <a:gd name="T83" fmla="*/ 16 h 46"/>
                  <a:gd name="T84" fmla="*/ 18 w 90"/>
                  <a:gd name="T85" fmla="*/ 20 h 46"/>
                  <a:gd name="T86" fmla="*/ 12 w 90"/>
                  <a:gd name="T87" fmla="*/ 22 h 46"/>
                  <a:gd name="T88" fmla="*/ 4 w 90"/>
                  <a:gd name="T89" fmla="*/ 26 h 46"/>
                  <a:gd name="T90" fmla="*/ 6 w 90"/>
                  <a:gd name="T91" fmla="*/ 28 h 46"/>
                  <a:gd name="T92" fmla="*/ 10 w 90"/>
                  <a:gd name="T93" fmla="*/ 28 h 46"/>
                  <a:gd name="T94" fmla="*/ 16 w 90"/>
                  <a:gd name="T95" fmla="*/ 30 h 46"/>
                  <a:gd name="T96" fmla="*/ 20 w 90"/>
                  <a:gd name="T97" fmla="*/ 30 h 46"/>
                  <a:gd name="T98" fmla="*/ 22 w 90"/>
                  <a:gd name="T99" fmla="*/ 32 h 46"/>
                  <a:gd name="T100" fmla="*/ 16 w 90"/>
                  <a:gd name="T101" fmla="*/ 36 h 46"/>
                  <a:gd name="T102" fmla="*/ 18 w 90"/>
                  <a:gd name="T103" fmla="*/ 40 h 46"/>
                  <a:gd name="T104" fmla="*/ 20 w 90"/>
                  <a:gd name="T105" fmla="*/ 38 h 46"/>
                  <a:gd name="T106" fmla="*/ 26 w 90"/>
                  <a:gd name="T107" fmla="*/ 38 h 46"/>
                  <a:gd name="T108" fmla="*/ 34 w 90"/>
                  <a:gd name="T109" fmla="*/ 40 h 46"/>
                  <a:gd name="T110" fmla="*/ 32 w 90"/>
                  <a:gd name="T111" fmla="*/ 44 h 46"/>
                  <a:gd name="T112" fmla="*/ 46 w 90"/>
                  <a:gd name="T113" fmla="*/ 46 h 46"/>
                  <a:gd name="T114" fmla="*/ 52 w 90"/>
                  <a:gd name="T115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" h="46">
                    <a:moveTo>
                      <a:pt x="50" y="40"/>
                    </a:moveTo>
                    <a:lnTo>
                      <a:pt x="50" y="40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6" y="32"/>
                    </a:lnTo>
                    <a:lnTo>
                      <a:pt x="76" y="32"/>
                    </a:lnTo>
                    <a:lnTo>
                      <a:pt x="76" y="32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0" y="26"/>
                    </a:lnTo>
                    <a:lnTo>
                      <a:pt x="80" y="26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6" y="26"/>
                    </a:lnTo>
                    <a:lnTo>
                      <a:pt x="86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8" y="24"/>
                    </a:lnTo>
                    <a:lnTo>
                      <a:pt x="88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88" y="22"/>
                    </a:lnTo>
                    <a:lnTo>
                      <a:pt x="88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4" y="16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0" y="40"/>
                    </a:lnTo>
                    <a:lnTo>
                      <a:pt x="5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5" name="Freeform 390"/>
              <p:cNvSpPr>
                <a:spLocks/>
              </p:cNvSpPr>
              <p:nvPr/>
            </p:nvSpPr>
            <p:spPr bwMode="auto">
              <a:xfrm>
                <a:off x="2111" y="518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4 w 4"/>
                  <a:gd name="T5" fmla="*/ 0 h 4"/>
                  <a:gd name="T6" fmla="*/ 4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2 h 4"/>
                  <a:gd name="T18" fmla="*/ 2 w 4"/>
                  <a:gd name="T19" fmla="*/ 2 h 4"/>
                  <a:gd name="T20" fmla="*/ 2 w 4"/>
                  <a:gd name="T21" fmla="*/ 2 h 4"/>
                  <a:gd name="T22" fmla="*/ 2 w 4"/>
                  <a:gd name="T23" fmla="*/ 2 h 4"/>
                  <a:gd name="T24" fmla="*/ 2 w 4"/>
                  <a:gd name="T25" fmla="*/ 4 h 4"/>
                  <a:gd name="T26" fmla="*/ 2 w 4"/>
                  <a:gd name="T27" fmla="*/ 4 h 4"/>
                  <a:gd name="T28" fmla="*/ 4 w 4"/>
                  <a:gd name="T29" fmla="*/ 4 h 4"/>
                  <a:gd name="T30" fmla="*/ 4 w 4"/>
                  <a:gd name="T3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6" name="Freeform 391"/>
              <p:cNvSpPr>
                <a:spLocks/>
              </p:cNvSpPr>
              <p:nvPr/>
            </p:nvSpPr>
            <p:spPr bwMode="auto">
              <a:xfrm>
                <a:off x="2959" y="518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2 h 2"/>
                  <a:gd name="T14" fmla="*/ 0 w 2"/>
                  <a:gd name="T15" fmla="*/ 2 h 2"/>
                  <a:gd name="T16" fmla="*/ 2 w 2"/>
                  <a:gd name="T17" fmla="*/ 2 h 2"/>
                  <a:gd name="T18" fmla="*/ 2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7" name="Freeform 392"/>
              <p:cNvSpPr>
                <a:spLocks/>
              </p:cNvSpPr>
              <p:nvPr/>
            </p:nvSpPr>
            <p:spPr bwMode="auto">
              <a:xfrm>
                <a:off x="2101" y="5185"/>
                <a:ext cx="44" cy="36"/>
              </a:xfrm>
              <a:custGeom>
                <a:avLst/>
                <a:gdLst>
                  <a:gd name="T0" fmla="*/ 42 w 44"/>
                  <a:gd name="T1" fmla="*/ 28 h 36"/>
                  <a:gd name="T2" fmla="*/ 42 w 44"/>
                  <a:gd name="T3" fmla="*/ 24 h 36"/>
                  <a:gd name="T4" fmla="*/ 44 w 44"/>
                  <a:gd name="T5" fmla="*/ 22 h 36"/>
                  <a:gd name="T6" fmla="*/ 40 w 44"/>
                  <a:gd name="T7" fmla="*/ 22 h 36"/>
                  <a:gd name="T8" fmla="*/ 36 w 44"/>
                  <a:gd name="T9" fmla="*/ 22 h 36"/>
                  <a:gd name="T10" fmla="*/ 34 w 44"/>
                  <a:gd name="T11" fmla="*/ 24 h 36"/>
                  <a:gd name="T12" fmla="*/ 34 w 44"/>
                  <a:gd name="T13" fmla="*/ 24 h 36"/>
                  <a:gd name="T14" fmla="*/ 34 w 44"/>
                  <a:gd name="T15" fmla="*/ 22 h 36"/>
                  <a:gd name="T16" fmla="*/ 34 w 44"/>
                  <a:gd name="T17" fmla="*/ 20 h 36"/>
                  <a:gd name="T18" fmla="*/ 32 w 44"/>
                  <a:gd name="T19" fmla="*/ 16 h 36"/>
                  <a:gd name="T20" fmla="*/ 30 w 44"/>
                  <a:gd name="T21" fmla="*/ 16 h 36"/>
                  <a:gd name="T22" fmla="*/ 28 w 44"/>
                  <a:gd name="T23" fmla="*/ 14 h 36"/>
                  <a:gd name="T24" fmla="*/ 28 w 44"/>
                  <a:gd name="T25" fmla="*/ 14 h 36"/>
                  <a:gd name="T26" fmla="*/ 24 w 44"/>
                  <a:gd name="T27" fmla="*/ 8 h 36"/>
                  <a:gd name="T28" fmla="*/ 24 w 44"/>
                  <a:gd name="T29" fmla="*/ 8 h 36"/>
                  <a:gd name="T30" fmla="*/ 22 w 44"/>
                  <a:gd name="T31" fmla="*/ 8 h 36"/>
                  <a:gd name="T32" fmla="*/ 16 w 44"/>
                  <a:gd name="T33" fmla="*/ 6 h 36"/>
                  <a:gd name="T34" fmla="*/ 12 w 44"/>
                  <a:gd name="T35" fmla="*/ 8 h 36"/>
                  <a:gd name="T36" fmla="*/ 10 w 44"/>
                  <a:gd name="T37" fmla="*/ 6 h 36"/>
                  <a:gd name="T38" fmla="*/ 10 w 44"/>
                  <a:gd name="T39" fmla="*/ 4 h 36"/>
                  <a:gd name="T40" fmla="*/ 12 w 44"/>
                  <a:gd name="T41" fmla="*/ 4 h 36"/>
                  <a:gd name="T42" fmla="*/ 12 w 44"/>
                  <a:gd name="T43" fmla="*/ 2 h 36"/>
                  <a:gd name="T44" fmla="*/ 12 w 44"/>
                  <a:gd name="T45" fmla="*/ 0 h 36"/>
                  <a:gd name="T46" fmla="*/ 10 w 44"/>
                  <a:gd name="T47" fmla="*/ 0 h 36"/>
                  <a:gd name="T48" fmla="*/ 8 w 44"/>
                  <a:gd name="T49" fmla="*/ 0 h 36"/>
                  <a:gd name="T50" fmla="*/ 8 w 44"/>
                  <a:gd name="T51" fmla="*/ 2 h 36"/>
                  <a:gd name="T52" fmla="*/ 8 w 44"/>
                  <a:gd name="T53" fmla="*/ 12 h 36"/>
                  <a:gd name="T54" fmla="*/ 6 w 44"/>
                  <a:gd name="T55" fmla="*/ 12 h 36"/>
                  <a:gd name="T56" fmla="*/ 6 w 44"/>
                  <a:gd name="T57" fmla="*/ 16 h 36"/>
                  <a:gd name="T58" fmla="*/ 8 w 44"/>
                  <a:gd name="T59" fmla="*/ 20 h 36"/>
                  <a:gd name="T60" fmla="*/ 0 w 44"/>
                  <a:gd name="T61" fmla="*/ 26 h 36"/>
                  <a:gd name="T62" fmla="*/ 0 w 44"/>
                  <a:gd name="T63" fmla="*/ 28 h 36"/>
                  <a:gd name="T64" fmla="*/ 2 w 44"/>
                  <a:gd name="T65" fmla="*/ 30 h 36"/>
                  <a:gd name="T66" fmla="*/ 4 w 44"/>
                  <a:gd name="T67" fmla="*/ 30 h 36"/>
                  <a:gd name="T68" fmla="*/ 8 w 44"/>
                  <a:gd name="T69" fmla="*/ 30 h 36"/>
                  <a:gd name="T70" fmla="*/ 8 w 44"/>
                  <a:gd name="T71" fmla="*/ 28 h 36"/>
                  <a:gd name="T72" fmla="*/ 8 w 44"/>
                  <a:gd name="T73" fmla="*/ 36 h 36"/>
                  <a:gd name="T74" fmla="*/ 10 w 44"/>
                  <a:gd name="T75" fmla="*/ 36 h 36"/>
                  <a:gd name="T76" fmla="*/ 14 w 44"/>
                  <a:gd name="T77" fmla="*/ 34 h 36"/>
                  <a:gd name="T78" fmla="*/ 16 w 44"/>
                  <a:gd name="T79" fmla="*/ 30 h 36"/>
                  <a:gd name="T80" fmla="*/ 18 w 44"/>
                  <a:gd name="T81" fmla="*/ 22 h 36"/>
                  <a:gd name="T82" fmla="*/ 22 w 44"/>
                  <a:gd name="T83" fmla="*/ 18 h 36"/>
                  <a:gd name="T84" fmla="*/ 26 w 44"/>
                  <a:gd name="T85" fmla="*/ 20 h 36"/>
                  <a:gd name="T86" fmla="*/ 26 w 44"/>
                  <a:gd name="T87" fmla="*/ 24 h 36"/>
                  <a:gd name="T88" fmla="*/ 24 w 44"/>
                  <a:gd name="T89" fmla="*/ 24 h 36"/>
                  <a:gd name="T90" fmla="*/ 26 w 44"/>
                  <a:gd name="T91" fmla="*/ 26 h 36"/>
                  <a:gd name="T92" fmla="*/ 30 w 44"/>
                  <a:gd name="T93" fmla="*/ 28 h 36"/>
                  <a:gd name="T94" fmla="*/ 32 w 44"/>
                  <a:gd name="T95" fmla="*/ 28 h 36"/>
                  <a:gd name="T96" fmla="*/ 38 w 44"/>
                  <a:gd name="T97" fmla="*/ 28 h 36"/>
                  <a:gd name="T98" fmla="*/ 38 w 44"/>
                  <a:gd name="T99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4" h="36">
                    <a:moveTo>
                      <a:pt x="38" y="30"/>
                    </a:moveTo>
                    <a:lnTo>
                      <a:pt x="38" y="30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36" y="22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32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30"/>
                    </a:lnTo>
                    <a:lnTo>
                      <a:pt x="38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8" name="Freeform 393"/>
              <p:cNvSpPr>
                <a:spLocks/>
              </p:cNvSpPr>
              <p:nvPr/>
            </p:nvSpPr>
            <p:spPr bwMode="auto">
              <a:xfrm>
                <a:off x="3051" y="5191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0 w 2"/>
                  <a:gd name="T5" fmla="*/ 0 w 2"/>
                  <a:gd name="T6" fmla="*/ 0 w 2"/>
                  <a:gd name="T7" fmla="*/ 0 w 2"/>
                  <a:gd name="T8" fmla="*/ 2 w 2"/>
                  <a:gd name="T9" fmla="*/ 2 w 2"/>
                  <a:gd name="T10" fmla="*/ 0 w 2"/>
                  <a:gd name="T11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9" name="Freeform 394"/>
              <p:cNvSpPr>
                <a:spLocks/>
              </p:cNvSpPr>
              <p:nvPr/>
            </p:nvSpPr>
            <p:spPr bwMode="auto">
              <a:xfrm>
                <a:off x="2283" y="519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0" name="Freeform 395"/>
              <p:cNvSpPr>
                <a:spLocks/>
              </p:cNvSpPr>
              <p:nvPr/>
            </p:nvSpPr>
            <p:spPr bwMode="auto">
              <a:xfrm>
                <a:off x="2211" y="520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1" name="Freeform 396"/>
              <p:cNvSpPr>
                <a:spLocks/>
              </p:cNvSpPr>
              <p:nvPr/>
            </p:nvSpPr>
            <p:spPr bwMode="auto">
              <a:xfrm>
                <a:off x="2915" y="5211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2 h 4"/>
                  <a:gd name="T4" fmla="*/ 6 w 6"/>
                  <a:gd name="T5" fmla="*/ 2 h 4"/>
                  <a:gd name="T6" fmla="*/ 6 w 6"/>
                  <a:gd name="T7" fmla="*/ 2 h 4"/>
                  <a:gd name="T8" fmla="*/ 6 w 6"/>
                  <a:gd name="T9" fmla="*/ 2 h 4"/>
                  <a:gd name="T10" fmla="*/ 6 w 6"/>
                  <a:gd name="T11" fmla="*/ 2 h 4"/>
                  <a:gd name="T12" fmla="*/ 6 w 6"/>
                  <a:gd name="T13" fmla="*/ 0 h 4"/>
                  <a:gd name="T14" fmla="*/ 6 w 6"/>
                  <a:gd name="T15" fmla="*/ 0 h 4"/>
                  <a:gd name="T16" fmla="*/ 4 w 6"/>
                  <a:gd name="T17" fmla="*/ 0 h 4"/>
                  <a:gd name="T18" fmla="*/ 4 w 6"/>
                  <a:gd name="T19" fmla="*/ 0 h 4"/>
                  <a:gd name="T20" fmla="*/ 4 w 6"/>
                  <a:gd name="T21" fmla="*/ 2 h 4"/>
                  <a:gd name="T22" fmla="*/ 4 w 6"/>
                  <a:gd name="T23" fmla="*/ 2 h 4"/>
                  <a:gd name="T24" fmla="*/ 2 w 6"/>
                  <a:gd name="T25" fmla="*/ 2 h 4"/>
                  <a:gd name="T26" fmla="*/ 0 w 6"/>
                  <a:gd name="T27" fmla="*/ 4 h 4"/>
                  <a:gd name="T28" fmla="*/ 0 w 6"/>
                  <a:gd name="T29" fmla="*/ 4 h 4"/>
                  <a:gd name="T30" fmla="*/ 6 w 6"/>
                  <a:gd name="T31" fmla="*/ 2 h 4"/>
                  <a:gd name="T32" fmla="*/ 6 w 6"/>
                  <a:gd name="T33" fmla="*/ 2 h 4"/>
                  <a:gd name="T34" fmla="*/ 6 w 6"/>
                  <a:gd name="T35" fmla="*/ 2 h 4"/>
                  <a:gd name="T36" fmla="*/ 6 w 6"/>
                  <a:gd name="T3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65" name="Group 598"/>
            <p:cNvGrpSpPr>
              <a:grpSpLocks/>
            </p:cNvGrpSpPr>
            <p:nvPr/>
          </p:nvGrpSpPr>
          <p:grpSpPr bwMode="auto">
            <a:xfrm>
              <a:off x="1397" y="5219"/>
              <a:ext cx="2844" cy="808"/>
              <a:chOff x="1397" y="5219"/>
              <a:chExt cx="2844" cy="808"/>
            </a:xfrm>
            <a:grpFill/>
          </p:grpSpPr>
          <p:sp>
            <p:nvSpPr>
              <p:cNvPr id="382" name="Freeform 398"/>
              <p:cNvSpPr>
                <a:spLocks/>
              </p:cNvSpPr>
              <p:nvPr/>
            </p:nvSpPr>
            <p:spPr bwMode="auto">
              <a:xfrm>
                <a:off x="2177" y="521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  <a:gd name="T20" fmla="*/ 2 w 2"/>
                  <a:gd name="T21" fmla="*/ 2 h 2"/>
                  <a:gd name="T22" fmla="*/ 2 w 2"/>
                  <a:gd name="T23" fmla="*/ 2 h 2"/>
                  <a:gd name="T24" fmla="*/ 2 w 2"/>
                  <a:gd name="T25" fmla="*/ 2 h 2"/>
                  <a:gd name="T26" fmla="*/ 2 w 2"/>
                  <a:gd name="T27" fmla="*/ 2 h 2"/>
                  <a:gd name="T28" fmla="*/ 2 w 2"/>
                  <a:gd name="T29" fmla="*/ 2 h 2"/>
                  <a:gd name="T30" fmla="*/ 2 w 2"/>
                  <a:gd name="T31" fmla="*/ 2 h 2"/>
                  <a:gd name="T32" fmla="*/ 2 w 2"/>
                  <a:gd name="T33" fmla="*/ 0 h 2"/>
                  <a:gd name="T34" fmla="*/ 2 w 2"/>
                  <a:gd name="T3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" name="Freeform 399"/>
              <p:cNvSpPr>
                <a:spLocks/>
              </p:cNvSpPr>
              <p:nvPr/>
            </p:nvSpPr>
            <p:spPr bwMode="auto">
              <a:xfrm>
                <a:off x="2291" y="5219"/>
                <a:ext cx="6" cy="6"/>
              </a:xfrm>
              <a:custGeom>
                <a:avLst/>
                <a:gdLst>
                  <a:gd name="T0" fmla="*/ 4 w 6"/>
                  <a:gd name="T1" fmla="*/ 6 h 6"/>
                  <a:gd name="T2" fmla="*/ 4 w 6"/>
                  <a:gd name="T3" fmla="*/ 6 h 6"/>
                  <a:gd name="T4" fmla="*/ 6 w 6"/>
                  <a:gd name="T5" fmla="*/ 4 h 6"/>
                  <a:gd name="T6" fmla="*/ 6 w 6"/>
                  <a:gd name="T7" fmla="*/ 4 h 6"/>
                  <a:gd name="T8" fmla="*/ 6 w 6"/>
                  <a:gd name="T9" fmla="*/ 0 h 6"/>
                  <a:gd name="T10" fmla="*/ 6 w 6"/>
                  <a:gd name="T11" fmla="*/ 0 h 6"/>
                  <a:gd name="T12" fmla="*/ 4 w 6"/>
                  <a:gd name="T13" fmla="*/ 0 h 6"/>
                  <a:gd name="T14" fmla="*/ 2 w 6"/>
                  <a:gd name="T15" fmla="*/ 0 h 6"/>
                  <a:gd name="T16" fmla="*/ 2 w 6"/>
                  <a:gd name="T17" fmla="*/ 0 h 6"/>
                  <a:gd name="T18" fmla="*/ 2 w 6"/>
                  <a:gd name="T19" fmla="*/ 0 h 6"/>
                  <a:gd name="T20" fmla="*/ 2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2 h 6"/>
                  <a:gd name="T28" fmla="*/ 2 w 6"/>
                  <a:gd name="T29" fmla="*/ 2 h 6"/>
                  <a:gd name="T30" fmla="*/ 2 w 6"/>
                  <a:gd name="T31" fmla="*/ 2 h 6"/>
                  <a:gd name="T32" fmla="*/ 2 w 6"/>
                  <a:gd name="T33" fmla="*/ 6 h 6"/>
                  <a:gd name="T34" fmla="*/ 2 w 6"/>
                  <a:gd name="T35" fmla="*/ 6 h 6"/>
                  <a:gd name="T36" fmla="*/ 4 w 6"/>
                  <a:gd name="T37" fmla="*/ 6 h 6"/>
                  <a:gd name="T38" fmla="*/ 4 w 6"/>
                  <a:gd name="T3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lnTo>
                      <a:pt x="4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" name="Freeform 400"/>
              <p:cNvSpPr>
                <a:spLocks/>
              </p:cNvSpPr>
              <p:nvPr/>
            </p:nvSpPr>
            <p:spPr bwMode="auto">
              <a:xfrm>
                <a:off x="1431" y="5219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2 h 4"/>
                  <a:gd name="T4" fmla="*/ 4 w 4"/>
                  <a:gd name="T5" fmla="*/ 2 h 4"/>
                  <a:gd name="T6" fmla="*/ 4 w 4"/>
                  <a:gd name="T7" fmla="*/ 2 h 4"/>
                  <a:gd name="T8" fmla="*/ 2 w 4"/>
                  <a:gd name="T9" fmla="*/ 0 h 4"/>
                  <a:gd name="T10" fmla="*/ 2 w 4"/>
                  <a:gd name="T11" fmla="*/ 0 h 4"/>
                  <a:gd name="T12" fmla="*/ 2 w 4"/>
                  <a:gd name="T13" fmla="*/ 2 h 4"/>
                  <a:gd name="T14" fmla="*/ 2 w 4"/>
                  <a:gd name="T15" fmla="*/ 2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4 h 4"/>
                  <a:gd name="T22" fmla="*/ 0 w 4"/>
                  <a:gd name="T23" fmla="*/ 4 h 4"/>
                  <a:gd name="T24" fmla="*/ 4 w 4"/>
                  <a:gd name="T25" fmla="*/ 4 h 4"/>
                  <a:gd name="T26" fmla="*/ 4 w 4"/>
                  <a:gd name="T27" fmla="*/ 4 h 4"/>
                  <a:gd name="T28" fmla="*/ 4 w 4"/>
                  <a:gd name="T29" fmla="*/ 2 h 4"/>
                  <a:gd name="T30" fmla="*/ 4 w 4"/>
                  <a:gd name="T3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" name="Freeform 401"/>
              <p:cNvSpPr>
                <a:spLocks/>
              </p:cNvSpPr>
              <p:nvPr/>
            </p:nvSpPr>
            <p:spPr bwMode="auto">
              <a:xfrm>
                <a:off x="2119" y="5221"/>
                <a:ext cx="18" cy="12"/>
              </a:xfrm>
              <a:custGeom>
                <a:avLst/>
                <a:gdLst>
                  <a:gd name="T0" fmla="*/ 6 w 18"/>
                  <a:gd name="T1" fmla="*/ 10 h 12"/>
                  <a:gd name="T2" fmla="*/ 6 w 18"/>
                  <a:gd name="T3" fmla="*/ 10 h 12"/>
                  <a:gd name="T4" fmla="*/ 10 w 18"/>
                  <a:gd name="T5" fmla="*/ 8 h 12"/>
                  <a:gd name="T6" fmla="*/ 10 w 18"/>
                  <a:gd name="T7" fmla="*/ 8 h 12"/>
                  <a:gd name="T8" fmla="*/ 12 w 18"/>
                  <a:gd name="T9" fmla="*/ 6 h 12"/>
                  <a:gd name="T10" fmla="*/ 14 w 18"/>
                  <a:gd name="T11" fmla="*/ 4 h 12"/>
                  <a:gd name="T12" fmla="*/ 14 w 18"/>
                  <a:gd name="T13" fmla="*/ 4 h 12"/>
                  <a:gd name="T14" fmla="*/ 18 w 18"/>
                  <a:gd name="T15" fmla="*/ 2 h 12"/>
                  <a:gd name="T16" fmla="*/ 18 w 18"/>
                  <a:gd name="T17" fmla="*/ 2 h 12"/>
                  <a:gd name="T18" fmla="*/ 18 w 18"/>
                  <a:gd name="T19" fmla="*/ 0 h 12"/>
                  <a:gd name="T20" fmla="*/ 18 w 18"/>
                  <a:gd name="T21" fmla="*/ 0 h 12"/>
                  <a:gd name="T22" fmla="*/ 16 w 18"/>
                  <a:gd name="T23" fmla="*/ 0 h 12"/>
                  <a:gd name="T24" fmla="*/ 16 w 18"/>
                  <a:gd name="T25" fmla="*/ 0 h 12"/>
                  <a:gd name="T26" fmla="*/ 16 w 18"/>
                  <a:gd name="T27" fmla="*/ 0 h 12"/>
                  <a:gd name="T28" fmla="*/ 16 w 18"/>
                  <a:gd name="T29" fmla="*/ 0 h 12"/>
                  <a:gd name="T30" fmla="*/ 14 w 18"/>
                  <a:gd name="T31" fmla="*/ 0 h 12"/>
                  <a:gd name="T32" fmla="*/ 14 w 18"/>
                  <a:gd name="T33" fmla="*/ 2 h 12"/>
                  <a:gd name="T34" fmla="*/ 14 w 18"/>
                  <a:gd name="T35" fmla="*/ 2 h 12"/>
                  <a:gd name="T36" fmla="*/ 8 w 18"/>
                  <a:gd name="T37" fmla="*/ 6 h 12"/>
                  <a:gd name="T38" fmla="*/ 8 w 18"/>
                  <a:gd name="T39" fmla="*/ 6 h 12"/>
                  <a:gd name="T40" fmla="*/ 8 w 18"/>
                  <a:gd name="T41" fmla="*/ 6 h 12"/>
                  <a:gd name="T42" fmla="*/ 8 w 18"/>
                  <a:gd name="T43" fmla="*/ 6 h 12"/>
                  <a:gd name="T44" fmla="*/ 2 w 18"/>
                  <a:gd name="T45" fmla="*/ 8 h 12"/>
                  <a:gd name="T46" fmla="*/ 2 w 18"/>
                  <a:gd name="T47" fmla="*/ 8 h 12"/>
                  <a:gd name="T48" fmla="*/ 2 w 18"/>
                  <a:gd name="T49" fmla="*/ 8 h 12"/>
                  <a:gd name="T50" fmla="*/ 2 w 18"/>
                  <a:gd name="T51" fmla="*/ 8 h 12"/>
                  <a:gd name="T52" fmla="*/ 0 w 18"/>
                  <a:gd name="T53" fmla="*/ 10 h 12"/>
                  <a:gd name="T54" fmla="*/ 0 w 18"/>
                  <a:gd name="T55" fmla="*/ 10 h 12"/>
                  <a:gd name="T56" fmla="*/ 0 w 18"/>
                  <a:gd name="T57" fmla="*/ 12 h 12"/>
                  <a:gd name="T58" fmla="*/ 0 w 18"/>
                  <a:gd name="T59" fmla="*/ 12 h 12"/>
                  <a:gd name="T60" fmla="*/ 0 w 18"/>
                  <a:gd name="T61" fmla="*/ 12 h 12"/>
                  <a:gd name="T62" fmla="*/ 0 w 18"/>
                  <a:gd name="T63" fmla="*/ 12 h 12"/>
                  <a:gd name="T64" fmla="*/ 2 w 18"/>
                  <a:gd name="T65" fmla="*/ 12 h 12"/>
                  <a:gd name="T66" fmla="*/ 2 w 18"/>
                  <a:gd name="T67" fmla="*/ 12 h 12"/>
                  <a:gd name="T68" fmla="*/ 2 w 18"/>
                  <a:gd name="T69" fmla="*/ 12 h 12"/>
                  <a:gd name="T70" fmla="*/ 2 w 18"/>
                  <a:gd name="T71" fmla="*/ 12 h 12"/>
                  <a:gd name="T72" fmla="*/ 4 w 18"/>
                  <a:gd name="T73" fmla="*/ 12 h 12"/>
                  <a:gd name="T74" fmla="*/ 6 w 18"/>
                  <a:gd name="T75" fmla="*/ 10 h 12"/>
                  <a:gd name="T76" fmla="*/ 6 w 18"/>
                  <a:gd name="T7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" h="12">
                    <a:moveTo>
                      <a:pt x="6" y="10"/>
                    </a:moveTo>
                    <a:lnTo>
                      <a:pt x="6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" name="Freeform 402"/>
              <p:cNvSpPr>
                <a:spLocks/>
              </p:cNvSpPr>
              <p:nvPr/>
            </p:nvSpPr>
            <p:spPr bwMode="auto">
              <a:xfrm>
                <a:off x="2909" y="5221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2 h 2"/>
                  <a:gd name="T4" fmla="*/ 0 h 2"/>
                  <a:gd name="T5" fmla="*/ 0 h 2"/>
                  <a:gd name="T6" fmla="*/ 0 h 2"/>
                  <a:gd name="T7" fmla="*/ 0 h 2"/>
                  <a:gd name="T8" fmla="*/ 2 h 2"/>
                  <a:gd name="T9" fmla="*/ 2 h 2"/>
                  <a:gd name="T10" fmla="*/ 2 h 2"/>
                  <a:gd name="T11" fmla="*/ 2 h 2"/>
                  <a:gd name="T12" fmla="*/ 2 h 2"/>
                  <a:gd name="T1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" name="Freeform 403"/>
              <p:cNvSpPr>
                <a:spLocks/>
              </p:cNvSpPr>
              <p:nvPr/>
            </p:nvSpPr>
            <p:spPr bwMode="auto">
              <a:xfrm>
                <a:off x="2185" y="522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0 h 2"/>
                  <a:gd name="T18" fmla="*/ 2 w 2"/>
                  <a:gd name="T19" fmla="*/ 0 h 2"/>
                  <a:gd name="T20" fmla="*/ 2 w 2"/>
                  <a:gd name="T21" fmla="*/ 0 h 2"/>
                  <a:gd name="T22" fmla="*/ 2 w 2"/>
                  <a:gd name="T23" fmla="*/ 0 h 2"/>
                  <a:gd name="T24" fmla="*/ 2 w 2"/>
                  <a:gd name="T25" fmla="*/ 0 h 2"/>
                  <a:gd name="T26" fmla="*/ 2 w 2"/>
                  <a:gd name="T27" fmla="*/ 0 h 2"/>
                  <a:gd name="T28" fmla="*/ 0 w 2"/>
                  <a:gd name="T29" fmla="*/ 0 h 2"/>
                  <a:gd name="T30" fmla="*/ 0 w 2"/>
                  <a:gd name="T3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" name="Freeform 404"/>
              <p:cNvSpPr>
                <a:spLocks/>
              </p:cNvSpPr>
              <p:nvPr/>
            </p:nvSpPr>
            <p:spPr bwMode="auto">
              <a:xfrm>
                <a:off x="2177" y="522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0 h 2"/>
                  <a:gd name="T18" fmla="*/ 2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" name="Freeform 405"/>
              <p:cNvSpPr>
                <a:spLocks/>
              </p:cNvSpPr>
              <p:nvPr/>
            </p:nvSpPr>
            <p:spPr bwMode="auto">
              <a:xfrm>
                <a:off x="2209" y="5225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  <a:gd name="T7" fmla="*/ 0 w 2"/>
                  <a:gd name="T8" fmla="*/ 0 w 2"/>
                  <a:gd name="T9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" name="Freeform 406"/>
              <p:cNvSpPr>
                <a:spLocks/>
              </p:cNvSpPr>
              <p:nvPr/>
            </p:nvSpPr>
            <p:spPr bwMode="auto">
              <a:xfrm>
                <a:off x="2157" y="5231"/>
                <a:ext cx="6" cy="8"/>
              </a:xfrm>
              <a:custGeom>
                <a:avLst/>
                <a:gdLst>
                  <a:gd name="T0" fmla="*/ 6 w 6"/>
                  <a:gd name="T1" fmla="*/ 6 h 8"/>
                  <a:gd name="T2" fmla="*/ 6 w 6"/>
                  <a:gd name="T3" fmla="*/ 6 h 8"/>
                  <a:gd name="T4" fmla="*/ 6 w 6"/>
                  <a:gd name="T5" fmla="*/ 6 h 8"/>
                  <a:gd name="T6" fmla="*/ 6 w 6"/>
                  <a:gd name="T7" fmla="*/ 4 h 8"/>
                  <a:gd name="T8" fmla="*/ 6 w 6"/>
                  <a:gd name="T9" fmla="*/ 4 h 8"/>
                  <a:gd name="T10" fmla="*/ 6 w 6"/>
                  <a:gd name="T11" fmla="*/ 0 h 8"/>
                  <a:gd name="T12" fmla="*/ 6 w 6"/>
                  <a:gd name="T13" fmla="*/ 0 h 8"/>
                  <a:gd name="T14" fmla="*/ 4 w 6"/>
                  <a:gd name="T15" fmla="*/ 2 h 8"/>
                  <a:gd name="T16" fmla="*/ 0 w 6"/>
                  <a:gd name="T17" fmla="*/ 6 h 8"/>
                  <a:gd name="T18" fmla="*/ 0 w 6"/>
                  <a:gd name="T19" fmla="*/ 6 h 8"/>
                  <a:gd name="T20" fmla="*/ 2 w 6"/>
                  <a:gd name="T21" fmla="*/ 8 h 8"/>
                  <a:gd name="T22" fmla="*/ 4 w 6"/>
                  <a:gd name="T23" fmla="*/ 8 h 8"/>
                  <a:gd name="T24" fmla="*/ 4 w 6"/>
                  <a:gd name="T25" fmla="*/ 8 h 8"/>
                  <a:gd name="T26" fmla="*/ 4 w 6"/>
                  <a:gd name="T27" fmla="*/ 8 h 8"/>
                  <a:gd name="T28" fmla="*/ 4 w 6"/>
                  <a:gd name="T29" fmla="*/ 8 h 8"/>
                  <a:gd name="T30" fmla="*/ 6 w 6"/>
                  <a:gd name="T31" fmla="*/ 6 h 8"/>
                  <a:gd name="T32" fmla="*/ 6 w 6"/>
                  <a:gd name="T3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8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" name="Freeform 407"/>
              <p:cNvSpPr>
                <a:spLocks/>
              </p:cNvSpPr>
              <p:nvPr/>
            </p:nvSpPr>
            <p:spPr bwMode="auto">
              <a:xfrm>
                <a:off x="2237" y="5235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2 h 2"/>
                  <a:gd name="T6" fmla="*/ 4 w 4"/>
                  <a:gd name="T7" fmla="*/ 2 h 2"/>
                  <a:gd name="T8" fmla="*/ 4 w 4"/>
                  <a:gd name="T9" fmla="*/ 0 h 2"/>
                  <a:gd name="T10" fmla="*/ 4 w 4"/>
                  <a:gd name="T11" fmla="*/ 0 h 2"/>
                  <a:gd name="T12" fmla="*/ 0 w 4"/>
                  <a:gd name="T13" fmla="*/ 0 h 2"/>
                  <a:gd name="T14" fmla="*/ 0 w 4"/>
                  <a:gd name="T15" fmla="*/ 0 h 2"/>
                  <a:gd name="T16" fmla="*/ 0 w 4"/>
                  <a:gd name="T17" fmla="*/ 2 h 2"/>
                  <a:gd name="T18" fmla="*/ 0 w 4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" name="Freeform 408"/>
              <p:cNvSpPr>
                <a:spLocks/>
              </p:cNvSpPr>
              <p:nvPr/>
            </p:nvSpPr>
            <p:spPr bwMode="auto">
              <a:xfrm>
                <a:off x="2283" y="5241"/>
                <a:ext cx="6" cy="2"/>
              </a:xfrm>
              <a:custGeom>
                <a:avLst/>
                <a:gdLst>
                  <a:gd name="T0" fmla="*/ 2 w 6"/>
                  <a:gd name="T1" fmla="*/ 2 h 2"/>
                  <a:gd name="T2" fmla="*/ 2 w 6"/>
                  <a:gd name="T3" fmla="*/ 2 h 2"/>
                  <a:gd name="T4" fmla="*/ 4 w 6"/>
                  <a:gd name="T5" fmla="*/ 2 h 2"/>
                  <a:gd name="T6" fmla="*/ 6 w 6"/>
                  <a:gd name="T7" fmla="*/ 0 h 2"/>
                  <a:gd name="T8" fmla="*/ 6 w 6"/>
                  <a:gd name="T9" fmla="*/ 0 h 2"/>
                  <a:gd name="T10" fmla="*/ 0 w 6"/>
                  <a:gd name="T11" fmla="*/ 0 h 2"/>
                  <a:gd name="T12" fmla="*/ 0 w 6"/>
                  <a:gd name="T13" fmla="*/ 0 h 2"/>
                  <a:gd name="T14" fmla="*/ 2 w 6"/>
                  <a:gd name="T15" fmla="*/ 2 h 2"/>
                  <a:gd name="T16" fmla="*/ 2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" name="Freeform 409"/>
              <p:cNvSpPr>
                <a:spLocks/>
              </p:cNvSpPr>
              <p:nvPr/>
            </p:nvSpPr>
            <p:spPr bwMode="auto">
              <a:xfrm>
                <a:off x="1429" y="5249"/>
                <a:ext cx="8" cy="4"/>
              </a:xfrm>
              <a:custGeom>
                <a:avLst/>
                <a:gdLst>
                  <a:gd name="T0" fmla="*/ 2 w 8"/>
                  <a:gd name="T1" fmla="*/ 4 h 4"/>
                  <a:gd name="T2" fmla="*/ 2 w 8"/>
                  <a:gd name="T3" fmla="*/ 4 h 4"/>
                  <a:gd name="T4" fmla="*/ 4 w 8"/>
                  <a:gd name="T5" fmla="*/ 4 h 4"/>
                  <a:gd name="T6" fmla="*/ 4 w 8"/>
                  <a:gd name="T7" fmla="*/ 4 h 4"/>
                  <a:gd name="T8" fmla="*/ 8 w 8"/>
                  <a:gd name="T9" fmla="*/ 2 h 4"/>
                  <a:gd name="T10" fmla="*/ 8 w 8"/>
                  <a:gd name="T11" fmla="*/ 2 h 4"/>
                  <a:gd name="T12" fmla="*/ 6 w 8"/>
                  <a:gd name="T13" fmla="*/ 0 h 4"/>
                  <a:gd name="T14" fmla="*/ 6 w 8"/>
                  <a:gd name="T15" fmla="*/ 0 h 4"/>
                  <a:gd name="T16" fmla="*/ 2 w 8"/>
                  <a:gd name="T17" fmla="*/ 0 h 4"/>
                  <a:gd name="T18" fmla="*/ 2 w 8"/>
                  <a:gd name="T19" fmla="*/ 0 h 4"/>
                  <a:gd name="T20" fmla="*/ 0 w 8"/>
                  <a:gd name="T21" fmla="*/ 2 h 4"/>
                  <a:gd name="T22" fmla="*/ 0 w 8"/>
                  <a:gd name="T23" fmla="*/ 2 h 4"/>
                  <a:gd name="T24" fmla="*/ 2 w 8"/>
                  <a:gd name="T25" fmla="*/ 2 h 4"/>
                  <a:gd name="T26" fmla="*/ 2 w 8"/>
                  <a:gd name="T27" fmla="*/ 2 h 4"/>
                  <a:gd name="T28" fmla="*/ 2 w 8"/>
                  <a:gd name="T29" fmla="*/ 4 h 4"/>
                  <a:gd name="T30" fmla="*/ 2 w 8"/>
                  <a:gd name="T3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4">
                    <a:moveTo>
                      <a:pt x="2" y="4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" name="Freeform 410"/>
              <p:cNvSpPr>
                <a:spLocks/>
              </p:cNvSpPr>
              <p:nvPr/>
            </p:nvSpPr>
            <p:spPr bwMode="auto">
              <a:xfrm>
                <a:off x="1579" y="525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0 h 2"/>
                  <a:gd name="T18" fmla="*/ 2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" name="Freeform 411"/>
              <p:cNvSpPr>
                <a:spLocks/>
              </p:cNvSpPr>
              <p:nvPr/>
            </p:nvSpPr>
            <p:spPr bwMode="auto">
              <a:xfrm>
                <a:off x="2837" y="525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2 h 2"/>
                  <a:gd name="T5" fmla="*/ 2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" name="Freeform 412"/>
              <p:cNvSpPr>
                <a:spLocks/>
              </p:cNvSpPr>
              <p:nvPr/>
            </p:nvSpPr>
            <p:spPr bwMode="auto">
              <a:xfrm>
                <a:off x="2259" y="525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7" name="Freeform 413"/>
              <p:cNvSpPr>
                <a:spLocks/>
              </p:cNvSpPr>
              <p:nvPr/>
            </p:nvSpPr>
            <p:spPr bwMode="auto">
              <a:xfrm>
                <a:off x="1589" y="525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8" name="Freeform 414"/>
              <p:cNvSpPr>
                <a:spLocks/>
              </p:cNvSpPr>
              <p:nvPr/>
            </p:nvSpPr>
            <p:spPr bwMode="auto">
              <a:xfrm>
                <a:off x="1411" y="5255"/>
                <a:ext cx="14" cy="10"/>
              </a:xfrm>
              <a:custGeom>
                <a:avLst/>
                <a:gdLst>
                  <a:gd name="T0" fmla="*/ 10 w 14"/>
                  <a:gd name="T1" fmla="*/ 0 h 10"/>
                  <a:gd name="T2" fmla="*/ 10 w 14"/>
                  <a:gd name="T3" fmla="*/ 0 h 10"/>
                  <a:gd name="T4" fmla="*/ 8 w 14"/>
                  <a:gd name="T5" fmla="*/ 2 h 10"/>
                  <a:gd name="T6" fmla="*/ 8 w 14"/>
                  <a:gd name="T7" fmla="*/ 2 h 10"/>
                  <a:gd name="T8" fmla="*/ 8 w 14"/>
                  <a:gd name="T9" fmla="*/ 2 h 10"/>
                  <a:gd name="T10" fmla="*/ 8 w 14"/>
                  <a:gd name="T11" fmla="*/ 2 h 10"/>
                  <a:gd name="T12" fmla="*/ 6 w 14"/>
                  <a:gd name="T13" fmla="*/ 4 h 10"/>
                  <a:gd name="T14" fmla="*/ 6 w 14"/>
                  <a:gd name="T15" fmla="*/ 4 h 10"/>
                  <a:gd name="T16" fmla="*/ 6 w 14"/>
                  <a:gd name="T17" fmla="*/ 4 h 10"/>
                  <a:gd name="T18" fmla="*/ 6 w 14"/>
                  <a:gd name="T19" fmla="*/ 4 h 10"/>
                  <a:gd name="T20" fmla="*/ 6 w 14"/>
                  <a:gd name="T21" fmla="*/ 4 h 10"/>
                  <a:gd name="T22" fmla="*/ 6 w 14"/>
                  <a:gd name="T23" fmla="*/ 4 h 10"/>
                  <a:gd name="T24" fmla="*/ 4 w 14"/>
                  <a:gd name="T25" fmla="*/ 4 h 10"/>
                  <a:gd name="T26" fmla="*/ 4 w 14"/>
                  <a:gd name="T27" fmla="*/ 4 h 10"/>
                  <a:gd name="T28" fmla="*/ 0 w 14"/>
                  <a:gd name="T29" fmla="*/ 4 h 10"/>
                  <a:gd name="T30" fmla="*/ 0 w 14"/>
                  <a:gd name="T31" fmla="*/ 4 h 10"/>
                  <a:gd name="T32" fmla="*/ 0 w 14"/>
                  <a:gd name="T33" fmla="*/ 6 h 10"/>
                  <a:gd name="T34" fmla="*/ 0 w 14"/>
                  <a:gd name="T35" fmla="*/ 6 h 10"/>
                  <a:gd name="T36" fmla="*/ 8 w 14"/>
                  <a:gd name="T37" fmla="*/ 10 h 10"/>
                  <a:gd name="T38" fmla="*/ 8 w 14"/>
                  <a:gd name="T39" fmla="*/ 10 h 10"/>
                  <a:gd name="T40" fmla="*/ 10 w 14"/>
                  <a:gd name="T41" fmla="*/ 8 h 10"/>
                  <a:gd name="T42" fmla="*/ 12 w 14"/>
                  <a:gd name="T43" fmla="*/ 8 h 10"/>
                  <a:gd name="T44" fmla="*/ 12 w 14"/>
                  <a:gd name="T45" fmla="*/ 8 h 10"/>
                  <a:gd name="T46" fmla="*/ 12 w 14"/>
                  <a:gd name="T47" fmla="*/ 6 h 10"/>
                  <a:gd name="T48" fmla="*/ 12 w 14"/>
                  <a:gd name="T49" fmla="*/ 6 h 10"/>
                  <a:gd name="T50" fmla="*/ 14 w 14"/>
                  <a:gd name="T51" fmla="*/ 6 h 10"/>
                  <a:gd name="T52" fmla="*/ 14 w 14"/>
                  <a:gd name="T53" fmla="*/ 6 h 10"/>
                  <a:gd name="T54" fmla="*/ 14 w 14"/>
                  <a:gd name="T55" fmla="*/ 6 h 10"/>
                  <a:gd name="T56" fmla="*/ 14 w 14"/>
                  <a:gd name="T57" fmla="*/ 6 h 10"/>
                  <a:gd name="T58" fmla="*/ 14 w 14"/>
                  <a:gd name="T59" fmla="*/ 6 h 10"/>
                  <a:gd name="T60" fmla="*/ 14 w 14"/>
                  <a:gd name="T61" fmla="*/ 6 h 10"/>
                  <a:gd name="T62" fmla="*/ 14 w 14"/>
                  <a:gd name="T63" fmla="*/ 6 h 10"/>
                  <a:gd name="T64" fmla="*/ 14 w 14"/>
                  <a:gd name="T65" fmla="*/ 6 h 10"/>
                  <a:gd name="T66" fmla="*/ 14 w 14"/>
                  <a:gd name="T67" fmla="*/ 2 h 10"/>
                  <a:gd name="T68" fmla="*/ 14 w 14"/>
                  <a:gd name="T69" fmla="*/ 2 h 10"/>
                  <a:gd name="T70" fmla="*/ 10 w 14"/>
                  <a:gd name="T71" fmla="*/ 0 h 10"/>
                  <a:gd name="T72" fmla="*/ 10 w 14"/>
                  <a:gd name="T7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" h="10">
                    <a:moveTo>
                      <a:pt x="10" y="0"/>
                    </a:moveTo>
                    <a:lnTo>
                      <a:pt x="10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" name="Freeform 415"/>
              <p:cNvSpPr>
                <a:spLocks/>
              </p:cNvSpPr>
              <p:nvPr/>
            </p:nvSpPr>
            <p:spPr bwMode="auto">
              <a:xfrm>
                <a:off x="1581" y="5257"/>
                <a:ext cx="4" cy="6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2 w 4"/>
                  <a:gd name="T5" fmla="*/ 2 h 6"/>
                  <a:gd name="T6" fmla="*/ 0 w 4"/>
                  <a:gd name="T7" fmla="*/ 4 h 6"/>
                  <a:gd name="T8" fmla="*/ 0 w 4"/>
                  <a:gd name="T9" fmla="*/ 4 h 6"/>
                  <a:gd name="T10" fmla="*/ 0 w 4"/>
                  <a:gd name="T11" fmla="*/ 6 h 6"/>
                  <a:gd name="T12" fmla="*/ 0 w 4"/>
                  <a:gd name="T13" fmla="*/ 6 h 6"/>
                  <a:gd name="T14" fmla="*/ 4 w 4"/>
                  <a:gd name="T15" fmla="*/ 2 h 6"/>
                  <a:gd name="T16" fmla="*/ 4 w 4"/>
                  <a:gd name="T17" fmla="*/ 2 h 6"/>
                  <a:gd name="T18" fmla="*/ 4 w 4"/>
                  <a:gd name="T19" fmla="*/ 2 h 6"/>
                  <a:gd name="T20" fmla="*/ 4 w 4"/>
                  <a:gd name="T21" fmla="*/ 2 h 6"/>
                  <a:gd name="T22" fmla="*/ 4 w 4"/>
                  <a:gd name="T23" fmla="*/ 0 h 6"/>
                  <a:gd name="T24" fmla="*/ 4 w 4"/>
                  <a:gd name="T25" fmla="*/ 0 h 6"/>
                  <a:gd name="T26" fmla="*/ 2 w 4"/>
                  <a:gd name="T27" fmla="*/ 0 h 6"/>
                  <a:gd name="T28" fmla="*/ 2 w 4"/>
                  <a:gd name="T2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" name="Freeform 416"/>
              <p:cNvSpPr>
                <a:spLocks/>
              </p:cNvSpPr>
              <p:nvPr/>
            </p:nvSpPr>
            <p:spPr bwMode="auto">
              <a:xfrm>
                <a:off x="2829" y="5259"/>
                <a:ext cx="4" cy="8"/>
              </a:xfrm>
              <a:custGeom>
                <a:avLst/>
                <a:gdLst>
                  <a:gd name="T0" fmla="*/ 2 w 4"/>
                  <a:gd name="T1" fmla="*/ 6 h 8"/>
                  <a:gd name="T2" fmla="*/ 2 w 4"/>
                  <a:gd name="T3" fmla="*/ 6 h 8"/>
                  <a:gd name="T4" fmla="*/ 2 w 4"/>
                  <a:gd name="T5" fmla="*/ 6 h 8"/>
                  <a:gd name="T6" fmla="*/ 2 w 4"/>
                  <a:gd name="T7" fmla="*/ 6 h 8"/>
                  <a:gd name="T8" fmla="*/ 2 w 4"/>
                  <a:gd name="T9" fmla="*/ 8 h 8"/>
                  <a:gd name="T10" fmla="*/ 2 w 4"/>
                  <a:gd name="T11" fmla="*/ 8 h 8"/>
                  <a:gd name="T12" fmla="*/ 4 w 4"/>
                  <a:gd name="T13" fmla="*/ 6 h 8"/>
                  <a:gd name="T14" fmla="*/ 4 w 4"/>
                  <a:gd name="T15" fmla="*/ 6 h 8"/>
                  <a:gd name="T16" fmla="*/ 4 w 4"/>
                  <a:gd name="T17" fmla="*/ 4 h 8"/>
                  <a:gd name="T18" fmla="*/ 4 w 4"/>
                  <a:gd name="T19" fmla="*/ 4 h 8"/>
                  <a:gd name="T20" fmla="*/ 4 w 4"/>
                  <a:gd name="T21" fmla="*/ 4 h 8"/>
                  <a:gd name="T22" fmla="*/ 4 w 4"/>
                  <a:gd name="T23" fmla="*/ 4 h 8"/>
                  <a:gd name="T24" fmla="*/ 4 w 4"/>
                  <a:gd name="T25" fmla="*/ 2 h 8"/>
                  <a:gd name="T26" fmla="*/ 4 w 4"/>
                  <a:gd name="T27" fmla="*/ 2 h 8"/>
                  <a:gd name="T28" fmla="*/ 4 w 4"/>
                  <a:gd name="T29" fmla="*/ 0 h 8"/>
                  <a:gd name="T30" fmla="*/ 4 w 4"/>
                  <a:gd name="T31" fmla="*/ 0 h 8"/>
                  <a:gd name="T32" fmla="*/ 2 w 4"/>
                  <a:gd name="T33" fmla="*/ 0 h 8"/>
                  <a:gd name="T34" fmla="*/ 2 w 4"/>
                  <a:gd name="T35" fmla="*/ 0 h 8"/>
                  <a:gd name="T36" fmla="*/ 2 w 4"/>
                  <a:gd name="T37" fmla="*/ 4 h 8"/>
                  <a:gd name="T38" fmla="*/ 2 w 4"/>
                  <a:gd name="T39" fmla="*/ 4 h 8"/>
                  <a:gd name="T40" fmla="*/ 0 w 4"/>
                  <a:gd name="T41" fmla="*/ 4 h 8"/>
                  <a:gd name="T42" fmla="*/ 0 w 4"/>
                  <a:gd name="T43" fmla="*/ 4 h 8"/>
                  <a:gd name="T44" fmla="*/ 0 w 4"/>
                  <a:gd name="T45" fmla="*/ 4 h 8"/>
                  <a:gd name="T46" fmla="*/ 0 w 4"/>
                  <a:gd name="T47" fmla="*/ 4 h 8"/>
                  <a:gd name="T48" fmla="*/ 0 w 4"/>
                  <a:gd name="T49" fmla="*/ 6 h 8"/>
                  <a:gd name="T50" fmla="*/ 0 w 4"/>
                  <a:gd name="T51" fmla="*/ 6 h 8"/>
                  <a:gd name="T52" fmla="*/ 2 w 4"/>
                  <a:gd name="T53" fmla="*/ 6 h 8"/>
                  <a:gd name="T54" fmla="*/ 2 w 4"/>
                  <a:gd name="T5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8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1" name="Freeform 417"/>
              <p:cNvSpPr>
                <a:spLocks/>
              </p:cNvSpPr>
              <p:nvPr/>
            </p:nvSpPr>
            <p:spPr bwMode="auto">
              <a:xfrm>
                <a:off x="3001" y="5259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  <a:gd name="T5" fmla="*/ 0 w 2"/>
                  <a:gd name="T6" fmla="*/ 2 w 2"/>
                  <a:gd name="T7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2" name="Freeform 418"/>
              <p:cNvSpPr>
                <a:spLocks/>
              </p:cNvSpPr>
              <p:nvPr/>
            </p:nvSpPr>
            <p:spPr bwMode="auto">
              <a:xfrm>
                <a:off x="3007" y="5261"/>
                <a:ext cx="8" cy="6"/>
              </a:xfrm>
              <a:custGeom>
                <a:avLst/>
                <a:gdLst>
                  <a:gd name="T0" fmla="*/ 0 w 8"/>
                  <a:gd name="T1" fmla="*/ 4 h 6"/>
                  <a:gd name="T2" fmla="*/ 0 w 8"/>
                  <a:gd name="T3" fmla="*/ 4 h 6"/>
                  <a:gd name="T4" fmla="*/ 6 w 8"/>
                  <a:gd name="T5" fmla="*/ 6 h 6"/>
                  <a:gd name="T6" fmla="*/ 6 w 8"/>
                  <a:gd name="T7" fmla="*/ 6 h 6"/>
                  <a:gd name="T8" fmla="*/ 6 w 8"/>
                  <a:gd name="T9" fmla="*/ 6 h 6"/>
                  <a:gd name="T10" fmla="*/ 6 w 8"/>
                  <a:gd name="T11" fmla="*/ 6 h 6"/>
                  <a:gd name="T12" fmla="*/ 8 w 8"/>
                  <a:gd name="T13" fmla="*/ 6 h 6"/>
                  <a:gd name="T14" fmla="*/ 8 w 8"/>
                  <a:gd name="T15" fmla="*/ 6 h 6"/>
                  <a:gd name="T16" fmla="*/ 6 w 8"/>
                  <a:gd name="T17" fmla="*/ 2 h 6"/>
                  <a:gd name="T18" fmla="*/ 6 w 8"/>
                  <a:gd name="T19" fmla="*/ 2 h 6"/>
                  <a:gd name="T20" fmla="*/ 6 w 8"/>
                  <a:gd name="T21" fmla="*/ 2 h 6"/>
                  <a:gd name="T22" fmla="*/ 6 w 8"/>
                  <a:gd name="T23" fmla="*/ 0 h 6"/>
                  <a:gd name="T24" fmla="*/ 6 w 8"/>
                  <a:gd name="T25" fmla="*/ 0 h 6"/>
                  <a:gd name="T26" fmla="*/ 4 w 8"/>
                  <a:gd name="T27" fmla="*/ 0 h 6"/>
                  <a:gd name="T28" fmla="*/ 4 w 8"/>
                  <a:gd name="T29" fmla="*/ 0 h 6"/>
                  <a:gd name="T30" fmla="*/ 4 w 8"/>
                  <a:gd name="T31" fmla="*/ 0 h 6"/>
                  <a:gd name="T32" fmla="*/ 4 w 8"/>
                  <a:gd name="T33" fmla="*/ 0 h 6"/>
                  <a:gd name="T34" fmla="*/ 2 w 8"/>
                  <a:gd name="T35" fmla="*/ 0 h 6"/>
                  <a:gd name="T36" fmla="*/ 2 w 8"/>
                  <a:gd name="T37" fmla="*/ 0 h 6"/>
                  <a:gd name="T38" fmla="*/ 4 w 8"/>
                  <a:gd name="T39" fmla="*/ 2 h 6"/>
                  <a:gd name="T40" fmla="*/ 4 w 8"/>
                  <a:gd name="T41" fmla="*/ 2 h 6"/>
                  <a:gd name="T42" fmla="*/ 4 w 8"/>
                  <a:gd name="T43" fmla="*/ 2 h 6"/>
                  <a:gd name="T44" fmla="*/ 4 w 8"/>
                  <a:gd name="T45" fmla="*/ 2 h 6"/>
                  <a:gd name="T46" fmla="*/ 2 w 8"/>
                  <a:gd name="T47" fmla="*/ 2 h 6"/>
                  <a:gd name="T48" fmla="*/ 0 w 8"/>
                  <a:gd name="T49" fmla="*/ 4 h 6"/>
                  <a:gd name="T50" fmla="*/ 0 w 8"/>
                  <a:gd name="T5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" h="6">
                    <a:moveTo>
                      <a:pt x="0" y="4"/>
                    </a:moveTo>
                    <a:lnTo>
                      <a:pt x="0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3" name="Freeform 419"/>
              <p:cNvSpPr>
                <a:spLocks/>
              </p:cNvSpPr>
              <p:nvPr/>
            </p:nvSpPr>
            <p:spPr bwMode="auto">
              <a:xfrm>
                <a:off x="2467" y="526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4 w 4"/>
                  <a:gd name="T5" fmla="*/ 4 h 4"/>
                  <a:gd name="T6" fmla="*/ 4 w 4"/>
                  <a:gd name="T7" fmla="*/ 4 h 4"/>
                  <a:gd name="T8" fmla="*/ 4 w 4"/>
                  <a:gd name="T9" fmla="*/ 2 h 4"/>
                  <a:gd name="T10" fmla="*/ 4 w 4"/>
                  <a:gd name="T11" fmla="*/ 2 h 4"/>
                  <a:gd name="T12" fmla="*/ 4 w 4"/>
                  <a:gd name="T13" fmla="*/ 2 h 4"/>
                  <a:gd name="T14" fmla="*/ 4 w 4"/>
                  <a:gd name="T15" fmla="*/ 2 h 4"/>
                  <a:gd name="T16" fmla="*/ 0 w 4"/>
                  <a:gd name="T17" fmla="*/ 0 h 4"/>
                  <a:gd name="T18" fmla="*/ 0 w 4"/>
                  <a:gd name="T19" fmla="*/ 0 h 4"/>
                  <a:gd name="T20" fmla="*/ 0 w 4"/>
                  <a:gd name="T21" fmla="*/ 4 h 4"/>
                  <a:gd name="T22" fmla="*/ 0 w 4"/>
                  <a:gd name="T23" fmla="*/ 4 h 4"/>
                  <a:gd name="T24" fmla="*/ 4 w 4"/>
                  <a:gd name="T25" fmla="*/ 4 h 4"/>
                  <a:gd name="T26" fmla="*/ 4 w 4"/>
                  <a:gd name="T27" fmla="*/ 4 h 4"/>
                  <a:gd name="T28" fmla="*/ 4 w 4"/>
                  <a:gd name="T29" fmla="*/ 4 h 4"/>
                  <a:gd name="T30" fmla="*/ 4 w 4"/>
                  <a:gd name="T3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4" name="Freeform 420"/>
              <p:cNvSpPr>
                <a:spLocks/>
              </p:cNvSpPr>
              <p:nvPr/>
            </p:nvSpPr>
            <p:spPr bwMode="auto">
              <a:xfrm>
                <a:off x="2885" y="5267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  <a:gd name="T5" fmla="*/ 0 w 2"/>
                  <a:gd name="T6" fmla="*/ 2 w 2"/>
                  <a:gd name="T7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5" name="Freeform 421"/>
              <p:cNvSpPr>
                <a:spLocks/>
              </p:cNvSpPr>
              <p:nvPr/>
            </p:nvSpPr>
            <p:spPr bwMode="auto">
              <a:xfrm>
                <a:off x="2889" y="526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0 w 2"/>
                  <a:gd name="T17" fmla="*/ 0 h 2"/>
                  <a:gd name="T18" fmla="*/ 0 w 2"/>
                  <a:gd name="T19" fmla="*/ 0 h 2"/>
                  <a:gd name="T20" fmla="*/ 2 w 2"/>
                  <a:gd name="T21" fmla="*/ 2 h 2"/>
                  <a:gd name="T22" fmla="*/ 2 w 2"/>
                  <a:gd name="T23" fmla="*/ 2 h 2"/>
                  <a:gd name="T24" fmla="*/ 2 w 2"/>
                  <a:gd name="T25" fmla="*/ 2 h 2"/>
                  <a:gd name="T26" fmla="*/ 2 w 2"/>
                  <a:gd name="T27" fmla="*/ 2 h 2"/>
                  <a:gd name="T28" fmla="*/ 2 w 2"/>
                  <a:gd name="T29" fmla="*/ 2 h 2"/>
                  <a:gd name="T30" fmla="*/ 2 w 2"/>
                  <a:gd name="T3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6" name="Freeform 422"/>
              <p:cNvSpPr>
                <a:spLocks/>
              </p:cNvSpPr>
              <p:nvPr/>
            </p:nvSpPr>
            <p:spPr bwMode="auto">
              <a:xfrm>
                <a:off x="2887" y="5269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2 h 2"/>
                  <a:gd name="T5" fmla="*/ 2 h 2"/>
                  <a:gd name="T6" fmla="*/ 2 h 2"/>
                  <a:gd name="T7" fmla="*/ 2 h 2"/>
                  <a:gd name="T8" fmla="*/ 0 h 2"/>
                  <a:gd name="T9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7" name="Freeform 423"/>
              <p:cNvSpPr>
                <a:spLocks/>
              </p:cNvSpPr>
              <p:nvPr/>
            </p:nvSpPr>
            <p:spPr bwMode="auto">
              <a:xfrm>
                <a:off x="2251" y="5271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2 h 2"/>
                  <a:gd name="T4" fmla="*/ 0 h 2"/>
                  <a:gd name="T5" fmla="*/ 0 h 2"/>
                  <a:gd name="T6" fmla="*/ 2 h 2"/>
                  <a:gd name="T7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8" name="Freeform 424"/>
              <p:cNvSpPr>
                <a:spLocks/>
              </p:cNvSpPr>
              <p:nvPr/>
            </p:nvSpPr>
            <p:spPr bwMode="auto">
              <a:xfrm>
                <a:off x="2887" y="52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9" name="Freeform 425"/>
              <p:cNvSpPr>
                <a:spLocks/>
              </p:cNvSpPr>
              <p:nvPr/>
            </p:nvSpPr>
            <p:spPr bwMode="auto">
              <a:xfrm>
                <a:off x="3031" y="5277"/>
                <a:ext cx="6" cy="8"/>
              </a:xfrm>
              <a:custGeom>
                <a:avLst/>
                <a:gdLst>
                  <a:gd name="T0" fmla="*/ 4 w 6"/>
                  <a:gd name="T1" fmla="*/ 0 h 8"/>
                  <a:gd name="T2" fmla="*/ 4 w 6"/>
                  <a:gd name="T3" fmla="*/ 0 h 8"/>
                  <a:gd name="T4" fmla="*/ 2 w 6"/>
                  <a:gd name="T5" fmla="*/ 2 h 8"/>
                  <a:gd name="T6" fmla="*/ 2 w 6"/>
                  <a:gd name="T7" fmla="*/ 2 h 8"/>
                  <a:gd name="T8" fmla="*/ 2 w 6"/>
                  <a:gd name="T9" fmla="*/ 2 h 8"/>
                  <a:gd name="T10" fmla="*/ 0 w 6"/>
                  <a:gd name="T11" fmla="*/ 4 h 8"/>
                  <a:gd name="T12" fmla="*/ 0 w 6"/>
                  <a:gd name="T13" fmla="*/ 4 h 8"/>
                  <a:gd name="T14" fmla="*/ 0 w 6"/>
                  <a:gd name="T15" fmla="*/ 4 h 8"/>
                  <a:gd name="T16" fmla="*/ 2 w 6"/>
                  <a:gd name="T17" fmla="*/ 4 h 8"/>
                  <a:gd name="T18" fmla="*/ 2 w 6"/>
                  <a:gd name="T19" fmla="*/ 4 h 8"/>
                  <a:gd name="T20" fmla="*/ 2 w 6"/>
                  <a:gd name="T21" fmla="*/ 8 h 8"/>
                  <a:gd name="T22" fmla="*/ 2 w 6"/>
                  <a:gd name="T23" fmla="*/ 8 h 8"/>
                  <a:gd name="T24" fmla="*/ 4 w 6"/>
                  <a:gd name="T25" fmla="*/ 6 h 8"/>
                  <a:gd name="T26" fmla="*/ 6 w 6"/>
                  <a:gd name="T27" fmla="*/ 4 h 8"/>
                  <a:gd name="T28" fmla="*/ 6 w 6"/>
                  <a:gd name="T29" fmla="*/ 4 h 8"/>
                  <a:gd name="T30" fmla="*/ 6 w 6"/>
                  <a:gd name="T31" fmla="*/ 4 h 8"/>
                  <a:gd name="T32" fmla="*/ 6 w 6"/>
                  <a:gd name="T33" fmla="*/ 4 h 8"/>
                  <a:gd name="T34" fmla="*/ 6 w 6"/>
                  <a:gd name="T35" fmla="*/ 2 h 8"/>
                  <a:gd name="T36" fmla="*/ 6 w 6"/>
                  <a:gd name="T37" fmla="*/ 2 h 8"/>
                  <a:gd name="T38" fmla="*/ 4 w 6"/>
                  <a:gd name="T39" fmla="*/ 2 h 8"/>
                  <a:gd name="T40" fmla="*/ 4 w 6"/>
                  <a:gd name="T41" fmla="*/ 2 h 8"/>
                  <a:gd name="T42" fmla="*/ 4 w 6"/>
                  <a:gd name="T43" fmla="*/ 0 h 8"/>
                  <a:gd name="T44" fmla="*/ 4 w 6"/>
                  <a:gd name="T45" fmla="*/ 0 h 8"/>
                  <a:gd name="T46" fmla="*/ 4 w 6"/>
                  <a:gd name="T47" fmla="*/ 0 h 8"/>
                  <a:gd name="T48" fmla="*/ 4 w 6"/>
                  <a:gd name="T4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" name="Freeform 426"/>
              <p:cNvSpPr>
                <a:spLocks/>
              </p:cNvSpPr>
              <p:nvPr/>
            </p:nvSpPr>
            <p:spPr bwMode="auto">
              <a:xfrm>
                <a:off x="4233" y="5279"/>
                <a:ext cx="8" cy="14"/>
              </a:xfrm>
              <a:custGeom>
                <a:avLst/>
                <a:gdLst>
                  <a:gd name="T0" fmla="*/ 8 w 8"/>
                  <a:gd name="T1" fmla="*/ 0 h 14"/>
                  <a:gd name="T2" fmla="*/ 8 w 8"/>
                  <a:gd name="T3" fmla="*/ 0 h 14"/>
                  <a:gd name="T4" fmla="*/ 6 w 8"/>
                  <a:gd name="T5" fmla="*/ 2 h 14"/>
                  <a:gd name="T6" fmla="*/ 6 w 8"/>
                  <a:gd name="T7" fmla="*/ 2 h 14"/>
                  <a:gd name="T8" fmla="*/ 6 w 8"/>
                  <a:gd name="T9" fmla="*/ 2 h 14"/>
                  <a:gd name="T10" fmla="*/ 6 w 8"/>
                  <a:gd name="T11" fmla="*/ 2 h 14"/>
                  <a:gd name="T12" fmla="*/ 4 w 8"/>
                  <a:gd name="T13" fmla="*/ 2 h 14"/>
                  <a:gd name="T14" fmla="*/ 4 w 8"/>
                  <a:gd name="T15" fmla="*/ 2 h 14"/>
                  <a:gd name="T16" fmla="*/ 4 w 8"/>
                  <a:gd name="T17" fmla="*/ 4 h 14"/>
                  <a:gd name="T18" fmla="*/ 4 w 8"/>
                  <a:gd name="T19" fmla="*/ 4 h 14"/>
                  <a:gd name="T20" fmla="*/ 2 w 8"/>
                  <a:gd name="T21" fmla="*/ 4 h 14"/>
                  <a:gd name="T22" fmla="*/ 2 w 8"/>
                  <a:gd name="T23" fmla="*/ 4 h 14"/>
                  <a:gd name="T24" fmla="*/ 2 w 8"/>
                  <a:gd name="T25" fmla="*/ 8 h 14"/>
                  <a:gd name="T26" fmla="*/ 0 w 8"/>
                  <a:gd name="T27" fmla="*/ 10 h 14"/>
                  <a:gd name="T28" fmla="*/ 0 w 8"/>
                  <a:gd name="T29" fmla="*/ 10 h 14"/>
                  <a:gd name="T30" fmla="*/ 0 w 8"/>
                  <a:gd name="T31" fmla="*/ 12 h 14"/>
                  <a:gd name="T32" fmla="*/ 0 w 8"/>
                  <a:gd name="T33" fmla="*/ 12 h 14"/>
                  <a:gd name="T34" fmla="*/ 2 w 8"/>
                  <a:gd name="T35" fmla="*/ 12 h 14"/>
                  <a:gd name="T36" fmla="*/ 2 w 8"/>
                  <a:gd name="T37" fmla="*/ 12 h 14"/>
                  <a:gd name="T38" fmla="*/ 2 w 8"/>
                  <a:gd name="T39" fmla="*/ 14 h 14"/>
                  <a:gd name="T40" fmla="*/ 2 w 8"/>
                  <a:gd name="T41" fmla="*/ 14 h 14"/>
                  <a:gd name="T42" fmla="*/ 2 w 8"/>
                  <a:gd name="T43" fmla="*/ 14 h 14"/>
                  <a:gd name="T44" fmla="*/ 2 w 8"/>
                  <a:gd name="T45" fmla="*/ 14 h 14"/>
                  <a:gd name="T46" fmla="*/ 4 w 8"/>
                  <a:gd name="T47" fmla="*/ 12 h 14"/>
                  <a:gd name="T48" fmla="*/ 4 w 8"/>
                  <a:gd name="T49" fmla="*/ 12 h 14"/>
                  <a:gd name="T50" fmla="*/ 4 w 8"/>
                  <a:gd name="T51" fmla="*/ 10 h 14"/>
                  <a:gd name="T52" fmla="*/ 4 w 8"/>
                  <a:gd name="T53" fmla="*/ 10 h 14"/>
                  <a:gd name="T54" fmla="*/ 4 w 8"/>
                  <a:gd name="T55" fmla="*/ 10 h 14"/>
                  <a:gd name="T56" fmla="*/ 4 w 8"/>
                  <a:gd name="T57" fmla="*/ 10 h 14"/>
                  <a:gd name="T58" fmla="*/ 4 w 8"/>
                  <a:gd name="T59" fmla="*/ 8 h 14"/>
                  <a:gd name="T60" fmla="*/ 4 w 8"/>
                  <a:gd name="T61" fmla="*/ 8 h 14"/>
                  <a:gd name="T62" fmla="*/ 8 w 8"/>
                  <a:gd name="T63" fmla="*/ 6 h 14"/>
                  <a:gd name="T64" fmla="*/ 8 w 8"/>
                  <a:gd name="T65" fmla="*/ 6 h 14"/>
                  <a:gd name="T66" fmla="*/ 8 w 8"/>
                  <a:gd name="T67" fmla="*/ 0 h 14"/>
                  <a:gd name="T68" fmla="*/ 8 w 8"/>
                  <a:gd name="T6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" name="Freeform 427"/>
              <p:cNvSpPr>
                <a:spLocks/>
              </p:cNvSpPr>
              <p:nvPr/>
            </p:nvSpPr>
            <p:spPr bwMode="auto">
              <a:xfrm>
                <a:off x="1531" y="5283"/>
                <a:ext cx="10" cy="6"/>
              </a:xfrm>
              <a:custGeom>
                <a:avLst/>
                <a:gdLst>
                  <a:gd name="T0" fmla="*/ 8 w 10"/>
                  <a:gd name="T1" fmla="*/ 2 h 6"/>
                  <a:gd name="T2" fmla="*/ 8 w 10"/>
                  <a:gd name="T3" fmla="*/ 2 h 6"/>
                  <a:gd name="T4" fmla="*/ 6 w 10"/>
                  <a:gd name="T5" fmla="*/ 2 h 6"/>
                  <a:gd name="T6" fmla="*/ 6 w 10"/>
                  <a:gd name="T7" fmla="*/ 2 h 6"/>
                  <a:gd name="T8" fmla="*/ 6 w 10"/>
                  <a:gd name="T9" fmla="*/ 0 h 6"/>
                  <a:gd name="T10" fmla="*/ 6 w 10"/>
                  <a:gd name="T11" fmla="*/ 0 h 6"/>
                  <a:gd name="T12" fmla="*/ 4 w 10"/>
                  <a:gd name="T13" fmla="*/ 0 h 6"/>
                  <a:gd name="T14" fmla="*/ 4 w 10"/>
                  <a:gd name="T15" fmla="*/ 0 h 6"/>
                  <a:gd name="T16" fmla="*/ 0 w 10"/>
                  <a:gd name="T17" fmla="*/ 4 h 6"/>
                  <a:gd name="T18" fmla="*/ 0 w 10"/>
                  <a:gd name="T19" fmla="*/ 4 h 6"/>
                  <a:gd name="T20" fmla="*/ 2 w 10"/>
                  <a:gd name="T21" fmla="*/ 6 h 6"/>
                  <a:gd name="T22" fmla="*/ 2 w 10"/>
                  <a:gd name="T23" fmla="*/ 6 h 6"/>
                  <a:gd name="T24" fmla="*/ 2 w 10"/>
                  <a:gd name="T25" fmla="*/ 4 h 6"/>
                  <a:gd name="T26" fmla="*/ 2 w 10"/>
                  <a:gd name="T27" fmla="*/ 4 h 6"/>
                  <a:gd name="T28" fmla="*/ 4 w 10"/>
                  <a:gd name="T29" fmla="*/ 4 h 6"/>
                  <a:gd name="T30" fmla="*/ 4 w 10"/>
                  <a:gd name="T31" fmla="*/ 4 h 6"/>
                  <a:gd name="T32" fmla="*/ 4 w 10"/>
                  <a:gd name="T33" fmla="*/ 4 h 6"/>
                  <a:gd name="T34" fmla="*/ 4 w 10"/>
                  <a:gd name="T35" fmla="*/ 4 h 6"/>
                  <a:gd name="T36" fmla="*/ 6 w 10"/>
                  <a:gd name="T37" fmla="*/ 4 h 6"/>
                  <a:gd name="T38" fmla="*/ 6 w 10"/>
                  <a:gd name="T39" fmla="*/ 4 h 6"/>
                  <a:gd name="T40" fmla="*/ 6 w 10"/>
                  <a:gd name="T41" fmla="*/ 4 h 6"/>
                  <a:gd name="T42" fmla="*/ 6 w 10"/>
                  <a:gd name="T43" fmla="*/ 4 h 6"/>
                  <a:gd name="T44" fmla="*/ 8 w 10"/>
                  <a:gd name="T45" fmla="*/ 4 h 6"/>
                  <a:gd name="T46" fmla="*/ 8 w 10"/>
                  <a:gd name="T47" fmla="*/ 4 h 6"/>
                  <a:gd name="T48" fmla="*/ 8 w 10"/>
                  <a:gd name="T49" fmla="*/ 4 h 6"/>
                  <a:gd name="T50" fmla="*/ 8 w 10"/>
                  <a:gd name="T51" fmla="*/ 4 h 6"/>
                  <a:gd name="T52" fmla="*/ 10 w 10"/>
                  <a:gd name="T53" fmla="*/ 4 h 6"/>
                  <a:gd name="T54" fmla="*/ 10 w 10"/>
                  <a:gd name="T55" fmla="*/ 4 h 6"/>
                  <a:gd name="T56" fmla="*/ 10 w 10"/>
                  <a:gd name="T57" fmla="*/ 4 h 6"/>
                  <a:gd name="T58" fmla="*/ 10 w 10"/>
                  <a:gd name="T59" fmla="*/ 4 h 6"/>
                  <a:gd name="T60" fmla="*/ 8 w 10"/>
                  <a:gd name="T61" fmla="*/ 4 h 6"/>
                  <a:gd name="T62" fmla="*/ 8 w 10"/>
                  <a:gd name="T63" fmla="*/ 4 h 6"/>
                  <a:gd name="T64" fmla="*/ 8 w 10"/>
                  <a:gd name="T65" fmla="*/ 2 h 6"/>
                  <a:gd name="T66" fmla="*/ 8 w 10"/>
                  <a:gd name="T6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6">
                    <a:moveTo>
                      <a:pt x="8" y="2"/>
                    </a:move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" name="Freeform 428"/>
              <p:cNvSpPr>
                <a:spLocks/>
              </p:cNvSpPr>
              <p:nvPr/>
            </p:nvSpPr>
            <p:spPr bwMode="auto">
              <a:xfrm>
                <a:off x="2789" y="5283"/>
                <a:ext cx="68" cy="120"/>
              </a:xfrm>
              <a:custGeom>
                <a:avLst/>
                <a:gdLst>
                  <a:gd name="T0" fmla="*/ 4 w 68"/>
                  <a:gd name="T1" fmla="*/ 26 h 120"/>
                  <a:gd name="T2" fmla="*/ 2 w 68"/>
                  <a:gd name="T3" fmla="*/ 34 h 120"/>
                  <a:gd name="T4" fmla="*/ 4 w 68"/>
                  <a:gd name="T5" fmla="*/ 38 h 120"/>
                  <a:gd name="T6" fmla="*/ 4 w 68"/>
                  <a:gd name="T7" fmla="*/ 44 h 120"/>
                  <a:gd name="T8" fmla="*/ 8 w 68"/>
                  <a:gd name="T9" fmla="*/ 42 h 120"/>
                  <a:gd name="T10" fmla="*/ 10 w 68"/>
                  <a:gd name="T11" fmla="*/ 46 h 120"/>
                  <a:gd name="T12" fmla="*/ 10 w 68"/>
                  <a:gd name="T13" fmla="*/ 50 h 120"/>
                  <a:gd name="T14" fmla="*/ 8 w 68"/>
                  <a:gd name="T15" fmla="*/ 56 h 120"/>
                  <a:gd name="T16" fmla="*/ 10 w 68"/>
                  <a:gd name="T17" fmla="*/ 56 h 120"/>
                  <a:gd name="T18" fmla="*/ 16 w 68"/>
                  <a:gd name="T19" fmla="*/ 58 h 120"/>
                  <a:gd name="T20" fmla="*/ 24 w 68"/>
                  <a:gd name="T21" fmla="*/ 58 h 120"/>
                  <a:gd name="T22" fmla="*/ 26 w 68"/>
                  <a:gd name="T23" fmla="*/ 62 h 120"/>
                  <a:gd name="T24" fmla="*/ 28 w 68"/>
                  <a:gd name="T25" fmla="*/ 66 h 120"/>
                  <a:gd name="T26" fmla="*/ 28 w 68"/>
                  <a:gd name="T27" fmla="*/ 70 h 120"/>
                  <a:gd name="T28" fmla="*/ 26 w 68"/>
                  <a:gd name="T29" fmla="*/ 74 h 120"/>
                  <a:gd name="T30" fmla="*/ 18 w 68"/>
                  <a:gd name="T31" fmla="*/ 72 h 120"/>
                  <a:gd name="T32" fmla="*/ 12 w 68"/>
                  <a:gd name="T33" fmla="*/ 74 h 120"/>
                  <a:gd name="T34" fmla="*/ 10 w 68"/>
                  <a:gd name="T35" fmla="*/ 82 h 120"/>
                  <a:gd name="T36" fmla="*/ 16 w 68"/>
                  <a:gd name="T37" fmla="*/ 88 h 120"/>
                  <a:gd name="T38" fmla="*/ 6 w 68"/>
                  <a:gd name="T39" fmla="*/ 94 h 120"/>
                  <a:gd name="T40" fmla="*/ 8 w 68"/>
                  <a:gd name="T41" fmla="*/ 98 h 120"/>
                  <a:gd name="T42" fmla="*/ 14 w 68"/>
                  <a:gd name="T43" fmla="*/ 98 h 120"/>
                  <a:gd name="T44" fmla="*/ 24 w 68"/>
                  <a:gd name="T45" fmla="*/ 100 h 120"/>
                  <a:gd name="T46" fmla="*/ 30 w 68"/>
                  <a:gd name="T47" fmla="*/ 96 h 120"/>
                  <a:gd name="T48" fmla="*/ 20 w 68"/>
                  <a:gd name="T49" fmla="*/ 104 h 120"/>
                  <a:gd name="T50" fmla="*/ 14 w 68"/>
                  <a:gd name="T51" fmla="*/ 102 h 120"/>
                  <a:gd name="T52" fmla="*/ 8 w 68"/>
                  <a:gd name="T53" fmla="*/ 112 h 120"/>
                  <a:gd name="T54" fmla="*/ 0 w 68"/>
                  <a:gd name="T55" fmla="*/ 118 h 120"/>
                  <a:gd name="T56" fmla="*/ 8 w 68"/>
                  <a:gd name="T57" fmla="*/ 116 h 120"/>
                  <a:gd name="T58" fmla="*/ 20 w 68"/>
                  <a:gd name="T59" fmla="*/ 116 h 120"/>
                  <a:gd name="T60" fmla="*/ 30 w 68"/>
                  <a:gd name="T61" fmla="*/ 110 h 120"/>
                  <a:gd name="T62" fmla="*/ 34 w 68"/>
                  <a:gd name="T63" fmla="*/ 110 h 120"/>
                  <a:gd name="T64" fmla="*/ 44 w 68"/>
                  <a:gd name="T65" fmla="*/ 110 h 120"/>
                  <a:gd name="T66" fmla="*/ 48 w 68"/>
                  <a:gd name="T67" fmla="*/ 108 h 120"/>
                  <a:gd name="T68" fmla="*/ 56 w 68"/>
                  <a:gd name="T69" fmla="*/ 108 h 120"/>
                  <a:gd name="T70" fmla="*/ 64 w 68"/>
                  <a:gd name="T71" fmla="*/ 104 h 120"/>
                  <a:gd name="T72" fmla="*/ 56 w 68"/>
                  <a:gd name="T73" fmla="*/ 100 h 120"/>
                  <a:gd name="T74" fmla="*/ 64 w 68"/>
                  <a:gd name="T75" fmla="*/ 96 h 120"/>
                  <a:gd name="T76" fmla="*/ 66 w 68"/>
                  <a:gd name="T77" fmla="*/ 84 h 120"/>
                  <a:gd name="T78" fmla="*/ 58 w 68"/>
                  <a:gd name="T79" fmla="*/ 84 h 120"/>
                  <a:gd name="T80" fmla="*/ 56 w 68"/>
                  <a:gd name="T81" fmla="*/ 80 h 120"/>
                  <a:gd name="T82" fmla="*/ 50 w 68"/>
                  <a:gd name="T83" fmla="*/ 70 h 120"/>
                  <a:gd name="T84" fmla="*/ 56 w 68"/>
                  <a:gd name="T85" fmla="*/ 70 h 120"/>
                  <a:gd name="T86" fmla="*/ 48 w 68"/>
                  <a:gd name="T87" fmla="*/ 64 h 120"/>
                  <a:gd name="T88" fmla="*/ 44 w 68"/>
                  <a:gd name="T89" fmla="*/ 60 h 120"/>
                  <a:gd name="T90" fmla="*/ 38 w 68"/>
                  <a:gd name="T91" fmla="*/ 50 h 120"/>
                  <a:gd name="T92" fmla="*/ 34 w 68"/>
                  <a:gd name="T93" fmla="*/ 46 h 120"/>
                  <a:gd name="T94" fmla="*/ 26 w 68"/>
                  <a:gd name="T95" fmla="*/ 42 h 120"/>
                  <a:gd name="T96" fmla="*/ 30 w 68"/>
                  <a:gd name="T97" fmla="*/ 38 h 120"/>
                  <a:gd name="T98" fmla="*/ 30 w 68"/>
                  <a:gd name="T99" fmla="*/ 30 h 120"/>
                  <a:gd name="T100" fmla="*/ 34 w 68"/>
                  <a:gd name="T101" fmla="*/ 20 h 120"/>
                  <a:gd name="T102" fmla="*/ 34 w 68"/>
                  <a:gd name="T103" fmla="*/ 16 h 120"/>
                  <a:gd name="T104" fmla="*/ 28 w 68"/>
                  <a:gd name="T105" fmla="*/ 16 h 120"/>
                  <a:gd name="T106" fmla="*/ 16 w 68"/>
                  <a:gd name="T107" fmla="*/ 18 h 120"/>
                  <a:gd name="T108" fmla="*/ 22 w 68"/>
                  <a:gd name="T109" fmla="*/ 12 h 120"/>
                  <a:gd name="T110" fmla="*/ 24 w 68"/>
                  <a:gd name="T111" fmla="*/ 2 h 120"/>
                  <a:gd name="T112" fmla="*/ 18 w 68"/>
                  <a:gd name="T113" fmla="*/ 0 h 120"/>
                  <a:gd name="T114" fmla="*/ 14 w 68"/>
                  <a:gd name="T115" fmla="*/ 4 h 120"/>
                  <a:gd name="T116" fmla="*/ 10 w 68"/>
                  <a:gd name="T117" fmla="*/ 2 h 120"/>
                  <a:gd name="T118" fmla="*/ 8 w 68"/>
                  <a:gd name="T119" fmla="*/ 14 h 120"/>
                  <a:gd name="T120" fmla="*/ 4 w 68"/>
                  <a:gd name="T121" fmla="*/ 16 h 120"/>
                  <a:gd name="T122" fmla="*/ 4 w 68"/>
                  <a:gd name="T123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" h="120">
                    <a:moveTo>
                      <a:pt x="4" y="22"/>
                    </a:move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6" y="36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6" y="62"/>
                    </a:lnTo>
                    <a:lnTo>
                      <a:pt x="26" y="62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2" y="76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4" y="72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4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4" y="80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6" y="82"/>
                    </a:lnTo>
                    <a:lnTo>
                      <a:pt x="16" y="82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2" y="90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8"/>
                    </a:lnTo>
                    <a:lnTo>
                      <a:pt x="6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10" y="100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8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8" y="100"/>
                    </a:lnTo>
                    <a:lnTo>
                      <a:pt x="20" y="98"/>
                    </a:lnTo>
                    <a:lnTo>
                      <a:pt x="20" y="98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98"/>
                    </a:lnTo>
                    <a:lnTo>
                      <a:pt x="26" y="98"/>
                    </a:lnTo>
                    <a:lnTo>
                      <a:pt x="30" y="96"/>
                    </a:lnTo>
                    <a:lnTo>
                      <a:pt x="30" y="96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8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2"/>
                    </a:lnTo>
                    <a:lnTo>
                      <a:pt x="20" y="102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18" y="102"/>
                    </a:lnTo>
                    <a:lnTo>
                      <a:pt x="18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2" y="106"/>
                    </a:lnTo>
                    <a:lnTo>
                      <a:pt x="12" y="106"/>
                    </a:lnTo>
                    <a:lnTo>
                      <a:pt x="10" y="108"/>
                    </a:lnTo>
                    <a:lnTo>
                      <a:pt x="8" y="112"/>
                    </a:lnTo>
                    <a:lnTo>
                      <a:pt x="8" y="112"/>
                    </a:lnTo>
                    <a:lnTo>
                      <a:pt x="6" y="112"/>
                    </a:lnTo>
                    <a:lnTo>
                      <a:pt x="6" y="112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6" y="120"/>
                    </a:lnTo>
                    <a:lnTo>
                      <a:pt x="6" y="120"/>
                    </a:lnTo>
                    <a:lnTo>
                      <a:pt x="6" y="120"/>
                    </a:lnTo>
                    <a:lnTo>
                      <a:pt x="6" y="120"/>
                    </a:lnTo>
                    <a:lnTo>
                      <a:pt x="8" y="120"/>
                    </a:lnTo>
                    <a:lnTo>
                      <a:pt x="8" y="116"/>
                    </a:lnTo>
                    <a:lnTo>
                      <a:pt x="8" y="116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12" y="114"/>
                    </a:lnTo>
                    <a:lnTo>
                      <a:pt x="12" y="114"/>
                    </a:lnTo>
                    <a:lnTo>
                      <a:pt x="18" y="114"/>
                    </a:lnTo>
                    <a:lnTo>
                      <a:pt x="18" y="114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24" y="110"/>
                    </a:lnTo>
                    <a:lnTo>
                      <a:pt x="24" y="110"/>
                    </a:lnTo>
                    <a:lnTo>
                      <a:pt x="30" y="110"/>
                    </a:lnTo>
                    <a:lnTo>
                      <a:pt x="30" y="110"/>
                    </a:lnTo>
                    <a:lnTo>
                      <a:pt x="30" y="110"/>
                    </a:lnTo>
                    <a:lnTo>
                      <a:pt x="30" y="110"/>
                    </a:lnTo>
                    <a:lnTo>
                      <a:pt x="30" y="110"/>
                    </a:lnTo>
                    <a:lnTo>
                      <a:pt x="30" y="110"/>
                    </a:lnTo>
                    <a:lnTo>
                      <a:pt x="30" y="112"/>
                    </a:lnTo>
                    <a:lnTo>
                      <a:pt x="30" y="112"/>
                    </a:lnTo>
                    <a:lnTo>
                      <a:pt x="34" y="112"/>
                    </a:lnTo>
                    <a:lnTo>
                      <a:pt x="34" y="112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38" y="110"/>
                    </a:lnTo>
                    <a:lnTo>
                      <a:pt x="38" y="110"/>
                    </a:lnTo>
                    <a:lnTo>
                      <a:pt x="38" y="108"/>
                    </a:lnTo>
                    <a:lnTo>
                      <a:pt x="38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8" y="108"/>
                    </a:lnTo>
                    <a:lnTo>
                      <a:pt x="48" y="108"/>
                    </a:lnTo>
                    <a:lnTo>
                      <a:pt x="48" y="108"/>
                    </a:lnTo>
                    <a:lnTo>
                      <a:pt x="48" y="108"/>
                    </a:lnTo>
                    <a:lnTo>
                      <a:pt x="52" y="108"/>
                    </a:lnTo>
                    <a:lnTo>
                      <a:pt x="54" y="110"/>
                    </a:lnTo>
                    <a:lnTo>
                      <a:pt x="54" y="110"/>
                    </a:lnTo>
                    <a:lnTo>
                      <a:pt x="56" y="110"/>
                    </a:lnTo>
                    <a:lnTo>
                      <a:pt x="56" y="110"/>
                    </a:lnTo>
                    <a:lnTo>
                      <a:pt x="56" y="108"/>
                    </a:lnTo>
                    <a:lnTo>
                      <a:pt x="56" y="108"/>
                    </a:lnTo>
                    <a:lnTo>
                      <a:pt x="58" y="108"/>
                    </a:lnTo>
                    <a:lnTo>
                      <a:pt x="58" y="108"/>
                    </a:lnTo>
                    <a:lnTo>
                      <a:pt x="58" y="108"/>
                    </a:lnTo>
                    <a:lnTo>
                      <a:pt x="58" y="108"/>
                    </a:lnTo>
                    <a:lnTo>
                      <a:pt x="62" y="106"/>
                    </a:lnTo>
                    <a:lnTo>
                      <a:pt x="62" y="106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0" y="102"/>
                    </a:lnTo>
                    <a:lnTo>
                      <a:pt x="56" y="104"/>
                    </a:lnTo>
                    <a:lnTo>
                      <a:pt x="56" y="104"/>
                    </a:lnTo>
                    <a:lnTo>
                      <a:pt x="58" y="102"/>
                    </a:lnTo>
                    <a:lnTo>
                      <a:pt x="58" y="102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6" y="100"/>
                    </a:lnTo>
                    <a:lnTo>
                      <a:pt x="56" y="100"/>
                    </a:lnTo>
                    <a:lnTo>
                      <a:pt x="58" y="100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64" y="98"/>
                    </a:lnTo>
                    <a:lnTo>
                      <a:pt x="64" y="98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66" y="94"/>
                    </a:lnTo>
                    <a:lnTo>
                      <a:pt x="66" y="94"/>
                    </a:lnTo>
                    <a:lnTo>
                      <a:pt x="68" y="90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62" y="82"/>
                    </a:lnTo>
                    <a:lnTo>
                      <a:pt x="62" y="82"/>
                    </a:lnTo>
                    <a:lnTo>
                      <a:pt x="60" y="82"/>
                    </a:lnTo>
                    <a:lnTo>
                      <a:pt x="58" y="82"/>
                    </a:lnTo>
                    <a:lnTo>
                      <a:pt x="58" y="82"/>
                    </a:lnTo>
                    <a:lnTo>
                      <a:pt x="58" y="82"/>
                    </a:lnTo>
                    <a:lnTo>
                      <a:pt x="58" y="82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4" y="82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52" y="72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2"/>
                    </a:lnTo>
                    <a:lnTo>
                      <a:pt x="56" y="72"/>
                    </a:lnTo>
                    <a:lnTo>
                      <a:pt x="56" y="72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2" y="68"/>
                    </a:lnTo>
                    <a:lnTo>
                      <a:pt x="52" y="68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46" y="62"/>
                    </a:lnTo>
                    <a:lnTo>
                      <a:pt x="46" y="62"/>
                    </a:lnTo>
                    <a:lnTo>
                      <a:pt x="46" y="62"/>
                    </a:lnTo>
                    <a:lnTo>
                      <a:pt x="46" y="62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30" y="3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2" y="16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8" y="14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" name="Freeform 429"/>
              <p:cNvSpPr>
                <a:spLocks/>
              </p:cNvSpPr>
              <p:nvPr/>
            </p:nvSpPr>
            <p:spPr bwMode="auto">
              <a:xfrm>
                <a:off x="2781" y="5287"/>
                <a:ext cx="8" cy="12"/>
              </a:xfrm>
              <a:custGeom>
                <a:avLst/>
                <a:gdLst>
                  <a:gd name="T0" fmla="*/ 2 w 8"/>
                  <a:gd name="T1" fmla="*/ 10 h 12"/>
                  <a:gd name="T2" fmla="*/ 2 w 8"/>
                  <a:gd name="T3" fmla="*/ 10 h 12"/>
                  <a:gd name="T4" fmla="*/ 6 w 8"/>
                  <a:gd name="T5" fmla="*/ 10 h 12"/>
                  <a:gd name="T6" fmla="*/ 6 w 8"/>
                  <a:gd name="T7" fmla="*/ 10 h 12"/>
                  <a:gd name="T8" fmla="*/ 6 w 8"/>
                  <a:gd name="T9" fmla="*/ 6 h 12"/>
                  <a:gd name="T10" fmla="*/ 8 w 8"/>
                  <a:gd name="T11" fmla="*/ 2 h 12"/>
                  <a:gd name="T12" fmla="*/ 8 w 8"/>
                  <a:gd name="T13" fmla="*/ 2 h 12"/>
                  <a:gd name="T14" fmla="*/ 8 w 8"/>
                  <a:gd name="T15" fmla="*/ 0 h 12"/>
                  <a:gd name="T16" fmla="*/ 8 w 8"/>
                  <a:gd name="T17" fmla="*/ 0 h 12"/>
                  <a:gd name="T18" fmla="*/ 8 w 8"/>
                  <a:gd name="T19" fmla="*/ 0 h 12"/>
                  <a:gd name="T20" fmla="*/ 8 w 8"/>
                  <a:gd name="T21" fmla="*/ 0 h 12"/>
                  <a:gd name="T22" fmla="*/ 6 w 8"/>
                  <a:gd name="T23" fmla="*/ 0 h 12"/>
                  <a:gd name="T24" fmla="*/ 2 w 8"/>
                  <a:gd name="T25" fmla="*/ 0 h 12"/>
                  <a:gd name="T26" fmla="*/ 2 w 8"/>
                  <a:gd name="T27" fmla="*/ 0 h 12"/>
                  <a:gd name="T28" fmla="*/ 2 w 8"/>
                  <a:gd name="T29" fmla="*/ 4 h 12"/>
                  <a:gd name="T30" fmla="*/ 2 w 8"/>
                  <a:gd name="T31" fmla="*/ 4 h 12"/>
                  <a:gd name="T32" fmla="*/ 2 w 8"/>
                  <a:gd name="T33" fmla="*/ 4 h 12"/>
                  <a:gd name="T34" fmla="*/ 0 w 8"/>
                  <a:gd name="T35" fmla="*/ 4 h 12"/>
                  <a:gd name="T36" fmla="*/ 0 w 8"/>
                  <a:gd name="T37" fmla="*/ 4 h 12"/>
                  <a:gd name="T38" fmla="*/ 2 w 8"/>
                  <a:gd name="T39" fmla="*/ 6 h 12"/>
                  <a:gd name="T40" fmla="*/ 2 w 8"/>
                  <a:gd name="T41" fmla="*/ 6 h 12"/>
                  <a:gd name="T42" fmla="*/ 2 w 8"/>
                  <a:gd name="T43" fmla="*/ 8 h 12"/>
                  <a:gd name="T44" fmla="*/ 0 w 8"/>
                  <a:gd name="T45" fmla="*/ 8 h 12"/>
                  <a:gd name="T46" fmla="*/ 0 w 8"/>
                  <a:gd name="T47" fmla="*/ 8 h 12"/>
                  <a:gd name="T48" fmla="*/ 0 w 8"/>
                  <a:gd name="T49" fmla="*/ 12 h 12"/>
                  <a:gd name="T50" fmla="*/ 0 w 8"/>
                  <a:gd name="T51" fmla="*/ 12 h 12"/>
                  <a:gd name="T52" fmla="*/ 2 w 8"/>
                  <a:gd name="T53" fmla="*/ 12 h 12"/>
                  <a:gd name="T54" fmla="*/ 2 w 8"/>
                  <a:gd name="T55" fmla="*/ 10 h 12"/>
                  <a:gd name="T56" fmla="*/ 2 w 8"/>
                  <a:gd name="T5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" h="12">
                    <a:moveTo>
                      <a:pt x="2" y="10"/>
                    </a:moveTo>
                    <a:lnTo>
                      <a:pt x="2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6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" name="Freeform 430"/>
              <p:cNvSpPr>
                <a:spLocks/>
              </p:cNvSpPr>
              <p:nvPr/>
            </p:nvSpPr>
            <p:spPr bwMode="auto">
              <a:xfrm>
                <a:off x="3027" y="5287"/>
                <a:ext cx="14" cy="10"/>
              </a:xfrm>
              <a:custGeom>
                <a:avLst/>
                <a:gdLst>
                  <a:gd name="T0" fmla="*/ 2 w 14"/>
                  <a:gd name="T1" fmla="*/ 2 h 10"/>
                  <a:gd name="T2" fmla="*/ 2 w 14"/>
                  <a:gd name="T3" fmla="*/ 2 h 10"/>
                  <a:gd name="T4" fmla="*/ 0 w 14"/>
                  <a:gd name="T5" fmla="*/ 2 h 10"/>
                  <a:gd name="T6" fmla="*/ 0 w 14"/>
                  <a:gd name="T7" fmla="*/ 2 h 10"/>
                  <a:gd name="T8" fmla="*/ 0 w 14"/>
                  <a:gd name="T9" fmla="*/ 6 h 10"/>
                  <a:gd name="T10" fmla="*/ 0 w 14"/>
                  <a:gd name="T11" fmla="*/ 6 h 10"/>
                  <a:gd name="T12" fmla="*/ 2 w 14"/>
                  <a:gd name="T13" fmla="*/ 6 h 10"/>
                  <a:gd name="T14" fmla="*/ 2 w 14"/>
                  <a:gd name="T15" fmla="*/ 6 h 10"/>
                  <a:gd name="T16" fmla="*/ 2 w 14"/>
                  <a:gd name="T17" fmla="*/ 8 h 10"/>
                  <a:gd name="T18" fmla="*/ 4 w 14"/>
                  <a:gd name="T19" fmla="*/ 8 h 10"/>
                  <a:gd name="T20" fmla="*/ 4 w 14"/>
                  <a:gd name="T21" fmla="*/ 8 h 10"/>
                  <a:gd name="T22" fmla="*/ 4 w 14"/>
                  <a:gd name="T23" fmla="*/ 10 h 10"/>
                  <a:gd name="T24" fmla="*/ 4 w 14"/>
                  <a:gd name="T25" fmla="*/ 10 h 10"/>
                  <a:gd name="T26" fmla="*/ 6 w 14"/>
                  <a:gd name="T27" fmla="*/ 8 h 10"/>
                  <a:gd name="T28" fmla="*/ 6 w 14"/>
                  <a:gd name="T29" fmla="*/ 8 h 10"/>
                  <a:gd name="T30" fmla="*/ 10 w 14"/>
                  <a:gd name="T31" fmla="*/ 8 h 10"/>
                  <a:gd name="T32" fmla="*/ 10 w 14"/>
                  <a:gd name="T33" fmla="*/ 8 h 10"/>
                  <a:gd name="T34" fmla="*/ 12 w 14"/>
                  <a:gd name="T35" fmla="*/ 4 h 10"/>
                  <a:gd name="T36" fmla="*/ 14 w 14"/>
                  <a:gd name="T37" fmla="*/ 0 h 10"/>
                  <a:gd name="T38" fmla="*/ 14 w 14"/>
                  <a:gd name="T39" fmla="*/ 0 h 10"/>
                  <a:gd name="T40" fmla="*/ 6 w 14"/>
                  <a:gd name="T41" fmla="*/ 0 h 10"/>
                  <a:gd name="T42" fmla="*/ 6 w 14"/>
                  <a:gd name="T43" fmla="*/ 0 h 10"/>
                  <a:gd name="T44" fmla="*/ 6 w 14"/>
                  <a:gd name="T45" fmla="*/ 0 h 10"/>
                  <a:gd name="T46" fmla="*/ 6 w 14"/>
                  <a:gd name="T47" fmla="*/ 0 h 10"/>
                  <a:gd name="T48" fmla="*/ 6 w 14"/>
                  <a:gd name="T49" fmla="*/ 0 h 10"/>
                  <a:gd name="T50" fmla="*/ 6 w 14"/>
                  <a:gd name="T51" fmla="*/ 0 h 10"/>
                  <a:gd name="T52" fmla="*/ 6 w 14"/>
                  <a:gd name="T53" fmla="*/ 2 h 10"/>
                  <a:gd name="T54" fmla="*/ 6 w 14"/>
                  <a:gd name="T55" fmla="*/ 2 h 10"/>
                  <a:gd name="T56" fmla="*/ 4 w 14"/>
                  <a:gd name="T57" fmla="*/ 2 h 10"/>
                  <a:gd name="T58" fmla="*/ 2 w 14"/>
                  <a:gd name="T59" fmla="*/ 2 h 10"/>
                  <a:gd name="T60" fmla="*/ 2 w 14"/>
                  <a:gd name="T6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10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5" name="Freeform 431"/>
              <p:cNvSpPr>
                <a:spLocks/>
              </p:cNvSpPr>
              <p:nvPr/>
            </p:nvSpPr>
            <p:spPr bwMode="auto">
              <a:xfrm>
                <a:off x="1531" y="5289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0 w 2"/>
                  <a:gd name="T5" fmla="*/ 0 w 2"/>
                  <a:gd name="T6" fmla="*/ 2 w 2"/>
                  <a:gd name="T7" fmla="*/ 2 w 2"/>
                  <a:gd name="T8" fmla="*/ 2 w 2"/>
                  <a:gd name="T9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6" name="Freeform 432"/>
              <p:cNvSpPr>
                <a:spLocks/>
              </p:cNvSpPr>
              <p:nvPr/>
            </p:nvSpPr>
            <p:spPr bwMode="auto">
              <a:xfrm>
                <a:off x="1689" y="5289"/>
                <a:ext cx="10" cy="16"/>
              </a:xfrm>
              <a:custGeom>
                <a:avLst/>
                <a:gdLst>
                  <a:gd name="T0" fmla="*/ 4 w 10"/>
                  <a:gd name="T1" fmla="*/ 10 h 16"/>
                  <a:gd name="T2" fmla="*/ 4 w 10"/>
                  <a:gd name="T3" fmla="*/ 10 h 16"/>
                  <a:gd name="T4" fmla="*/ 4 w 10"/>
                  <a:gd name="T5" fmla="*/ 14 h 16"/>
                  <a:gd name="T6" fmla="*/ 4 w 10"/>
                  <a:gd name="T7" fmla="*/ 14 h 16"/>
                  <a:gd name="T8" fmla="*/ 4 w 10"/>
                  <a:gd name="T9" fmla="*/ 14 h 16"/>
                  <a:gd name="T10" fmla="*/ 4 w 10"/>
                  <a:gd name="T11" fmla="*/ 14 h 16"/>
                  <a:gd name="T12" fmla="*/ 4 w 10"/>
                  <a:gd name="T13" fmla="*/ 16 h 16"/>
                  <a:gd name="T14" fmla="*/ 4 w 10"/>
                  <a:gd name="T15" fmla="*/ 16 h 16"/>
                  <a:gd name="T16" fmla="*/ 6 w 10"/>
                  <a:gd name="T17" fmla="*/ 16 h 16"/>
                  <a:gd name="T18" fmla="*/ 6 w 10"/>
                  <a:gd name="T19" fmla="*/ 16 h 16"/>
                  <a:gd name="T20" fmla="*/ 6 w 10"/>
                  <a:gd name="T21" fmla="*/ 14 h 16"/>
                  <a:gd name="T22" fmla="*/ 8 w 10"/>
                  <a:gd name="T23" fmla="*/ 14 h 16"/>
                  <a:gd name="T24" fmla="*/ 8 w 10"/>
                  <a:gd name="T25" fmla="*/ 14 h 16"/>
                  <a:gd name="T26" fmla="*/ 8 w 10"/>
                  <a:gd name="T27" fmla="*/ 12 h 16"/>
                  <a:gd name="T28" fmla="*/ 8 w 10"/>
                  <a:gd name="T29" fmla="*/ 12 h 16"/>
                  <a:gd name="T30" fmla="*/ 10 w 10"/>
                  <a:gd name="T31" fmla="*/ 12 h 16"/>
                  <a:gd name="T32" fmla="*/ 10 w 10"/>
                  <a:gd name="T33" fmla="*/ 12 h 16"/>
                  <a:gd name="T34" fmla="*/ 8 w 10"/>
                  <a:gd name="T35" fmla="*/ 8 h 16"/>
                  <a:gd name="T36" fmla="*/ 8 w 10"/>
                  <a:gd name="T37" fmla="*/ 8 h 16"/>
                  <a:gd name="T38" fmla="*/ 6 w 10"/>
                  <a:gd name="T39" fmla="*/ 6 h 16"/>
                  <a:gd name="T40" fmla="*/ 6 w 10"/>
                  <a:gd name="T41" fmla="*/ 6 h 16"/>
                  <a:gd name="T42" fmla="*/ 8 w 10"/>
                  <a:gd name="T43" fmla="*/ 4 h 16"/>
                  <a:gd name="T44" fmla="*/ 8 w 10"/>
                  <a:gd name="T45" fmla="*/ 4 h 16"/>
                  <a:gd name="T46" fmla="*/ 8 w 10"/>
                  <a:gd name="T47" fmla="*/ 4 h 16"/>
                  <a:gd name="T48" fmla="*/ 8 w 10"/>
                  <a:gd name="T49" fmla="*/ 4 h 16"/>
                  <a:gd name="T50" fmla="*/ 8 w 10"/>
                  <a:gd name="T51" fmla="*/ 4 h 16"/>
                  <a:gd name="T52" fmla="*/ 6 w 10"/>
                  <a:gd name="T53" fmla="*/ 2 h 16"/>
                  <a:gd name="T54" fmla="*/ 6 w 10"/>
                  <a:gd name="T55" fmla="*/ 2 h 16"/>
                  <a:gd name="T56" fmla="*/ 4 w 10"/>
                  <a:gd name="T57" fmla="*/ 0 h 16"/>
                  <a:gd name="T58" fmla="*/ 0 w 10"/>
                  <a:gd name="T59" fmla="*/ 0 h 16"/>
                  <a:gd name="T60" fmla="*/ 0 w 10"/>
                  <a:gd name="T61" fmla="*/ 0 h 16"/>
                  <a:gd name="T62" fmla="*/ 2 w 10"/>
                  <a:gd name="T63" fmla="*/ 4 h 16"/>
                  <a:gd name="T64" fmla="*/ 2 w 10"/>
                  <a:gd name="T65" fmla="*/ 4 h 16"/>
                  <a:gd name="T66" fmla="*/ 2 w 10"/>
                  <a:gd name="T67" fmla="*/ 8 h 16"/>
                  <a:gd name="T68" fmla="*/ 2 w 10"/>
                  <a:gd name="T69" fmla="*/ 8 h 16"/>
                  <a:gd name="T70" fmla="*/ 4 w 10"/>
                  <a:gd name="T71" fmla="*/ 10 h 16"/>
                  <a:gd name="T72" fmla="*/ 4 w 10"/>
                  <a:gd name="T73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6">
                    <a:moveTo>
                      <a:pt x="4" y="10"/>
                    </a:moveTo>
                    <a:lnTo>
                      <a:pt x="4" y="10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7" name="Freeform 433"/>
              <p:cNvSpPr>
                <a:spLocks/>
              </p:cNvSpPr>
              <p:nvPr/>
            </p:nvSpPr>
            <p:spPr bwMode="auto">
              <a:xfrm>
                <a:off x="1673" y="5291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8" name="Freeform 434"/>
              <p:cNvSpPr>
                <a:spLocks/>
              </p:cNvSpPr>
              <p:nvPr/>
            </p:nvSpPr>
            <p:spPr bwMode="auto">
              <a:xfrm>
                <a:off x="1517" y="5291"/>
                <a:ext cx="24" cy="14"/>
              </a:xfrm>
              <a:custGeom>
                <a:avLst/>
                <a:gdLst>
                  <a:gd name="T0" fmla="*/ 20 w 24"/>
                  <a:gd name="T1" fmla="*/ 4 h 14"/>
                  <a:gd name="T2" fmla="*/ 20 w 24"/>
                  <a:gd name="T3" fmla="*/ 4 h 14"/>
                  <a:gd name="T4" fmla="*/ 20 w 24"/>
                  <a:gd name="T5" fmla="*/ 2 h 14"/>
                  <a:gd name="T6" fmla="*/ 18 w 24"/>
                  <a:gd name="T7" fmla="*/ 4 h 14"/>
                  <a:gd name="T8" fmla="*/ 18 w 24"/>
                  <a:gd name="T9" fmla="*/ 2 h 14"/>
                  <a:gd name="T10" fmla="*/ 14 w 24"/>
                  <a:gd name="T11" fmla="*/ 0 h 14"/>
                  <a:gd name="T12" fmla="*/ 14 w 24"/>
                  <a:gd name="T13" fmla="*/ 2 h 14"/>
                  <a:gd name="T14" fmla="*/ 14 w 24"/>
                  <a:gd name="T15" fmla="*/ 2 h 14"/>
                  <a:gd name="T16" fmla="*/ 14 w 24"/>
                  <a:gd name="T17" fmla="*/ 4 h 14"/>
                  <a:gd name="T18" fmla="*/ 10 w 24"/>
                  <a:gd name="T19" fmla="*/ 4 h 14"/>
                  <a:gd name="T20" fmla="*/ 10 w 24"/>
                  <a:gd name="T21" fmla="*/ 4 h 14"/>
                  <a:gd name="T22" fmla="*/ 10 w 24"/>
                  <a:gd name="T23" fmla="*/ 2 h 14"/>
                  <a:gd name="T24" fmla="*/ 8 w 24"/>
                  <a:gd name="T25" fmla="*/ 2 h 14"/>
                  <a:gd name="T26" fmla="*/ 6 w 24"/>
                  <a:gd name="T27" fmla="*/ 4 h 14"/>
                  <a:gd name="T28" fmla="*/ 8 w 24"/>
                  <a:gd name="T29" fmla="*/ 4 h 14"/>
                  <a:gd name="T30" fmla="*/ 8 w 24"/>
                  <a:gd name="T31" fmla="*/ 4 h 14"/>
                  <a:gd name="T32" fmla="*/ 8 w 24"/>
                  <a:gd name="T33" fmla="*/ 6 h 14"/>
                  <a:gd name="T34" fmla="*/ 6 w 24"/>
                  <a:gd name="T35" fmla="*/ 6 h 14"/>
                  <a:gd name="T36" fmla="*/ 2 w 24"/>
                  <a:gd name="T37" fmla="*/ 6 h 14"/>
                  <a:gd name="T38" fmla="*/ 0 w 24"/>
                  <a:gd name="T39" fmla="*/ 6 h 14"/>
                  <a:gd name="T40" fmla="*/ 2 w 24"/>
                  <a:gd name="T41" fmla="*/ 12 h 14"/>
                  <a:gd name="T42" fmla="*/ 2 w 24"/>
                  <a:gd name="T43" fmla="*/ 12 h 14"/>
                  <a:gd name="T44" fmla="*/ 2 w 24"/>
                  <a:gd name="T45" fmla="*/ 14 h 14"/>
                  <a:gd name="T46" fmla="*/ 6 w 24"/>
                  <a:gd name="T47" fmla="*/ 12 h 14"/>
                  <a:gd name="T48" fmla="*/ 6 w 24"/>
                  <a:gd name="T49" fmla="*/ 12 h 14"/>
                  <a:gd name="T50" fmla="*/ 8 w 24"/>
                  <a:gd name="T51" fmla="*/ 12 h 14"/>
                  <a:gd name="T52" fmla="*/ 10 w 24"/>
                  <a:gd name="T53" fmla="*/ 12 h 14"/>
                  <a:gd name="T54" fmla="*/ 10 w 24"/>
                  <a:gd name="T55" fmla="*/ 14 h 14"/>
                  <a:gd name="T56" fmla="*/ 10 w 24"/>
                  <a:gd name="T57" fmla="*/ 14 h 14"/>
                  <a:gd name="T58" fmla="*/ 10 w 24"/>
                  <a:gd name="T59" fmla="*/ 14 h 14"/>
                  <a:gd name="T60" fmla="*/ 12 w 24"/>
                  <a:gd name="T61" fmla="*/ 14 h 14"/>
                  <a:gd name="T62" fmla="*/ 12 w 24"/>
                  <a:gd name="T63" fmla="*/ 12 h 14"/>
                  <a:gd name="T64" fmla="*/ 20 w 24"/>
                  <a:gd name="T65" fmla="*/ 10 h 14"/>
                  <a:gd name="T66" fmla="*/ 20 w 24"/>
                  <a:gd name="T67" fmla="*/ 8 h 14"/>
                  <a:gd name="T68" fmla="*/ 18 w 24"/>
                  <a:gd name="T69" fmla="*/ 8 h 14"/>
                  <a:gd name="T70" fmla="*/ 18 w 24"/>
                  <a:gd name="T71" fmla="*/ 8 h 14"/>
                  <a:gd name="T72" fmla="*/ 18 w 24"/>
                  <a:gd name="T73" fmla="*/ 8 h 14"/>
                  <a:gd name="T74" fmla="*/ 18 w 24"/>
                  <a:gd name="T75" fmla="*/ 8 h 14"/>
                  <a:gd name="T76" fmla="*/ 20 w 24"/>
                  <a:gd name="T77" fmla="*/ 8 h 14"/>
                  <a:gd name="T78" fmla="*/ 22 w 24"/>
                  <a:gd name="T79" fmla="*/ 8 h 14"/>
                  <a:gd name="T80" fmla="*/ 22 w 24"/>
                  <a:gd name="T81" fmla="*/ 8 h 14"/>
                  <a:gd name="T82" fmla="*/ 24 w 24"/>
                  <a:gd name="T83" fmla="*/ 8 h 14"/>
                  <a:gd name="T84" fmla="*/ 24 w 24"/>
                  <a:gd name="T85" fmla="*/ 6 h 14"/>
                  <a:gd name="T86" fmla="*/ 20 w 24"/>
                  <a:gd name="T87" fmla="*/ 6 h 14"/>
                  <a:gd name="T88" fmla="*/ 20 w 24"/>
                  <a:gd name="T89" fmla="*/ 4 h 14"/>
                  <a:gd name="T90" fmla="*/ 20 w 24"/>
                  <a:gd name="T9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" h="14">
                    <a:moveTo>
                      <a:pt x="20" y="4"/>
                    </a:move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9" name="Freeform 435"/>
              <p:cNvSpPr>
                <a:spLocks/>
              </p:cNvSpPr>
              <p:nvPr/>
            </p:nvSpPr>
            <p:spPr bwMode="auto">
              <a:xfrm>
                <a:off x="1697" y="529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0" name="Freeform 436"/>
              <p:cNvSpPr>
                <a:spLocks/>
              </p:cNvSpPr>
              <p:nvPr/>
            </p:nvSpPr>
            <p:spPr bwMode="auto">
              <a:xfrm>
                <a:off x="3029" y="529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  <a:gd name="T14" fmla="*/ 0 w 2"/>
                  <a:gd name="T15" fmla="*/ 2 h 2"/>
                  <a:gd name="T16" fmla="*/ 2 w 2"/>
                  <a:gd name="T17" fmla="*/ 2 h 2"/>
                  <a:gd name="T18" fmla="*/ 2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1" name="Freeform 437"/>
              <p:cNvSpPr>
                <a:spLocks/>
              </p:cNvSpPr>
              <p:nvPr/>
            </p:nvSpPr>
            <p:spPr bwMode="auto">
              <a:xfrm>
                <a:off x="2997" y="5299"/>
                <a:ext cx="10" cy="16"/>
              </a:xfrm>
              <a:custGeom>
                <a:avLst/>
                <a:gdLst>
                  <a:gd name="T0" fmla="*/ 8 w 10"/>
                  <a:gd name="T1" fmla="*/ 2 h 16"/>
                  <a:gd name="T2" fmla="*/ 8 w 10"/>
                  <a:gd name="T3" fmla="*/ 2 h 16"/>
                  <a:gd name="T4" fmla="*/ 10 w 10"/>
                  <a:gd name="T5" fmla="*/ 0 h 16"/>
                  <a:gd name="T6" fmla="*/ 10 w 10"/>
                  <a:gd name="T7" fmla="*/ 0 h 16"/>
                  <a:gd name="T8" fmla="*/ 10 w 10"/>
                  <a:gd name="T9" fmla="*/ 0 h 16"/>
                  <a:gd name="T10" fmla="*/ 10 w 10"/>
                  <a:gd name="T11" fmla="*/ 0 h 16"/>
                  <a:gd name="T12" fmla="*/ 8 w 10"/>
                  <a:gd name="T13" fmla="*/ 0 h 16"/>
                  <a:gd name="T14" fmla="*/ 8 w 10"/>
                  <a:gd name="T15" fmla="*/ 0 h 16"/>
                  <a:gd name="T16" fmla="*/ 8 w 10"/>
                  <a:gd name="T17" fmla="*/ 2 h 16"/>
                  <a:gd name="T18" fmla="*/ 8 w 10"/>
                  <a:gd name="T19" fmla="*/ 2 h 16"/>
                  <a:gd name="T20" fmla="*/ 4 w 10"/>
                  <a:gd name="T21" fmla="*/ 2 h 16"/>
                  <a:gd name="T22" fmla="*/ 4 w 10"/>
                  <a:gd name="T23" fmla="*/ 2 h 16"/>
                  <a:gd name="T24" fmla="*/ 4 w 10"/>
                  <a:gd name="T25" fmla="*/ 2 h 16"/>
                  <a:gd name="T26" fmla="*/ 4 w 10"/>
                  <a:gd name="T27" fmla="*/ 2 h 16"/>
                  <a:gd name="T28" fmla="*/ 0 w 10"/>
                  <a:gd name="T29" fmla="*/ 8 h 16"/>
                  <a:gd name="T30" fmla="*/ 0 w 10"/>
                  <a:gd name="T31" fmla="*/ 8 h 16"/>
                  <a:gd name="T32" fmla="*/ 0 w 10"/>
                  <a:gd name="T33" fmla="*/ 8 h 16"/>
                  <a:gd name="T34" fmla="*/ 0 w 10"/>
                  <a:gd name="T35" fmla="*/ 8 h 16"/>
                  <a:gd name="T36" fmla="*/ 0 w 10"/>
                  <a:gd name="T37" fmla="*/ 12 h 16"/>
                  <a:gd name="T38" fmla="*/ 2 w 10"/>
                  <a:gd name="T39" fmla="*/ 14 h 16"/>
                  <a:gd name="T40" fmla="*/ 2 w 10"/>
                  <a:gd name="T41" fmla="*/ 14 h 16"/>
                  <a:gd name="T42" fmla="*/ 2 w 10"/>
                  <a:gd name="T43" fmla="*/ 16 h 16"/>
                  <a:gd name="T44" fmla="*/ 2 w 10"/>
                  <a:gd name="T45" fmla="*/ 16 h 16"/>
                  <a:gd name="T46" fmla="*/ 4 w 10"/>
                  <a:gd name="T47" fmla="*/ 14 h 16"/>
                  <a:gd name="T48" fmla="*/ 4 w 10"/>
                  <a:gd name="T49" fmla="*/ 14 h 16"/>
                  <a:gd name="T50" fmla="*/ 6 w 10"/>
                  <a:gd name="T51" fmla="*/ 12 h 16"/>
                  <a:gd name="T52" fmla="*/ 6 w 10"/>
                  <a:gd name="T53" fmla="*/ 12 h 16"/>
                  <a:gd name="T54" fmla="*/ 6 w 10"/>
                  <a:gd name="T55" fmla="*/ 10 h 16"/>
                  <a:gd name="T56" fmla="*/ 6 w 10"/>
                  <a:gd name="T57" fmla="*/ 10 h 16"/>
                  <a:gd name="T58" fmla="*/ 6 w 10"/>
                  <a:gd name="T59" fmla="*/ 10 h 16"/>
                  <a:gd name="T60" fmla="*/ 6 w 10"/>
                  <a:gd name="T61" fmla="*/ 10 h 16"/>
                  <a:gd name="T62" fmla="*/ 6 w 10"/>
                  <a:gd name="T63" fmla="*/ 6 h 16"/>
                  <a:gd name="T64" fmla="*/ 6 w 10"/>
                  <a:gd name="T65" fmla="*/ 6 h 16"/>
                  <a:gd name="T66" fmla="*/ 6 w 10"/>
                  <a:gd name="T67" fmla="*/ 6 h 16"/>
                  <a:gd name="T68" fmla="*/ 6 w 10"/>
                  <a:gd name="T69" fmla="*/ 6 h 16"/>
                  <a:gd name="T70" fmla="*/ 8 w 10"/>
                  <a:gd name="T71" fmla="*/ 2 h 16"/>
                  <a:gd name="T72" fmla="*/ 8 w 10"/>
                  <a:gd name="T7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6">
                    <a:moveTo>
                      <a:pt x="8" y="2"/>
                    </a:moveTo>
                    <a:lnTo>
                      <a:pt x="8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2" name="Freeform 438"/>
              <p:cNvSpPr>
                <a:spLocks/>
              </p:cNvSpPr>
              <p:nvPr/>
            </p:nvSpPr>
            <p:spPr bwMode="auto">
              <a:xfrm>
                <a:off x="1683" y="5299"/>
                <a:ext cx="22" cy="20"/>
              </a:xfrm>
              <a:custGeom>
                <a:avLst/>
                <a:gdLst>
                  <a:gd name="T0" fmla="*/ 16 w 22"/>
                  <a:gd name="T1" fmla="*/ 14 h 20"/>
                  <a:gd name="T2" fmla="*/ 18 w 22"/>
                  <a:gd name="T3" fmla="*/ 16 h 20"/>
                  <a:gd name="T4" fmla="*/ 20 w 22"/>
                  <a:gd name="T5" fmla="*/ 16 h 20"/>
                  <a:gd name="T6" fmla="*/ 20 w 22"/>
                  <a:gd name="T7" fmla="*/ 14 h 20"/>
                  <a:gd name="T8" fmla="*/ 20 w 22"/>
                  <a:gd name="T9" fmla="*/ 14 h 20"/>
                  <a:gd name="T10" fmla="*/ 20 w 22"/>
                  <a:gd name="T11" fmla="*/ 12 h 20"/>
                  <a:gd name="T12" fmla="*/ 20 w 22"/>
                  <a:gd name="T13" fmla="*/ 12 h 20"/>
                  <a:gd name="T14" fmla="*/ 22 w 22"/>
                  <a:gd name="T15" fmla="*/ 12 h 20"/>
                  <a:gd name="T16" fmla="*/ 20 w 22"/>
                  <a:gd name="T17" fmla="*/ 8 h 20"/>
                  <a:gd name="T18" fmla="*/ 18 w 22"/>
                  <a:gd name="T19" fmla="*/ 6 h 20"/>
                  <a:gd name="T20" fmla="*/ 18 w 22"/>
                  <a:gd name="T21" fmla="*/ 6 h 20"/>
                  <a:gd name="T22" fmla="*/ 14 w 22"/>
                  <a:gd name="T23" fmla="*/ 6 h 20"/>
                  <a:gd name="T24" fmla="*/ 14 w 22"/>
                  <a:gd name="T25" fmla="*/ 8 h 20"/>
                  <a:gd name="T26" fmla="*/ 14 w 22"/>
                  <a:gd name="T27" fmla="*/ 8 h 20"/>
                  <a:gd name="T28" fmla="*/ 16 w 22"/>
                  <a:gd name="T29" fmla="*/ 12 h 20"/>
                  <a:gd name="T30" fmla="*/ 16 w 22"/>
                  <a:gd name="T31" fmla="*/ 14 h 20"/>
                  <a:gd name="T32" fmla="*/ 14 w 22"/>
                  <a:gd name="T33" fmla="*/ 12 h 20"/>
                  <a:gd name="T34" fmla="*/ 12 w 22"/>
                  <a:gd name="T35" fmla="*/ 10 h 20"/>
                  <a:gd name="T36" fmla="*/ 10 w 22"/>
                  <a:gd name="T37" fmla="*/ 10 h 20"/>
                  <a:gd name="T38" fmla="*/ 10 w 22"/>
                  <a:gd name="T39" fmla="*/ 10 h 20"/>
                  <a:gd name="T40" fmla="*/ 8 w 22"/>
                  <a:gd name="T41" fmla="*/ 4 h 20"/>
                  <a:gd name="T42" fmla="*/ 6 w 22"/>
                  <a:gd name="T43" fmla="*/ 2 h 20"/>
                  <a:gd name="T44" fmla="*/ 2 w 22"/>
                  <a:gd name="T45" fmla="*/ 0 h 20"/>
                  <a:gd name="T46" fmla="*/ 2 w 22"/>
                  <a:gd name="T47" fmla="*/ 0 h 20"/>
                  <a:gd name="T48" fmla="*/ 2 w 22"/>
                  <a:gd name="T49" fmla="*/ 0 h 20"/>
                  <a:gd name="T50" fmla="*/ 0 w 22"/>
                  <a:gd name="T51" fmla="*/ 0 h 20"/>
                  <a:gd name="T52" fmla="*/ 2 w 22"/>
                  <a:gd name="T53" fmla="*/ 6 h 20"/>
                  <a:gd name="T54" fmla="*/ 2 w 22"/>
                  <a:gd name="T55" fmla="*/ 6 h 20"/>
                  <a:gd name="T56" fmla="*/ 2 w 22"/>
                  <a:gd name="T57" fmla="*/ 8 h 20"/>
                  <a:gd name="T58" fmla="*/ 4 w 22"/>
                  <a:gd name="T59" fmla="*/ 8 h 20"/>
                  <a:gd name="T60" fmla="*/ 4 w 22"/>
                  <a:gd name="T61" fmla="*/ 10 h 20"/>
                  <a:gd name="T62" fmla="*/ 4 w 22"/>
                  <a:gd name="T63" fmla="*/ 12 h 20"/>
                  <a:gd name="T64" fmla="*/ 6 w 22"/>
                  <a:gd name="T65" fmla="*/ 12 h 20"/>
                  <a:gd name="T66" fmla="*/ 6 w 22"/>
                  <a:gd name="T67" fmla="*/ 14 h 20"/>
                  <a:gd name="T68" fmla="*/ 8 w 22"/>
                  <a:gd name="T69" fmla="*/ 14 h 20"/>
                  <a:gd name="T70" fmla="*/ 8 w 22"/>
                  <a:gd name="T71" fmla="*/ 16 h 20"/>
                  <a:gd name="T72" fmla="*/ 10 w 22"/>
                  <a:gd name="T73" fmla="*/ 16 h 20"/>
                  <a:gd name="T74" fmla="*/ 10 w 22"/>
                  <a:gd name="T75" fmla="*/ 14 h 20"/>
                  <a:gd name="T76" fmla="*/ 10 w 22"/>
                  <a:gd name="T77" fmla="*/ 14 h 20"/>
                  <a:gd name="T78" fmla="*/ 10 w 22"/>
                  <a:gd name="T79" fmla="*/ 14 h 20"/>
                  <a:gd name="T80" fmla="*/ 12 w 22"/>
                  <a:gd name="T81" fmla="*/ 12 h 20"/>
                  <a:gd name="T82" fmla="*/ 12 w 22"/>
                  <a:gd name="T83" fmla="*/ 16 h 20"/>
                  <a:gd name="T84" fmla="*/ 14 w 22"/>
                  <a:gd name="T85" fmla="*/ 16 h 20"/>
                  <a:gd name="T86" fmla="*/ 14 w 22"/>
                  <a:gd name="T87" fmla="*/ 18 h 20"/>
                  <a:gd name="T88" fmla="*/ 14 w 22"/>
                  <a:gd name="T89" fmla="*/ 20 h 20"/>
                  <a:gd name="T90" fmla="*/ 14 w 22"/>
                  <a:gd name="T91" fmla="*/ 20 h 20"/>
                  <a:gd name="T92" fmla="*/ 16 w 22"/>
                  <a:gd name="T93" fmla="*/ 20 h 20"/>
                  <a:gd name="T94" fmla="*/ 16 w 22"/>
                  <a:gd name="T95" fmla="*/ 20 h 20"/>
                  <a:gd name="T96" fmla="*/ 16 w 22"/>
                  <a:gd name="T97" fmla="*/ 18 h 20"/>
                  <a:gd name="T98" fmla="*/ 16 w 22"/>
                  <a:gd name="T99" fmla="*/ 16 h 20"/>
                  <a:gd name="T100" fmla="*/ 16 w 22"/>
                  <a:gd name="T101" fmla="*/ 16 h 20"/>
                  <a:gd name="T102" fmla="*/ 16 w 22"/>
                  <a:gd name="T103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20">
                    <a:moveTo>
                      <a:pt x="16" y="14"/>
                    </a:moveTo>
                    <a:lnTo>
                      <a:pt x="16" y="14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3" name="Freeform 439"/>
              <p:cNvSpPr>
                <a:spLocks/>
              </p:cNvSpPr>
              <p:nvPr/>
            </p:nvSpPr>
            <p:spPr bwMode="auto">
              <a:xfrm>
                <a:off x="2777" y="529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2 h 2"/>
                  <a:gd name="T22" fmla="*/ 0 w 2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4" name="Freeform 440"/>
              <p:cNvSpPr>
                <a:spLocks/>
              </p:cNvSpPr>
              <p:nvPr/>
            </p:nvSpPr>
            <p:spPr bwMode="auto">
              <a:xfrm>
                <a:off x="2785" y="5299"/>
                <a:ext cx="6" cy="14"/>
              </a:xfrm>
              <a:custGeom>
                <a:avLst/>
                <a:gdLst>
                  <a:gd name="T0" fmla="*/ 2 w 6"/>
                  <a:gd name="T1" fmla="*/ 6 h 14"/>
                  <a:gd name="T2" fmla="*/ 2 w 6"/>
                  <a:gd name="T3" fmla="*/ 6 h 14"/>
                  <a:gd name="T4" fmla="*/ 2 w 6"/>
                  <a:gd name="T5" fmla="*/ 6 h 14"/>
                  <a:gd name="T6" fmla="*/ 2 w 6"/>
                  <a:gd name="T7" fmla="*/ 6 h 14"/>
                  <a:gd name="T8" fmla="*/ 2 w 6"/>
                  <a:gd name="T9" fmla="*/ 6 h 14"/>
                  <a:gd name="T10" fmla="*/ 2 w 6"/>
                  <a:gd name="T11" fmla="*/ 6 h 14"/>
                  <a:gd name="T12" fmla="*/ 2 w 6"/>
                  <a:gd name="T13" fmla="*/ 6 h 14"/>
                  <a:gd name="T14" fmla="*/ 2 w 6"/>
                  <a:gd name="T15" fmla="*/ 6 h 14"/>
                  <a:gd name="T16" fmla="*/ 2 w 6"/>
                  <a:gd name="T17" fmla="*/ 0 h 14"/>
                  <a:gd name="T18" fmla="*/ 2 w 6"/>
                  <a:gd name="T19" fmla="*/ 0 h 14"/>
                  <a:gd name="T20" fmla="*/ 2 w 6"/>
                  <a:gd name="T21" fmla="*/ 0 h 14"/>
                  <a:gd name="T22" fmla="*/ 2 w 6"/>
                  <a:gd name="T23" fmla="*/ 0 h 14"/>
                  <a:gd name="T24" fmla="*/ 2 w 6"/>
                  <a:gd name="T25" fmla="*/ 2 h 14"/>
                  <a:gd name="T26" fmla="*/ 2 w 6"/>
                  <a:gd name="T27" fmla="*/ 2 h 14"/>
                  <a:gd name="T28" fmla="*/ 2 w 6"/>
                  <a:gd name="T29" fmla="*/ 2 h 14"/>
                  <a:gd name="T30" fmla="*/ 2 w 6"/>
                  <a:gd name="T31" fmla="*/ 2 h 14"/>
                  <a:gd name="T32" fmla="*/ 2 w 6"/>
                  <a:gd name="T33" fmla="*/ 2 h 14"/>
                  <a:gd name="T34" fmla="*/ 2 w 6"/>
                  <a:gd name="T35" fmla="*/ 2 h 14"/>
                  <a:gd name="T36" fmla="*/ 0 w 6"/>
                  <a:gd name="T37" fmla="*/ 2 h 14"/>
                  <a:gd name="T38" fmla="*/ 0 w 6"/>
                  <a:gd name="T39" fmla="*/ 2 h 14"/>
                  <a:gd name="T40" fmla="*/ 0 w 6"/>
                  <a:gd name="T41" fmla="*/ 2 h 14"/>
                  <a:gd name="T42" fmla="*/ 0 w 6"/>
                  <a:gd name="T43" fmla="*/ 2 h 14"/>
                  <a:gd name="T44" fmla="*/ 0 w 6"/>
                  <a:gd name="T45" fmla="*/ 2 h 14"/>
                  <a:gd name="T46" fmla="*/ 0 w 6"/>
                  <a:gd name="T47" fmla="*/ 2 h 14"/>
                  <a:gd name="T48" fmla="*/ 0 w 6"/>
                  <a:gd name="T49" fmla="*/ 8 h 14"/>
                  <a:gd name="T50" fmla="*/ 2 w 6"/>
                  <a:gd name="T51" fmla="*/ 12 h 14"/>
                  <a:gd name="T52" fmla="*/ 2 w 6"/>
                  <a:gd name="T53" fmla="*/ 12 h 14"/>
                  <a:gd name="T54" fmla="*/ 4 w 6"/>
                  <a:gd name="T55" fmla="*/ 12 h 14"/>
                  <a:gd name="T56" fmla="*/ 4 w 6"/>
                  <a:gd name="T57" fmla="*/ 12 h 14"/>
                  <a:gd name="T58" fmla="*/ 4 w 6"/>
                  <a:gd name="T59" fmla="*/ 14 h 14"/>
                  <a:gd name="T60" fmla="*/ 4 w 6"/>
                  <a:gd name="T61" fmla="*/ 14 h 14"/>
                  <a:gd name="T62" fmla="*/ 4 w 6"/>
                  <a:gd name="T63" fmla="*/ 14 h 14"/>
                  <a:gd name="T64" fmla="*/ 4 w 6"/>
                  <a:gd name="T65" fmla="*/ 14 h 14"/>
                  <a:gd name="T66" fmla="*/ 6 w 6"/>
                  <a:gd name="T67" fmla="*/ 10 h 14"/>
                  <a:gd name="T68" fmla="*/ 6 w 6"/>
                  <a:gd name="T69" fmla="*/ 10 h 14"/>
                  <a:gd name="T70" fmla="*/ 2 w 6"/>
                  <a:gd name="T71" fmla="*/ 8 h 14"/>
                  <a:gd name="T72" fmla="*/ 2 w 6"/>
                  <a:gd name="T73" fmla="*/ 8 h 14"/>
                  <a:gd name="T74" fmla="*/ 2 w 6"/>
                  <a:gd name="T75" fmla="*/ 6 h 14"/>
                  <a:gd name="T76" fmla="*/ 2 w 6"/>
                  <a:gd name="T7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" h="14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5" name="Freeform 441"/>
              <p:cNvSpPr>
                <a:spLocks/>
              </p:cNvSpPr>
              <p:nvPr/>
            </p:nvSpPr>
            <p:spPr bwMode="auto">
              <a:xfrm>
                <a:off x="1679" y="530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0 w 2"/>
                  <a:gd name="T5" fmla="*/ 4 h 4"/>
                  <a:gd name="T6" fmla="*/ 0 w 2"/>
                  <a:gd name="T7" fmla="*/ 4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  <a:gd name="T18" fmla="*/ 2 w 2"/>
                  <a:gd name="T19" fmla="*/ 0 h 4"/>
                  <a:gd name="T20" fmla="*/ 2 w 2"/>
                  <a:gd name="T21" fmla="*/ 2 h 4"/>
                  <a:gd name="T22" fmla="*/ 0 w 2"/>
                  <a:gd name="T23" fmla="*/ 4 h 4"/>
                  <a:gd name="T24" fmla="*/ 0 w 2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6" name="Freeform 442"/>
              <p:cNvSpPr>
                <a:spLocks/>
              </p:cNvSpPr>
              <p:nvPr/>
            </p:nvSpPr>
            <p:spPr bwMode="auto">
              <a:xfrm>
                <a:off x="1531" y="530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7" name="Freeform 443"/>
              <p:cNvSpPr>
                <a:spLocks/>
              </p:cNvSpPr>
              <p:nvPr/>
            </p:nvSpPr>
            <p:spPr bwMode="auto">
              <a:xfrm>
                <a:off x="2777" y="5303"/>
                <a:ext cx="0" cy="4"/>
              </a:xfrm>
              <a:custGeom>
                <a:avLst/>
                <a:gdLst>
                  <a:gd name="T0" fmla="*/ 2 h 4"/>
                  <a:gd name="T1" fmla="*/ 2 h 4"/>
                  <a:gd name="T2" fmla="*/ 2 h 4"/>
                  <a:gd name="T3" fmla="*/ 2 h 4"/>
                  <a:gd name="T4" fmla="*/ 0 h 4"/>
                  <a:gd name="T5" fmla="*/ 0 h 4"/>
                  <a:gd name="T6" fmla="*/ 0 h 4"/>
                  <a:gd name="T7" fmla="*/ 0 h 4"/>
                  <a:gd name="T8" fmla="*/ 4 h 4"/>
                  <a:gd name="T9" fmla="*/ 4 h 4"/>
                  <a:gd name="T10" fmla="*/ 4 h 4"/>
                  <a:gd name="T11" fmla="*/ 4 h 4"/>
                  <a:gd name="T12" fmla="*/ 2 h 4"/>
                  <a:gd name="T13" fmla="*/ 2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</a:cxnLst>
                <a:rect l="0" t="0" r="r" b="b"/>
                <a:pathLst>
                  <a:path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8" name="Freeform 444"/>
              <p:cNvSpPr>
                <a:spLocks/>
              </p:cNvSpPr>
              <p:nvPr/>
            </p:nvSpPr>
            <p:spPr bwMode="auto">
              <a:xfrm>
                <a:off x="1705" y="5309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2 h 4"/>
                  <a:gd name="T4" fmla="*/ 2 w 4"/>
                  <a:gd name="T5" fmla="*/ 4 h 4"/>
                  <a:gd name="T6" fmla="*/ 2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2 w 4"/>
                  <a:gd name="T13" fmla="*/ 0 h 4"/>
                  <a:gd name="T14" fmla="*/ 2 w 4"/>
                  <a:gd name="T15" fmla="*/ 0 h 4"/>
                  <a:gd name="T16" fmla="*/ 0 w 4"/>
                  <a:gd name="T17" fmla="*/ 2 h 4"/>
                  <a:gd name="T18" fmla="*/ 0 w 4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9" name="Freeform 445"/>
              <p:cNvSpPr>
                <a:spLocks/>
              </p:cNvSpPr>
              <p:nvPr/>
            </p:nvSpPr>
            <p:spPr bwMode="auto">
              <a:xfrm>
                <a:off x="2159" y="5309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2 h 4"/>
                  <a:gd name="T6" fmla="*/ 0 w 2"/>
                  <a:gd name="T7" fmla="*/ 2 h 4"/>
                  <a:gd name="T8" fmla="*/ 0 w 2"/>
                  <a:gd name="T9" fmla="*/ 4 h 4"/>
                  <a:gd name="T10" fmla="*/ 0 w 2"/>
                  <a:gd name="T11" fmla="*/ 4 h 4"/>
                  <a:gd name="T12" fmla="*/ 2 w 2"/>
                  <a:gd name="T13" fmla="*/ 4 h 4"/>
                  <a:gd name="T14" fmla="*/ 2 w 2"/>
                  <a:gd name="T15" fmla="*/ 4 h 4"/>
                  <a:gd name="T16" fmla="*/ 2 w 2"/>
                  <a:gd name="T17" fmla="*/ 2 h 4"/>
                  <a:gd name="T18" fmla="*/ 2 w 2"/>
                  <a:gd name="T19" fmla="*/ 2 h 4"/>
                  <a:gd name="T20" fmla="*/ 2 w 2"/>
                  <a:gd name="T21" fmla="*/ 0 h 4"/>
                  <a:gd name="T22" fmla="*/ 2 w 2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0" name="Freeform 446"/>
              <p:cNvSpPr>
                <a:spLocks/>
              </p:cNvSpPr>
              <p:nvPr/>
            </p:nvSpPr>
            <p:spPr bwMode="auto">
              <a:xfrm>
                <a:off x="2163" y="5311"/>
                <a:ext cx="4" cy="10"/>
              </a:xfrm>
              <a:custGeom>
                <a:avLst/>
                <a:gdLst>
                  <a:gd name="T0" fmla="*/ 2 w 4"/>
                  <a:gd name="T1" fmla="*/ 6 h 10"/>
                  <a:gd name="T2" fmla="*/ 2 w 4"/>
                  <a:gd name="T3" fmla="*/ 6 h 10"/>
                  <a:gd name="T4" fmla="*/ 2 w 4"/>
                  <a:gd name="T5" fmla="*/ 6 h 10"/>
                  <a:gd name="T6" fmla="*/ 2 w 4"/>
                  <a:gd name="T7" fmla="*/ 6 h 10"/>
                  <a:gd name="T8" fmla="*/ 4 w 4"/>
                  <a:gd name="T9" fmla="*/ 0 h 10"/>
                  <a:gd name="T10" fmla="*/ 4 w 4"/>
                  <a:gd name="T11" fmla="*/ 0 h 10"/>
                  <a:gd name="T12" fmla="*/ 0 w 4"/>
                  <a:gd name="T13" fmla="*/ 0 h 10"/>
                  <a:gd name="T14" fmla="*/ 0 w 4"/>
                  <a:gd name="T15" fmla="*/ 0 h 10"/>
                  <a:gd name="T16" fmla="*/ 0 w 4"/>
                  <a:gd name="T17" fmla="*/ 8 h 10"/>
                  <a:gd name="T18" fmla="*/ 0 w 4"/>
                  <a:gd name="T19" fmla="*/ 8 h 10"/>
                  <a:gd name="T20" fmla="*/ 0 w 4"/>
                  <a:gd name="T21" fmla="*/ 10 h 10"/>
                  <a:gd name="T22" fmla="*/ 0 w 4"/>
                  <a:gd name="T23" fmla="*/ 10 h 10"/>
                  <a:gd name="T24" fmla="*/ 2 w 4"/>
                  <a:gd name="T25" fmla="*/ 10 h 10"/>
                  <a:gd name="T26" fmla="*/ 2 w 4"/>
                  <a:gd name="T27" fmla="*/ 10 h 10"/>
                  <a:gd name="T28" fmla="*/ 2 w 4"/>
                  <a:gd name="T29" fmla="*/ 6 h 10"/>
                  <a:gd name="T30" fmla="*/ 2 w 4"/>
                  <a:gd name="T3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10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1" name="Freeform 447"/>
              <p:cNvSpPr>
                <a:spLocks/>
              </p:cNvSpPr>
              <p:nvPr/>
            </p:nvSpPr>
            <p:spPr bwMode="auto">
              <a:xfrm>
                <a:off x="2917" y="531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2 w 2"/>
                  <a:gd name="T17" fmla="*/ 2 h 2"/>
                  <a:gd name="T18" fmla="*/ 2 w 2"/>
                  <a:gd name="T19" fmla="*/ 2 h 2"/>
                  <a:gd name="T20" fmla="*/ 2 w 2"/>
                  <a:gd name="T21" fmla="*/ 0 h 2"/>
                  <a:gd name="T22" fmla="*/ 2 w 2"/>
                  <a:gd name="T23" fmla="*/ 0 h 2"/>
                  <a:gd name="T24" fmla="*/ 2 w 2"/>
                  <a:gd name="T25" fmla="*/ 0 h 2"/>
                  <a:gd name="T26" fmla="*/ 2 w 2"/>
                  <a:gd name="T27" fmla="*/ 0 h 2"/>
                  <a:gd name="T28" fmla="*/ 0 w 2"/>
                  <a:gd name="T29" fmla="*/ 0 h 2"/>
                  <a:gd name="T30" fmla="*/ 0 w 2"/>
                  <a:gd name="T3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2" name="Freeform 448"/>
              <p:cNvSpPr>
                <a:spLocks/>
              </p:cNvSpPr>
              <p:nvPr/>
            </p:nvSpPr>
            <p:spPr bwMode="auto">
              <a:xfrm>
                <a:off x="1711" y="531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  <a:gd name="T16" fmla="*/ 2 w 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3" name="Freeform 449"/>
              <p:cNvSpPr>
                <a:spLocks/>
              </p:cNvSpPr>
              <p:nvPr/>
            </p:nvSpPr>
            <p:spPr bwMode="auto">
              <a:xfrm>
                <a:off x="2159" y="531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4" name="Freeform 450"/>
              <p:cNvSpPr>
                <a:spLocks/>
              </p:cNvSpPr>
              <p:nvPr/>
            </p:nvSpPr>
            <p:spPr bwMode="auto">
              <a:xfrm>
                <a:off x="1707" y="531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5" name="Freeform 451"/>
              <p:cNvSpPr>
                <a:spLocks/>
              </p:cNvSpPr>
              <p:nvPr/>
            </p:nvSpPr>
            <p:spPr bwMode="auto">
              <a:xfrm>
                <a:off x="1701" y="5315"/>
                <a:ext cx="18" cy="24"/>
              </a:xfrm>
              <a:custGeom>
                <a:avLst/>
                <a:gdLst>
                  <a:gd name="T0" fmla="*/ 18 w 18"/>
                  <a:gd name="T1" fmla="*/ 18 h 24"/>
                  <a:gd name="T2" fmla="*/ 18 w 18"/>
                  <a:gd name="T3" fmla="*/ 18 h 24"/>
                  <a:gd name="T4" fmla="*/ 16 w 18"/>
                  <a:gd name="T5" fmla="*/ 18 h 24"/>
                  <a:gd name="T6" fmla="*/ 18 w 18"/>
                  <a:gd name="T7" fmla="*/ 12 h 24"/>
                  <a:gd name="T8" fmla="*/ 14 w 18"/>
                  <a:gd name="T9" fmla="*/ 12 h 24"/>
                  <a:gd name="T10" fmla="*/ 14 w 18"/>
                  <a:gd name="T11" fmla="*/ 12 h 24"/>
                  <a:gd name="T12" fmla="*/ 12 w 18"/>
                  <a:gd name="T13" fmla="*/ 10 h 24"/>
                  <a:gd name="T14" fmla="*/ 12 w 18"/>
                  <a:gd name="T15" fmla="*/ 8 h 24"/>
                  <a:gd name="T16" fmla="*/ 10 w 18"/>
                  <a:gd name="T17" fmla="*/ 8 h 24"/>
                  <a:gd name="T18" fmla="*/ 8 w 18"/>
                  <a:gd name="T19" fmla="*/ 6 h 24"/>
                  <a:gd name="T20" fmla="*/ 6 w 18"/>
                  <a:gd name="T21" fmla="*/ 4 h 24"/>
                  <a:gd name="T22" fmla="*/ 6 w 18"/>
                  <a:gd name="T23" fmla="*/ 4 h 24"/>
                  <a:gd name="T24" fmla="*/ 6 w 18"/>
                  <a:gd name="T25" fmla="*/ 4 h 24"/>
                  <a:gd name="T26" fmla="*/ 6 w 18"/>
                  <a:gd name="T27" fmla="*/ 2 h 24"/>
                  <a:gd name="T28" fmla="*/ 2 w 18"/>
                  <a:gd name="T29" fmla="*/ 0 h 24"/>
                  <a:gd name="T30" fmla="*/ 0 w 18"/>
                  <a:gd name="T31" fmla="*/ 6 h 24"/>
                  <a:gd name="T32" fmla="*/ 4 w 18"/>
                  <a:gd name="T33" fmla="*/ 6 h 24"/>
                  <a:gd name="T34" fmla="*/ 4 w 18"/>
                  <a:gd name="T35" fmla="*/ 10 h 24"/>
                  <a:gd name="T36" fmla="*/ 8 w 18"/>
                  <a:gd name="T37" fmla="*/ 8 h 24"/>
                  <a:gd name="T38" fmla="*/ 6 w 18"/>
                  <a:gd name="T39" fmla="*/ 14 h 24"/>
                  <a:gd name="T40" fmla="*/ 10 w 18"/>
                  <a:gd name="T41" fmla="*/ 14 h 24"/>
                  <a:gd name="T42" fmla="*/ 10 w 18"/>
                  <a:gd name="T43" fmla="*/ 14 h 24"/>
                  <a:gd name="T44" fmla="*/ 12 w 18"/>
                  <a:gd name="T45" fmla="*/ 14 h 24"/>
                  <a:gd name="T46" fmla="*/ 12 w 18"/>
                  <a:gd name="T47" fmla="*/ 16 h 24"/>
                  <a:gd name="T48" fmla="*/ 12 w 18"/>
                  <a:gd name="T49" fmla="*/ 16 h 24"/>
                  <a:gd name="T50" fmla="*/ 12 w 18"/>
                  <a:gd name="T51" fmla="*/ 18 h 24"/>
                  <a:gd name="T52" fmla="*/ 12 w 18"/>
                  <a:gd name="T53" fmla="*/ 18 h 24"/>
                  <a:gd name="T54" fmla="*/ 12 w 18"/>
                  <a:gd name="T55" fmla="*/ 18 h 24"/>
                  <a:gd name="T56" fmla="*/ 14 w 18"/>
                  <a:gd name="T57" fmla="*/ 18 h 24"/>
                  <a:gd name="T58" fmla="*/ 16 w 18"/>
                  <a:gd name="T59" fmla="*/ 24 h 24"/>
                  <a:gd name="T60" fmla="*/ 18 w 18"/>
                  <a:gd name="T61" fmla="*/ 24 h 24"/>
                  <a:gd name="T62" fmla="*/ 18 w 18"/>
                  <a:gd name="T63" fmla="*/ 18 h 24"/>
                  <a:gd name="T64" fmla="*/ 18 w 18"/>
                  <a:gd name="T6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6" name="Freeform 452"/>
              <p:cNvSpPr>
                <a:spLocks/>
              </p:cNvSpPr>
              <p:nvPr/>
            </p:nvSpPr>
            <p:spPr bwMode="auto">
              <a:xfrm>
                <a:off x="2785" y="5315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4 w 6"/>
                  <a:gd name="T3" fmla="*/ 0 h 6"/>
                  <a:gd name="T4" fmla="*/ 2 w 6"/>
                  <a:gd name="T5" fmla="*/ 0 h 6"/>
                  <a:gd name="T6" fmla="*/ 2 w 6"/>
                  <a:gd name="T7" fmla="*/ 0 h 6"/>
                  <a:gd name="T8" fmla="*/ 2 w 6"/>
                  <a:gd name="T9" fmla="*/ 4 h 6"/>
                  <a:gd name="T10" fmla="*/ 2 w 6"/>
                  <a:gd name="T11" fmla="*/ 4 h 6"/>
                  <a:gd name="T12" fmla="*/ 0 w 6"/>
                  <a:gd name="T13" fmla="*/ 4 h 6"/>
                  <a:gd name="T14" fmla="*/ 0 w 6"/>
                  <a:gd name="T15" fmla="*/ 4 h 6"/>
                  <a:gd name="T16" fmla="*/ 0 w 6"/>
                  <a:gd name="T17" fmla="*/ 6 h 6"/>
                  <a:gd name="T18" fmla="*/ 0 w 6"/>
                  <a:gd name="T19" fmla="*/ 6 h 6"/>
                  <a:gd name="T20" fmla="*/ 2 w 6"/>
                  <a:gd name="T21" fmla="*/ 6 h 6"/>
                  <a:gd name="T22" fmla="*/ 2 w 6"/>
                  <a:gd name="T23" fmla="*/ 6 h 6"/>
                  <a:gd name="T24" fmla="*/ 6 w 6"/>
                  <a:gd name="T25" fmla="*/ 4 h 6"/>
                  <a:gd name="T26" fmla="*/ 6 w 6"/>
                  <a:gd name="T27" fmla="*/ 4 h 6"/>
                  <a:gd name="T28" fmla="*/ 4 w 6"/>
                  <a:gd name="T29" fmla="*/ 2 h 6"/>
                  <a:gd name="T30" fmla="*/ 4 w 6"/>
                  <a:gd name="T31" fmla="*/ 0 h 6"/>
                  <a:gd name="T32" fmla="*/ 4 w 6"/>
                  <a:gd name="T3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7" name="Freeform 453"/>
              <p:cNvSpPr>
                <a:spLocks/>
              </p:cNvSpPr>
              <p:nvPr/>
            </p:nvSpPr>
            <p:spPr bwMode="auto">
              <a:xfrm>
                <a:off x="1709" y="5317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4 w 4"/>
                  <a:gd name="T9" fmla="*/ 2 h 4"/>
                  <a:gd name="T10" fmla="*/ 4 w 4"/>
                  <a:gd name="T11" fmla="*/ 2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2 h 4"/>
                  <a:gd name="T22" fmla="*/ 4 w 4"/>
                  <a:gd name="T23" fmla="*/ 2 h 4"/>
                  <a:gd name="T24" fmla="*/ 4 w 4"/>
                  <a:gd name="T25" fmla="*/ 0 h 4"/>
                  <a:gd name="T26" fmla="*/ 4 w 4"/>
                  <a:gd name="T27" fmla="*/ 0 h 4"/>
                  <a:gd name="T28" fmla="*/ 2 w 4"/>
                  <a:gd name="T29" fmla="*/ 0 h 4"/>
                  <a:gd name="T30" fmla="*/ 2 w 4"/>
                  <a:gd name="T31" fmla="*/ 0 h 4"/>
                  <a:gd name="T32" fmla="*/ 2 w 4"/>
                  <a:gd name="T33" fmla="*/ 0 h 4"/>
                  <a:gd name="T34" fmla="*/ 2 w 4"/>
                  <a:gd name="T3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8" name="Freeform 454"/>
              <p:cNvSpPr>
                <a:spLocks/>
              </p:cNvSpPr>
              <p:nvPr/>
            </p:nvSpPr>
            <p:spPr bwMode="auto">
              <a:xfrm>
                <a:off x="1695" y="531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9" name="Freeform 455"/>
              <p:cNvSpPr>
                <a:spLocks/>
              </p:cNvSpPr>
              <p:nvPr/>
            </p:nvSpPr>
            <p:spPr bwMode="auto">
              <a:xfrm>
                <a:off x="2159" y="531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0" name="Freeform 456"/>
              <p:cNvSpPr>
                <a:spLocks/>
              </p:cNvSpPr>
              <p:nvPr/>
            </p:nvSpPr>
            <p:spPr bwMode="auto">
              <a:xfrm>
                <a:off x="2785" y="5321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2 h 2"/>
                  <a:gd name="T4" fmla="*/ 0 h 2"/>
                  <a:gd name="T5" fmla="*/ 0 h 2"/>
                  <a:gd name="T6" fmla="*/ 2 h 2"/>
                  <a:gd name="T7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1" name="Freeform 457"/>
              <p:cNvSpPr>
                <a:spLocks/>
              </p:cNvSpPr>
              <p:nvPr/>
            </p:nvSpPr>
            <p:spPr bwMode="auto">
              <a:xfrm>
                <a:off x="2789" y="5321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2 h 4"/>
                  <a:gd name="T6" fmla="*/ 2 w 2"/>
                  <a:gd name="T7" fmla="*/ 2 h 4"/>
                  <a:gd name="T8" fmla="*/ 2 w 2"/>
                  <a:gd name="T9" fmla="*/ 0 h 4"/>
                  <a:gd name="T10" fmla="*/ 2 w 2"/>
                  <a:gd name="T11" fmla="*/ 0 h 4"/>
                  <a:gd name="T12" fmla="*/ 0 w 2"/>
                  <a:gd name="T13" fmla="*/ 4 h 4"/>
                  <a:gd name="T14" fmla="*/ 0 w 2"/>
                  <a:gd name="T15" fmla="*/ 4 h 4"/>
                  <a:gd name="T16" fmla="*/ 0 w 2"/>
                  <a:gd name="T17" fmla="*/ 4 h 4"/>
                  <a:gd name="T18" fmla="*/ 0 w 2"/>
                  <a:gd name="T19" fmla="*/ 4 h 4"/>
                  <a:gd name="T20" fmla="*/ 0 w 2"/>
                  <a:gd name="T21" fmla="*/ 4 h 4"/>
                  <a:gd name="T22" fmla="*/ 0 w 2"/>
                  <a:gd name="T23" fmla="*/ 4 h 4"/>
                  <a:gd name="T24" fmla="*/ 0 w 2"/>
                  <a:gd name="T25" fmla="*/ 4 h 4"/>
                  <a:gd name="T26" fmla="*/ 0 w 2"/>
                  <a:gd name="T27" fmla="*/ 4 h 4"/>
                  <a:gd name="T28" fmla="*/ 2 w 2"/>
                  <a:gd name="T29" fmla="*/ 4 h 4"/>
                  <a:gd name="T30" fmla="*/ 2 w 2"/>
                  <a:gd name="T3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2" name="Freeform 458"/>
              <p:cNvSpPr>
                <a:spLocks/>
              </p:cNvSpPr>
              <p:nvPr/>
            </p:nvSpPr>
            <p:spPr bwMode="auto">
              <a:xfrm>
                <a:off x="2935" y="5323"/>
                <a:ext cx="14" cy="16"/>
              </a:xfrm>
              <a:custGeom>
                <a:avLst/>
                <a:gdLst>
                  <a:gd name="T0" fmla="*/ 8 w 14"/>
                  <a:gd name="T1" fmla="*/ 6 h 16"/>
                  <a:gd name="T2" fmla="*/ 8 w 14"/>
                  <a:gd name="T3" fmla="*/ 6 h 16"/>
                  <a:gd name="T4" fmla="*/ 6 w 14"/>
                  <a:gd name="T5" fmla="*/ 6 h 16"/>
                  <a:gd name="T6" fmla="*/ 6 w 14"/>
                  <a:gd name="T7" fmla="*/ 6 h 16"/>
                  <a:gd name="T8" fmla="*/ 6 w 14"/>
                  <a:gd name="T9" fmla="*/ 4 h 16"/>
                  <a:gd name="T10" fmla="*/ 6 w 14"/>
                  <a:gd name="T11" fmla="*/ 4 h 16"/>
                  <a:gd name="T12" fmla="*/ 2 w 14"/>
                  <a:gd name="T13" fmla="*/ 4 h 16"/>
                  <a:gd name="T14" fmla="*/ 2 w 14"/>
                  <a:gd name="T15" fmla="*/ 4 h 16"/>
                  <a:gd name="T16" fmla="*/ 2 w 14"/>
                  <a:gd name="T17" fmla="*/ 6 h 16"/>
                  <a:gd name="T18" fmla="*/ 2 w 14"/>
                  <a:gd name="T19" fmla="*/ 6 h 16"/>
                  <a:gd name="T20" fmla="*/ 0 w 14"/>
                  <a:gd name="T21" fmla="*/ 6 h 16"/>
                  <a:gd name="T22" fmla="*/ 0 w 14"/>
                  <a:gd name="T23" fmla="*/ 6 h 16"/>
                  <a:gd name="T24" fmla="*/ 0 w 14"/>
                  <a:gd name="T25" fmla="*/ 8 h 16"/>
                  <a:gd name="T26" fmla="*/ 2 w 14"/>
                  <a:gd name="T27" fmla="*/ 10 h 16"/>
                  <a:gd name="T28" fmla="*/ 2 w 14"/>
                  <a:gd name="T29" fmla="*/ 10 h 16"/>
                  <a:gd name="T30" fmla="*/ 2 w 14"/>
                  <a:gd name="T31" fmla="*/ 14 h 16"/>
                  <a:gd name="T32" fmla="*/ 2 w 14"/>
                  <a:gd name="T33" fmla="*/ 14 h 16"/>
                  <a:gd name="T34" fmla="*/ 4 w 14"/>
                  <a:gd name="T35" fmla="*/ 14 h 16"/>
                  <a:gd name="T36" fmla="*/ 4 w 14"/>
                  <a:gd name="T37" fmla="*/ 14 h 16"/>
                  <a:gd name="T38" fmla="*/ 6 w 14"/>
                  <a:gd name="T39" fmla="*/ 14 h 16"/>
                  <a:gd name="T40" fmla="*/ 6 w 14"/>
                  <a:gd name="T41" fmla="*/ 14 h 16"/>
                  <a:gd name="T42" fmla="*/ 6 w 14"/>
                  <a:gd name="T43" fmla="*/ 14 h 16"/>
                  <a:gd name="T44" fmla="*/ 6 w 14"/>
                  <a:gd name="T45" fmla="*/ 14 h 16"/>
                  <a:gd name="T46" fmla="*/ 6 w 14"/>
                  <a:gd name="T47" fmla="*/ 14 h 16"/>
                  <a:gd name="T48" fmla="*/ 6 w 14"/>
                  <a:gd name="T49" fmla="*/ 14 h 16"/>
                  <a:gd name="T50" fmla="*/ 8 w 14"/>
                  <a:gd name="T51" fmla="*/ 14 h 16"/>
                  <a:gd name="T52" fmla="*/ 8 w 14"/>
                  <a:gd name="T53" fmla="*/ 14 h 16"/>
                  <a:gd name="T54" fmla="*/ 8 w 14"/>
                  <a:gd name="T55" fmla="*/ 16 h 16"/>
                  <a:gd name="T56" fmla="*/ 8 w 14"/>
                  <a:gd name="T57" fmla="*/ 16 h 16"/>
                  <a:gd name="T58" fmla="*/ 10 w 14"/>
                  <a:gd name="T59" fmla="*/ 16 h 16"/>
                  <a:gd name="T60" fmla="*/ 10 w 14"/>
                  <a:gd name="T61" fmla="*/ 16 h 16"/>
                  <a:gd name="T62" fmla="*/ 10 w 14"/>
                  <a:gd name="T63" fmla="*/ 16 h 16"/>
                  <a:gd name="T64" fmla="*/ 10 w 14"/>
                  <a:gd name="T65" fmla="*/ 16 h 16"/>
                  <a:gd name="T66" fmla="*/ 10 w 14"/>
                  <a:gd name="T67" fmla="*/ 16 h 16"/>
                  <a:gd name="T68" fmla="*/ 10 w 14"/>
                  <a:gd name="T69" fmla="*/ 16 h 16"/>
                  <a:gd name="T70" fmla="*/ 10 w 14"/>
                  <a:gd name="T71" fmla="*/ 14 h 16"/>
                  <a:gd name="T72" fmla="*/ 10 w 14"/>
                  <a:gd name="T73" fmla="*/ 14 h 16"/>
                  <a:gd name="T74" fmla="*/ 14 w 14"/>
                  <a:gd name="T75" fmla="*/ 12 h 16"/>
                  <a:gd name="T76" fmla="*/ 14 w 14"/>
                  <a:gd name="T77" fmla="*/ 12 h 16"/>
                  <a:gd name="T78" fmla="*/ 14 w 14"/>
                  <a:gd name="T79" fmla="*/ 10 h 16"/>
                  <a:gd name="T80" fmla="*/ 12 w 14"/>
                  <a:gd name="T81" fmla="*/ 8 h 16"/>
                  <a:gd name="T82" fmla="*/ 12 w 14"/>
                  <a:gd name="T83" fmla="*/ 8 h 16"/>
                  <a:gd name="T84" fmla="*/ 14 w 14"/>
                  <a:gd name="T85" fmla="*/ 6 h 16"/>
                  <a:gd name="T86" fmla="*/ 14 w 14"/>
                  <a:gd name="T87" fmla="*/ 6 h 16"/>
                  <a:gd name="T88" fmla="*/ 12 w 14"/>
                  <a:gd name="T89" fmla="*/ 0 h 16"/>
                  <a:gd name="T90" fmla="*/ 12 w 14"/>
                  <a:gd name="T91" fmla="*/ 0 h 16"/>
                  <a:gd name="T92" fmla="*/ 8 w 14"/>
                  <a:gd name="T93" fmla="*/ 0 h 16"/>
                  <a:gd name="T94" fmla="*/ 8 w 14"/>
                  <a:gd name="T95" fmla="*/ 0 h 16"/>
                  <a:gd name="T96" fmla="*/ 8 w 14"/>
                  <a:gd name="T97" fmla="*/ 0 h 16"/>
                  <a:gd name="T98" fmla="*/ 8 w 14"/>
                  <a:gd name="T99" fmla="*/ 0 h 16"/>
                  <a:gd name="T100" fmla="*/ 8 w 14"/>
                  <a:gd name="T101" fmla="*/ 0 h 16"/>
                  <a:gd name="T102" fmla="*/ 8 w 14"/>
                  <a:gd name="T103" fmla="*/ 0 h 16"/>
                  <a:gd name="T104" fmla="*/ 8 w 14"/>
                  <a:gd name="T105" fmla="*/ 4 h 16"/>
                  <a:gd name="T106" fmla="*/ 8 w 14"/>
                  <a:gd name="T107" fmla="*/ 4 h 16"/>
                  <a:gd name="T108" fmla="*/ 8 w 14"/>
                  <a:gd name="T109" fmla="*/ 4 h 16"/>
                  <a:gd name="T110" fmla="*/ 8 w 14"/>
                  <a:gd name="T111" fmla="*/ 4 h 16"/>
                  <a:gd name="T112" fmla="*/ 8 w 14"/>
                  <a:gd name="T113" fmla="*/ 4 h 16"/>
                  <a:gd name="T114" fmla="*/ 8 w 14"/>
                  <a:gd name="T115" fmla="*/ 4 h 16"/>
                  <a:gd name="T116" fmla="*/ 8 w 14"/>
                  <a:gd name="T117" fmla="*/ 4 h 16"/>
                  <a:gd name="T118" fmla="*/ 8 w 14"/>
                  <a:gd name="T119" fmla="*/ 6 h 16"/>
                  <a:gd name="T120" fmla="*/ 8 w 14"/>
                  <a:gd name="T121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" h="16">
                    <a:moveTo>
                      <a:pt x="8" y="6"/>
                    </a:moveTo>
                    <a:lnTo>
                      <a:pt x="8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3" name="Freeform 459"/>
              <p:cNvSpPr>
                <a:spLocks/>
              </p:cNvSpPr>
              <p:nvPr/>
            </p:nvSpPr>
            <p:spPr bwMode="auto">
              <a:xfrm>
                <a:off x="4231" y="532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4" name="Freeform 460"/>
              <p:cNvSpPr>
                <a:spLocks/>
              </p:cNvSpPr>
              <p:nvPr/>
            </p:nvSpPr>
            <p:spPr bwMode="auto">
              <a:xfrm>
                <a:off x="1467" y="532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0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5" name="Freeform 461"/>
              <p:cNvSpPr>
                <a:spLocks/>
              </p:cNvSpPr>
              <p:nvPr/>
            </p:nvSpPr>
            <p:spPr bwMode="auto">
              <a:xfrm>
                <a:off x="2787" y="532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6" name="Freeform 462"/>
              <p:cNvSpPr>
                <a:spLocks/>
              </p:cNvSpPr>
              <p:nvPr/>
            </p:nvSpPr>
            <p:spPr bwMode="auto">
              <a:xfrm>
                <a:off x="2793" y="5329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4 h 4"/>
                  <a:gd name="T3" fmla="*/ 4 h 4"/>
                  <a:gd name="T4" fmla="*/ 0 h 4"/>
                  <a:gd name="T5" fmla="*/ 0 h 4"/>
                  <a:gd name="T6" fmla="*/ 0 h 4"/>
                  <a:gd name="T7" fmla="*/ 0 h 4"/>
                  <a:gd name="T8" fmla="*/ 4 h 4"/>
                  <a:gd name="T9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7" name="Freeform 463"/>
              <p:cNvSpPr>
                <a:spLocks/>
              </p:cNvSpPr>
              <p:nvPr/>
            </p:nvSpPr>
            <p:spPr bwMode="auto">
              <a:xfrm>
                <a:off x="3017" y="533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0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8" name="Freeform 464"/>
              <p:cNvSpPr>
                <a:spLocks/>
              </p:cNvSpPr>
              <p:nvPr/>
            </p:nvSpPr>
            <p:spPr bwMode="auto">
              <a:xfrm>
                <a:off x="1471" y="533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4 h 4"/>
                  <a:gd name="T6" fmla="*/ 2 w 2"/>
                  <a:gd name="T7" fmla="*/ 4 h 4"/>
                  <a:gd name="T8" fmla="*/ 2 w 2"/>
                  <a:gd name="T9" fmla="*/ 2 h 4"/>
                  <a:gd name="T10" fmla="*/ 2 w 2"/>
                  <a:gd name="T11" fmla="*/ 2 h 4"/>
                  <a:gd name="T12" fmla="*/ 2 w 2"/>
                  <a:gd name="T13" fmla="*/ 0 h 4"/>
                  <a:gd name="T14" fmla="*/ 2 w 2"/>
                  <a:gd name="T15" fmla="*/ 0 h 4"/>
                  <a:gd name="T16" fmla="*/ 0 w 2"/>
                  <a:gd name="T17" fmla="*/ 2 h 4"/>
                  <a:gd name="T18" fmla="*/ 0 w 2"/>
                  <a:gd name="T19" fmla="*/ 2 h 4"/>
                  <a:gd name="T20" fmla="*/ 0 w 2"/>
                  <a:gd name="T21" fmla="*/ 4 h 4"/>
                  <a:gd name="T22" fmla="*/ 0 w 2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9" name="Freeform 465"/>
              <p:cNvSpPr>
                <a:spLocks/>
              </p:cNvSpPr>
              <p:nvPr/>
            </p:nvSpPr>
            <p:spPr bwMode="auto">
              <a:xfrm>
                <a:off x="1707" y="533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0 w 2"/>
                  <a:gd name="T9" fmla="*/ 0 h 2"/>
                  <a:gd name="T10" fmla="*/ 0 w 2"/>
                  <a:gd name="T11" fmla="*/ 0 h 2"/>
                  <a:gd name="T12" fmla="*/ 2 w 2"/>
                  <a:gd name="T13" fmla="*/ 2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" name="Freeform 466"/>
              <p:cNvSpPr>
                <a:spLocks/>
              </p:cNvSpPr>
              <p:nvPr/>
            </p:nvSpPr>
            <p:spPr bwMode="auto">
              <a:xfrm>
                <a:off x="2927" y="5333"/>
                <a:ext cx="6" cy="6"/>
              </a:xfrm>
              <a:custGeom>
                <a:avLst/>
                <a:gdLst>
                  <a:gd name="T0" fmla="*/ 2 w 6"/>
                  <a:gd name="T1" fmla="*/ 6 h 6"/>
                  <a:gd name="T2" fmla="*/ 2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2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2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2 h 6"/>
                  <a:gd name="T26" fmla="*/ 0 w 6"/>
                  <a:gd name="T27" fmla="*/ 2 h 6"/>
                  <a:gd name="T28" fmla="*/ 2 w 6"/>
                  <a:gd name="T29" fmla="*/ 4 h 6"/>
                  <a:gd name="T30" fmla="*/ 2 w 6"/>
                  <a:gd name="T31" fmla="*/ 6 h 6"/>
                  <a:gd name="T32" fmla="*/ 2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1" name="Freeform 467"/>
              <p:cNvSpPr>
                <a:spLocks/>
              </p:cNvSpPr>
              <p:nvPr/>
            </p:nvSpPr>
            <p:spPr bwMode="auto">
              <a:xfrm>
                <a:off x="2753" y="5333"/>
                <a:ext cx="40" cy="52"/>
              </a:xfrm>
              <a:custGeom>
                <a:avLst/>
                <a:gdLst>
                  <a:gd name="T0" fmla="*/ 2 w 40"/>
                  <a:gd name="T1" fmla="*/ 48 h 52"/>
                  <a:gd name="T2" fmla="*/ 0 w 40"/>
                  <a:gd name="T3" fmla="*/ 50 h 52"/>
                  <a:gd name="T4" fmla="*/ 4 w 40"/>
                  <a:gd name="T5" fmla="*/ 48 h 52"/>
                  <a:gd name="T6" fmla="*/ 6 w 40"/>
                  <a:gd name="T7" fmla="*/ 50 h 52"/>
                  <a:gd name="T8" fmla="*/ 4 w 40"/>
                  <a:gd name="T9" fmla="*/ 52 h 52"/>
                  <a:gd name="T10" fmla="*/ 10 w 40"/>
                  <a:gd name="T11" fmla="*/ 52 h 52"/>
                  <a:gd name="T12" fmla="*/ 18 w 40"/>
                  <a:gd name="T13" fmla="*/ 48 h 52"/>
                  <a:gd name="T14" fmla="*/ 22 w 40"/>
                  <a:gd name="T15" fmla="*/ 48 h 52"/>
                  <a:gd name="T16" fmla="*/ 24 w 40"/>
                  <a:gd name="T17" fmla="*/ 46 h 52"/>
                  <a:gd name="T18" fmla="*/ 28 w 40"/>
                  <a:gd name="T19" fmla="*/ 42 h 52"/>
                  <a:gd name="T20" fmla="*/ 28 w 40"/>
                  <a:gd name="T21" fmla="*/ 40 h 52"/>
                  <a:gd name="T22" fmla="*/ 32 w 40"/>
                  <a:gd name="T23" fmla="*/ 42 h 52"/>
                  <a:gd name="T24" fmla="*/ 30 w 40"/>
                  <a:gd name="T25" fmla="*/ 38 h 52"/>
                  <a:gd name="T26" fmla="*/ 34 w 40"/>
                  <a:gd name="T27" fmla="*/ 38 h 52"/>
                  <a:gd name="T28" fmla="*/ 34 w 40"/>
                  <a:gd name="T29" fmla="*/ 32 h 52"/>
                  <a:gd name="T30" fmla="*/ 32 w 40"/>
                  <a:gd name="T31" fmla="*/ 30 h 52"/>
                  <a:gd name="T32" fmla="*/ 30 w 40"/>
                  <a:gd name="T33" fmla="*/ 26 h 52"/>
                  <a:gd name="T34" fmla="*/ 32 w 40"/>
                  <a:gd name="T35" fmla="*/ 26 h 52"/>
                  <a:gd name="T36" fmla="*/ 32 w 40"/>
                  <a:gd name="T37" fmla="*/ 24 h 52"/>
                  <a:gd name="T38" fmla="*/ 32 w 40"/>
                  <a:gd name="T39" fmla="*/ 18 h 52"/>
                  <a:gd name="T40" fmla="*/ 34 w 40"/>
                  <a:gd name="T41" fmla="*/ 18 h 52"/>
                  <a:gd name="T42" fmla="*/ 34 w 40"/>
                  <a:gd name="T43" fmla="*/ 16 h 52"/>
                  <a:gd name="T44" fmla="*/ 40 w 40"/>
                  <a:gd name="T45" fmla="*/ 14 h 52"/>
                  <a:gd name="T46" fmla="*/ 38 w 40"/>
                  <a:gd name="T47" fmla="*/ 8 h 52"/>
                  <a:gd name="T48" fmla="*/ 38 w 40"/>
                  <a:gd name="T49" fmla="*/ 4 h 52"/>
                  <a:gd name="T50" fmla="*/ 28 w 40"/>
                  <a:gd name="T51" fmla="*/ 6 h 52"/>
                  <a:gd name="T52" fmla="*/ 30 w 40"/>
                  <a:gd name="T53" fmla="*/ 4 h 52"/>
                  <a:gd name="T54" fmla="*/ 28 w 40"/>
                  <a:gd name="T55" fmla="*/ 2 h 52"/>
                  <a:gd name="T56" fmla="*/ 26 w 40"/>
                  <a:gd name="T57" fmla="*/ 2 h 52"/>
                  <a:gd name="T58" fmla="*/ 24 w 40"/>
                  <a:gd name="T59" fmla="*/ 2 h 52"/>
                  <a:gd name="T60" fmla="*/ 20 w 40"/>
                  <a:gd name="T61" fmla="*/ 6 h 52"/>
                  <a:gd name="T62" fmla="*/ 16 w 40"/>
                  <a:gd name="T63" fmla="*/ 8 h 52"/>
                  <a:gd name="T64" fmla="*/ 20 w 40"/>
                  <a:gd name="T65" fmla="*/ 8 h 52"/>
                  <a:gd name="T66" fmla="*/ 18 w 40"/>
                  <a:gd name="T67" fmla="*/ 10 h 52"/>
                  <a:gd name="T68" fmla="*/ 16 w 40"/>
                  <a:gd name="T69" fmla="*/ 12 h 52"/>
                  <a:gd name="T70" fmla="*/ 16 w 40"/>
                  <a:gd name="T71" fmla="*/ 14 h 52"/>
                  <a:gd name="T72" fmla="*/ 16 w 40"/>
                  <a:gd name="T73" fmla="*/ 14 h 52"/>
                  <a:gd name="T74" fmla="*/ 8 w 40"/>
                  <a:gd name="T75" fmla="*/ 14 h 52"/>
                  <a:gd name="T76" fmla="*/ 8 w 40"/>
                  <a:gd name="T77" fmla="*/ 12 h 52"/>
                  <a:gd name="T78" fmla="*/ 6 w 40"/>
                  <a:gd name="T79" fmla="*/ 14 h 52"/>
                  <a:gd name="T80" fmla="*/ 6 w 40"/>
                  <a:gd name="T81" fmla="*/ 16 h 52"/>
                  <a:gd name="T82" fmla="*/ 6 w 40"/>
                  <a:gd name="T83" fmla="*/ 18 h 52"/>
                  <a:gd name="T84" fmla="*/ 8 w 40"/>
                  <a:gd name="T85" fmla="*/ 20 h 52"/>
                  <a:gd name="T86" fmla="*/ 8 w 40"/>
                  <a:gd name="T87" fmla="*/ 20 h 52"/>
                  <a:gd name="T88" fmla="*/ 4 w 40"/>
                  <a:gd name="T89" fmla="*/ 22 h 52"/>
                  <a:gd name="T90" fmla="*/ 4 w 40"/>
                  <a:gd name="T91" fmla="*/ 22 h 52"/>
                  <a:gd name="T92" fmla="*/ 4 w 40"/>
                  <a:gd name="T93" fmla="*/ 24 h 52"/>
                  <a:gd name="T94" fmla="*/ 2 w 40"/>
                  <a:gd name="T95" fmla="*/ 24 h 52"/>
                  <a:gd name="T96" fmla="*/ 4 w 40"/>
                  <a:gd name="T97" fmla="*/ 28 h 52"/>
                  <a:gd name="T98" fmla="*/ 6 w 40"/>
                  <a:gd name="T99" fmla="*/ 28 h 52"/>
                  <a:gd name="T100" fmla="*/ 8 w 40"/>
                  <a:gd name="T101" fmla="*/ 28 h 52"/>
                  <a:gd name="T102" fmla="*/ 12 w 40"/>
                  <a:gd name="T103" fmla="*/ 28 h 52"/>
                  <a:gd name="T104" fmla="*/ 12 w 40"/>
                  <a:gd name="T105" fmla="*/ 26 h 52"/>
                  <a:gd name="T106" fmla="*/ 10 w 40"/>
                  <a:gd name="T107" fmla="*/ 30 h 52"/>
                  <a:gd name="T108" fmla="*/ 8 w 40"/>
                  <a:gd name="T109" fmla="*/ 30 h 52"/>
                  <a:gd name="T110" fmla="*/ 8 w 40"/>
                  <a:gd name="T111" fmla="*/ 34 h 52"/>
                  <a:gd name="T112" fmla="*/ 6 w 40"/>
                  <a:gd name="T113" fmla="*/ 36 h 52"/>
                  <a:gd name="T114" fmla="*/ 6 w 40"/>
                  <a:gd name="T115" fmla="*/ 38 h 52"/>
                  <a:gd name="T116" fmla="*/ 8 w 40"/>
                  <a:gd name="T117" fmla="*/ 38 h 52"/>
                  <a:gd name="T118" fmla="*/ 4 w 40"/>
                  <a:gd name="T119" fmla="*/ 42 h 52"/>
                  <a:gd name="T120" fmla="*/ 6 w 40"/>
                  <a:gd name="T121" fmla="*/ 44 h 52"/>
                  <a:gd name="T122" fmla="*/ 0 w 40"/>
                  <a:gd name="T123" fmla="*/ 44 h 52"/>
                  <a:gd name="T124" fmla="*/ 0 w 40"/>
                  <a:gd name="T125" fmla="*/ 4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" h="52">
                    <a:moveTo>
                      <a:pt x="2" y="46"/>
                    </a:moveTo>
                    <a:lnTo>
                      <a:pt x="2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6" y="50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2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2" name="Freeform 468"/>
              <p:cNvSpPr>
                <a:spLocks/>
              </p:cNvSpPr>
              <p:nvPr/>
            </p:nvSpPr>
            <p:spPr bwMode="auto">
              <a:xfrm>
                <a:off x="2967" y="5333"/>
                <a:ext cx="6" cy="6"/>
              </a:xfrm>
              <a:custGeom>
                <a:avLst/>
                <a:gdLst>
                  <a:gd name="T0" fmla="*/ 2 w 6"/>
                  <a:gd name="T1" fmla="*/ 6 h 6"/>
                  <a:gd name="T2" fmla="*/ 2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4 w 6"/>
                  <a:gd name="T9" fmla="*/ 2 h 6"/>
                  <a:gd name="T10" fmla="*/ 0 w 6"/>
                  <a:gd name="T11" fmla="*/ 0 h 6"/>
                  <a:gd name="T12" fmla="*/ 0 w 6"/>
                  <a:gd name="T13" fmla="*/ 0 h 6"/>
                  <a:gd name="T14" fmla="*/ 2 w 6"/>
                  <a:gd name="T15" fmla="*/ 4 h 6"/>
                  <a:gd name="T16" fmla="*/ 2 w 6"/>
                  <a:gd name="T17" fmla="*/ 6 h 6"/>
                  <a:gd name="T18" fmla="*/ 2 w 6"/>
                  <a:gd name="T1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3" name="Freeform 469"/>
              <p:cNvSpPr>
                <a:spLocks/>
              </p:cNvSpPr>
              <p:nvPr/>
            </p:nvSpPr>
            <p:spPr bwMode="auto">
              <a:xfrm>
                <a:off x="1429" y="5335"/>
                <a:ext cx="14" cy="8"/>
              </a:xfrm>
              <a:custGeom>
                <a:avLst/>
                <a:gdLst>
                  <a:gd name="T0" fmla="*/ 12 w 14"/>
                  <a:gd name="T1" fmla="*/ 0 h 8"/>
                  <a:gd name="T2" fmla="*/ 12 w 14"/>
                  <a:gd name="T3" fmla="*/ 0 h 8"/>
                  <a:gd name="T4" fmla="*/ 4 w 14"/>
                  <a:gd name="T5" fmla="*/ 0 h 8"/>
                  <a:gd name="T6" fmla="*/ 4 w 14"/>
                  <a:gd name="T7" fmla="*/ 0 h 8"/>
                  <a:gd name="T8" fmla="*/ 2 w 14"/>
                  <a:gd name="T9" fmla="*/ 4 h 8"/>
                  <a:gd name="T10" fmla="*/ 2 w 14"/>
                  <a:gd name="T11" fmla="*/ 4 h 8"/>
                  <a:gd name="T12" fmla="*/ 2 w 14"/>
                  <a:gd name="T13" fmla="*/ 4 h 8"/>
                  <a:gd name="T14" fmla="*/ 0 w 14"/>
                  <a:gd name="T15" fmla="*/ 8 h 8"/>
                  <a:gd name="T16" fmla="*/ 0 w 14"/>
                  <a:gd name="T17" fmla="*/ 8 h 8"/>
                  <a:gd name="T18" fmla="*/ 4 w 14"/>
                  <a:gd name="T19" fmla="*/ 6 h 8"/>
                  <a:gd name="T20" fmla="*/ 4 w 14"/>
                  <a:gd name="T21" fmla="*/ 6 h 8"/>
                  <a:gd name="T22" fmla="*/ 4 w 14"/>
                  <a:gd name="T23" fmla="*/ 6 h 8"/>
                  <a:gd name="T24" fmla="*/ 4 w 14"/>
                  <a:gd name="T25" fmla="*/ 6 h 8"/>
                  <a:gd name="T26" fmla="*/ 6 w 14"/>
                  <a:gd name="T27" fmla="*/ 6 h 8"/>
                  <a:gd name="T28" fmla="*/ 6 w 14"/>
                  <a:gd name="T29" fmla="*/ 6 h 8"/>
                  <a:gd name="T30" fmla="*/ 8 w 14"/>
                  <a:gd name="T31" fmla="*/ 4 h 8"/>
                  <a:gd name="T32" fmla="*/ 8 w 14"/>
                  <a:gd name="T33" fmla="*/ 4 h 8"/>
                  <a:gd name="T34" fmla="*/ 12 w 14"/>
                  <a:gd name="T35" fmla="*/ 4 h 8"/>
                  <a:gd name="T36" fmla="*/ 12 w 14"/>
                  <a:gd name="T37" fmla="*/ 4 h 8"/>
                  <a:gd name="T38" fmla="*/ 14 w 14"/>
                  <a:gd name="T39" fmla="*/ 2 h 8"/>
                  <a:gd name="T40" fmla="*/ 14 w 14"/>
                  <a:gd name="T41" fmla="*/ 2 h 8"/>
                  <a:gd name="T42" fmla="*/ 14 w 14"/>
                  <a:gd name="T43" fmla="*/ 2 h 8"/>
                  <a:gd name="T44" fmla="*/ 14 w 14"/>
                  <a:gd name="T45" fmla="*/ 2 h 8"/>
                  <a:gd name="T46" fmla="*/ 12 w 14"/>
                  <a:gd name="T47" fmla="*/ 0 h 8"/>
                  <a:gd name="T48" fmla="*/ 12 w 14"/>
                  <a:gd name="T4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8">
                    <a:moveTo>
                      <a:pt x="12" y="0"/>
                    </a:moveTo>
                    <a:lnTo>
                      <a:pt x="1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4" name="Freeform 470"/>
              <p:cNvSpPr>
                <a:spLocks/>
              </p:cNvSpPr>
              <p:nvPr/>
            </p:nvSpPr>
            <p:spPr bwMode="auto">
              <a:xfrm>
                <a:off x="1449" y="5335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0 w 4"/>
                  <a:gd name="T5" fmla="*/ 0 h 2"/>
                  <a:gd name="T6" fmla="*/ 0 w 4"/>
                  <a:gd name="T7" fmla="*/ 2 h 2"/>
                  <a:gd name="T8" fmla="*/ 0 w 4"/>
                  <a:gd name="T9" fmla="*/ 2 h 2"/>
                  <a:gd name="T10" fmla="*/ 2 w 4"/>
                  <a:gd name="T11" fmla="*/ 2 h 2"/>
                  <a:gd name="T12" fmla="*/ 4 w 4"/>
                  <a:gd name="T13" fmla="*/ 0 h 2"/>
                  <a:gd name="T14" fmla="*/ 4 w 4"/>
                  <a:gd name="T15" fmla="*/ 0 h 2"/>
                  <a:gd name="T16" fmla="*/ 2 w 4"/>
                  <a:gd name="T17" fmla="*/ 0 h 2"/>
                  <a:gd name="T18" fmla="*/ 2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5" name="Freeform 471"/>
              <p:cNvSpPr>
                <a:spLocks/>
              </p:cNvSpPr>
              <p:nvPr/>
            </p:nvSpPr>
            <p:spPr bwMode="auto">
              <a:xfrm>
                <a:off x="2933" y="5339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0 w 2"/>
                  <a:gd name="T5" fmla="*/ 6 h 6"/>
                  <a:gd name="T6" fmla="*/ 0 w 2"/>
                  <a:gd name="T7" fmla="*/ 6 h 6"/>
                  <a:gd name="T8" fmla="*/ 2 w 2"/>
                  <a:gd name="T9" fmla="*/ 6 h 6"/>
                  <a:gd name="T10" fmla="*/ 2 w 2"/>
                  <a:gd name="T11" fmla="*/ 6 h 6"/>
                  <a:gd name="T12" fmla="*/ 2 w 2"/>
                  <a:gd name="T13" fmla="*/ 4 h 6"/>
                  <a:gd name="T14" fmla="*/ 2 w 2"/>
                  <a:gd name="T15" fmla="*/ 4 h 6"/>
                  <a:gd name="T16" fmla="*/ 2 w 2"/>
                  <a:gd name="T17" fmla="*/ 4 h 6"/>
                  <a:gd name="T18" fmla="*/ 2 w 2"/>
                  <a:gd name="T19" fmla="*/ 4 h 6"/>
                  <a:gd name="T20" fmla="*/ 2 w 2"/>
                  <a:gd name="T21" fmla="*/ 0 h 6"/>
                  <a:gd name="T22" fmla="*/ 2 w 2"/>
                  <a:gd name="T23" fmla="*/ 0 h 6"/>
                  <a:gd name="T24" fmla="*/ 2 w 2"/>
                  <a:gd name="T25" fmla="*/ 0 h 6"/>
                  <a:gd name="T26" fmla="*/ 2 w 2"/>
                  <a:gd name="T27" fmla="*/ 0 h 6"/>
                  <a:gd name="T28" fmla="*/ 0 w 2"/>
                  <a:gd name="T29" fmla="*/ 6 h 6"/>
                  <a:gd name="T30" fmla="*/ 0 w 2"/>
                  <a:gd name="T3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6" name="Freeform 472"/>
              <p:cNvSpPr>
                <a:spLocks/>
              </p:cNvSpPr>
              <p:nvPr/>
            </p:nvSpPr>
            <p:spPr bwMode="auto">
              <a:xfrm>
                <a:off x="2937" y="5341"/>
                <a:ext cx="14" cy="6"/>
              </a:xfrm>
              <a:custGeom>
                <a:avLst/>
                <a:gdLst>
                  <a:gd name="T0" fmla="*/ 2 w 14"/>
                  <a:gd name="T1" fmla="*/ 6 h 6"/>
                  <a:gd name="T2" fmla="*/ 2 w 14"/>
                  <a:gd name="T3" fmla="*/ 6 h 6"/>
                  <a:gd name="T4" fmla="*/ 4 w 14"/>
                  <a:gd name="T5" fmla="*/ 6 h 6"/>
                  <a:gd name="T6" fmla="*/ 4 w 14"/>
                  <a:gd name="T7" fmla="*/ 6 h 6"/>
                  <a:gd name="T8" fmla="*/ 4 w 14"/>
                  <a:gd name="T9" fmla="*/ 4 h 6"/>
                  <a:gd name="T10" fmla="*/ 4 w 14"/>
                  <a:gd name="T11" fmla="*/ 4 h 6"/>
                  <a:gd name="T12" fmla="*/ 8 w 14"/>
                  <a:gd name="T13" fmla="*/ 6 h 6"/>
                  <a:gd name="T14" fmla="*/ 8 w 14"/>
                  <a:gd name="T15" fmla="*/ 6 h 6"/>
                  <a:gd name="T16" fmla="*/ 8 w 14"/>
                  <a:gd name="T17" fmla="*/ 4 h 6"/>
                  <a:gd name="T18" fmla="*/ 8 w 14"/>
                  <a:gd name="T19" fmla="*/ 4 h 6"/>
                  <a:gd name="T20" fmla="*/ 12 w 14"/>
                  <a:gd name="T21" fmla="*/ 2 h 6"/>
                  <a:gd name="T22" fmla="*/ 12 w 14"/>
                  <a:gd name="T23" fmla="*/ 2 h 6"/>
                  <a:gd name="T24" fmla="*/ 14 w 14"/>
                  <a:gd name="T25" fmla="*/ 0 h 6"/>
                  <a:gd name="T26" fmla="*/ 14 w 14"/>
                  <a:gd name="T27" fmla="*/ 0 h 6"/>
                  <a:gd name="T28" fmla="*/ 14 w 14"/>
                  <a:gd name="T29" fmla="*/ 0 h 6"/>
                  <a:gd name="T30" fmla="*/ 14 w 14"/>
                  <a:gd name="T31" fmla="*/ 0 h 6"/>
                  <a:gd name="T32" fmla="*/ 8 w 14"/>
                  <a:gd name="T33" fmla="*/ 0 h 6"/>
                  <a:gd name="T34" fmla="*/ 8 w 14"/>
                  <a:gd name="T35" fmla="*/ 0 h 6"/>
                  <a:gd name="T36" fmla="*/ 8 w 14"/>
                  <a:gd name="T37" fmla="*/ 0 h 6"/>
                  <a:gd name="T38" fmla="*/ 8 w 14"/>
                  <a:gd name="T39" fmla="*/ 0 h 6"/>
                  <a:gd name="T40" fmla="*/ 6 w 14"/>
                  <a:gd name="T41" fmla="*/ 2 h 6"/>
                  <a:gd name="T42" fmla="*/ 6 w 14"/>
                  <a:gd name="T43" fmla="*/ 2 h 6"/>
                  <a:gd name="T44" fmla="*/ 6 w 14"/>
                  <a:gd name="T45" fmla="*/ 2 h 6"/>
                  <a:gd name="T46" fmla="*/ 6 w 14"/>
                  <a:gd name="T47" fmla="*/ 2 h 6"/>
                  <a:gd name="T48" fmla="*/ 4 w 14"/>
                  <a:gd name="T49" fmla="*/ 2 h 6"/>
                  <a:gd name="T50" fmla="*/ 0 w 14"/>
                  <a:gd name="T51" fmla="*/ 0 h 6"/>
                  <a:gd name="T52" fmla="*/ 0 w 14"/>
                  <a:gd name="T53" fmla="*/ 0 h 6"/>
                  <a:gd name="T54" fmla="*/ 0 w 14"/>
                  <a:gd name="T55" fmla="*/ 2 h 6"/>
                  <a:gd name="T56" fmla="*/ 0 w 14"/>
                  <a:gd name="T57" fmla="*/ 2 h 6"/>
                  <a:gd name="T58" fmla="*/ 0 w 14"/>
                  <a:gd name="T59" fmla="*/ 2 h 6"/>
                  <a:gd name="T60" fmla="*/ 0 w 14"/>
                  <a:gd name="T61" fmla="*/ 2 h 6"/>
                  <a:gd name="T62" fmla="*/ 0 w 14"/>
                  <a:gd name="T63" fmla="*/ 4 h 6"/>
                  <a:gd name="T64" fmla="*/ 2 w 14"/>
                  <a:gd name="T65" fmla="*/ 6 h 6"/>
                  <a:gd name="T66" fmla="*/ 2 w 14"/>
                  <a:gd name="T6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" h="6">
                    <a:moveTo>
                      <a:pt x="2" y="6"/>
                    </a:move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7" name="Freeform 473"/>
              <p:cNvSpPr>
                <a:spLocks/>
              </p:cNvSpPr>
              <p:nvPr/>
            </p:nvSpPr>
            <p:spPr bwMode="auto">
              <a:xfrm>
                <a:off x="4011" y="5341"/>
                <a:ext cx="8" cy="6"/>
              </a:xfrm>
              <a:custGeom>
                <a:avLst/>
                <a:gdLst>
                  <a:gd name="T0" fmla="*/ 4 w 8"/>
                  <a:gd name="T1" fmla="*/ 0 h 6"/>
                  <a:gd name="T2" fmla="*/ 4 w 8"/>
                  <a:gd name="T3" fmla="*/ 0 h 6"/>
                  <a:gd name="T4" fmla="*/ 0 w 8"/>
                  <a:gd name="T5" fmla="*/ 4 h 6"/>
                  <a:gd name="T6" fmla="*/ 0 w 8"/>
                  <a:gd name="T7" fmla="*/ 4 h 6"/>
                  <a:gd name="T8" fmla="*/ 0 w 8"/>
                  <a:gd name="T9" fmla="*/ 4 h 6"/>
                  <a:gd name="T10" fmla="*/ 0 w 8"/>
                  <a:gd name="T11" fmla="*/ 4 h 6"/>
                  <a:gd name="T12" fmla="*/ 4 w 8"/>
                  <a:gd name="T13" fmla="*/ 6 h 6"/>
                  <a:gd name="T14" fmla="*/ 4 w 8"/>
                  <a:gd name="T15" fmla="*/ 6 h 6"/>
                  <a:gd name="T16" fmla="*/ 6 w 8"/>
                  <a:gd name="T17" fmla="*/ 4 h 6"/>
                  <a:gd name="T18" fmla="*/ 6 w 8"/>
                  <a:gd name="T19" fmla="*/ 4 h 6"/>
                  <a:gd name="T20" fmla="*/ 8 w 8"/>
                  <a:gd name="T21" fmla="*/ 4 h 6"/>
                  <a:gd name="T22" fmla="*/ 8 w 8"/>
                  <a:gd name="T23" fmla="*/ 4 h 6"/>
                  <a:gd name="T24" fmla="*/ 4 w 8"/>
                  <a:gd name="T25" fmla="*/ 0 h 6"/>
                  <a:gd name="T26" fmla="*/ 4 w 8"/>
                  <a:gd name="T27" fmla="*/ 0 h 6"/>
                  <a:gd name="T28" fmla="*/ 4 w 8"/>
                  <a:gd name="T29" fmla="*/ 0 h 6"/>
                  <a:gd name="T30" fmla="*/ 4 w 8"/>
                  <a:gd name="T3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8" name="Freeform 474"/>
              <p:cNvSpPr>
                <a:spLocks/>
              </p:cNvSpPr>
              <p:nvPr/>
            </p:nvSpPr>
            <p:spPr bwMode="auto">
              <a:xfrm>
                <a:off x="1705" y="5347"/>
                <a:ext cx="10" cy="12"/>
              </a:xfrm>
              <a:custGeom>
                <a:avLst/>
                <a:gdLst>
                  <a:gd name="T0" fmla="*/ 6 w 10"/>
                  <a:gd name="T1" fmla="*/ 12 h 12"/>
                  <a:gd name="T2" fmla="*/ 6 w 10"/>
                  <a:gd name="T3" fmla="*/ 12 h 12"/>
                  <a:gd name="T4" fmla="*/ 6 w 10"/>
                  <a:gd name="T5" fmla="*/ 10 h 12"/>
                  <a:gd name="T6" fmla="*/ 6 w 10"/>
                  <a:gd name="T7" fmla="*/ 10 h 12"/>
                  <a:gd name="T8" fmla="*/ 8 w 10"/>
                  <a:gd name="T9" fmla="*/ 10 h 12"/>
                  <a:gd name="T10" fmla="*/ 8 w 10"/>
                  <a:gd name="T11" fmla="*/ 10 h 12"/>
                  <a:gd name="T12" fmla="*/ 8 w 10"/>
                  <a:gd name="T13" fmla="*/ 10 h 12"/>
                  <a:gd name="T14" fmla="*/ 8 w 10"/>
                  <a:gd name="T15" fmla="*/ 10 h 12"/>
                  <a:gd name="T16" fmla="*/ 8 w 10"/>
                  <a:gd name="T17" fmla="*/ 10 h 12"/>
                  <a:gd name="T18" fmla="*/ 8 w 10"/>
                  <a:gd name="T19" fmla="*/ 10 h 12"/>
                  <a:gd name="T20" fmla="*/ 8 w 10"/>
                  <a:gd name="T21" fmla="*/ 6 h 12"/>
                  <a:gd name="T22" fmla="*/ 8 w 10"/>
                  <a:gd name="T23" fmla="*/ 6 h 12"/>
                  <a:gd name="T24" fmla="*/ 10 w 10"/>
                  <a:gd name="T25" fmla="*/ 0 h 12"/>
                  <a:gd name="T26" fmla="*/ 10 w 10"/>
                  <a:gd name="T27" fmla="*/ 0 h 12"/>
                  <a:gd name="T28" fmla="*/ 8 w 10"/>
                  <a:gd name="T29" fmla="*/ 0 h 12"/>
                  <a:gd name="T30" fmla="*/ 8 w 10"/>
                  <a:gd name="T31" fmla="*/ 0 h 12"/>
                  <a:gd name="T32" fmla="*/ 4 w 10"/>
                  <a:gd name="T33" fmla="*/ 0 h 12"/>
                  <a:gd name="T34" fmla="*/ 4 w 10"/>
                  <a:gd name="T35" fmla="*/ 0 h 12"/>
                  <a:gd name="T36" fmla="*/ 2 w 10"/>
                  <a:gd name="T37" fmla="*/ 2 h 12"/>
                  <a:gd name="T38" fmla="*/ 2 w 10"/>
                  <a:gd name="T39" fmla="*/ 2 h 12"/>
                  <a:gd name="T40" fmla="*/ 2 w 10"/>
                  <a:gd name="T41" fmla="*/ 2 h 12"/>
                  <a:gd name="T42" fmla="*/ 2 w 10"/>
                  <a:gd name="T43" fmla="*/ 2 h 12"/>
                  <a:gd name="T44" fmla="*/ 0 w 10"/>
                  <a:gd name="T45" fmla="*/ 0 h 12"/>
                  <a:gd name="T46" fmla="*/ 0 w 10"/>
                  <a:gd name="T47" fmla="*/ 0 h 12"/>
                  <a:gd name="T48" fmla="*/ 0 w 10"/>
                  <a:gd name="T49" fmla="*/ 4 h 12"/>
                  <a:gd name="T50" fmla="*/ 0 w 10"/>
                  <a:gd name="T51" fmla="*/ 4 h 12"/>
                  <a:gd name="T52" fmla="*/ 0 w 10"/>
                  <a:gd name="T53" fmla="*/ 6 h 12"/>
                  <a:gd name="T54" fmla="*/ 0 w 10"/>
                  <a:gd name="T55" fmla="*/ 6 h 12"/>
                  <a:gd name="T56" fmla="*/ 0 w 10"/>
                  <a:gd name="T57" fmla="*/ 10 h 12"/>
                  <a:gd name="T58" fmla="*/ 0 w 10"/>
                  <a:gd name="T59" fmla="*/ 10 h 12"/>
                  <a:gd name="T60" fmla="*/ 2 w 10"/>
                  <a:gd name="T61" fmla="*/ 10 h 12"/>
                  <a:gd name="T62" fmla="*/ 2 w 10"/>
                  <a:gd name="T63" fmla="*/ 10 h 12"/>
                  <a:gd name="T64" fmla="*/ 2 w 10"/>
                  <a:gd name="T65" fmla="*/ 10 h 12"/>
                  <a:gd name="T66" fmla="*/ 2 w 10"/>
                  <a:gd name="T67" fmla="*/ 10 h 12"/>
                  <a:gd name="T68" fmla="*/ 2 w 10"/>
                  <a:gd name="T69" fmla="*/ 12 h 12"/>
                  <a:gd name="T70" fmla="*/ 2 w 10"/>
                  <a:gd name="T71" fmla="*/ 12 h 12"/>
                  <a:gd name="T72" fmla="*/ 6 w 10"/>
                  <a:gd name="T73" fmla="*/ 12 h 12"/>
                  <a:gd name="T74" fmla="*/ 6 w 10"/>
                  <a:gd name="T7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" h="12">
                    <a:moveTo>
                      <a:pt x="6" y="12"/>
                    </a:moveTo>
                    <a:lnTo>
                      <a:pt x="6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9" name="Freeform 475"/>
              <p:cNvSpPr>
                <a:spLocks/>
              </p:cNvSpPr>
              <p:nvPr/>
            </p:nvSpPr>
            <p:spPr bwMode="auto">
              <a:xfrm>
                <a:off x="1725" y="534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2 w 2"/>
                  <a:gd name="T17" fmla="*/ 0 h 2"/>
                  <a:gd name="T18" fmla="*/ 2 w 2"/>
                  <a:gd name="T19" fmla="*/ 0 h 2"/>
                  <a:gd name="T20" fmla="*/ 2 w 2"/>
                  <a:gd name="T21" fmla="*/ 0 h 2"/>
                  <a:gd name="T22" fmla="*/ 2 w 2"/>
                  <a:gd name="T23" fmla="*/ 0 h 2"/>
                  <a:gd name="T24" fmla="*/ 0 w 2"/>
                  <a:gd name="T25" fmla="*/ 0 h 2"/>
                  <a:gd name="T26" fmla="*/ 0 w 2"/>
                  <a:gd name="T27" fmla="*/ 0 h 2"/>
                  <a:gd name="T28" fmla="*/ 0 w 2"/>
                  <a:gd name="T29" fmla="*/ 0 h 2"/>
                  <a:gd name="T30" fmla="*/ 0 w 2"/>
                  <a:gd name="T3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0" name="Freeform 476"/>
              <p:cNvSpPr>
                <a:spLocks/>
              </p:cNvSpPr>
              <p:nvPr/>
            </p:nvSpPr>
            <p:spPr bwMode="auto">
              <a:xfrm>
                <a:off x="1407" y="5351"/>
                <a:ext cx="10" cy="8"/>
              </a:xfrm>
              <a:custGeom>
                <a:avLst/>
                <a:gdLst>
                  <a:gd name="T0" fmla="*/ 8 w 10"/>
                  <a:gd name="T1" fmla="*/ 0 h 8"/>
                  <a:gd name="T2" fmla="*/ 8 w 10"/>
                  <a:gd name="T3" fmla="*/ 0 h 8"/>
                  <a:gd name="T4" fmla="*/ 4 w 10"/>
                  <a:gd name="T5" fmla="*/ 0 h 8"/>
                  <a:gd name="T6" fmla="*/ 4 w 10"/>
                  <a:gd name="T7" fmla="*/ 0 h 8"/>
                  <a:gd name="T8" fmla="*/ 4 w 10"/>
                  <a:gd name="T9" fmla="*/ 0 h 8"/>
                  <a:gd name="T10" fmla="*/ 4 w 10"/>
                  <a:gd name="T11" fmla="*/ 0 h 8"/>
                  <a:gd name="T12" fmla="*/ 4 w 10"/>
                  <a:gd name="T13" fmla="*/ 0 h 8"/>
                  <a:gd name="T14" fmla="*/ 4 w 10"/>
                  <a:gd name="T15" fmla="*/ 0 h 8"/>
                  <a:gd name="T16" fmla="*/ 6 w 10"/>
                  <a:gd name="T17" fmla="*/ 2 h 8"/>
                  <a:gd name="T18" fmla="*/ 6 w 10"/>
                  <a:gd name="T19" fmla="*/ 2 h 8"/>
                  <a:gd name="T20" fmla="*/ 2 w 10"/>
                  <a:gd name="T21" fmla="*/ 6 h 8"/>
                  <a:gd name="T22" fmla="*/ 2 w 10"/>
                  <a:gd name="T23" fmla="*/ 6 h 8"/>
                  <a:gd name="T24" fmla="*/ 0 w 10"/>
                  <a:gd name="T25" fmla="*/ 6 h 8"/>
                  <a:gd name="T26" fmla="*/ 0 w 10"/>
                  <a:gd name="T27" fmla="*/ 6 h 8"/>
                  <a:gd name="T28" fmla="*/ 0 w 10"/>
                  <a:gd name="T29" fmla="*/ 8 h 8"/>
                  <a:gd name="T30" fmla="*/ 0 w 10"/>
                  <a:gd name="T31" fmla="*/ 8 h 8"/>
                  <a:gd name="T32" fmla="*/ 6 w 10"/>
                  <a:gd name="T33" fmla="*/ 6 h 8"/>
                  <a:gd name="T34" fmla="*/ 10 w 10"/>
                  <a:gd name="T35" fmla="*/ 0 h 8"/>
                  <a:gd name="T36" fmla="*/ 10 w 10"/>
                  <a:gd name="T37" fmla="*/ 0 h 8"/>
                  <a:gd name="T38" fmla="*/ 8 w 10"/>
                  <a:gd name="T39" fmla="*/ 0 h 8"/>
                  <a:gd name="T40" fmla="*/ 8 w 10"/>
                  <a:gd name="T4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8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6" y="6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1" name="Freeform 477"/>
              <p:cNvSpPr>
                <a:spLocks/>
              </p:cNvSpPr>
              <p:nvPr/>
            </p:nvSpPr>
            <p:spPr bwMode="auto">
              <a:xfrm>
                <a:off x="4049" y="5351"/>
                <a:ext cx="24" cy="106"/>
              </a:xfrm>
              <a:custGeom>
                <a:avLst/>
                <a:gdLst>
                  <a:gd name="T0" fmla="*/ 2 w 24"/>
                  <a:gd name="T1" fmla="*/ 100 h 106"/>
                  <a:gd name="T2" fmla="*/ 2 w 24"/>
                  <a:gd name="T3" fmla="*/ 104 h 106"/>
                  <a:gd name="T4" fmla="*/ 0 w 24"/>
                  <a:gd name="T5" fmla="*/ 106 h 106"/>
                  <a:gd name="T6" fmla="*/ 4 w 24"/>
                  <a:gd name="T7" fmla="*/ 104 h 106"/>
                  <a:gd name="T8" fmla="*/ 4 w 24"/>
                  <a:gd name="T9" fmla="*/ 100 h 106"/>
                  <a:gd name="T10" fmla="*/ 6 w 24"/>
                  <a:gd name="T11" fmla="*/ 98 h 106"/>
                  <a:gd name="T12" fmla="*/ 14 w 24"/>
                  <a:gd name="T13" fmla="*/ 104 h 106"/>
                  <a:gd name="T14" fmla="*/ 14 w 24"/>
                  <a:gd name="T15" fmla="*/ 106 h 106"/>
                  <a:gd name="T16" fmla="*/ 14 w 24"/>
                  <a:gd name="T17" fmla="*/ 102 h 106"/>
                  <a:gd name="T18" fmla="*/ 14 w 24"/>
                  <a:gd name="T19" fmla="*/ 102 h 106"/>
                  <a:gd name="T20" fmla="*/ 12 w 24"/>
                  <a:gd name="T21" fmla="*/ 96 h 106"/>
                  <a:gd name="T22" fmla="*/ 10 w 24"/>
                  <a:gd name="T23" fmla="*/ 94 h 106"/>
                  <a:gd name="T24" fmla="*/ 10 w 24"/>
                  <a:gd name="T25" fmla="*/ 92 h 106"/>
                  <a:gd name="T26" fmla="*/ 8 w 24"/>
                  <a:gd name="T27" fmla="*/ 90 h 106"/>
                  <a:gd name="T28" fmla="*/ 8 w 24"/>
                  <a:gd name="T29" fmla="*/ 86 h 106"/>
                  <a:gd name="T30" fmla="*/ 10 w 24"/>
                  <a:gd name="T31" fmla="*/ 76 h 106"/>
                  <a:gd name="T32" fmla="*/ 10 w 24"/>
                  <a:gd name="T33" fmla="*/ 72 h 106"/>
                  <a:gd name="T34" fmla="*/ 12 w 24"/>
                  <a:gd name="T35" fmla="*/ 68 h 106"/>
                  <a:gd name="T36" fmla="*/ 14 w 24"/>
                  <a:gd name="T37" fmla="*/ 62 h 106"/>
                  <a:gd name="T38" fmla="*/ 20 w 24"/>
                  <a:gd name="T39" fmla="*/ 62 h 106"/>
                  <a:gd name="T40" fmla="*/ 24 w 24"/>
                  <a:gd name="T41" fmla="*/ 68 h 106"/>
                  <a:gd name="T42" fmla="*/ 24 w 24"/>
                  <a:gd name="T43" fmla="*/ 64 h 106"/>
                  <a:gd name="T44" fmla="*/ 24 w 24"/>
                  <a:gd name="T45" fmla="*/ 62 h 106"/>
                  <a:gd name="T46" fmla="*/ 22 w 24"/>
                  <a:gd name="T47" fmla="*/ 60 h 106"/>
                  <a:gd name="T48" fmla="*/ 20 w 24"/>
                  <a:gd name="T49" fmla="*/ 58 h 106"/>
                  <a:gd name="T50" fmla="*/ 16 w 24"/>
                  <a:gd name="T51" fmla="*/ 54 h 106"/>
                  <a:gd name="T52" fmla="*/ 16 w 24"/>
                  <a:gd name="T53" fmla="*/ 48 h 106"/>
                  <a:gd name="T54" fmla="*/ 16 w 24"/>
                  <a:gd name="T55" fmla="*/ 42 h 106"/>
                  <a:gd name="T56" fmla="*/ 14 w 24"/>
                  <a:gd name="T57" fmla="*/ 42 h 106"/>
                  <a:gd name="T58" fmla="*/ 14 w 24"/>
                  <a:gd name="T59" fmla="*/ 32 h 106"/>
                  <a:gd name="T60" fmla="*/ 16 w 24"/>
                  <a:gd name="T61" fmla="*/ 22 h 106"/>
                  <a:gd name="T62" fmla="*/ 16 w 24"/>
                  <a:gd name="T63" fmla="*/ 20 h 106"/>
                  <a:gd name="T64" fmla="*/ 14 w 24"/>
                  <a:gd name="T65" fmla="*/ 16 h 106"/>
                  <a:gd name="T66" fmla="*/ 14 w 24"/>
                  <a:gd name="T67" fmla="*/ 14 h 106"/>
                  <a:gd name="T68" fmla="*/ 12 w 24"/>
                  <a:gd name="T69" fmla="*/ 12 h 106"/>
                  <a:gd name="T70" fmla="*/ 12 w 24"/>
                  <a:gd name="T71" fmla="*/ 10 h 106"/>
                  <a:gd name="T72" fmla="*/ 14 w 24"/>
                  <a:gd name="T73" fmla="*/ 4 h 106"/>
                  <a:gd name="T74" fmla="*/ 14 w 24"/>
                  <a:gd name="T75" fmla="*/ 4 h 106"/>
                  <a:gd name="T76" fmla="*/ 12 w 24"/>
                  <a:gd name="T77" fmla="*/ 0 h 106"/>
                  <a:gd name="T78" fmla="*/ 10 w 24"/>
                  <a:gd name="T79" fmla="*/ 4 h 106"/>
                  <a:gd name="T80" fmla="*/ 8 w 24"/>
                  <a:gd name="T81" fmla="*/ 12 h 106"/>
                  <a:gd name="T82" fmla="*/ 10 w 24"/>
                  <a:gd name="T83" fmla="*/ 14 h 106"/>
                  <a:gd name="T84" fmla="*/ 4 w 24"/>
                  <a:gd name="T85" fmla="*/ 18 h 106"/>
                  <a:gd name="T86" fmla="*/ 2 w 24"/>
                  <a:gd name="T87" fmla="*/ 22 h 106"/>
                  <a:gd name="T88" fmla="*/ 2 w 24"/>
                  <a:gd name="T89" fmla="*/ 28 h 106"/>
                  <a:gd name="T90" fmla="*/ 2 w 24"/>
                  <a:gd name="T91" fmla="*/ 30 h 106"/>
                  <a:gd name="T92" fmla="*/ 2 w 24"/>
                  <a:gd name="T93" fmla="*/ 38 h 106"/>
                  <a:gd name="T94" fmla="*/ 4 w 24"/>
                  <a:gd name="T95" fmla="*/ 38 h 106"/>
                  <a:gd name="T96" fmla="*/ 4 w 24"/>
                  <a:gd name="T97" fmla="*/ 42 h 106"/>
                  <a:gd name="T98" fmla="*/ 4 w 24"/>
                  <a:gd name="T99" fmla="*/ 48 h 106"/>
                  <a:gd name="T100" fmla="*/ 4 w 24"/>
                  <a:gd name="T101" fmla="*/ 56 h 106"/>
                  <a:gd name="T102" fmla="*/ 4 w 24"/>
                  <a:gd name="T103" fmla="*/ 64 h 106"/>
                  <a:gd name="T104" fmla="*/ 4 w 24"/>
                  <a:gd name="T105" fmla="*/ 72 h 106"/>
                  <a:gd name="T106" fmla="*/ 2 w 24"/>
                  <a:gd name="T107" fmla="*/ 72 h 106"/>
                  <a:gd name="T108" fmla="*/ 4 w 24"/>
                  <a:gd name="T109" fmla="*/ 80 h 106"/>
                  <a:gd name="T110" fmla="*/ 4 w 24"/>
                  <a:gd name="T111" fmla="*/ 88 h 106"/>
                  <a:gd name="T112" fmla="*/ 2 w 24"/>
                  <a:gd name="T113" fmla="*/ 90 h 106"/>
                  <a:gd name="T114" fmla="*/ 4 w 24"/>
                  <a:gd name="T115" fmla="*/ 94 h 106"/>
                  <a:gd name="T116" fmla="*/ 2 w 24"/>
                  <a:gd name="T117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" h="106">
                    <a:moveTo>
                      <a:pt x="2" y="98"/>
                    </a:moveTo>
                    <a:lnTo>
                      <a:pt x="2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6" y="98"/>
                    </a:lnTo>
                    <a:lnTo>
                      <a:pt x="6" y="98"/>
                    </a:lnTo>
                    <a:lnTo>
                      <a:pt x="6" y="98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0" y="102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4" y="106"/>
                    </a:lnTo>
                    <a:lnTo>
                      <a:pt x="14" y="106"/>
                    </a:lnTo>
                    <a:lnTo>
                      <a:pt x="14" y="106"/>
                    </a:lnTo>
                    <a:lnTo>
                      <a:pt x="14" y="106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0" y="94"/>
                    </a:lnTo>
                    <a:lnTo>
                      <a:pt x="10" y="94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8" y="86"/>
                    </a:lnTo>
                    <a:lnTo>
                      <a:pt x="8" y="86"/>
                    </a:lnTo>
                    <a:lnTo>
                      <a:pt x="8" y="86"/>
                    </a:lnTo>
                    <a:lnTo>
                      <a:pt x="8" y="86"/>
                    </a:lnTo>
                    <a:lnTo>
                      <a:pt x="8" y="84"/>
                    </a:lnTo>
                    <a:lnTo>
                      <a:pt x="8" y="84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2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0" y="58"/>
                    </a:lnTo>
                    <a:lnTo>
                      <a:pt x="20" y="58"/>
                    </a:lnTo>
                    <a:lnTo>
                      <a:pt x="20" y="58"/>
                    </a:lnTo>
                    <a:lnTo>
                      <a:pt x="20" y="58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6" y="26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8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4" y="76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4" y="88"/>
                    </a:lnTo>
                    <a:lnTo>
                      <a:pt x="4" y="88"/>
                    </a:lnTo>
                    <a:lnTo>
                      <a:pt x="4" y="88"/>
                    </a:lnTo>
                    <a:lnTo>
                      <a:pt x="4" y="88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2" name="Freeform 478"/>
              <p:cNvSpPr>
                <a:spLocks/>
              </p:cNvSpPr>
              <p:nvPr/>
            </p:nvSpPr>
            <p:spPr bwMode="auto">
              <a:xfrm>
                <a:off x="1397" y="5355"/>
                <a:ext cx="6" cy="6"/>
              </a:xfrm>
              <a:custGeom>
                <a:avLst/>
                <a:gdLst>
                  <a:gd name="T0" fmla="*/ 4 w 6"/>
                  <a:gd name="T1" fmla="*/ 2 h 6"/>
                  <a:gd name="T2" fmla="*/ 4 w 6"/>
                  <a:gd name="T3" fmla="*/ 2 h 6"/>
                  <a:gd name="T4" fmla="*/ 0 w 6"/>
                  <a:gd name="T5" fmla="*/ 2 h 6"/>
                  <a:gd name="T6" fmla="*/ 0 w 6"/>
                  <a:gd name="T7" fmla="*/ 2 h 6"/>
                  <a:gd name="T8" fmla="*/ 0 w 6"/>
                  <a:gd name="T9" fmla="*/ 6 h 6"/>
                  <a:gd name="T10" fmla="*/ 0 w 6"/>
                  <a:gd name="T11" fmla="*/ 6 h 6"/>
                  <a:gd name="T12" fmla="*/ 2 w 6"/>
                  <a:gd name="T13" fmla="*/ 6 h 6"/>
                  <a:gd name="T14" fmla="*/ 2 w 6"/>
                  <a:gd name="T15" fmla="*/ 6 h 6"/>
                  <a:gd name="T16" fmla="*/ 2 w 6"/>
                  <a:gd name="T17" fmla="*/ 4 h 6"/>
                  <a:gd name="T18" fmla="*/ 2 w 6"/>
                  <a:gd name="T19" fmla="*/ 4 h 6"/>
                  <a:gd name="T20" fmla="*/ 6 w 6"/>
                  <a:gd name="T21" fmla="*/ 2 h 6"/>
                  <a:gd name="T22" fmla="*/ 6 w 6"/>
                  <a:gd name="T23" fmla="*/ 2 h 6"/>
                  <a:gd name="T24" fmla="*/ 6 w 6"/>
                  <a:gd name="T25" fmla="*/ 0 h 6"/>
                  <a:gd name="T26" fmla="*/ 6 w 6"/>
                  <a:gd name="T27" fmla="*/ 0 h 6"/>
                  <a:gd name="T28" fmla="*/ 4 w 6"/>
                  <a:gd name="T29" fmla="*/ 0 h 6"/>
                  <a:gd name="T30" fmla="*/ 4 w 6"/>
                  <a:gd name="T31" fmla="*/ 0 h 6"/>
                  <a:gd name="T32" fmla="*/ 4 w 6"/>
                  <a:gd name="T33" fmla="*/ 2 h 6"/>
                  <a:gd name="T34" fmla="*/ 4 w 6"/>
                  <a:gd name="T3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4" y="2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3" name="Freeform 479"/>
              <p:cNvSpPr>
                <a:spLocks/>
              </p:cNvSpPr>
              <p:nvPr/>
            </p:nvSpPr>
            <p:spPr bwMode="auto">
              <a:xfrm>
                <a:off x="1709" y="5357"/>
                <a:ext cx="10" cy="16"/>
              </a:xfrm>
              <a:custGeom>
                <a:avLst/>
                <a:gdLst>
                  <a:gd name="T0" fmla="*/ 8 w 10"/>
                  <a:gd name="T1" fmla="*/ 6 h 16"/>
                  <a:gd name="T2" fmla="*/ 8 w 10"/>
                  <a:gd name="T3" fmla="*/ 6 h 16"/>
                  <a:gd name="T4" fmla="*/ 8 w 10"/>
                  <a:gd name="T5" fmla="*/ 4 h 16"/>
                  <a:gd name="T6" fmla="*/ 8 w 10"/>
                  <a:gd name="T7" fmla="*/ 4 h 16"/>
                  <a:gd name="T8" fmla="*/ 6 w 10"/>
                  <a:gd name="T9" fmla="*/ 4 h 16"/>
                  <a:gd name="T10" fmla="*/ 6 w 10"/>
                  <a:gd name="T11" fmla="*/ 4 h 16"/>
                  <a:gd name="T12" fmla="*/ 6 w 10"/>
                  <a:gd name="T13" fmla="*/ 4 h 16"/>
                  <a:gd name="T14" fmla="*/ 6 w 10"/>
                  <a:gd name="T15" fmla="*/ 2 h 16"/>
                  <a:gd name="T16" fmla="*/ 6 w 10"/>
                  <a:gd name="T17" fmla="*/ 2 h 16"/>
                  <a:gd name="T18" fmla="*/ 4 w 10"/>
                  <a:gd name="T19" fmla="*/ 0 h 16"/>
                  <a:gd name="T20" fmla="*/ 4 w 10"/>
                  <a:gd name="T21" fmla="*/ 0 h 16"/>
                  <a:gd name="T22" fmla="*/ 2 w 10"/>
                  <a:gd name="T23" fmla="*/ 2 h 16"/>
                  <a:gd name="T24" fmla="*/ 2 w 10"/>
                  <a:gd name="T25" fmla="*/ 2 h 16"/>
                  <a:gd name="T26" fmla="*/ 2 w 10"/>
                  <a:gd name="T27" fmla="*/ 2 h 16"/>
                  <a:gd name="T28" fmla="*/ 2 w 10"/>
                  <a:gd name="T29" fmla="*/ 2 h 16"/>
                  <a:gd name="T30" fmla="*/ 2 w 10"/>
                  <a:gd name="T31" fmla="*/ 2 h 16"/>
                  <a:gd name="T32" fmla="*/ 0 w 10"/>
                  <a:gd name="T33" fmla="*/ 2 h 16"/>
                  <a:gd name="T34" fmla="*/ 0 w 10"/>
                  <a:gd name="T35" fmla="*/ 2 h 16"/>
                  <a:gd name="T36" fmla="*/ 0 w 10"/>
                  <a:gd name="T37" fmla="*/ 4 h 16"/>
                  <a:gd name="T38" fmla="*/ 0 w 10"/>
                  <a:gd name="T39" fmla="*/ 4 h 16"/>
                  <a:gd name="T40" fmla="*/ 2 w 10"/>
                  <a:gd name="T41" fmla="*/ 6 h 16"/>
                  <a:gd name="T42" fmla="*/ 2 w 10"/>
                  <a:gd name="T43" fmla="*/ 6 h 16"/>
                  <a:gd name="T44" fmla="*/ 0 w 10"/>
                  <a:gd name="T45" fmla="*/ 6 h 16"/>
                  <a:gd name="T46" fmla="*/ 0 w 10"/>
                  <a:gd name="T47" fmla="*/ 6 h 16"/>
                  <a:gd name="T48" fmla="*/ 4 w 10"/>
                  <a:gd name="T49" fmla="*/ 12 h 16"/>
                  <a:gd name="T50" fmla="*/ 4 w 10"/>
                  <a:gd name="T51" fmla="*/ 12 h 16"/>
                  <a:gd name="T52" fmla="*/ 8 w 10"/>
                  <a:gd name="T53" fmla="*/ 12 h 16"/>
                  <a:gd name="T54" fmla="*/ 8 w 10"/>
                  <a:gd name="T55" fmla="*/ 12 h 16"/>
                  <a:gd name="T56" fmla="*/ 8 w 10"/>
                  <a:gd name="T57" fmla="*/ 14 h 16"/>
                  <a:gd name="T58" fmla="*/ 10 w 10"/>
                  <a:gd name="T59" fmla="*/ 16 h 16"/>
                  <a:gd name="T60" fmla="*/ 10 w 10"/>
                  <a:gd name="T61" fmla="*/ 16 h 16"/>
                  <a:gd name="T62" fmla="*/ 8 w 10"/>
                  <a:gd name="T63" fmla="*/ 10 h 16"/>
                  <a:gd name="T64" fmla="*/ 8 w 10"/>
                  <a:gd name="T65" fmla="*/ 10 h 16"/>
                  <a:gd name="T66" fmla="*/ 10 w 10"/>
                  <a:gd name="T67" fmla="*/ 10 h 16"/>
                  <a:gd name="T68" fmla="*/ 10 w 10"/>
                  <a:gd name="T69" fmla="*/ 10 h 16"/>
                  <a:gd name="T70" fmla="*/ 10 w 10"/>
                  <a:gd name="T71" fmla="*/ 10 h 16"/>
                  <a:gd name="T72" fmla="*/ 10 w 10"/>
                  <a:gd name="T73" fmla="*/ 10 h 16"/>
                  <a:gd name="T74" fmla="*/ 10 w 10"/>
                  <a:gd name="T75" fmla="*/ 8 h 16"/>
                  <a:gd name="T76" fmla="*/ 10 w 10"/>
                  <a:gd name="T77" fmla="*/ 8 h 16"/>
                  <a:gd name="T78" fmla="*/ 8 w 10"/>
                  <a:gd name="T79" fmla="*/ 8 h 16"/>
                  <a:gd name="T80" fmla="*/ 8 w 10"/>
                  <a:gd name="T81" fmla="*/ 8 h 16"/>
                  <a:gd name="T82" fmla="*/ 8 w 10"/>
                  <a:gd name="T83" fmla="*/ 6 h 16"/>
                  <a:gd name="T84" fmla="*/ 8 w 10"/>
                  <a:gd name="T85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16">
                    <a:moveTo>
                      <a:pt x="8" y="6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4" name="Freeform 480"/>
              <p:cNvSpPr>
                <a:spLocks/>
              </p:cNvSpPr>
              <p:nvPr/>
            </p:nvSpPr>
            <p:spPr bwMode="auto">
              <a:xfrm>
                <a:off x="1731" y="5359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  <a:gd name="T5" fmla="*/ 0 w 2"/>
                  <a:gd name="T6" fmla="*/ 2 w 2"/>
                  <a:gd name="T7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5" name="Freeform 481"/>
              <p:cNvSpPr>
                <a:spLocks/>
              </p:cNvSpPr>
              <p:nvPr/>
            </p:nvSpPr>
            <p:spPr bwMode="auto">
              <a:xfrm>
                <a:off x="2891" y="5359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0 w 4"/>
                  <a:gd name="T15" fmla="*/ 2 h 2"/>
                  <a:gd name="T16" fmla="*/ 0 w 4"/>
                  <a:gd name="T17" fmla="*/ 2 h 2"/>
                  <a:gd name="T18" fmla="*/ 0 w 4"/>
                  <a:gd name="T19" fmla="*/ 2 h 2"/>
                  <a:gd name="T20" fmla="*/ 4 w 4"/>
                  <a:gd name="T21" fmla="*/ 2 h 2"/>
                  <a:gd name="T22" fmla="*/ 4 w 4"/>
                  <a:gd name="T23" fmla="*/ 2 h 2"/>
                  <a:gd name="T24" fmla="*/ 4 w 4"/>
                  <a:gd name="T25" fmla="*/ 0 h 2"/>
                  <a:gd name="T26" fmla="*/ 4 w 4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6" name="Freeform 482"/>
              <p:cNvSpPr>
                <a:spLocks/>
              </p:cNvSpPr>
              <p:nvPr/>
            </p:nvSpPr>
            <p:spPr bwMode="auto">
              <a:xfrm>
                <a:off x="2143" y="5359"/>
                <a:ext cx="8" cy="6"/>
              </a:xfrm>
              <a:custGeom>
                <a:avLst/>
                <a:gdLst>
                  <a:gd name="T0" fmla="*/ 0 w 8"/>
                  <a:gd name="T1" fmla="*/ 4 h 6"/>
                  <a:gd name="T2" fmla="*/ 0 w 8"/>
                  <a:gd name="T3" fmla="*/ 4 h 6"/>
                  <a:gd name="T4" fmla="*/ 8 w 8"/>
                  <a:gd name="T5" fmla="*/ 6 h 6"/>
                  <a:gd name="T6" fmla="*/ 8 w 8"/>
                  <a:gd name="T7" fmla="*/ 6 h 6"/>
                  <a:gd name="T8" fmla="*/ 8 w 8"/>
                  <a:gd name="T9" fmla="*/ 4 h 6"/>
                  <a:gd name="T10" fmla="*/ 8 w 8"/>
                  <a:gd name="T11" fmla="*/ 4 h 6"/>
                  <a:gd name="T12" fmla="*/ 4 w 8"/>
                  <a:gd name="T13" fmla="*/ 2 h 6"/>
                  <a:gd name="T14" fmla="*/ 4 w 8"/>
                  <a:gd name="T15" fmla="*/ 2 h 6"/>
                  <a:gd name="T16" fmla="*/ 4 w 8"/>
                  <a:gd name="T17" fmla="*/ 0 h 6"/>
                  <a:gd name="T18" fmla="*/ 4 w 8"/>
                  <a:gd name="T19" fmla="*/ 0 h 6"/>
                  <a:gd name="T20" fmla="*/ 0 w 8"/>
                  <a:gd name="T21" fmla="*/ 2 h 6"/>
                  <a:gd name="T22" fmla="*/ 0 w 8"/>
                  <a:gd name="T23" fmla="*/ 2 h 6"/>
                  <a:gd name="T24" fmla="*/ 0 w 8"/>
                  <a:gd name="T25" fmla="*/ 2 h 6"/>
                  <a:gd name="T26" fmla="*/ 0 w 8"/>
                  <a:gd name="T27" fmla="*/ 2 h 6"/>
                  <a:gd name="T28" fmla="*/ 0 w 8"/>
                  <a:gd name="T29" fmla="*/ 4 h 6"/>
                  <a:gd name="T30" fmla="*/ 0 w 8"/>
                  <a:gd name="T3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6">
                    <a:moveTo>
                      <a:pt x="0" y="4"/>
                    </a:moveTo>
                    <a:lnTo>
                      <a:pt x="0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7" name="Freeform 483"/>
              <p:cNvSpPr>
                <a:spLocks/>
              </p:cNvSpPr>
              <p:nvPr/>
            </p:nvSpPr>
            <p:spPr bwMode="auto">
              <a:xfrm>
                <a:off x="1739" y="536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  <a:gd name="T18" fmla="*/ 2 w 2"/>
                  <a:gd name="T19" fmla="*/ 2 h 2"/>
                  <a:gd name="T20" fmla="*/ 2 w 2"/>
                  <a:gd name="T21" fmla="*/ 0 h 2"/>
                  <a:gd name="T22" fmla="*/ 2 w 2"/>
                  <a:gd name="T23" fmla="*/ 0 h 2"/>
                  <a:gd name="T24" fmla="*/ 0 w 2"/>
                  <a:gd name="T25" fmla="*/ 0 h 2"/>
                  <a:gd name="T26" fmla="*/ 0 w 2"/>
                  <a:gd name="T27" fmla="*/ 0 h 2"/>
                  <a:gd name="T28" fmla="*/ 0 w 2"/>
                  <a:gd name="T29" fmla="*/ 2 h 2"/>
                  <a:gd name="T30" fmla="*/ 0 w 2"/>
                  <a:gd name="T3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8" name="Freeform 484"/>
              <p:cNvSpPr>
                <a:spLocks/>
              </p:cNvSpPr>
              <p:nvPr/>
            </p:nvSpPr>
            <p:spPr bwMode="auto">
              <a:xfrm>
                <a:off x="1743" y="537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2 w 2"/>
                  <a:gd name="T17" fmla="*/ 0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9" name="Freeform 485"/>
              <p:cNvSpPr>
                <a:spLocks/>
              </p:cNvSpPr>
              <p:nvPr/>
            </p:nvSpPr>
            <p:spPr bwMode="auto">
              <a:xfrm>
                <a:off x="2339" y="5379"/>
                <a:ext cx="64" cy="58"/>
              </a:xfrm>
              <a:custGeom>
                <a:avLst/>
                <a:gdLst>
                  <a:gd name="T0" fmla="*/ 18 w 64"/>
                  <a:gd name="T1" fmla="*/ 2 h 58"/>
                  <a:gd name="T2" fmla="*/ 16 w 64"/>
                  <a:gd name="T3" fmla="*/ 6 h 58"/>
                  <a:gd name="T4" fmla="*/ 12 w 64"/>
                  <a:gd name="T5" fmla="*/ 12 h 58"/>
                  <a:gd name="T6" fmla="*/ 12 w 64"/>
                  <a:gd name="T7" fmla="*/ 14 h 58"/>
                  <a:gd name="T8" fmla="*/ 12 w 64"/>
                  <a:gd name="T9" fmla="*/ 18 h 58"/>
                  <a:gd name="T10" fmla="*/ 10 w 64"/>
                  <a:gd name="T11" fmla="*/ 26 h 58"/>
                  <a:gd name="T12" fmla="*/ 12 w 64"/>
                  <a:gd name="T13" fmla="*/ 32 h 58"/>
                  <a:gd name="T14" fmla="*/ 6 w 64"/>
                  <a:gd name="T15" fmla="*/ 32 h 58"/>
                  <a:gd name="T16" fmla="*/ 4 w 64"/>
                  <a:gd name="T17" fmla="*/ 34 h 58"/>
                  <a:gd name="T18" fmla="*/ 2 w 64"/>
                  <a:gd name="T19" fmla="*/ 34 h 58"/>
                  <a:gd name="T20" fmla="*/ 6 w 64"/>
                  <a:gd name="T21" fmla="*/ 38 h 58"/>
                  <a:gd name="T22" fmla="*/ 4 w 64"/>
                  <a:gd name="T23" fmla="*/ 38 h 58"/>
                  <a:gd name="T24" fmla="*/ 0 w 64"/>
                  <a:gd name="T25" fmla="*/ 44 h 58"/>
                  <a:gd name="T26" fmla="*/ 6 w 64"/>
                  <a:gd name="T27" fmla="*/ 48 h 58"/>
                  <a:gd name="T28" fmla="*/ 8 w 64"/>
                  <a:gd name="T29" fmla="*/ 46 h 58"/>
                  <a:gd name="T30" fmla="*/ 16 w 64"/>
                  <a:gd name="T31" fmla="*/ 46 h 58"/>
                  <a:gd name="T32" fmla="*/ 16 w 64"/>
                  <a:gd name="T33" fmla="*/ 46 h 58"/>
                  <a:gd name="T34" fmla="*/ 20 w 64"/>
                  <a:gd name="T35" fmla="*/ 48 h 58"/>
                  <a:gd name="T36" fmla="*/ 24 w 64"/>
                  <a:gd name="T37" fmla="*/ 46 h 58"/>
                  <a:gd name="T38" fmla="*/ 30 w 64"/>
                  <a:gd name="T39" fmla="*/ 46 h 58"/>
                  <a:gd name="T40" fmla="*/ 34 w 64"/>
                  <a:gd name="T41" fmla="*/ 46 h 58"/>
                  <a:gd name="T42" fmla="*/ 36 w 64"/>
                  <a:gd name="T43" fmla="*/ 48 h 58"/>
                  <a:gd name="T44" fmla="*/ 42 w 64"/>
                  <a:gd name="T45" fmla="*/ 46 h 58"/>
                  <a:gd name="T46" fmla="*/ 40 w 64"/>
                  <a:gd name="T47" fmla="*/ 50 h 58"/>
                  <a:gd name="T48" fmla="*/ 42 w 64"/>
                  <a:gd name="T49" fmla="*/ 52 h 58"/>
                  <a:gd name="T50" fmla="*/ 48 w 64"/>
                  <a:gd name="T51" fmla="*/ 48 h 58"/>
                  <a:gd name="T52" fmla="*/ 52 w 64"/>
                  <a:gd name="T53" fmla="*/ 48 h 58"/>
                  <a:gd name="T54" fmla="*/ 50 w 64"/>
                  <a:gd name="T55" fmla="*/ 52 h 58"/>
                  <a:gd name="T56" fmla="*/ 52 w 64"/>
                  <a:gd name="T57" fmla="*/ 58 h 58"/>
                  <a:gd name="T58" fmla="*/ 56 w 64"/>
                  <a:gd name="T59" fmla="*/ 54 h 58"/>
                  <a:gd name="T60" fmla="*/ 60 w 64"/>
                  <a:gd name="T61" fmla="*/ 58 h 58"/>
                  <a:gd name="T62" fmla="*/ 62 w 64"/>
                  <a:gd name="T63" fmla="*/ 50 h 58"/>
                  <a:gd name="T64" fmla="*/ 64 w 64"/>
                  <a:gd name="T65" fmla="*/ 46 h 58"/>
                  <a:gd name="T66" fmla="*/ 60 w 64"/>
                  <a:gd name="T67" fmla="*/ 50 h 58"/>
                  <a:gd name="T68" fmla="*/ 60 w 64"/>
                  <a:gd name="T69" fmla="*/ 46 h 58"/>
                  <a:gd name="T70" fmla="*/ 58 w 64"/>
                  <a:gd name="T71" fmla="*/ 44 h 58"/>
                  <a:gd name="T72" fmla="*/ 54 w 64"/>
                  <a:gd name="T73" fmla="*/ 48 h 58"/>
                  <a:gd name="T74" fmla="*/ 56 w 64"/>
                  <a:gd name="T75" fmla="*/ 44 h 58"/>
                  <a:gd name="T76" fmla="*/ 56 w 64"/>
                  <a:gd name="T77" fmla="*/ 38 h 58"/>
                  <a:gd name="T78" fmla="*/ 54 w 64"/>
                  <a:gd name="T79" fmla="*/ 36 h 58"/>
                  <a:gd name="T80" fmla="*/ 52 w 64"/>
                  <a:gd name="T81" fmla="*/ 38 h 58"/>
                  <a:gd name="T82" fmla="*/ 48 w 64"/>
                  <a:gd name="T83" fmla="*/ 38 h 58"/>
                  <a:gd name="T84" fmla="*/ 48 w 64"/>
                  <a:gd name="T85" fmla="*/ 36 h 58"/>
                  <a:gd name="T86" fmla="*/ 44 w 64"/>
                  <a:gd name="T87" fmla="*/ 34 h 58"/>
                  <a:gd name="T88" fmla="*/ 48 w 64"/>
                  <a:gd name="T89" fmla="*/ 26 h 58"/>
                  <a:gd name="T90" fmla="*/ 40 w 64"/>
                  <a:gd name="T91" fmla="*/ 26 h 58"/>
                  <a:gd name="T92" fmla="*/ 38 w 64"/>
                  <a:gd name="T93" fmla="*/ 26 h 58"/>
                  <a:gd name="T94" fmla="*/ 34 w 64"/>
                  <a:gd name="T95" fmla="*/ 28 h 58"/>
                  <a:gd name="T96" fmla="*/ 30 w 64"/>
                  <a:gd name="T97" fmla="*/ 28 h 58"/>
                  <a:gd name="T98" fmla="*/ 28 w 64"/>
                  <a:gd name="T99" fmla="*/ 26 h 58"/>
                  <a:gd name="T100" fmla="*/ 30 w 64"/>
                  <a:gd name="T101" fmla="*/ 22 h 58"/>
                  <a:gd name="T102" fmla="*/ 24 w 64"/>
                  <a:gd name="T103" fmla="*/ 18 h 58"/>
                  <a:gd name="T104" fmla="*/ 22 w 64"/>
                  <a:gd name="T105" fmla="*/ 20 h 58"/>
                  <a:gd name="T106" fmla="*/ 20 w 64"/>
                  <a:gd name="T107" fmla="*/ 24 h 58"/>
                  <a:gd name="T108" fmla="*/ 18 w 64"/>
                  <a:gd name="T109" fmla="*/ 24 h 58"/>
                  <a:gd name="T110" fmla="*/ 18 w 64"/>
                  <a:gd name="T111" fmla="*/ 20 h 58"/>
                  <a:gd name="T112" fmla="*/ 18 w 64"/>
                  <a:gd name="T113" fmla="*/ 16 h 58"/>
                  <a:gd name="T114" fmla="*/ 24 w 64"/>
                  <a:gd name="T115" fmla="*/ 8 h 58"/>
                  <a:gd name="T116" fmla="*/ 24 w 64"/>
                  <a:gd name="T117" fmla="*/ 4 h 58"/>
                  <a:gd name="T118" fmla="*/ 28 w 64"/>
                  <a:gd name="T11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" h="58">
                    <a:moveTo>
                      <a:pt x="28" y="0"/>
                    </a:move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40" y="48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2" y="48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3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40" y="56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44" y="50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6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6" y="58"/>
                    </a:lnTo>
                    <a:lnTo>
                      <a:pt x="56" y="58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2" y="48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58" y="50"/>
                    </a:lnTo>
                    <a:lnTo>
                      <a:pt x="58" y="50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2" y="40"/>
                    </a:lnTo>
                    <a:lnTo>
                      <a:pt x="62" y="40"/>
                    </a:lnTo>
                    <a:lnTo>
                      <a:pt x="60" y="42"/>
                    </a:lnTo>
                    <a:lnTo>
                      <a:pt x="60" y="42"/>
                    </a:lnTo>
                    <a:lnTo>
                      <a:pt x="60" y="42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6"/>
                    </a:lnTo>
                    <a:lnTo>
                      <a:pt x="56" y="50"/>
                    </a:lnTo>
                    <a:lnTo>
                      <a:pt x="56" y="48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4" y="46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6" y="40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0" name="Freeform 486"/>
              <p:cNvSpPr>
                <a:spLocks/>
              </p:cNvSpPr>
              <p:nvPr/>
            </p:nvSpPr>
            <p:spPr bwMode="auto">
              <a:xfrm>
                <a:off x="2871" y="5383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4 w 4"/>
                  <a:gd name="T5" fmla="*/ 0 h 2"/>
                  <a:gd name="T6" fmla="*/ 4 w 4"/>
                  <a:gd name="T7" fmla="*/ 0 h 2"/>
                  <a:gd name="T8" fmla="*/ 4 w 4"/>
                  <a:gd name="T9" fmla="*/ 0 h 2"/>
                  <a:gd name="T10" fmla="*/ 4 w 4"/>
                  <a:gd name="T11" fmla="*/ 0 h 2"/>
                  <a:gd name="T12" fmla="*/ 0 w 4"/>
                  <a:gd name="T13" fmla="*/ 0 h 2"/>
                  <a:gd name="T14" fmla="*/ 0 w 4"/>
                  <a:gd name="T15" fmla="*/ 0 h 2"/>
                  <a:gd name="T16" fmla="*/ 2 w 4"/>
                  <a:gd name="T17" fmla="*/ 2 h 2"/>
                  <a:gd name="T18" fmla="*/ 2 w 4"/>
                  <a:gd name="T19" fmla="*/ 2 h 2"/>
                  <a:gd name="T20" fmla="*/ 4 w 4"/>
                  <a:gd name="T21" fmla="*/ 2 h 2"/>
                  <a:gd name="T22" fmla="*/ 4 w 4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1" name="Freeform 487"/>
              <p:cNvSpPr>
                <a:spLocks/>
              </p:cNvSpPr>
              <p:nvPr/>
            </p:nvSpPr>
            <p:spPr bwMode="auto">
              <a:xfrm>
                <a:off x="2365" y="5389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  <a:gd name="T5" fmla="*/ 0 w 2"/>
                  <a:gd name="T6" fmla="*/ 2 w 2"/>
                  <a:gd name="T7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2" name="Freeform 488"/>
              <p:cNvSpPr>
                <a:spLocks/>
              </p:cNvSpPr>
              <p:nvPr/>
            </p:nvSpPr>
            <p:spPr bwMode="auto">
              <a:xfrm>
                <a:off x="1743" y="5389"/>
                <a:ext cx="48" cy="30"/>
              </a:xfrm>
              <a:custGeom>
                <a:avLst/>
                <a:gdLst>
                  <a:gd name="T0" fmla="*/ 0 w 48"/>
                  <a:gd name="T1" fmla="*/ 0 h 30"/>
                  <a:gd name="T2" fmla="*/ 2 w 48"/>
                  <a:gd name="T3" fmla="*/ 4 h 30"/>
                  <a:gd name="T4" fmla="*/ 2 w 48"/>
                  <a:gd name="T5" fmla="*/ 6 h 30"/>
                  <a:gd name="T6" fmla="*/ 4 w 48"/>
                  <a:gd name="T7" fmla="*/ 10 h 30"/>
                  <a:gd name="T8" fmla="*/ 4 w 48"/>
                  <a:gd name="T9" fmla="*/ 10 h 30"/>
                  <a:gd name="T10" fmla="*/ 8 w 48"/>
                  <a:gd name="T11" fmla="*/ 8 h 30"/>
                  <a:gd name="T12" fmla="*/ 8 w 48"/>
                  <a:gd name="T13" fmla="*/ 10 h 30"/>
                  <a:gd name="T14" fmla="*/ 10 w 48"/>
                  <a:gd name="T15" fmla="*/ 10 h 30"/>
                  <a:gd name="T16" fmla="*/ 10 w 48"/>
                  <a:gd name="T17" fmla="*/ 10 h 30"/>
                  <a:gd name="T18" fmla="*/ 16 w 48"/>
                  <a:gd name="T19" fmla="*/ 14 h 30"/>
                  <a:gd name="T20" fmla="*/ 16 w 48"/>
                  <a:gd name="T21" fmla="*/ 14 h 30"/>
                  <a:gd name="T22" fmla="*/ 16 w 48"/>
                  <a:gd name="T23" fmla="*/ 16 h 30"/>
                  <a:gd name="T24" fmla="*/ 16 w 48"/>
                  <a:gd name="T25" fmla="*/ 16 h 30"/>
                  <a:gd name="T26" fmla="*/ 20 w 48"/>
                  <a:gd name="T27" fmla="*/ 16 h 30"/>
                  <a:gd name="T28" fmla="*/ 22 w 48"/>
                  <a:gd name="T29" fmla="*/ 16 h 30"/>
                  <a:gd name="T30" fmla="*/ 24 w 48"/>
                  <a:gd name="T31" fmla="*/ 16 h 30"/>
                  <a:gd name="T32" fmla="*/ 24 w 48"/>
                  <a:gd name="T33" fmla="*/ 20 h 30"/>
                  <a:gd name="T34" fmla="*/ 26 w 48"/>
                  <a:gd name="T35" fmla="*/ 20 h 30"/>
                  <a:gd name="T36" fmla="*/ 28 w 48"/>
                  <a:gd name="T37" fmla="*/ 20 h 30"/>
                  <a:gd name="T38" fmla="*/ 30 w 48"/>
                  <a:gd name="T39" fmla="*/ 22 h 30"/>
                  <a:gd name="T40" fmla="*/ 30 w 48"/>
                  <a:gd name="T41" fmla="*/ 24 h 30"/>
                  <a:gd name="T42" fmla="*/ 30 w 48"/>
                  <a:gd name="T43" fmla="*/ 26 h 30"/>
                  <a:gd name="T44" fmla="*/ 32 w 48"/>
                  <a:gd name="T45" fmla="*/ 28 h 30"/>
                  <a:gd name="T46" fmla="*/ 36 w 48"/>
                  <a:gd name="T47" fmla="*/ 28 h 30"/>
                  <a:gd name="T48" fmla="*/ 44 w 48"/>
                  <a:gd name="T49" fmla="*/ 28 h 30"/>
                  <a:gd name="T50" fmla="*/ 44 w 48"/>
                  <a:gd name="T51" fmla="*/ 30 h 30"/>
                  <a:gd name="T52" fmla="*/ 46 w 48"/>
                  <a:gd name="T53" fmla="*/ 30 h 30"/>
                  <a:gd name="T54" fmla="*/ 48 w 48"/>
                  <a:gd name="T55" fmla="*/ 30 h 30"/>
                  <a:gd name="T56" fmla="*/ 46 w 48"/>
                  <a:gd name="T57" fmla="*/ 26 h 30"/>
                  <a:gd name="T58" fmla="*/ 46 w 48"/>
                  <a:gd name="T59" fmla="*/ 26 h 30"/>
                  <a:gd name="T60" fmla="*/ 44 w 48"/>
                  <a:gd name="T61" fmla="*/ 22 h 30"/>
                  <a:gd name="T62" fmla="*/ 44 w 48"/>
                  <a:gd name="T63" fmla="*/ 22 h 30"/>
                  <a:gd name="T64" fmla="*/ 42 w 48"/>
                  <a:gd name="T65" fmla="*/ 20 h 30"/>
                  <a:gd name="T66" fmla="*/ 40 w 48"/>
                  <a:gd name="T67" fmla="*/ 16 h 30"/>
                  <a:gd name="T68" fmla="*/ 30 w 48"/>
                  <a:gd name="T69" fmla="*/ 10 h 30"/>
                  <a:gd name="T70" fmla="*/ 24 w 48"/>
                  <a:gd name="T71" fmla="*/ 6 h 30"/>
                  <a:gd name="T72" fmla="*/ 24 w 48"/>
                  <a:gd name="T73" fmla="*/ 4 h 30"/>
                  <a:gd name="T74" fmla="*/ 14 w 48"/>
                  <a:gd name="T75" fmla="*/ 4 h 30"/>
                  <a:gd name="T76" fmla="*/ 12 w 48"/>
                  <a:gd name="T77" fmla="*/ 4 h 30"/>
                  <a:gd name="T78" fmla="*/ 12 w 48"/>
                  <a:gd name="T79" fmla="*/ 4 h 30"/>
                  <a:gd name="T80" fmla="*/ 6 w 48"/>
                  <a:gd name="T81" fmla="*/ 0 h 30"/>
                  <a:gd name="T82" fmla="*/ 4 w 48"/>
                  <a:gd name="T8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0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3" name="Freeform 489"/>
              <p:cNvSpPr>
                <a:spLocks/>
              </p:cNvSpPr>
              <p:nvPr/>
            </p:nvSpPr>
            <p:spPr bwMode="auto">
              <a:xfrm>
                <a:off x="2827" y="539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  <a:gd name="T20" fmla="*/ 2 w 2"/>
                  <a:gd name="T21" fmla="*/ 0 h 2"/>
                  <a:gd name="T22" fmla="*/ 2 w 2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4" name="Freeform 490"/>
              <p:cNvSpPr>
                <a:spLocks/>
              </p:cNvSpPr>
              <p:nvPr/>
            </p:nvSpPr>
            <p:spPr bwMode="auto">
              <a:xfrm>
                <a:off x="1769" y="53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5" name="Freeform 491"/>
              <p:cNvSpPr>
                <a:spLocks/>
              </p:cNvSpPr>
              <p:nvPr/>
            </p:nvSpPr>
            <p:spPr bwMode="auto">
              <a:xfrm>
                <a:off x="4165" y="5397"/>
                <a:ext cx="8" cy="4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8 w 8"/>
                  <a:gd name="T5" fmla="*/ 0 h 4"/>
                  <a:gd name="T6" fmla="*/ 8 w 8"/>
                  <a:gd name="T7" fmla="*/ 0 h 4"/>
                  <a:gd name="T8" fmla="*/ 0 w 8"/>
                  <a:gd name="T9" fmla="*/ 2 h 4"/>
                  <a:gd name="T10" fmla="*/ 0 w 8"/>
                  <a:gd name="T11" fmla="*/ 2 h 4"/>
                  <a:gd name="T12" fmla="*/ 2 w 8"/>
                  <a:gd name="T13" fmla="*/ 4 h 4"/>
                  <a:gd name="T14" fmla="*/ 2 w 8"/>
                  <a:gd name="T15" fmla="*/ 4 h 4"/>
                  <a:gd name="T16" fmla="*/ 6 w 8"/>
                  <a:gd name="T17" fmla="*/ 2 h 4"/>
                  <a:gd name="T18" fmla="*/ 6 w 8"/>
                  <a:gd name="T19" fmla="*/ 2 h 4"/>
                  <a:gd name="T20" fmla="*/ 8 w 8"/>
                  <a:gd name="T21" fmla="*/ 0 h 4"/>
                  <a:gd name="T22" fmla="*/ 8 w 8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6" name="Freeform 492"/>
              <p:cNvSpPr>
                <a:spLocks/>
              </p:cNvSpPr>
              <p:nvPr/>
            </p:nvSpPr>
            <p:spPr bwMode="auto">
              <a:xfrm>
                <a:off x="1777" y="5397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4 h 6"/>
                  <a:gd name="T6" fmla="*/ 4 w 4"/>
                  <a:gd name="T7" fmla="*/ 6 h 6"/>
                  <a:gd name="T8" fmla="*/ 4 w 4"/>
                  <a:gd name="T9" fmla="*/ 6 h 6"/>
                  <a:gd name="T10" fmla="*/ 2 w 4"/>
                  <a:gd name="T11" fmla="*/ 4 h 6"/>
                  <a:gd name="T12" fmla="*/ 0 w 4"/>
                  <a:gd name="T13" fmla="*/ 0 h 6"/>
                  <a:gd name="T14" fmla="*/ 0 w 4"/>
                  <a:gd name="T15" fmla="*/ 0 h 6"/>
                  <a:gd name="T16" fmla="*/ 0 w 4"/>
                  <a:gd name="T17" fmla="*/ 0 h 6"/>
                  <a:gd name="T18" fmla="*/ 0 w 4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7" name="Freeform 493"/>
              <p:cNvSpPr>
                <a:spLocks/>
              </p:cNvSpPr>
              <p:nvPr/>
            </p:nvSpPr>
            <p:spPr bwMode="auto">
              <a:xfrm>
                <a:off x="2291" y="5399"/>
                <a:ext cx="22" cy="14"/>
              </a:xfrm>
              <a:custGeom>
                <a:avLst/>
                <a:gdLst>
                  <a:gd name="T0" fmla="*/ 22 w 22"/>
                  <a:gd name="T1" fmla="*/ 12 h 14"/>
                  <a:gd name="T2" fmla="*/ 22 w 22"/>
                  <a:gd name="T3" fmla="*/ 12 h 14"/>
                  <a:gd name="T4" fmla="*/ 22 w 22"/>
                  <a:gd name="T5" fmla="*/ 12 h 14"/>
                  <a:gd name="T6" fmla="*/ 22 w 22"/>
                  <a:gd name="T7" fmla="*/ 12 h 14"/>
                  <a:gd name="T8" fmla="*/ 22 w 22"/>
                  <a:gd name="T9" fmla="*/ 12 h 14"/>
                  <a:gd name="T10" fmla="*/ 20 w 22"/>
                  <a:gd name="T11" fmla="*/ 10 h 14"/>
                  <a:gd name="T12" fmla="*/ 20 w 22"/>
                  <a:gd name="T13" fmla="*/ 10 h 14"/>
                  <a:gd name="T14" fmla="*/ 18 w 22"/>
                  <a:gd name="T15" fmla="*/ 10 h 14"/>
                  <a:gd name="T16" fmla="*/ 18 w 22"/>
                  <a:gd name="T17" fmla="*/ 10 h 14"/>
                  <a:gd name="T18" fmla="*/ 18 w 22"/>
                  <a:gd name="T19" fmla="*/ 8 h 14"/>
                  <a:gd name="T20" fmla="*/ 18 w 22"/>
                  <a:gd name="T21" fmla="*/ 8 h 14"/>
                  <a:gd name="T22" fmla="*/ 16 w 22"/>
                  <a:gd name="T23" fmla="*/ 8 h 14"/>
                  <a:gd name="T24" fmla="*/ 14 w 22"/>
                  <a:gd name="T25" fmla="*/ 6 h 14"/>
                  <a:gd name="T26" fmla="*/ 14 w 22"/>
                  <a:gd name="T27" fmla="*/ 6 h 14"/>
                  <a:gd name="T28" fmla="*/ 14 w 22"/>
                  <a:gd name="T29" fmla="*/ 6 h 14"/>
                  <a:gd name="T30" fmla="*/ 14 w 22"/>
                  <a:gd name="T31" fmla="*/ 6 h 14"/>
                  <a:gd name="T32" fmla="*/ 14 w 22"/>
                  <a:gd name="T33" fmla="*/ 4 h 14"/>
                  <a:gd name="T34" fmla="*/ 14 w 22"/>
                  <a:gd name="T35" fmla="*/ 4 h 14"/>
                  <a:gd name="T36" fmla="*/ 10 w 22"/>
                  <a:gd name="T37" fmla="*/ 4 h 14"/>
                  <a:gd name="T38" fmla="*/ 10 w 22"/>
                  <a:gd name="T39" fmla="*/ 4 h 14"/>
                  <a:gd name="T40" fmla="*/ 6 w 22"/>
                  <a:gd name="T41" fmla="*/ 2 h 14"/>
                  <a:gd name="T42" fmla="*/ 0 w 22"/>
                  <a:gd name="T43" fmla="*/ 0 h 14"/>
                  <a:gd name="T44" fmla="*/ 0 w 22"/>
                  <a:gd name="T45" fmla="*/ 0 h 14"/>
                  <a:gd name="T46" fmla="*/ 0 w 22"/>
                  <a:gd name="T47" fmla="*/ 4 h 14"/>
                  <a:gd name="T48" fmla="*/ 0 w 22"/>
                  <a:gd name="T49" fmla="*/ 4 h 14"/>
                  <a:gd name="T50" fmla="*/ 2 w 22"/>
                  <a:gd name="T51" fmla="*/ 4 h 14"/>
                  <a:gd name="T52" fmla="*/ 2 w 22"/>
                  <a:gd name="T53" fmla="*/ 4 h 14"/>
                  <a:gd name="T54" fmla="*/ 6 w 22"/>
                  <a:gd name="T55" fmla="*/ 8 h 14"/>
                  <a:gd name="T56" fmla="*/ 6 w 22"/>
                  <a:gd name="T57" fmla="*/ 8 h 14"/>
                  <a:gd name="T58" fmla="*/ 6 w 22"/>
                  <a:gd name="T59" fmla="*/ 8 h 14"/>
                  <a:gd name="T60" fmla="*/ 6 w 22"/>
                  <a:gd name="T61" fmla="*/ 8 h 14"/>
                  <a:gd name="T62" fmla="*/ 6 w 22"/>
                  <a:gd name="T63" fmla="*/ 10 h 14"/>
                  <a:gd name="T64" fmla="*/ 6 w 22"/>
                  <a:gd name="T65" fmla="*/ 10 h 14"/>
                  <a:gd name="T66" fmla="*/ 14 w 22"/>
                  <a:gd name="T67" fmla="*/ 12 h 14"/>
                  <a:gd name="T68" fmla="*/ 14 w 22"/>
                  <a:gd name="T69" fmla="*/ 12 h 14"/>
                  <a:gd name="T70" fmla="*/ 14 w 22"/>
                  <a:gd name="T71" fmla="*/ 12 h 14"/>
                  <a:gd name="T72" fmla="*/ 14 w 22"/>
                  <a:gd name="T73" fmla="*/ 12 h 14"/>
                  <a:gd name="T74" fmla="*/ 18 w 22"/>
                  <a:gd name="T75" fmla="*/ 14 h 14"/>
                  <a:gd name="T76" fmla="*/ 18 w 22"/>
                  <a:gd name="T77" fmla="*/ 14 h 14"/>
                  <a:gd name="T78" fmla="*/ 18 w 22"/>
                  <a:gd name="T79" fmla="*/ 14 h 14"/>
                  <a:gd name="T80" fmla="*/ 18 w 22"/>
                  <a:gd name="T81" fmla="*/ 14 h 14"/>
                  <a:gd name="T82" fmla="*/ 22 w 22"/>
                  <a:gd name="T83" fmla="*/ 14 h 14"/>
                  <a:gd name="T84" fmla="*/ 22 w 22"/>
                  <a:gd name="T85" fmla="*/ 14 h 14"/>
                  <a:gd name="T86" fmla="*/ 22 w 22"/>
                  <a:gd name="T87" fmla="*/ 12 h 14"/>
                  <a:gd name="T88" fmla="*/ 22 w 22"/>
                  <a:gd name="T8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" h="14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8" name="Freeform 494"/>
              <p:cNvSpPr>
                <a:spLocks/>
              </p:cNvSpPr>
              <p:nvPr/>
            </p:nvSpPr>
            <p:spPr bwMode="auto">
              <a:xfrm>
                <a:off x="4159" y="5409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2 h 4"/>
                  <a:gd name="T10" fmla="*/ 0 w 2"/>
                  <a:gd name="T11" fmla="*/ 2 h 4"/>
                  <a:gd name="T12" fmla="*/ 2 w 2"/>
                  <a:gd name="T13" fmla="*/ 2 h 4"/>
                  <a:gd name="T14" fmla="*/ 2 w 2"/>
                  <a:gd name="T15" fmla="*/ 2 h 4"/>
                  <a:gd name="T16" fmla="*/ 2 w 2"/>
                  <a:gd name="T17" fmla="*/ 4 h 4"/>
                  <a:gd name="T18" fmla="*/ 2 w 2"/>
                  <a:gd name="T19" fmla="*/ 4 h 4"/>
                  <a:gd name="T20" fmla="*/ 2 w 2"/>
                  <a:gd name="T21" fmla="*/ 4 h 4"/>
                  <a:gd name="T22" fmla="*/ 2 w 2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9" name="Freeform 495"/>
              <p:cNvSpPr>
                <a:spLocks/>
              </p:cNvSpPr>
              <p:nvPr/>
            </p:nvSpPr>
            <p:spPr bwMode="auto">
              <a:xfrm>
                <a:off x="4155" y="5419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2 h 2"/>
                  <a:gd name="T5" fmla="*/ 2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0" name="Freeform 496"/>
              <p:cNvSpPr>
                <a:spLocks/>
              </p:cNvSpPr>
              <p:nvPr/>
            </p:nvSpPr>
            <p:spPr bwMode="auto">
              <a:xfrm>
                <a:off x="2313" y="5429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4 w 4"/>
                  <a:gd name="T13" fmla="*/ 0 h 2"/>
                  <a:gd name="T14" fmla="*/ 4 w 4"/>
                  <a:gd name="T15" fmla="*/ 0 h 2"/>
                  <a:gd name="T16" fmla="*/ 4 w 4"/>
                  <a:gd name="T17" fmla="*/ 0 h 2"/>
                  <a:gd name="T18" fmla="*/ 4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1" name="Freeform 497"/>
              <p:cNvSpPr>
                <a:spLocks/>
              </p:cNvSpPr>
              <p:nvPr/>
            </p:nvSpPr>
            <p:spPr bwMode="auto">
              <a:xfrm>
                <a:off x="2369" y="5433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4 h 6"/>
                  <a:gd name="T6" fmla="*/ 2 w 4"/>
                  <a:gd name="T7" fmla="*/ 4 h 6"/>
                  <a:gd name="T8" fmla="*/ 2 w 4"/>
                  <a:gd name="T9" fmla="*/ 6 h 6"/>
                  <a:gd name="T10" fmla="*/ 2 w 4"/>
                  <a:gd name="T11" fmla="*/ 6 h 6"/>
                  <a:gd name="T12" fmla="*/ 4 w 4"/>
                  <a:gd name="T13" fmla="*/ 0 h 6"/>
                  <a:gd name="T14" fmla="*/ 4 w 4"/>
                  <a:gd name="T15" fmla="*/ 0 h 6"/>
                  <a:gd name="T16" fmla="*/ 2 w 4"/>
                  <a:gd name="T17" fmla="*/ 0 h 6"/>
                  <a:gd name="T18" fmla="*/ 2 w 4"/>
                  <a:gd name="T19" fmla="*/ 0 h 6"/>
                  <a:gd name="T20" fmla="*/ 0 w 4"/>
                  <a:gd name="T21" fmla="*/ 0 h 6"/>
                  <a:gd name="T22" fmla="*/ 0 w 4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2" name="Freeform 498"/>
              <p:cNvSpPr>
                <a:spLocks/>
              </p:cNvSpPr>
              <p:nvPr/>
            </p:nvSpPr>
            <p:spPr bwMode="auto">
              <a:xfrm>
                <a:off x="2317" y="5437"/>
                <a:ext cx="16" cy="22"/>
              </a:xfrm>
              <a:custGeom>
                <a:avLst/>
                <a:gdLst>
                  <a:gd name="T0" fmla="*/ 8 w 16"/>
                  <a:gd name="T1" fmla="*/ 10 h 22"/>
                  <a:gd name="T2" fmla="*/ 6 w 16"/>
                  <a:gd name="T3" fmla="*/ 10 h 22"/>
                  <a:gd name="T4" fmla="*/ 8 w 16"/>
                  <a:gd name="T5" fmla="*/ 6 h 22"/>
                  <a:gd name="T6" fmla="*/ 10 w 16"/>
                  <a:gd name="T7" fmla="*/ 6 h 22"/>
                  <a:gd name="T8" fmla="*/ 10 w 16"/>
                  <a:gd name="T9" fmla="*/ 4 h 22"/>
                  <a:gd name="T10" fmla="*/ 14 w 16"/>
                  <a:gd name="T11" fmla="*/ 4 h 22"/>
                  <a:gd name="T12" fmla="*/ 14 w 16"/>
                  <a:gd name="T13" fmla="*/ 2 h 22"/>
                  <a:gd name="T14" fmla="*/ 16 w 16"/>
                  <a:gd name="T15" fmla="*/ 2 h 22"/>
                  <a:gd name="T16" fmla="*/ 16 w 16"/>
                  <a:gd name="T17" fmla="*/ 0 h 22"/>
                  <a:gd name="T18" fmla="*/ 12 w 16"/>
                  <a:gd name="T19" fmla="*/ 2 h 22"/>
                  <a:gd name="T20" fmla="*/ 8 w 16"/>
                  <a:gd name="T21" fmla="*/ 2 h 22"/>
                  <a:gd name="T22" fmla="*/ 6 w 16"/>
                  <a:gd name="T23" fmla="*/ 2 h 22"/>
                  <a:gd name="T24" fmla="*/ 6 w 16"/>
                  <a:gd name="T25" fmla="*/ 4 h 22"/>
                  <a:gd name="T26" fmla="*/ 4 w 16"/>
                  <a:gd name="T27" fmla="*/ 4 h 22"/>
                  <a:gd name="T28" fmla="*/ 4 w 16"/>
                  <a:gd name="T29" fmla="*/ 6 h 22"/>
                  <a:gd name="T30" fmla="*/ 4 w 16"/>
                  <a:gd name="T31" fmla="*/ 6 h 22"/>
                  <a:gd name="T32" fmla="*/ 4 w 16"/>
                  <a:gd name="T33" fmla="*/ 8 h 22"/>
                  <a:gd name="T34" fmla="*/ 4 w 16"/>
                  <a:gd name="T35" fmla="*/ 8 h 22"/>
                  <a:gd name="T36" fmla="*/ 4 w 16"/>
                  <a:gd name="T37" fmla="*/ 8 h 22"/>
                  <a:gd name="T38" fmla="*/ 2 w 16"/>
                  <a:gd name="T39" fmla="*/ 10 h 22"/>
                  <a:gd name="T40" fmla="*/ 0 w 16"/>
                  <a:gd name="T41" fmla="*/ 10 h 22"/>
                  <a:gd name="T42" fmla="*/ 0 w 16"/>
                  <a:gd name="T43" fmla="*/ 12 h 22"/>
                  <a:gd name="T44" fmla="*/ 2 w 16"/>
                  <a:gd name="T45" fmla="*/ 12 h 22"/>
                  <a:gd name="T46" fmla="*/ 0 w 16"/>
                  <a:gd name="T47" fmla="*/ 14 h 22"/>
                  <a:gd name="T48" fmla="*/ 2 w 16"/>
                  <a:gd name="T49" fmla="*/ 20 h 22"/>
                  <a:gd name="T50" fmla="*/ 2 w 16"/>
                  <a:gd name="T51" fmla="*/ 20 h 22"/>
                  <a:gd name="T52" fmla="*/ 2 w 16"/>
                  <a:gd name="T53" fmla="*/ 20 h 22"/>
                  <a:gd name="T54" fmla="*/ 2 w 16"/>
                  <a:gd name="T55" fmla="*/ 22 h 22"/>
                  <a:gd name="T56" fmla="*/ 4 w 16"/>
                  <a:gd name="T57" fmla="*/ 22 h 22"/>
                  <a:gd name="T58" fmla="*/ 4 w 16"/>
                  <a:gd name="T59" fmla="*/ 20 h 22"/>
                  <a:gd name="T60" fmla="*/ 6 w 16"/>
                  <a:gd name="T61" fmla="*/ 20 h 22"/>
                  <a:gd name="T62" fmla="*/ 4 w 16"/>
                  <a:gd name="T63" fmla="*/ 20 h 22"/>
                  <a:gd name="T64" fmla="*/ 4 w 16"/>
                  <a:gd name="T65" fmla="*/ 16 h 22"/>
                  <a:gd name="T66" fmla="*/ 8 w 16"/>
                  <a:gd name="T6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" h="22">
                    <a:moveTo>
                      <a:pt x="8" y="10"/>
                    </a:moveTo>
                    <a:lnTo>
                      <a:pt x="8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16"/>
                    </a:lnTo>
                    <a:lnTo>
                      <a:pt x="6" y="14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3" name="Freeform 499"/>
              <p:cNvSpPr>
                <a:spLocks/>
              </p:cNvSpPr>
              <p:nvPr/>
            </p:nvSpPr>
            <p:spPr bwMode="auto">
              <a:xfrm>
                <a:off x="2293" y="5439"/>
                <a:ext cx="18" cy="12"/>
              </a:xfrm>
              <a:custGeom>
                <a:avLst/>
                <a:gdLst>
                  <a:gd name="T0" fmla="*/ 12 w 18"/>
                  <a:gd name="T1" fmla="*/ 10 h 12"/>
                  <a:gd name="T2" fmla="*/ 12 w 18"/>
                  <a:gd name="T3" fmla="*/ 10 h 12"/>
                  <a:gd name="T4" fmla="*/ 14 w 18"/>
                  <a:gd name="T5" fmla="*/ 12 h 12"/>
                  <a:gd name="T6" fmla="*/ 14 w 18"/>
                  <a:gd name="T7" fmla="*/ 12 h 12"/>
                  <a:gd name="T8" fmla="*/ 16 w 18"/>
                  <a:gd name="T9" fmla="*/ 12 h 12"/>
                  <a:gd name="T10" fmla="*/ 18 w 18"/>
                  <a:gd name="T11" fmla="*/ 10 h 12"/>
                  <a:gd name="T12" fmla="*/ 18 w 18"/>
                  <a:gd name="T13" fmla="*/ 10 h 12"/>
                  <a:gd name="T14" fmla="*/ 16 w 18"/>
                  <a:gd name="T15" fmla="*/ 10 h 12"/>
                  <a:gd name="T16" fmla="*/ 16 w 18"/>
                  <a:gd name="T17" fmla="*/ 8 h 12"/>
                  <a:gd name="T18" fmla="*/ 16 w 18"/>
                  <a:gd name="T19" fmla="*/ 8 h 12"/>
                  <a:gd name="T20" fmla="*/ 16 w 18"/>
                  <a:gd name="T21" fmla="*/ 8 h 12"/>
                  <a:gd name="T22" fmla="*/ 16 w 18"/>
                  <a:gd name="T23" fmla="*/ 8 h 12"/>
                  <a:gd name="T24" fmla="*/ 16 w 18"/>
                  <a:gd name="T25" fmla="*/ 6 h 12"/>
                  <a:gd name="T26" fmla="*/ 16 w 18"/>
                  <a:gd name="T27" fmla="*/ 6 h 12"/>
                  <a:gd name="T28" fmla="*/ 8 w 18"/>
                  <a:gd name="T29" fmla="*/ 8 h 12"/>
                  <a:gd name="T30" fmla="*/ 8 w 18"/>
                  <a:gd name="T31" fmla="*/ 8 h 12"/>
                  <a:gd name="T32" fmla="*/ 8 w 18"/>
                  <a:gd name="T33" fmla="*/ 6 h 12"/>
                  <a:gd name="T34" fmla="*/ 8 w 18"/>
                  <a:gd name="T35" fmla="*/ 6 h 12"/>
                  <a:gd name="T36" fmla="*/ 6 w 18"/>
                  <a:gd name="T37" fmla="*/ 6 h 12"/>
                  <a:gd name="T38" fmla="*/ 6 w 18"/>
                  <a:gd name="T39" fmla="*/ 6 h 12"/>
                  <a:gd name="T40" fmla="*/ 6 w 18"/>
                  <a:gd name="T41" fmla="*/ 6 h 12"/>
                  <a:gd name="T42" fmla="*/ 6 w 18"/>
                  <a:gd name="T43" fmla="*/ 6 h 12"/>
                  <a:gd name="T44" fmla="*/ 4 w 18"/>
                  <a:gd name="T45" fmla="*/ 6 h 12"/>
                  <a:gd name="T46" fmla="*/ 4 w 18"/>
                  <a:gd name="T47" fmla="*/ 6 h 12"/>
                  <a:gd name="T48" fmla="*/ 4 w 18"/>
                  <a:gd name="T49" fmla="*/ 6 h 12"/>
                  <a:gd name="T50" fmla="*/ 4 w 18"/>
                  <a:gd name="T51" fmla="*/ 6 h 12"/>
                  <a:gd name="T52" fmla="*/ 2 w 18"/>
                  <a:gd name="T53" fmla="*/ 4 h 12"/>
                  <a:gd name="T54" fmla="*/ 2 w 18"/>
                  <a:gd name="T55" fmla="*/ 4 h 12"/>
                  <a:gd name="T56" fmla="*/ 4 w 18"/>
                  <a:gd name="T57" fmla="*/ 0 h 12"/>
                  <a:gd name="T58" fmla="*/ 4 w 18"/>
                  <a:gd name="T59" fmla="*/ 0 h 12"/>
                  <a:gd name="T60" fmla="*/ 2 w 18"/>
                  <a:gd name="T61" fmla="*/ 0 h 12"/>
                  <a:gd name="T62" fmla="*/ 2 w 18"/>
                  <a:gd name="T63" fmla="*/ 2 h 12"/>
                  <a:gd name="T64" fmla="*/ 2 w 18"/>
                  <a:gd name="T65" fmla="*/ 2 h 12"/>
                  <a:gd name="T66" fmla="*/ 0 w 18"/>
                  <a:gd name="T67" fmla="*/ 2 h 12"/>
                  <a:gd name="T68" fmla="*/ 0 w 18"/>
                  <a:gd name="T69" fmla="*/ 2 h 12"/>
                  <a:gd name="T70" fmla="*/ 0 w 18"/>
                  <a:gd name="T71" fmla="*/ 4 h 12"/>
                  <a:gd name="T72" fmla="*/ 0 w 18"/>
                  <a:gd name="T73" fmla="*/ 4 h 12"/>
                  <a:gd name="T74" fmla="*/ 0 w 18"/>
                  <a:gd name="T75" fmla="*/ 4 h 12"/>
                  <a:gd name="T76" fmla="*/ 0 w 18"/>
                  <a:gd name="T77" fmla="*/ 4 h 12"/>
                  <a:gd name="T78" fmla="*/ 0 w 18"/>
                  <a:gd name="T79" fmla="*/ 6 h 12"/>
                  <a:gd name="T80" fmla="*/ 0 w 18"/>
                  <a:gd name="T81" fmla="*/ 6 h 12"/>
                  <a:gd name="T82" fmla="*/ 2 w 18"/>
                  <a:gd name="T83" fmla="*/ 6 h 12"/>
                  <a:gd name="T84" fmla="*/ 2 w 18"/>
                  <a:gd name="T85" fmla="*/ 6 h 12"/>
                  <a:gd name="T86" fmla="*/ 4 w 18"/>
                  <a:gd name="T87" fmla="*/ 8 h 12"/>
                  <a:gd name="T88" fmla="*/ 4 w 18"/>
                  <a:gd name="T89" fmla="*/ 8 h 12"/>
                  <a:gd name="T90" fmla="*/ 6 w 18"/>
                  <a:gd name="T91" fmla="*/ 10 h 12"/>
                  <a:gd name="T92" fmla="*/ 10 w 18"/>
                  <a:gd name="T93" fmla="*/ 10 h 12"/>
                  <a:gd name="T94" fmla="*/ 10 w 18"/>
                  <a:gd name="T95" fmla="*/ 10 h 12"/>
                  <a:gd name="T96" fmla="*/ 10 w 18"/>
                  <a:gd name="T97" fmla="*/ 8 h 12"/>
                  <a:gd name="T98" fmla="*/ 10 w 18"/>
                  <a:gd name="T99" fmla="*/ 8 h 12"/>
                  <a:gd name="T100" fmla="*/ 14 w 18"/>
                  <a:gd name="T101" fmla="*/ 8 h 12"/>
                  <a:gd name="T102" fmla="*/ 14 w 18"/>
                  <a:gd name="T103" fmla="*/ 8 h 12"/>
                  <a:gd name="T104" fmla="*/ 14 w 18"/>
                  <a:gd name="T105" fmla="*/ 8 h 12"/>
                  <a:gd name="T106" fmla="*/ 14 w 18"/>
                  <a:gd name="T107" fmla="*/ 8 h 12"/>
                  <a:gd name="T108" fmla="*/ 14 w 18"/>
                  <a:gd name="T109" fmla="*/ 8 h 12"/>
                  <a:gd name="T110" fmla="*/ 14 w 18"/>
                  <a:gd name="T111" fmla="*/ 8 h 12"/>
                  <a:gd name="T112" fmla="*/ 12 w 18"/>
                  <a:gd name="T113" fmla="*/ 10 h 12"/>
                  <a:gd name="T114" fmla="*/ 12 w 18"/>
                  <a:gd name="T1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" h="12">
                    <a:moveTo>
                      <a:pt x="12" y="10"/>
                    </a:moveTo>
                    <a:lnTo>
                      <a:pt x="12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4" name="Freeform 500"/>
              <p:cNvSpPr>
                <a:spLocks/>
              </p:cNvSpPr>
              <p:nvPr/>
            </p:nvSpPr>
            <p:spPr bwMode="auto">
              <a:xfrm>
                <a:off x="4133" y="5441"/>
                <a:ext cx="4" cy="6"/>
              </a:xfrm>
              <a:custGeom>
                <a:avLst/>
                <a:gdLst>
                  <a:gd name="T0" fmla="*/ 0 w 4"/>
                  <a:gd name="T1" fmla="*/ 4 h 6"/>
                  <a:gd name="T2" fmla="*/ 0 w 4"/>
                  <a:gd name="T3" fmla="*/ 4 h 6"/>
                  <a:gd name="T4" fmla="*/ 0 w 4"/>
                  <a:gd name="T5" fmla="*/ 6 h 6"/>
                  <a:gd name="T6" fmla="*/ 0 w 4"/>
                  <a:gd name="T7" fmla="*/ 6 h 6"/>
                  <a:gd name="T8" fmla="*/ 2 w 4"/>
                  <a:gd name="T9" fmla="*/ 6 h 6"/>
                  <a:gd name="T10" fmla="*/ 2 w 4"/>
                  <a:gd name="T11" fmla="*/ 6 h 6"/>
                  <a:gd name="T12" fmla="*/ 4 w 4"/>
                  <a:gd name="T13" fmla="*/ 2 h 6"/>
                  <a:gd name="T14" fmla="*/ 4 w 4"/>
                  <a:gd name="T15" fmla="*/ 2 h 6"/>
                  <a:gd name="T16" fmla="*/ 4 w 4"/>
                  <a:gd name="T17" fmla="*/ 0 h 6"/>
                  <a:gd name="T18" fmla="*/ 4 w 4"/>
                  <a:gd name="T19" fmla="*/ 0 h 6"/>
                  <a:gd name="T20" fmla="*/ 2 w 4"/>
                  <a:gd name="T21" fmla="*/ 0 h 6"/>
                  <a:gd name="T22" fmla="*/ 2 w 4"/>
                  <a:gd name="T23" fmla="*/ 0 h 6"/>
                  <a:gd name="T24" fmla="*/ 0 w 4"/>
                  <a:gd name="T25" fmla="*/ 4 h 6"/>
                  <a:gd name="T26" fmla="*/ 0 w 4"/>
                  <a:gd name="T2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5" name="Freeform 501"/>
              <p:cNvSpPr>
                <a:spLocks/>
              </p:cNvSpPr>
              <p:nvPr/>
            </p:nvSpPr>
            <p:spPr bwMode="auto">
              <a:xfrm>
                <a:off x="4131" y="5447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  <a:gd name="T5" fmla="*/ 0 w 2"/>
                  <a:gd name="T6" fmla="*/ 2 w 2"/>
                  <a:gd name="T7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6" name="Freeform 502"/>
              <p:cNvSpPr>
                <a:spLocks/>
              </p:cNvSpPr>
              <p:nvPr/>
            </p:nvSpPr>
            <p:spPr bwMode="auto">
              <a:xfrm>
                <a:off x="2325" y="5447"/>
                <a:ext cx="8" cy="10"/>
              </a:xfrm>
              <a:custGeom>
                <a:avLst/>
                <a:gdLst>
                  <a:gd name="T0" fmla="*/ 8 w 8"/>
                  <a:gd name="T1" fmla="*/ 6 h 10"/>
                  <a:gd name="T2" fmla="*/ 8 w 8"/>
                  <a:gd name="T3" fmla="*/ 6 h 10"/>
                  <a:gd name="T4" fmla="*/ 8 w 8"/>
                  <a:gd name="T5" fmla="*/ 6 h 10"/>
                  <a:gd name="T6" fmla="*/ 8 w 8"/>
                  <a:gd name="T7" fmla="*/ 4 h 10"/>
                  <a:gd name="T8" fmla="*/ 8 w 8"/>
                  <a:gd name="T9" fmla="*/ 4 h 10"/>
                  <a:gd name="T10" fmla="*/ 8 w 8"/>
                  <a:gd name="T11" fmla="*/ 6 h 10"/>
                  <a:gd name="T12" fmla="*/ 8 w 8"/>
                  <a:gd name="T13" fmla="*/ 6 h 10"/>
                  <a:gd name="T14" fmla="*/ 8 w 8"/>
                  <a:gd name="T15" fmla="*/ 4 h 10"/>
                  <a:gd name="T16" fmla="*/ 8 w 8"/>
                  <a:gd name="T17" fmla="*/ 4 h 10"/>
                  <a:gd name="T18" fmla="*/ 6 w 8"/>
                  <a:gd name="T19" fmla="*/ 4 h 10"/>
                  <a:gd name="T20" fmla="*/ 6 w 8"/>
                  <a:gd name="T21" fmla="*/ 4 h 10"/>
                  <a:gd name="T22" fmla="*/ 8 w 8"/>
                  <a:gd name="T23" fmla="*/ 4 h 10"/>
                  <a:gd name="T24" fmla="*/ 8 w 8"/>
                  <a:gd name="T25" fmla="*/ 4 h 10"/>
                  <a:gd name="T26" fmla="*/ 8 w 8"/>
                  <a:gd name="T27" fmla="*/ 2 h 10"/>
                  <a:gd name="T28" fmla="*/ 8 w 8"/>
                  <a:gd name="T29" fmla="*/ 2 h 10"/>
                  <a:gd name="T30" fmla="*/ 8 w 8"/>
                  <a:gd name="T31" fmla="*/ 2 h 10"/>
                  <a:gd name="T32" fmla="*/ 8 w 8"/>
                  <a:gd name="T33" fmla="*/ 2 h 10"/>
                  <a:gd name="T34" fmla="*/ 6 w 8"/>
                  <a:gd name="T35" fmla="*/ 0 h 10"/>
                  <a:gd name="T36" fmla="*/ 6 w 8"/>
                  <a:gd name="T37" fmla="*/ 0 h 10"/>
                  <a:gd name="T38" fmla="*/ 6 w 8"/>
                  <a:gd name="T39" fmla="*/ 2 h 10"/>
                  <a:gd name="T40" fmla="*/ 6 w 8"/>
                  <a:gd name="T41" fmla="*/ 2 h 10"/>
                  <a:gd name="T42" fmla="*/ 4 w 8"/>
                  <a:gd name="T43" fmla="*/ 2 h 10"/>
                  <a:gd name="T44" fmla="*/ 2 w 8"/>
                  <a:gd name="T45" fmla="*/ 4 h 10"/>
                  <a:gd name="T46" fmla="*/ 2 w 8"/>
                  <a:gd name="T47" fmla="*/ 4 h 10"/>
                  <a:gd name="T48" fmla="*/ 0 w 8"/>
                  <a:gd name="T49" fmla="*/ 6 h 10"/>
                  <a:gd name="T50" fmla="*/ 0 w 8"/>
                  <a:gd name="T51" fmla="*/ 6 h 10"/>
                  <a:gd name="T52" fmla="*/ 2 w 8"/>
                  <a:gd name="T53" fmla="*/ 6 h 10"/>
                  <a:gd name="T54" fmla="*/ 2 w 8"/>
                  <a:gd name="T55" fmla="*/ 6 h 10"/>
                  <a:gd name="T56" fmla="*/ 2 w 8"/>
                  <a:gd name="T57" fmla="*/ 8 h 10"/>
                  <a:gd name="T58" fmla="*/ 2 w 8"/>
                  <a:gd name="T59" fmla="*/ 8 h 10"/>
                  <a:gd name="T60" fmla="*/ 0 w 8"/>
                  <a:gd name="T61" fmla="*/ 8 h 10"/>
                  <a:gd name="T62" fmla="*/ 0 w 8"/>
                  <a:gd name="T63" fmla="*/ 8 h 10"/>
                  <a:gd name="T64" fmla="*/ 0 w 8"/>
                  <a:gd name="T65" fmla="*/ 10 h 10"/>
                  <a:gd name="T66" fmla="*/ 0 w 8"/>
                  <a:gd name="T67" fmla="*/ 10 h 10"/>
                  <a:gd name="T68" fmla="*/ 0 w 8"/>
                  <a:gd name="T69" fmla="*/ 10 h 10"/>
                  <a:gd name="T70" fmla="*/ 0 w 8"/>
                  <a:gd name="T71" fmla="*/ 10 h 10"/>
                  <a:gd name="T72" fmla="*/ 0 w 8"/>
                  <a:gd name="T73" fmla="*/ 10 h 10"/>
                  <a:gd name="T74" fmla="*/ 0 w 8"/>
                  <a:gd name="T75" fmla="*/ 10 h 10"/>
                  <a:gd name="T76" fmla="*/ 6 w 8"/>
                  <a:gd name="T77" fmla="*/ 10 h 10"/>
                  <a:gd name="T78" fmla="*/ 6 w 8"/>
                  <a:gd name="T79" fmla="*/ 10 h 10"/>
                  <a:gd name="T80" fmla="*/ 6 w 8"/>
                  <a:gd name="T81" fmla="*/ 6 h 10"/>
                  <a:gd name="T82" fmla="*/ 6 w 8"/>
                  <a:gd name="T83" fmla="*/ 6 h 10"/>
                  <a:gd name="T84" fmla="*/ 8 w 8"/>
                  <a:gd name="T85" fmla="*/ 6 h 10"/>
                  <a:gd name="T86" fmla="*/ 8 w 8"/>
                  <a:gd name="T8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" h="10">
                    <a:moveTo>
                      <a:pt x="8" y="6"/>
                    </a:move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7" name="Freeform 503"/>
              <p:cNvSpPr>
                <a:spLocks/>
              </p:cNvSpPr>
              <p:nvPr/>
            </p:nvSpPr>
            <p:spPr bwMode="auto">
              <a:xfrm>
                <a:off x="4115" y="5453"/>
                <a:ext cx="6" cy="8"/>
              </a:xfrm>
              <a:custGeom>
                <a:avLst/>
                <a:gdLst>
                  <a:gd name="T0" fmla="*/ 0 w 6"/>
                  <a:gd name="T1" fmla="*/ 6 h 8"/>
                  <a:gd name="T2" fmla="*/ 0 w 6"/>
                  <a:gd name="T3" fmla="*/ 6 h 8"/>
                  <a:gd name="T4" fmla="*/ 0 w 6"/>
                  <a:gd name="T5" fmla="*/ 8 h 8"/>
                  <a:gd name="T6" fmla="*/ 0 w 6"/>
                  <a:gd name="T7" fmla="*/ 8 h 8"/>
                  <a:gd name="T8" fmla="*/ 0 w 6"/>
                  <a:gd name="T9" fmla="*/ 8 h 8"/>
                  <a:gd name="T10" fmla="*/ 0 w 6"/>
                  <a:gd name="T11" fmla="*/ 8 h 8"/>
                  <a:gd name="T12" fmla="*/ 0 w 6"/>
                  <a:gd name="T13" fmla="*/ 8 h 8"/>
                  <a:gd name="T14" fmla="*/ 0 w 6"/>
                  <a:gd name="T15" fmla="*/ 8 h 8"/>
                  <a:gd name="T16" fmla="*/ 6 w 6"/>
                  <a:gd name="T17" fmla="*/ 6 h 8"/>
                  <a:gd name="T18" fmla="*/ 6 w 6"/>
                  <a:gd name="T19" fmla="*/ 6 h 8"/>
                  <a:gd name="T20" fmla="*/ 6 w 6"/>
                  <a:gd name="T21" fmla="*/ 6 h 8"/>
                  <a:gd name="T22" fmla="*/ 6 w 6"/>
                  <a:gd name="T23" fmla="*/ 6 h 8"/>
                  <a:gd name="T24" fmla="*/ 6 w 6"/>
                  <a:gd name="T25" fmla="*/ 2 h 8"/>
                  <a:gd name="T26" fmla="*/ 6 w 6"/>
                  <a:gd name="T27" fmla="*/ 2 h 8"/>
                  <a:gd name="T28" fmla="*/ 6 w 6"/>
                  <a:gd name="T29" fmla="*/ 2 h 8"/>
                  <a:gd name="T30" fmla="*/ 6 w 6"/>
                  <a:gd name="T31" fmla="*/ 2 h 8"/>
                  <a:gd name="T32" fmla="*/ 6 w 6"/>
                  <a:gd name="T33" fmla="*/ 0 h 8"/>
                  <a:gd name="T34" fmla="*/ 6 w 6"/>
                  <a:gd name="T35" fmla="*/ 0 h 8"/>
                  <a:gd name="T36" fmla="*/ 6 w 6"/>
                  <a:gd name="T37" fmla="*/ 0 h 8"/>
                  <a:gd name="T38" fmla="*/ 6 w 6"/>
                  <a:gd name="T39" fmla="*/ 0 h 8"/>
                  <a:gd name="T40" fmla="*/ 6 w 6"/>
                  <a:gd name="T41" fmla="*/ 2 h 8"/>
                  <a:gd name="T42" fmla="*/ 6 w 6"/>
                  <a:gd name="T43" fmla="*/ 2 h 8"/>
                  <a:gd name="T44" fmla="*/ 4 w 6"/>
                  <a:gd name="T45" fmla="*/ 2 h 8"/>
                  <a:gd name="T46" fmla="*/ 4 w 6"/>
                  <a:gd name="T47" fmla="*/ 2 h 8"/>
                  <a:gd name="T48" fmla="*/ 2 w 6"/>
                  <a:gd name="T49" fmla="*/ 2 h 8"/>
                  <a:gd name="T50" fmla="*/ 2 w 6"/>
                  <a:gd name="T51" fmla="*/ 2 h 8"/>
                  <a:gd name="T52" fmla="*/ 2 w 6"/>
                  <a:gd name="T53" fmla="*/ 4 h 8"/>
                  <a:gd name="T54" fmla="*/ 2 w 6"/>
                  <a:gd name="T55" fmla="*/ 6 h 8"/>
                  <a:gd name="T56" fmla="*/ 2 w 6"/>
                  <a:gd name="T57" fmla="*/ 6 h 8"/>
                  <a:gd name="T58" fmla="*/ 0 w 6"/>
                  <a:gd name="T59" fmla="*/ 6 h 8"/>
                  <a:gd name="T60" fmla="*/ 0 w 6"/>
                  <a:gd name="T6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8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8" name="Freeform 504"/>
              <p:cNvSpPr>
                <a:spLocks/>
              </p:cNvSpPr>
              <p:nvPr/>
            </p:nvSpPr>
            <p:spPr bwMode="auto">
              <a:xfrm>
                <a:off x="4031" y="5461"/>
                <a:ext cx="50" cy="48"/>
              </a:xfrm>
              <a:custGeom>
                <a:avLst/>
                <a:gdLst>
                  <a:gd name="T0" fmla="*/ 2 w 50"/>
                  <a:gd name="T1" fmla="*/ 40 h 48"/>
                  <a:gd name="T2" fmla="*/ 2 w 50"/>
                  <a:gd name="T3" fmla="*/ 42 h 48"/>
                  <a:gd name="T4" fmla="*/ 4 w 50"/>
                  <a:gd name="T5" fmla="*/ 48 h 48"/>
                  <a:gd name="T6" fmla="*/ 4 w 50"/>
                  <a:gd name="T7" fmla="*/ 48 h 48"/>
                  <a:gd name="T8" fmla="*/ 8 w 50"/>
                  <a:gd name="T9" fmla="*/ 46 h 48"/>
                  <a:gd name="T10" fmla="*/ 12 w 50"/>
                  <a:gd name="T11" fmla="*/ 46 h 48"/>
                  <a:gd name="T12" fmla="*/ 12 w 50"/>
                  <a:gd name="T13" fmla="*/ 44 h 48"/>
                  <a:gd name="T14" fmla="*/ 10 w 50"/>
                  <a:gd name="T15" fmla="*/ 42 h 48"/>
                  <a:gd name="T16" fmla="*/ 6 w 50"/>
                  <a:gd name="T17" fmla="*/ 40 h 48"/>
                  <a:gd name="T18" fmla="*/ 6 w 50"/>
                  <a:gd name="T19" fmla="*/ 38 h 48"/>
                  <a:gd name="T20" fmla="*/ 8 w 50"/>
                  <a:gd name="T21" fmla="*/ 36 h 48"/>
                  <a:gd name="T22" fmla="*/ 12 w 50"/>
                  <a:gd name="T23" fmla="*/ 38 h 48"/>
                  <a:gd name="T24" fmla="*/ 12 w 50"/>
                  <a:gd name="T25" fmla="*/ 36 h 48"/>
                  <a:gd name="T26" fmla="*/ 18 w 50"/>
                  <a:gd name="T27" fmla="*/ 36 h 48"/>
                  <a:gd name="T28" fmla="*/ 20 w 50"/>
                  <a:gd name="T29" fmla="*/ 40 h 48"/>
                  <a:gd name="T30" fmla="*/ 30 w 50"/>
                  <a:gd name="T31" fmla="*/ 42 h 48"/>
                  <a:gd name="T32" fmla="*/ 32 w 50"/>
                  <a:gd name="T33" fmla="*/ 34 h 48"/>
                  <a:gd name="T34" fmla="*/ 40 w 50"/>
                  <a:gd name="T35" fmla="*/ 32 h 48"/>
                  <a:gd name="T36" fmla="*/ 42 w 50"/>
                  <a:gd name="T37" fmla="*/ 30 h 48"/>
                  <a:gd name="T38" fmla="*/ 50 w 50"/>
                  <a:gd name="T39" fmla="*/ 30 h 48"/>
                  <a:gd name="T40" fmla="*/ 48 w 50"/>
                  <a:gd name="T41" fmla="*/ 28 h 48"/>
                  <a:gd name="T42" fmla="*/ 46 w 50"/>
                  <a:gd name="T43" fmla="*/ 26 h 48"/>
                  <a:gd name="T44" fmla="*/ 46 w 50"/>
                  <a:gd name="T45" fmla="*/ 26 h 48"/>
                  <a:gd name="T46" fmla="*/ 42 w 50"/>
                  <a:gd name="T47" fmla="*/ 22 h 48"/>
                  <a:gd name="T48" fmla="*/ 40 w 50"/>
                  <a:gd name="T49" fmla="*/ 20 h 48"/>
                  <a:gd name="T50" fmla="*/ 40 w 50"/>
                  <a:gd name="T51" fmla="*/ 18 h 48"/>
                  <a:gd name="T52" fmla="*/ 34 w 50"/>
                  <a:gd name="T53" fmla="*/ 18 h 48"/>
                  <a:gd name="T54" fmla="*/ 30 w 50"/>
                  <a:gd name="T55" fmla="*/ 18 h 48"/>
                  <a:gd name="T56" fmla="*/ 24 w 50"/>
                  <a:gd name="T57" fmla="*/ 10 h 48"/>
                  <a:gd name="T58" fmla="*/ 24 w 50"/>
                  <a:gd name="T59" fmla="*/ 6 h 48"/>
                  <a:gd name="T60" fmla="*/ 22 w 50"/>
                  <a:gd name="T61" fmla="*/ 6 h 48"/>
                  <a:gd name="T62" fmla="*/ 20 w 50"/>
                  <a:gd name="T63" fmla="*/ 2 h 48"/>
                  <a:gd name="T64" fmla="*/ 18 w 50"/>
                  <a:gd name="T65" fmla="*/ 0 h 48"/>
                  <a:gd name="T66" fmla="*/ 14 w 50"/>
                  <a:gd name="T67" fmla="*/ 2 h 48"/>
                  <a:gd name="T68" fmla="*/ 14 w 50"/>
                  <a:gd name="T69" fmla="*/ 4 h 48"/>
                  <a:gd name="T70" fmla="*/ 18 w 50"/>
                  <a:gd name="T71" fmla="*/ 10 h 48"/>
                  <a:gd name="T72" fmla="*/ 16 w 50"/>
                  <a:gd name="T73" fmla="*/ 14 h 48"/>
                  <a:gd name="T74" fmla="*/ 14 w 50"/>
                  <a:gd name="T75" fmla="*/ 22 h 48"/>
                  <a:gd name="T76" fmla="*/ 14 w 50"/>
                  <a:gd name="T77" fmla="*/ 30 h 48"/>
                  <a:gd name="T78" fmla="*/ 8 w 50"/>
                  <a:gd name="T79" fmla="*/ 28 h 48"/>
                  <a:gd name="T80" fmla="*/ 4 w 50"/>
                  <a:gd name="T81" fmla="*/ 28 h 48"/>
                  <a:gd name="T82" fmla="*/ 4 w 50"/>
                  <a:gd name="T83" fmla="*/ 28 h 48"/>
                  <a:gd name="T84" fmla="*/ 4 w 50"/>
                  <a:gd name="T85" fmla="*/ 28 h 48"/>
                  <a:gd name="T86" fmla="*/ 4 w 50"/>
                  <a:gd name="T87" fmla="*/ 28 h 48"/>
                  <a:gd name="T88" fmla="*/ 6 w 50"/>
                  <a:gd name="T89" fmla="*/ 28 h 48"/>
                  <a:gd name="T90" fmla="*/ 4 w 50"/>
                  <a:gd name="T91" fmla="*/ 32 h 48"/>
                  <a:gd name="T92" fmla="*/ 0 w 50"/>
                  <a:gd name="T93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" h="48">
                    <a:moveTo>
                      <a:pt x="0" y="34"/>
                    </a:moveTo>
                    <a:lnTo>
                      <a:pt x="0" y="34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8" y="14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0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9" name="Freeform 505"/>
              <p:cNvSpPr>
                <a:spLocks/>
              </p:cNvSpPr>
              <p:nvPr/>
            </p:nvSpPr>
            <p:spPr bwMode="auto">
              <a:xfrm>
                <a:off x="4093" y="5461"/>
                <a:ext cx="16" cy="14"/>
              </a:xfrm>
              <a:custGeom>
                <a:avLst/>
                <a:gdLst>
                  <a:gd name="T0" fmla="*/ 14 w 16"/>
                  <a:gd name="T1" fmla="*/ 0 h 14"/>
                  <a:gd name="T2" fmla="*/ 14 w 16"/>
                  <a:gd name="T3" fmla="*/ 0 h 14"/>
                  <a:gd name="T4" fmla="*/ 12 w 16"/>
                  <a:gd name="T5" fmla="*/ 6 h 14"/>
                  <a:gd name="T6" fmla="*/ 12 w 16"/>
                  <a:gd name="T7" fmla="*/ 6 h 14"/>
                  <a:gd name="T8" fmla="*/ 10 w 16"/>
                  <a:gd name="T9" fmla="*/ 6 h 14"/>
                  <a:gd name="T10" fmla="*/ 10 w 16"/>
                  <a:gd name="T11" fmla="*/ 6 h 14"/>
                  <a:gd name="T12" fmla="*/ 10 w 16"/>
                  <a:gd name="T13" fmla="*/ 4 h 14"/>
                  <a:gd name="T14" fmla="*/ 10 w 16"/>
                  <a:gd name="T15" fmla="*/ 4 h 14"/>
                  <a:gd name="T16" fmla="*/ 8 w 16"/>
                  <a:gd name="T17" fmla="*/ 6 h 14"/>
                  <a:gd name="T18" fmla="*/ 8 w 16"/>
                  <a:gd name="T19" fmla="*/ 6 h 14"/>
                  <a:gd name="T20" fmla="*/ 8 w 16"/>
                  <a:gd name="T21" fmla="*/ 6 h 14"/>
                  <a:gd name="T22" fmla="*/ 8 w 16"/>
                  <a:gd name="T23" fmla="*/ 8 h 14"/>
                  <a:gd name="T24" fmla="*/ 8 w 16"/>
                  <a:gd name="T25" fmla="*/ 8 h 14"/>
                  <a:gd name="T26" fmla="*/ 6 w 16"/>
                  <a:gd name="T27" fmla="*/ 8 h 14"/>
                  <a:gd name="T28" fmla="*/ 6 w 16"/>
                  <a:gd name="T29" fmla="*/ 8 h 14"/>
                  <a:gd name="T30" fmla="*/ 4 w 16"/>
                  <a:gd name="T31" fmla="*/ 10 h 14"/>
                  <a:gd name="T32" fmla="*/ 4 w 16"/>
                  <a:gd name="T33" fmla="*/ 10 h 14"/>
                  <a:gd name="T34" fmla="*/ 2 w 16"/>
                  <a:gd name="T35" fmla="*/ 10 h 14"/>
                  <a:gd name="T36" fmla="*/ 2 w 16"/>
                  <a:gd name="T37" fmla="*/ 10 h 14"/>
                  <a:gd name="T38" fmla="*/ 2 w 16"/>
                  <a:gd name="T39" fmla="*/ 12 h 14"/>
                  <a:gd name="T40" fmla="*/ 2 w 16"/>
                  <a:gd name="T41" fmla="*/ 12 h 14"/>
                  <a:gd name="T42" fmla="*/ 0 w 16"/>
                  <a:gd name="T43" fmla="*/ 12 h 14"/>
                  <a:gd name="T44" fmla="*/ 0 w 16"/>
                  <a:gd name="T45" fmla="*/ 12 h 14"/>
                  <a:gd name="T46" fmla="*/ 0 w 16"/>
                  <a:gd name="T47" fmla="*/ 12 h 14"/>
                  <a:gd name="T48" fmla="*/ 0 w 16"/>
                  <a:gd name="T49" fmla="*/ 12 h 14"/>
                  <a:gd name="T50" fmla="*/ 0 w 16"/>
                  <a:gd name="T51" fmla="*/ 14 h 14"/>
                  <a:gd name="T52" fmla="*/ 0 w 16"/>
                  <a:gd name="T53" fmla="*/ 14 h 14"/>
                  <a:gd name="T54" fmla="*/ 0 w 16"/>
                  <a:gd name="T55" fmla="*/ 14 h 14"/>
                  <a:gd name="T56" fmla="*/ 0 w 16"/>
                  <a:gd name="T57" fmla="*/ 14 h 14"/>
                  <a:gd name="T58" fmla="*/ 2 w 16"/>
                  <a:gd name="T59" fmla="*/ 14 h 14"/>
                  <a:gd name="T60" fmla="*/ 2 w 16"/>
                  <a:gd name="T61" fmla="*/ 14 h 14"/>
                  <a:gd name="T62" fmla="*/ 8 w 16"/>
                  <a:gd name="T63" fmla="*/ 10 h 14"/>
                  <a:gd name="T64" fmla="*/ 8 w 16"/>
                  <a:gd name="T65" fmla="*/ 10 h 14"/>
                  <a:gd name="T66" fmla="*/ 8 w 16"/>
                  <a:gd name="T67" fmla="*/ 10 h 14"/>
                  <a:gd name="T68" fmla="*/ 8 w 16"/>
                  <a:gd name="T69" fmla="*/ 10 h 14"/>
                  <a:gd name="T70" fmla="*/ 10 w 16"/>
                  <a:gd name="T71" fmla="*/ 8 h 14"/>
                  <a:gd name="T72" fmla="*/ 10 w 16"/>
                  <a:gd name="T73" fmla="*/ 8 h 14"/>
                  <a:gd name="T74" fmla="*/ 12 w 16"/>
                  <a:gd name="T75" fmla="*/ 8 h 14"/>
                  <a:gd name="T76" fmla="*/ 12 w 16"/>
                  <a:gd name="T77" fmla="*/ 8 h 14"/>
                  <a:gd name="T78" fmla="*/ 12 w 16"/>
                  <a:gd name="T79" fmla="*/ 8 h 14"/>
                  <a:gd name="T80" fmla="*/ 12 w 16"/>
                  <a:gd name="T81" fmla="*/ 8 h 14"/>
                  <a:gd name="T82" fmla="*/ 14 w 16"/>
                  <a:gd name="T83" fmla="*/ 6 h 14"/>
                  <a:gd name="T84" fmla="*/ 14 w 16"/>
                  <a:gd name="T85" fmla="*/ 6 h 14"/>
                  <a:gd name="T86" fmla="*/ 16 w 16"/>
                  <a:gd name="T87" fmla="*/ 4 h 14"/>
                  <a:gd name="T88" fmla="*/ 16 w 16"/>
                  <a:gd name="T89" fmla="*/ 4 h 14"/>
                  <a:gd name="T90" fmla="*/ 16 w 16"/>
                  <a:gd name="T91" fmla="*/ 0 h 14"/>
                  <a:gd name="T92" fmla="*/ 16 w 16"/>
                  <a:gd name="T93" fmla="*/ 0 h 14"/>
                  <a:gd name="T94" fmla="*/ 16 w 16"/>
                  <a:gd name="T95" fmla="*/ 0 h 14"/>
                  <a:gd name="T96" fmla="*/ 16 w 16"/>
                  <a:gd name="T97" fmla="*/ 0 h 14"/>
                  <a:gd name="T98" fmla="*/ 16 w 16"/>
                  <a:gd name="T99" fmla="*/ 0 h 14"/>
                  <a:gd name="T100" fmla="*/ 16 w 16"/>
                  <a:gd name="T101" fmla="*/ 0 h 14"/>
                  <a:gd name="T102" fmla="*/ 14 w 16"/>
                  <a:gd name="T103" fmla="*/ 0 h 14"/>
                  <a:gd name="T104" fmla="*/ 14 w 16"/>
                  <a:gd name="T10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" h="14">
                    <a:moveTo>
                      <a:pt x="14" y="0"/>
                    </a:moveTo>
                    <a:lnTo>
                      <a:pt x="14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0" name="Freeform 506"/>
              <p:cNvSpPr>
                <a:spLocks/>
              </p:cNvSpPr>
              <p:nvPr/>
            </p:nvSpPr>
            <p:spPr bwMode="auto">
              <a:xfrm>
                <a:off x="2317" y="546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0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1" name="Freeform 507"/>
              <p:cNvSpPr>
                <a:spLocks/>
              </p:cNvSpPr>
              <p:nvPr/>
            </p:nvSpPr>
            <p:spPr bwMode="auto">
              <a:xfrm>
                <a:off x="4081" y="5477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0 w 8"/>
                  <a:gd name="T3" fmla="*/ 8 h 8"/>
                  <a:gd name="T4" fmla="*/ 4 w 8"/>
                  <a:gd name="T5" fmla="*/ 6 h 8"/>
                  <a:gd name="T6" fmla="*/ 4 w 8"/>
                  <a:gd name="T7" fmla="*/ 4 h 8"/>
                  <a:gd name="T8" fmla="*/ 4 w 8"/>
                  <a:gd name="T9" fmla="*/ 4 h 8"/>
                  <a:gd name="T10" fmla="*/ 6 w 8"/>
                  <a:gd name="T11" fmla="*/ 2 h 8"/>
                  <a:gd name="T12" fmla="*/ 8 w 8"/>
                  <a:gd name="T13" fmla="*/ 0 h 8"/>
                  <a:gd name="T14" fmla="*/ 8 w 8"/>
                  <a:gd name="T15" fmla="*/ 0 h 8"/>
                  <a:gd name="T16" fmla="*/ 6 w 8"/>
                  <a:gd name="T17" fmla="*/ 0 h 8"/>
                  <a:gd name="T18" fmla="*/ 6 w 8"/>
                  <a:gd name="T19" fmla="*/ 0 h 8"/>
                  <a:gd name="T20" fmla="*/ 0 w 8"/>
                  <a:gd name="T21" fmla="*/ 8 h 8"/>
                  <a:gd name="T22" fmla="*/ 0 w 8"/>
                  <a:gd name="T2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2" name="Freeform 508"/>
              <p:cNvSpPr>
                <a:spLocks/>
              </p:cNvSpPr>
              <p:nvPr/>
            </p:nvSpPr>
            <p:spPr bwMode="auto">
              <a:xfrm>
                <a:off x="4091" y="548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2 w 2"/>
                  <a:gd name="T17" fmla="*/ 0 h 2"/>
                  <a:gd name="T18" fmla="*/ 2 w 2"/>
                  <a:gd name="T19" fmla="*/ 0 h 2"/>
                  <a:gd name="T20" fmla="*/ 2 w 2"/>
                  <a:gd name="T21" fmla="*/ 0 h 2"/>
                  <a:gd name="T22" fmla="*/ 0 w 2"/>
                  <a:gd name="T23" fmla="*/ 0 h 2"/>
                  <a:gd name="T24" fmla="*/ 0 w 2"/>
                  <a:gd name="T25" fmla="*/ 0 h 2"/>
                  <a:gd name="T26" fmla="*/ 0 w 2"/>
                  <a:gd name="T27" fmla="*/ 0 h 2"/>
                  <a:gd name="T28" fmla="*/ 0 w 2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3" name="Freeform 509"/>
              <p:cNvSpPr>
                <a:spLocks/>
              </p:cNvSpPr>
              <p:nvPr/>
            </p:nvSpPr>
            <p:spPr bwMode="auto">
              <a:xfrm>
                <a:off x="2913" y="5491"/>
                <a:ext cx="10" cy="20"/>
              </a:xfrm>
              <a:custGeom>
                <a:avLst/>
                <a:gdLst>
                  <a:gd name="T0" fmla="*/ 6 w 10"/>
                  <a:gd name="T1" fmla="*/ 20 h 20"/>
                  <a:gd name="T2" fmla="*/ 6 w 10"/>
                  <a:gd name="T3" fmla="*/ 20 h 20"/>
                  <a:gd name="T4" fmla="*/ 8 w 10"/>
                  <a:gd name="T5" fmla="*/ 20 h 20"/>
                  <a:gd name="T6" fmla="*/ 8 w 10"/>
                  <a:gd name="T7" fmla="*/ 20 h 20"/>
                  <a:gd name="T8" fmla="*/ 8 w 10"/>
                  <a:gd name="T9" fmla="*/ 16 h 20"/>
                  <a:gd name="T10" fmla="*/ 8 w 10"/>
                  <a:gd name="T11" fmla="*/ 16 h 20"/>
                  <a:gd name="T12" fmla="*/ 8 w 10"/>
                  <a:gd name="T13" fmla="*/ 10 h 20"/>
                  <a:gd name="T14" fmla="*/ 8 w 10"/>
                  <a:gd name="T15" fmla="*/ 10 h 20"/>
                  <a:gd name="T16" fmla="*/ 10 w 10"/>
                  <a:gd name="T17" fmla="*/ 10 h 20"/>
                  <a:gd name="T18" fmla="*/ 10 w 10"/>
                  <a:gd name="T19" fmla="*/ 10 h 20"/>
                  <a:gd name="T20" fmla="*/ 10 w 10"/>
                  <a:gd name="T21" fmla="*/ 8 h 20"/>
                  <a:gd name="T22" fmla="*/ 10 w 10"/>
                  <a:gd name="T23" fmla="*/ 8 h 20"/>
                  <a:gd name="T24" fmla="*/ 10 w 10"/>
                  <a:gd name="T25" fmla="*/ 8 h 20"/>
                  <a:gd name="T26" fmla="*/ 10 w 10"/>
                  <a:gd name="T27" fmla="*/ 8 h 20"/>
                  <a:gd name="T28" fmla="*/ 8 w 10"/>
                  <a:gd name="T29" fmla="*/ 0 h 20"/>
                  <a:gd name="T30" fmla="*/ 8 w 10"/>
                  <a:gd name="T31" fmla="*/ 0 h 20"/>
                  <a:gd name="T32" fmla="*/ 8 w 10"/>
                  <a:gd name="T33" fmla="*/ 0 h 20"/>
                  <a:gd name="T34" fmla="*/ 8 w 10"/>
                  <a:gd name="T35" fmla="*/ 0 h 20"/>
                  <a:gd name="T36" fmla="*/ 4 w 10"/>
                  <a:gd name="T37" fmla="*/ 4 h 20"/>
                  <a:gd name="T38" fmla="*/ 0 w 10"/>
                  <a:gd name="T39" fmla="*/ 6 h 20"/>
                  <a:gd name="T40" fmla="*/ 0 w 10"/>
                  <a:gd name="T41" fmla="*/ 6 h 20"/>
                  <a:gd name="T42" fmla="*/ 0 w 10"/>
                  <a:gd name="T43" fmla="*/ 10 h 20"/>
                  <a:gd name="T44" fmla="*/ 0 w 10"/>
                  <a:gd name="T45" fmla="*/ 10 h 20"/>
                  <a:gd name="T46" fmla="*/ 0 w 10"/>
                  <a:gd name="T47" fmla="*/ 10 h 20"/>
                  <a:gd name="T48" fmla="*/ 0 w 10"/>
                  <a:gd name="T49" fmla="*/ 10 h 20"/>
                  <a:gd name="T50" fmla="*/ 0 w 10"/>
                  <a:gd name="T51" fmla="*/ 10 h 20"/>
                  <a:gd name="T52" fmla="*/ 0 w 10"/>
                  <a:gd name="T53" fmla="*/ 10 h 20"/>
                  <a:gd name="T54" fmla="*/ 0 w 10"/>
                  <a:gd name="T55" fmla="*/ 16 h 20"/>
                  <a:gd name="T56" fmla="*/ 0 w 10"/>
                  <a:gd name="T57" fmla="*/ 16 h 20"/>
                  <a:gd name="T58" fmla="*/ 2 w 10"/>
                  <a:gd name="T59" fmla="*/ 18 h 20"/>
                  <a:gd name="T60" fmla="*/ 6 w 10"/>
                  <a:gd name="T61" fmla="*/ 20 h 20"/>
                  <a:gd name="T62" fmla="*/ 6 w 10"/>
                  <a:gd name="T6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" h="20">
                    <a:moveTo>
                      <a:pt x="6" y="20"/>
                    </a:moveTo>
                    <a:lnTo>
                      <a:pt x="6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6" y="20"/>
                    </a:lnTo>
                    <a:lnTo>
                      <a:pt x="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4" name="Freeform 510"/>
              <p:cNvSpPr>
                <a:spLocks/>
              </p:cNvSpPr>
              <p:nvPr/>
            </p:nvSpPr>
            <p:spPr bwMode="auto">
              <a:xfrm>
                <a:off x="2243" y="550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4 w 4"/>
                  <a:gd name="T13" fmla="*/ 0 h 2"/>
                  <a:gd name="T14" fmla="*/ 4 w 4"/>
                  <a:gd name="T15" fmla="*/ 0 h 2"/>
                  <a:gd name="T16" fmla="*/ 4 w 4"/>
                  <a:gd name="T17" fmla="*/ 0 h 2"/>
                  <a:gd name="T18" fmla="*/ 4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5" name="Freeform 511"/>
              <p:cNvSpPr>
                <a:spLocks/>
              </p:cNvSpPr>
              <p:nvPr/>
            </p:nvSpPr>
            <p:spPr bwMode="auto">
              <a:xfrm>
                <a:off x="4041" y="551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2 h 2"/>
                  <a:gd name="T6" fmla="*/ 4 w 4"/>
                  <a:gd name="T7" fmla="*/ 2 h 2"/>
                  <a:gd name="T8" fmla="*/ 4 w 4"/>
                  <a:gd name="T9" fmla="*/ 0 h 2"/>
                  <a:gd name="T10" fmla="*/ 4 w 4"/>
                  <a:gd name="T11" fmla="*/ 0 h 2"/>
                  <a:gd name="T12" fmla="*/ 2 w 4"/>
                  <a:gd name="T13" fmla="*/ 0 h 2"/>
                  <a:gd name="T14" fmla="*/ 0 w 4"/>
                  <a:gd name="T15" fmla="*/ 2 h 2"/>
                  <a:gd name="T16" fmla="*/ 0 w 4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6" name="Freeform 512"/>
              <p:cNvSpPr>
                <a:spLocks/>
              </p:cNvSpPr>
              <p:nvPr/>
            </p:nvSpPr>
            <p:spPr bwMode="auto">
              <a:xfrm>
                <a:off x="2213" y="5513"/>
                <a:ext cx="16" cy="4"/>
              </a:xfrm>
              <a:custGeom>
                <a:avLst/>
                <a:gdLst>
                  <a:gd name="T0" fmla="*/ 6 w 16"/>
                  <a:gd name="T1" fmla="*/ 0 h 4"/>
                  <a:gd name="T2" fmla="*/ 6 w 16"/>
                  <a:gd name="T3" fmla="*/ 0 h 4"/>
                  <a:gd name="T4" fmla="*/ 6 w 16"/>
                  <a:gd name="T5" fmla="*/ 0 h 4"/>
                  <a:gd name="T6" fmla="*/ 6 w 16"/>
                  <a:gd name="T7" fmla="*/ 0 h 4"/>
                  <a:gd name="T8" fmla="*/ 4 w 16"/>
                  <a:gd name="T9" fmla="*/ 0 h 4"/>
                  <a:gd name="T10" fmla="*/ 4 w 16"/>
                  <a:gd name="T11" fmla="*/ 0 h 4"/>
                  <a:gd name="T12" fmla="*/ 4 w 16"/>
                  <a:gd name="T13" fmla="*/ 0 h 4"/>
                  <a:gd name="T14" fmla="*/ 4 w 16"/>
                  <a:gd name="T15" fmla="*/ 0 h 4"/>
                  <a:gd name="T16" fmla="*/ 4 w 16"/>
                  <a:gd name="T17" fmla="*/ 0 h 4"/>
                  <a:gd name="T18" fmla="*/ 4 w 16"/>
                  <a:gd name="T19" fmla="*/ 0 h 4"/>
                  <a:gd name="T20" fmla="*/ 4 w 16"/>
                  <a:gd name="T21" fmla="*/ 2 h 4"/>
                  <a:gd name="T22" fmla="*/ 4 w 16"/>
                  <a:gd name="T23" fmla="*/ 2 h 4"/>
                  <a:gd name="T24" fmla="*/ 2 w 16"/>
                  <a:gd name="T25" fmla="*/ 2 h 4"/>
                  <a:gd name="T26" fmla="*/ 0 w 16"/>
                  <a:gd name="T27" fmla="*/ 2 h 4"/>
                  <a:gd name="T28" fmla="*/ 0 w 16"/>
                  <a:gd name="T29" fmla="*/ 2 h 4"/>
                  <a:gd name="T30" fmla="*/ 0 w 16"/>
                  <a:gd name="T31" fmla="*/ 2 h 4"/>
                  <a:gd name="T32" fmla="*/ 0 w 16"/>
                  <a:gd name="T33" fmla="*/ 2 h 4"/>
                  <a:gd name="T34" fmla="*/ 0 w 16"/>
                  <a:gd name="T35" fmla="*/ 4 h 4"/>
                  <a:gd name="T36" fmla="*/ 0 w 16"/>
                  <a:gd name="T37" fmla="*/ 4 h 4"/>
                  <a:gd name="T38" fmla="*/ 4 w 16"/>
                  <a:gd name="T39" fmla="*/ 4 h 4"/>
                  <a:gd name="T40" fmla="*/ 4 w 16"/>
                  <a:gd name="T41" fmla="*/ 4 h 4"/>
                  <a:gd name="T42" fmla="*/ 4 w 16"/>
                  <a:gd name="T43" fmla="*/ 4 h 4"/>
                  <a:gd name="T44" fmla="*/ 4 w 16"/>
                  <a:gd name="T45" fmla="*/ 4 h 4"/>
                  <a:gd name="T46" fmla="*/ 8 w 16"/>
                  <a:gd name="T47" fmla="*/ 2 h 4"/>
                  <a:gd name="T48" fmla="*/ 10 w 16"/>
                  <a:gd name="T49" fmla="*/ 4 h 4"/>
                  <a:gd name="T50" fmla="*/ 10 w 16"/>
                  <a:gd name="T51" fmla="*/ 4 h 4"/>
                  <a:gd name="T52" fmla="*/ 14 w 16"/>
                  <a:gd name="T53" fmla="*/ 2 h 4"/>
                  <a:gd name="T54" fmla="*/ 14 w 16"/>
                  <a:gd name="T55" fmla="*/ 0 h 4"/>
                  <a:gd name="T56" fmla="*/ 14 w 16"/>
                  <a:gd name="T57" fmla="*/ 0 h 4"/>
                  <a:gd name="T58" fmla="*/ 16 w 16"/>
                  <a:gd name="T59" fmla="*/ 0 h 4"/>
                  <a:gd name="T60" fmla="*/ 16 w 16"/>
                  <a:gd name="T61" fmla="*/ 0 h 4"/>
                  <a:gd name="T62" fmla="*/ 16 w 16"/>
                  <a:gd name="T63" fmla="*/ 0 h 4"/>
                  <a:gd name="T64" fmla="*/ 16 w 16"/>
                  <a:gd name="T65" fmla="*/ 0 h 4"/>
                  <a:gd name="T66" fmla="*/ 16 w 16"/>
                  <a:gd name="T67" fmla="*/ 0 h 4"/>
                  <a:gd name="T68" fmla="*/ 16 w 16"/>
                  <a:gd name="T69" fmla="*/ 0 h 4"/>
                  <a:gd name="T70" fmla="*/ 10 w 16"/>
                  <a:gd name="T71" fmla="*/ 0 h 4"/>
                  <a:gd name="T72" fmla="*/ 10 w 16"/>
                  <a:gd name="T73" fmla="*/ 0 h 4"/>
                  <a:gd name="T74" fmla="*/ 10 w 16"/>
                  <a:gd name="T75" fmla="*/ 0 h 4"/>
                  <a:gd name="T76" fmla="*/ 10 w 16"/>
                  <a:gd name="T77" fmla="*/ 0 h 4"/>
                  <a:gd name="T78" fmla="*/ 6 w 16"/>
                  <a:gd name="T79" fmla="*/ 0 h 4"/>
                  <a:gd name="T80" fmla="*/ 6 w 16"/>
                  <a:gd name="T8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7" name="Freeform 513"/>
              <p:cNvSpPr>
                <a:spLocks/>
              </p:cNvSpPr>
              <p:nvPr/>
            </p:nvSpPr>
            <p:spPr bwMode="auto">
              <a:xfrm>
                <a:off x="3955" y="5513"/>
                <a:ext cx="94" cy="92"/>
              </a:xfrm>
              <a:custGeom>
                <a:avLst/>
                <a:gdLst>
                  <a:gd name="T0" fmla="*/ 12 w 94"/>
                  <a:gd name="T1" fmla="*/ 80 h 92"/>
                  <a:gd name="T2" fmla="*/ 2 w 94"/>
                  <a:gd name="T3" fmla="*/ 80 h 92"/>
                  <a:gd name="T4" fmla="*/ 0 w 94"/>
                  <a:gd name="T5" fmla="*/ 86 h 92"/>
                  <a:gd name="T6" fmla="*/ 12 w 94"/>
                  <a:gd name="T7" fmla="*/ 86 h 92"/>
                  <a:gd name="T8" fmla="*/ 18 w 94"/>
                  <a:gd name="T9" fmla="*/ 82 h 92"/>
                  <a:gd name="T10" fmla="*/ 22 w 94"/>
                  <a:gd name="T11" fmla="*/ 82 h 92"/>
                  <a:gd name="T12" fmla="*/ 24 w 94"/>
                  <a:gd name="T13" fmla="*/ 80 h 92"/>
                  <a:gd name="T14" fmla="*/ 28 w 94"/>
                  <a:gd name="T15" fmla="*/ 80 h 92"/>
                  <a:gd name="T16" fmla="*/ 32 w 94"/>
                  <a:gd name="T17" fmla="*/ 80 h 92"/>
                  <a:gd name="T18" fmla="*/ 34 w 94"/>
                  <a:gd name="T19" fmla="*/ 84 h 92"/>
                  <a:gd name="T20" fmla="*/ 34 w 94"/>
                  <a:gd name="T21" fmla="*/ 86 h 92"/>
                  <a:gd name="T22" fmla="*/ 36 w 94"/>
                  <a:gd name="T23" fmla="*/ 90 h 92"/>
                  <a:gd name="T24" fmla="*/ 44 w 94"/>
                  <a:gd name="T25" fmla="*/ 90 h 92"/>
                  <a:gd name="T26" fmla="*/ 46 w 94"/>
                  <a:gd name="T27" fmla="*/ 88 h 92"/>
                  <a:gd name="T28" fmla="*/ 50 w 94"/>
                  <a:gd name="T29" fmla="*/ 82 h 92"/>
                  <a:gd name="T30" fmla="*/ 52 w 94"/>
                  <a:gd name="T31" fmla="*/ 80 h 92"/>
                  <a:gd name="T32" fmla="*/ 54 w 94"/>
                  <a:gd name="T33" fmla="*/ 82 h 92"/>
                  <a:gd name="T34" fmla="*/ 58 w 94"/>
                  <a:gd name="T35" fmla="*/ 80 h 92"/>
                  <a:gd name="T36" fmla="*/ 64 w 94"/>
                  <a:gd name="T37" fmla="*/ 80 h 92"/>
                  <a:gd name="T38" fmla="*/ 70 w 94"/>
                  <a:gd name="T39" fmla="*/ 82 h 92"/>
                  <a:gd name="T40" fmla="*/ 72 w 94"/>
                  <a:gd name="T41" fmla="*/ 74 h 92"/>
                  <a:gd name="T42" fmla="*/ 76 w 94"/>
                  <a:gd name="T43" fmla="*/ 74 h 92"/>
                  <a:gd name="T44" fmla="*/ 76 w 94"/>
                  <a:gd name="T45" fmla="*/ 72 h 92"/>
                  <a:gd name="T46" fmla="*/ 80 w 94"/>
                  <a:gd name="T47" fmla="*/ 68 h 92"/>
                  <a:gd name="T48" fmla="*/ 78 w 94"/>
                  <a:gd name="T49" fmla="*/ 72 h 92"/>
                  <a:gd name="T50" fmla="*/ 82 w 94"/>
                  <a:gd name="T51" fmla="*/ 74 h 92"/>
                  <a:gd name="T52" fmla="*/ 80 w 94"/>
                  <a:gd name="T53" fmla="*/ 66 h 92"/>
                  <a:gd name="T54" fmla="*/ 84 w 94"/>
                  <a:gd name="T55" fmla="*/ 60 h 92"/>
                  <a:gd name="T56" fmla="*/ 82 w 94"/>
                  <a:gd name="T57" fmla="*/ 58 h 92"/>
                  <a:gd name="T58" fmla="*/ 82 w 94"/>
                  <a:gd name="T59" fmla="*/ 56 h 92"/>
                  <a:gd name="T60" fmla="*/ 84 w 94"/>
                  <a:gd name="T61" fmla="*/ 52 h 92"/>
                  <a:gd name="T62" fmla="*/ 84 w 94"/>
                  <a:gd name="T63" fmla="*/ 48 h 92"/>
                  <a:gd name="T64" fmla="*/ 86 w 94"/>
                  <a:gd name="T65" fmla="*/ 34 h 92"/>
                  <a:gd name="T66" fmla="*/ 92 w 94"/>
                  <a:gd name="T67" fmla="*/ 30 h 92"/>
                  <a:gd name="T68" fmla="*/ 94 w 94"/>
                  <a:gd name="T69" fmla="*/ 24 h 92"/>
                  <a:gd name="T70" fmla="*/ 92 w 94"/>
                  <a:gd name="T71" fmla="*/ 12 h 92"/>
                  <a:gd name="T72" fmla="*/ 90 w 94"/>
                  <a:gd name="T73" fmla="*/ 10 h 92"/>
                  <a:gd name="T74" fmla="*/ 88 w 94"/>
                  <a:gd name="T75" fmla="*/ 4 h 92"/>
                  <a:gd name="T76" fmla="*/ 84 w 94"/>
                  <a:gd name="T77" fmla="*/ 4 h 92"/>
                  <a:gd name="T78" fmla="*/ 80 w 94"/>
                  <a:gd name="T79" fmla="*/ 0 h 92"/>
                  <a:gd name="T80" fmla="*/ 78 w 94"/>
                  <a:gd name="T81" fmla="*/ 8 h 92"/>
                  <a:gd name="T82" fmla="*/ 78 w 94"/>
                  <a:gd name="T83" fmla="*/ 10 h 92"/>
                  <a:gd name="T84" fmla="*/ 74 w 94"/>
                  <a:gd name="T85" fmla="*/ 18 h 92"/>
                  <a:gd name="T86" fmla="*/ 78 w 94"/>
                  <a:gd name="T87" fmla="*/ 24 h 92"/>
                  <a:gd name="T88" fmla="*/ 76 w 94"/>
                  <a:gd name="T89" fmla="*/ 26 h 92"/>
                  <a:gd name="T90" fmla="*/ 72 w 94"/>
                  <a:gd name="T91" fmla="*/ 34 h 92"/>
                  <a:gd name="T92" fmla="*/ 72 w 94"/>
                  <a:gd name="T93" fmla="*/ 36 h 92"/>
                  <a:gd name="T94" fmla="*/ 68 w 94"/>
                  <a:gd name="T95" fmla="*/ 42 h 92"/>
                  <a:gd name="T96" fmla="*/ 62 w 94"/>
                  <a:gd name="T97" fmla="*/ 48 h 92"/>
                  <a:gd name="T98" fmla="*/ 60 w 94"/>
                  <a:gd name="T99" fmla="*/ 52 h 92"/>
                  <a:gd name="T100" fmla="*/ 56 w 94"/>
                  <a:gd name="T101" fmla="*/ 52 h 92"/>
                  <a:gd name="T102" fmla="*/ 54 w 94"/>
                  <a:gd name="T103" fmla="*/ 54 h 92"/>
                  <a:gd name="T104" fmla="*/ 50 w 94"/>
                  <a:gd name="T105" fmla="*/ 54 h 92"/>
                  <a:gd name="T106" fmla="*/ 48 w 94"/>
                  <a:gd name="T107" fmla="*/ 52 h 92"/>
                  <a:gd name="T108" fmla="*/ 54 w 94"/>
                  <a:gd name="T109" fmla="*/ 46 h 92"/>
                  <a:gd name="T110" fmla="*/ 46 w 94"/>
                  <a:gd name="T111" fmla="*/ 56 h 92"/>
                  <a:gd name="T112" fmla="*/ 44 w 94"/>
                  <a:gd name="T113" fmla="*/ 58 h 92"/>
                  <a:gd name="T114" fmla="*/ 42 w 94"/>
                  <a:gd name="T115" fmla="*/ 66 h 92"/>
                  <a:gd name="T116" fmla="*/ 40 w 94"/>
                  <a:gd name="T117" fmla="*/ 70 h 92"/>
                  <a:gd name="T118" fmla="*/ 36 w 94"/>
                  <a:gd name="T119" fmla="*/ 68 h 92"/>
                  <a:gd name="T120" fmla="*/ 24 w 94"/>
                  <a:gd name="T121" fmla="*/ 72 h 92"/>
                  <a:gd name="T122" fmla="*/ 20 w 94"/>
                  <a:gd name="T123" fmla="*/ 7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" h="92">
                    <a:moveTo>
                      <a:pt x="18" y="72"/>
                    </a:moveTo>
                    <a:lnTo>
                      <a:pt x="18" y="72"/>
                    </a:lnTo>
                    <a:lnTo>
                      <a:pt x="16" y="74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16" y="82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6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6" y="82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92"/>
                    </a:lnTo>
                    <a:lnTo>
                      <a:pt x="36" y="92"/>
                    </a:lnTo>
                    <a:lnTo>
                      <a:pt x="38" y="92"/>
                    </a:lnTo>
                    <a:lnTo>
                      <a:pt x="38" y="92"/>
                    </a:lnTo>
                    <a:lnTo>
                      <a:pt x="42" y="92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8" y="84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0" y="84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8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6" y="82"/>
                    </a:lnTo>
                    <a:lnTo>
                      <a:pt x="58" y="80"/>
                    </a:lnTo>
                    <a:lnTo>
                      <a:pt x="58" y="80"/>
                    </a:lnTo>
                    <a:lnTo>
                      <a:pt x="58" y="80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2" y="82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2" y="76"/>
                    </a:lnTo>
                    <a:lnTo>
                      <a:pt x="72" y="76"/>
                    </a:lnTo>
                    <a:lnTo>
                      <a:pt x="72" y="74"/>
                    </a:lnTo>
                    <a:lnTo>
                      <a:pt x="72" y="74"/>
                    </a:lnTo>
                    <a:lnTo>
                      <a:pt x="74" y="76"/>
                    </a:lnTo>
                    <a:lnTo>
                      <a:pt x="74" y="76"/>
                    </a:lnTo>
                    <a:lnTo>
                      <a:pt x="76" y="76"/>
                    </a:lnTo>
                    <a:lnTo>
                      <a:pt x="76" y="76"/>
                    </a:lnTo>
                    <a:lnTo>
                      <a:pt x="76" y="74"/>
                    </a:lnTo>
                    <a:lnTo>
                      <a:pt x="76" y="74"/>
                    </a:lnTo>
                    <a:lnTo>
                      <a:pt x="76" y="74"/>
                    </a:lnTo>
                    <a:lnTo>
                      <a:pt x="76" y="74"/>
                    </a:lnTo>
                    <a:lnTo>
                      <a:pt x="76" y="72"/>
                    </a:lnTo>
                    <a:lnTo>
                      <a:pt x="76" y="72"/>
                    </a:lnTo>
                    <a:lnTo>
                      <a:pt x="76" y="72"/>
                    </a:lnTo>
                    <a:lnTo>
                      <a:pt x="76" y="72"/>
                    </a:lnTo>
                    <a:lnTo>
                      <a:pt x="76" y="68"/>
                    </a:lnTo>
                    <a:lnTo>
                      <a:pt x="76" y="68"/>
                    </a:lnTo>
                    <a:lnTo>
                      <a:pt x="80" y="68"/>
                    </a:lnTo>
                    <a:lnTo>
                      <a:pt x="80" y="68"/>
                    </a:lnTo>
                    <a:lnTo>
                      <a:pt x="80" y="68"/>
                    </a:lnTo>
                    <a:lnTo>
                      <a:pt x="80" y="68"/>
                    </a:lnTo>
                    <a:lnTo>
                      <a:pt x="80" y="68"/>
                    </a:lnTo>
                    <a:lnTo>
                      <a:pt x="80" y="68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4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0" y="76"/>
                    </a:lnTo>
                    <a:lnTo>
                      <a:pt x="82" y="74"/>
                    </a:lnTo>
                    <a:lnTo>
                      <a:pt x="86" y="68"/>
                    </a:lnTo>
                    <a:lnTo>
                      <a:pt x="86" y="68"/>
                    </a:lnTo>
                    <a:lnTo>
                      <a:pt x="86" y="68"/>
                    </a:lnTo>
                    <a:lnTo>
                      <a:pt x="86" y="68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4" y="64"/>
                    </a:lnTo>
                    <a:lnTo>
                      <a:pt x="84" y="64"/>
                    </a:lnTo>
                    <a:lnTo>
                      <a:pt x="84" y="60"/>
                    </a:lnTo>
                    <a:lnTo>
                      <a:pt x="84" y="60"/>
                    </a:lnTo>
                    <a:lnTo>
                      <a:pt x="82" y="60"/>
                    </a:lnTo>
                    <a:lnTo>
                      <a:pt x="82" y="60"/>
                    </a:lnTo>
                    <a:lnTo>
                      <a:pt x="82" y="58"/>
                    </a:lnTo>
                    <a:lnTo>
                      <a:pt x="82" y="58"/>
                    </a:lnTo>
                    <a:lnTo>
                      <a:pt x="82" y="58"/>
                    </a:lnTo>
                    <a:lnTo>
                      <a:pt x="82" y="58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84" y="56"/>
                    </a:lnTo>
                    <a:lnTo>
                      <a:pt x="84" y="56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84" y="48"/>
                    </a:lnTo>
                    <a:lnTo>
                      <a:pt x="84" y="48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4" y="46"/>
                    </a:lnTo>
                    <a:lnTo>
                      <a:pt x="84" y="46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90" y="34"/>
                    </a:lnTo>
                    <a:lnTo>
                      <a:pt x="90" y="34"/>
                    </a:lnTo>
                    <a:lnTo>
                      <a:pt x="90" y="30"/>
                    </a:lnTo>
                    <a:lnTo>
                      <a:pt x="90" y="30"/>
                    </a:lnTo>
                    <a:lnTo>
                      <a:pt x="92" y="30"/>
                    </a:lnTo>
                    <a:lnTo>
                      <a:pt x="92" y="30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0" y="8"/>
                    </a:lnTo>
                    <a:lnTo>
                      <a:pt x="88" y="6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88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4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8" y="16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4" y="30"/>
                    </a:lnTo>
                    <a:lnTo>
                      <a:pt x="74" y="30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58" y="52"/>
                    </a:lnTo>
                    <a:lnTo>
                      <a:pt x="58" y="52"/>
                    </a:lnTo>
                    <a:lnTo>
                      <a:pt x="58" y="52"/>
                    </a:lnTo>
                    <a:lnTo>
                      <a:pt x="58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0" y="48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4" y="66"/>
                    </a:lnTo>
                    <a:lnTo>
                      <a:pt x="44" y="66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0" y="70"/>
                    </a:lnTo>
                    <a:lnTo>
                      <a:pt x="40" y="70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36" y="70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2" y="68"/>
                    </a:lnTo>
                    <a:lnTo>
                      <a:pt x="30" y="70"/>
                    </a:lnTo>
                    <a:lnTo>
                      <a:pt x="30" y="70"/>
                    </a:lnTo>
                    <a:lnTo>
                      <a:pt x="28" y="72"/>
                    </a:lnTo>
                    <a:lnTo>
                      <a:pt x="28" y="72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18" y="72"/>
                    </a:lnTo>
                    <a:lnTo>
                      <a:pt x="18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8" name="Freeform 514"/>
              <p:cNvSpPr>
                <a:spLocks/>
              </p:cNvSpPr>
              <p:nvPr/>
            </p:nvSpPr>
            <p:spPr bwMode="auto">
              <a:xfrm>
                <a:off x="2911" y="5513"/>
                <a:ext cx="14" cy="28"/>
              </a:xfrm>
              <a:custGeom>
                <a:avLst/>
                <a:gdLst>
                  <a:gd name="T0" fmla="*/ 0 w 14"/>
                  <a:gd name="T1" fmla="*/ 10 h 28"/>
                  <a:gd name="T2" fmla="*/ 0 w 14"/>
                  <a:gd name="T3" fmla="*/ 10 h 28"/>
                  <a:gd name="T4" fmla="*/ 2 w 14"/>
                  <a:gd name="T5" fmla="*/ 10 h 28"/>
                  <a:gd name="T6" fmla="*/ 2 w 14"/>
                  <a:gd name="T7" fmla="*/ 10 h 28"/>
                  <a:gd name="T8" fmla="*/ 2 w 14"/>
                  <a:gd name="T9" fmla="*/ 12 h 28"/>
                  <a:gd name="T10" fmla="*/ 2 w 14"/>
                  <a:gd name="T11" fmla="*/ 12 h 28"/>
                  <a:gd name="T12" fmla="*/ 2 w 14"/>
                  <a:gd name="T13" fmla="*/ 12 h 28"/>
                  <a:gd name="T14" fmla="*/ 2 w 14"/>
                  <a:gd name="T15" fmla="*/ 12 h 28"/>
                  <a:gd name="T16" fmla="*/ 4 w 14"/>
                  <a:gd name="T17" fmla="*/ 24 h 28"/>
                  <a:gd name="T18" fmla="*/ 4 w 14"/>
                  <a:gd name="T19" fmla="*/ 24 h 28"/>
                  <a:gd name="T20" fmla="*/ 4 w 14"/>
                  <a:gd name="T21" fmla="*/ 24 h 28"/>
                  <a:gd name="T22" fmla="*/ 4 w 14"/>
                  <a:gd name="T23" fmla="*/ 24 h 28"/>
                  <a:gd name="T24" fmla="*/ 4 w 14"/>
                  <a:gd name="T25" fmla="*/ 24 h 28"/>
                  <a:gd name="T26" fmla="*/ 4 w 14"/>
                  <a:gd name="T27" fmla="*/ 24 h 28"/>
                  <a:gd name="T28" fmla="*/ 4 w 14"/>
                  <a:gd name="T29" fmla="*/ 24 h 28"/>
                  <a:gd name="T30" fmla="*/ 4 w 14"/>
                  <a:gd name="T31" fmla="*/ 24 h 28"/>
                  <a:gd name="T32" fmla="*/ 6 w 14"/>
                  <a:gd name="T33" fmla="*/ 26 h 28"/>
                  <a:gd name="T34" fmla="*/ 6 w 14"/>
                  <a:gd name="T35" fmla="*/ 26 h 28"/>
                  <a:gd name="T36" fmla="*/ 8 w 14"/>
                  <a:gd name="T37" fmla="*/ 26 h 28"/>
                  <a:gd name="T38" fmla="*/ 8 w 14"/>
                  <a:gd name="T39" fmla="*/ 26 h 28"/>
                  <a:gd name="T40" fmla="*/ 8 w 14"/>
                  <a:gd name="T41" fmla="*/ 28 h 28"/>
                  <a:gd name="T42" fmla="*/ 8 w 14"/>
                  <a:gd name="T43" fmla="*/ 28 h 28"/>
                  <a:gd name="T44" fmla="*/ 8 w 14"/>
                  <a:gd name="T45" fmla="*/ 28 h 28"/>
                  <a:gd name="T46" fmla="*/ 10 w 14"/>
                  <a:gd name="T47" fmla="*/ 26 h 28"/>
                  <a:gd name="T48" fmla="*/ 10 w 14"/>
                  <a:gd name="T49" fmla="*/ 26 h 28"/>
                  <a:gd name="T50" fmla="*/ 12 w 14"/>
                  <a:gd name="T51" fmla="*/ 26 h 28"/>
                  <a:gd name="T52" fmla="*/ 12 w 14"/>
                  <a:gd name="T53" fmla="*/ 26 h 28"/>
                  <a:gd name="T54" fmla="*/ 12 w 14"/>
                  <a:gd name="T55" fmla="*/ 24 h 28"/>
                  <a:gd name="T56" fmla="*/ 12 w 14"/>
                  <a:gd name="T57" fmla="*/ 24 h 28"/>
                  <a:gd name="T58" fmla="*/ 12 w 14"/>
                  <a:gd name="T59" fmla="*/ 22 h 28"/>
                  <a:gd name="T60" fmla="*/ 14 w 14"/>
                  <a:gd name="T61" fmla="*/ 18 h 28"/>
                  <a:gd name="T62" fmla="*/ 14 w 14"/>
                  <a:gd name="T63" fmla="*/ 14 h 28"/>
                  <a:gd name="T64" fmla="*/ 14 w 14"/>
                  <a:gd name="T65" fmla="*/ 12 h 28"/>
                  <a:gd name="T66" fmla="*/ 14 w 14"/>
                  <a:gd name="T67" fmla="*/ 12 h 28"/>
                  <a:gd name="T68" fmla="*/ 14 w 14"/>
                  <a:gd name="T69" fmla="*/ 6 h 28"/>
                  <a:gd name="T70" fmla="*/ 14 w 14"/>
                  <a:gd name="T71" fmla="*/ 6 h 28"/>
                  <a:gd name="T72" fmla="*/ 12 w 14"/>
                  <a:gd name="T73" fmla="*/ 6 h 28"/>
                  <a:gd name="T74" fmla="*/ 12 w 14"/>
                  <a:gd name="T75" fmla="*/ 6 h 28"/>
                  <a:gd name="T76" fmla="*/ 12 w 14"/>
                  <a:gd name="T77" fmla="*/ 2 h 28"/>
                  <a:gd name="T78" fmla="*/ 10 w 14"/>
                  <a:gd name="T79" fmla="*/ 2 h 28"/>
                  <a:gd name="T80" fmla="*/ 10 w 14"/>
                  <a:gd name="T81" fmla="*/ 2 h 28"/>
                  <a:gd name="T82" fmla="*/ 10 w 14"/>
                  <a:gd name="T83" fmla="*/ 0 h 28"/>
                  <a:gd name="T84" fmla="*/ 10 w 14"/>
                  <a:gd name="T85" fmla="*/ 0 h 28"/>
                  <a:gd name="T86" fmla="*/ 8 w 14"/>
                  <a:gd name="T87" fmla="*/ 2 h 28"/>
                  <a:gd name="T88" fmla="*/ 8 w 14"/>
                  <a:gd name="T89" fmla="*/ 2 h 28"/>
                  <a:gd name="T90" fmla="*/ 8 w 14"/>
                  <a:gd name="T91" fmla="*/ 2 h 28"/>
                  <a:gd name="T92" fmla="*/ 6 w 14"/>
                  <a:gd name="T93" fmla="*/ 2 h 28"/>
                  <a:gd name="T94" fmla="*/ 6 w 14"/>
                  <a:gd name="T95" fmla="*/ 2 h 28"/>
                  <a:gd name="T96" fmla="*/ 6 w 14"/>
                  <a:gd name="T97" fmla="*/ 4 h 28"/>
                  <a:gd name="T98" fmla="*/ 6 w 14"/>
                  <a:gd name="T99" fmla="*/ 4 h 28"/>
                  <a:gd name="T100" fmla="*/ 4 w 14"/>
                  <a:gd name="T101" fmla="*/ 4 h 28"/>
                  <a:gd name="T102" fmla="*/ 4 w 14"/>
                  <a:gd name="T103" fmla="*/ 4 h 28"/>
                  <a:gd name="T104" fmla="*/ 2 w 14"/>
                  <a:gd name="T105" fmla="*/ 6 h 28"/>
                  <a:gd name="T106" fmla="*/ 2 w 14"/>
                  <a:gd name="T107" fmla="*/ 6 h 28"/>
                  <a:gd name="T108" fmla="*/ 0 w 14"/>
                  <a:gd name="T109" fmla="*/ 6 h 28"/>
                  <a:gd name="T110" fmla="*/ 0 w 14"/>
                  <a:gd name="T111" fmla="*/ 6 h 28"/>
                  <a:gd name="T112" fmla="*/ 2 w 14"/>
                  <a:gd name="T113" fmla="*/ 8 h 28"/>
                  <a:gd name="T114" fmla="*/ 2 w 14"/>
                  <a:gd name="T115" fmla="*/ 8 h 28"/>
                  <a:gd name="T116" fmla="*/ 0 w 14"/>
                  <a:gd name="T117" fmla="*/ 8 h 28"/>
                  <a:gd name="T118" fmla="*/ 0 w 14"/>
                  <a:gd name="T119" fmla="*/ 10 h 28"/>
                  <a:gd name="T120" fmla="*/ 0 w 14"/>
                  <a:gd name="T121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" h="28">
                    <a:moveTo>
                      <a:pt x="0" y="1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9" name="Freeform 515"/>
              <p:cNvSpPr>
                <a:spLocks/>
              </p:cNvSpPr>
              <p:nvPr/>
            </p:nvSpPr>
            <p:spPr bwMode="auto">
              <a:xfrm>
                <a:off x="2867" y="5527"/>
                <a:ext cx="6" cy="10"/>
              </a:xfrm>
              <a:custGeom>
                <a:avLst/>
                <a:gdLst>
                  <a:gd name="T0" fmla="*/ 2 w 6"/>
                  <a:gd name="T1" fmla="*/ 10 h 10"/>
                  <a:gd name="T2" fmla="*/ 2 w 6"/>
                  <a:gd name="T3" fmla="*/ 10 h 10"/>
                  <a:gd name="T4" fmla="*/ 4 w 6"/>
                  <a:gd name="T5" fmla="*/ 10 h 10"/>
                  <a:gd name="T6" fmla="*/ 4 w 6"/>
                  <a:gd name="T7" fmla="*/ 10 h 10"/>
                  <a:gd name="T8" fmla="*/ 4 w 6"/>
                  <a:gd name="T9" fmla="*/ 6 h 10"/>
                  <a:gd name="T10" fmla="*/ 6 w 6"/>
                  <a:gd name="T11" fmla="*/ 6 h 10"/>
                  <a:gd name="T12" fmla="*/ 6 w 6"/>
                  <a:gd name="T13" fmla="*/ 6 h 10"/>
                  <a:gd name="T14" fmla="*/ 6 w 6"/>
                  <a:gd name="T15" fmla="*/ 4 h 10"/>
                  <a:gd name="T16" fmla="*/ 6 w 6"/>
                  <a:gd name="T17" fmla="*/ 2 h 10"/>
                  <a:gd name="T18" fmla="*/ 6 w 6"/>
                  <a:gd name="T19" fmla="*/ 2 h 10"/>
                  <a:gd name="T20" fmla="*/ 4 w 6"/>
                  <a:gd name="T21" fmla="*/ 2 h 10"/>
                  <a:gd name="T22" fmla="*/ 4 w 6"/>
                  <a:gd name="T23" fmla="*/ 2 h 10"/>
                  <a:gd name="T24" fmla="*/ 4 w 6"/>
                  <a:gd name="T25" fmla="*/ 0 h 10"/>
                  <a:gd name="T26" fmla="*/ 4 w 6"/>
                  <a:gd name="T27" fmla="*/ 0 h 10"/>
                  <a:gd name="T28" fmla="*/ 4 w 6"/>
                  <a:gd name="T29" fmla="*/ 0 h 10"/>
                  <a:gd name="T30" fmla="*/ 4 w 6"/>
                  <a:gd name="T31" fmla="*/ 0 h 10"/>
                  <a:gd name="T32" fmla="*/ 4 w 6"/>
                  <a:gd name="T33" fmla="*/ 0 h 10"/>
                  <a:gd name="T34" fmla="*/ 4 w 6"/>
                  <a:gd name="T35" fmla="*/ 0 h 10"/>
                  <a:gd name="T36" fmla="*/ 2 w 6"/>
                  <a:gd name="T37" fmla="*/ 0 h 10"/>
                  <a:gd name="T38" fmla="*/ 2 w 6"/>
                  <a:gd name="T39" fmla="*/ 0 h 10"/>
                  <a:gd name="T40" fmla="*/ 2 w 6"/>
                  <a:gd name="T41" fmla="*/ 2 h 10"/>
                  <a:gd name="T42" fmla="*/ 2 w 6"/>
                  <a:gd name="T43" fmla="*/ 2 h 10"/>
                  <a:gd name="T44" fmla="*/ 0 w 6"/>
                  <a:gd name="T45" fmla="*/ 2 h 10"/>
                  <a:gd name="T46" fmla="*/ 0 w 6"/>
                  <a:gd name="T47" fmla="*/ 2 h 10"/>
                  <a:gd name="T48" fmla="*/ 2 w 6"/>
                  <a:gd name="T49" fmla="*/ 2 h 10"/>
                  <a:gd name="T50" fmla="*/ 2 w 6"/>
                  <a:gd name="T51" fmla="*/ 4 h 10"/>
                  <a:gd name="T52" fmla="*/ 2 w 6"/>
                  <a:gd name="T53" fmla="*/ 4 h 10"/>
                  <a:gd name="T54" fmla="*/ 0 w 6"/>
                  <a:gd name="T55" fmla="*/ 6 h 10"/>
                  <a:gd name="T56" fmla="*/ 0 w 6"/>
                  <a:gd name="T57" fmla="*/ 6 h 10"/>
                  <a:gd name="T58" fmla="*/ 2 w 6"/>
                  <a:gd name="T59" fmla="*/ 10 h 10"/>
                  <a:gd name="T60" fmla="*/ 2 w 6"/>
                  <a:gd name="T6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10">
                    <a:moveTo>
                      <a:pt x="2" y="10"/>
                    </a:move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0" name="Freeform 516"/>
              <p:cNvSpPr>
                <a:spLocks/>
              </p:cNvSpPr>
              <p:nvPr/>
            </p:nvSpPr>
            <p:spPr bwMode="auto">
              <a:xfrm>
                <a:off x="2881" y="5527"/>
                <a:ext cx="6" cy="4"/>
              </a:xfrm>
              <a:custGeom>
                <a:avLst/>
                <a:gdLst>
                  <a:gd name="T0" fmla="*/ 4 w 6"/>
                  <a:gd name="T1" fmla="*/ 0 h 4"/>
                  <a:gd name="T2" fmla="*/ 4 w 6"/>
                  <a:gd name="T3" fmla="*/ 0 h 4"/>
                  <a:gd name="T4" fmla="*/ 2 w 6"/>
                  <a:gd name="T5" fmla="*/ 0 h 4"/>
                  <a:gd name="T6" fmla="*/ 0 w 6"/>
                  <a:gd name="T7" fmla="*/ 2 h 4"/>
                  <a:gd name="T8" fmla="*/ 0 w 6"/>
                  <a:gd name="T9" fmla="*/ 2 h 4"/>
                  <a:gd name="T10" fmla="*/ 6 w 6"/>
                  <a:gd name="T11" fmla="*/ 4 h 4"/>
                  <a:gd name="T12" fmla="*/ 6 w 6"/>
                  <a:gd name="T13" fmla="*/ 4 h 4"/>
                  <a:gd name="T14" fmla="*/ 4 w 6"/>
                  <a:gd name="T15" fmla="*/ 0 h 4"/>
                  <a:gd name="T16" fmla="*/ 4 w 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1" name="Freeform 517"/>
              <p:cNvSpPr>
                <a:spLocks/>
              </p:cNvSpPr>
              <p:nvPr/>
            </p:nvSpPr>
            <p:spPr bwMode="auto">
              <a:xfrm>
                <a:off x="3013" y="553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  <a:gd name="T6" fmla="*/ 0 h 2"/>
                  <a:gd name="T7" fmla="*/ 0 h 2"/>
                  <a:gd name="T8" fmla="*/ 0 h 2"/>
                  <a:gd name="T9" fmla="*/ 0 h 2"/>
                  <a:gd name="T10" fmla="*/ 0 h 2"/>
                  <a:gd name="T11" fmla="*/ 0 h 2"/>
                  <a:gd name="T1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2" name="Freeform 518"/>
              <p:cNvSpPr>
                <a:spLocks/>
              </p:cNvSpPr>
              <p:nvPr/>
            </p:nvSpPr>
            <p:spPr bwMode="auto">
              <a:xfrm>
                <a:off x="2851" y="5535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2 h 2"/>
                  <a:gd name="T4" fmla="*/ 4 w 4"/>
                  <a:gd name="T5" fmla="*/ 0 h 2"/>
                  <a:gd name="T6" fmla="*/ 4 w 4"/>
                  <a:gd name="T7" fmla="*/ 0 h 2"/>
                  <a:gd name="T8" fmla="*/ 4 w 4"/>
                  <a:gd name="T9" fmla="*/ 0 h 2"/>
                  <a:gd name="T10" fmla="*/ 4 w 4"/>
                  <a:gd name="T11" fmla="*/ 0 h 2"/>
                  <a:gd name="T12" fmla="*/ 0 w 4"/>
                  <a:gd name="T13" fmla="*/ 2 h 2"/>
                  <a:gd name="T14" fmla="*/ 0 w 4"/>
                  <a:gd name="T15" fmla="*/ 2 h 2"/>
                  <a:gd name="T16" fmla="*/ 2 w 4"/>
                  <a:gd name="T17" fmla="*/ 2 h 2"/>
                  <a:gd name="T18" fmla="*/ 2 w 4"/>
                  <a:gd name="T19" fmla="*/ 2 h 2"/>
                  <a:gd name="T20" fmla="*/ 2 w 4"/>
                  <a:gd name="T21" fmla="*/ 2 h 2"/>
                  <a:gd name="T22" fmla="*/ 2 w 4"/>
                  <a:gd name="T23" fmla="*/ 2 h 2"/>
                  <a:gd name="T24" fmla="*/ 2 w 4"/>
                  <a:gd name="T25" fmla="*/ 2 h 2"/>
                  <a:gd name="T26" fmla="*/ 2 w 4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3" name="Freeform 519"/>
              <p:cNvSpPr>
                <a:spLocks/>
              </p:cNvSpPr>
              <p:nvPr/>
            </p:nvSpPr>
            <p:spPr bwMode="auto">
              <a:xfrm>
                <a:off x="3065" y="5537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2 h 4"/>
                  <a:gd name="T4" fmla="*/ 4 w 4"/>
                  <a:gd name="T5" fmla="*/ 2 h 4"/>
                  <a:gd name="T6" fmla="*/ 4 w 4"/>
                  <a:gd name="T7" fmla="*/ 2 h 4"/>
                  <a:gd name="T8" fmla="*/ 2 w 4"/>
                  <a:gd name="T9" fmla="*/ 0 h 4"/>
                  <a:gd name="T10" fmla="*/ 2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  <a:gd name="T22" fmla="*/ 0 w 4"/>
                  <a:gd name="T23" fmla="*/ 2 h 4"/>
                  <a:gd name="T24" fmla="*/ 2 w 4"/>
                  <a:gd name="T25" fmla="*/ 2 h 4"/>
                  <a:gd name="T26" fmla="*/ 2 w 4"/>
                  <a:gd name="T27" fmla="*/ 2 h 4"/>
                  <a:gd name="T28" fmla="*/ 2 w 4"/>
                  <a:gd name="T29" fmla="*/ 4 h 4"/>
                  <a:gd name="T30" fmla="*/ 2 w 4"/>
                  <a:gd name="T31" fmla="*/ 4 h 4"/>
                  <a:gd name="T32" fmla="*/ 4 w 4"/>
                  <a:gd name="T33" fmla="*/ 4 h 4"/>
                  <a:gd name="T34" fmla="*/ 4 w 4"/>
                  <a:gd name="T35" fmla="*/ 4 h 4"/>
                  <a:gd name="T36" fmla="*/ 4 w 4"/>
                  <a:gd name="T37" fmla="*/ 2 h 4"/>
                  <a:gd name="T38" fmla="*/ 4 w 4"/>
                  <a:gd name="T3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4" name="Freeform 520"/>
              <p:cNvSpPr>
                <a:spLocks/>
              </p:cNvSpPr>
              <p:nvPr/>
            </p:nvSpPr>
            <p:spPr bwMode="auto">
              <a:xfrm>
                <a:off x="3065" y="5547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4 h 4"/>
                  <a:gd name="T4" fmla="*/ 4 h 4"/>
                  <a:gd name="T5" fmla="*/ 4 h 4"/>
                  <a:gd name="T6" fmla="*/ 2 h 4"/>
                  <a:gd name="T7" fmla="*/ 2 h 4"/>
                  <a:gd name="T8" fmla="*/ 0 h 4"/>
                  <a:gd name="T9" fmla="*/ 0 h 4"/>
                  <a:gd name="T10" fmla="*/ 0 h 4"/>
                  <a:gd name="T11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5" name="Freeform 521"/>
              <p:cNvSpPr>
                <a:spLocks/>
              </p:cNvSpPr>
              <p:nvPr/>
            </p:nvSpPr>
            <p:spPr bwMode="auto">
              <a:xfrm>
                <a:off x="3017" y="5549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2 h 4"/>
                  <a:gd name="T6" fmla="*/ 2 w 2"/>
                  <a:gd name="T7" fmla="*/ 2 h 4"/>
                  <a:gd name="T8" fmla="*/ 2 w 2"/>
                  <a:gd name="T9" fmla="*/ 2 h 4"/>
                  <a:gd name="T10" fmla="*/ 2 w 2"/>
                  <a:gd name="T11" fmla="*/ 2 h 4"/>
                  <a:gd name="T12" fmla="*/ 2 w 2"/>
                  <a:gd name="T13" fmla="*/ 2 h 4"/>
                  <a:gd name="T14" fmla="*/ 2 w 2"/>
                  <a:gd name="T15" fmla="*/ 2 h 4"/>
                  <a:gd name="T16" fmla="*/ 0 w 2"/>
                  <a:gd name="T17" fmla="*/ 0 h 4"/>
                  <a:gd name="T18" fmla="*/ 0 w 2"/>
                  <a:gd name="T19" fmla="*/ 0 h 4"/>
                  <a:gd name="T20" fmla="*/ 0 w 2"/>
                  <a:gd name="T21" fmla="*/ 2 h 4"/>
                  <a:gd name="T22" fmla="*/ 0 w 2"/>
                  <a:gd name="T23" fmla="*/ 2 h 4"/>
                  <a:gd name="T24" fmla="*/ 0 w 2"/>
                  <a:gd name="T25" fmla="*/ 2 h 4"/>
                  <a:gd name="T26" fmla="*/ 0 w 2"/>
                  <a:gd name="T27" fmla="*/ 4 h 4"/>
                  <a:gd name="T28" fmla="*/ 0 w 2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6" name="Freeform 522"/>
              <p:cNvSpPr>
                <a:spLocks/>
              </p:cNvSpPr>
              <p:nvPr/>
            </p:nvSpPr>
            <p:spPr bwMode="auto">
              <a:xfrm>
                <a:off x="2947" y="5551"/>
                <a:ext cx="24" cy="16"/>
              </a:xfrm>
              <a:custGeom>
                <a:avLst/>
                <a:gdLst>
                  <a:gd name="T0" fmla="*/ 4 w 24"/>
                  <a:gd name="T1" fmla="*/ 2 h 16"/>
                  <a:gd name="T2" fmla="*/ 4 w 24"/>
                  <a:gd name="T3" fmla="*/ 2 h 16"/>
                  <a:gd name="T4" fmla="*/ 2 w 24"/>
                  <a:gd name="T5" fmla="*/ 0 h 16"/>
                  <a:gd name="T6" fmla="*/ 2 w 24"/>
                  <a:gd name="T7" fmla="*/ 0 h 16"/>
                  <a:gd name="T8" fmla="*/ 0 w 24"/>
                  <a:gd name="T9" fmla="*/ 0 h 16"/>
                  <a:gd name="T10" fmla="*/ 0 w 24"/>
                  <a:gd name="T11" fmla="*/ 0 h 16"/>
                  <a:gd name="T12" fmla="*/ 0 w 24"/>
                  <a:gd name="T13" fmla="*/ 6 h 16"/>
                  <a:gd name="T14" fmla="*/ 0 w 24"/>
                  <a:gd name="T15" fmla="*/ 6 h 16"/>
                  <a:gd name="T16" fmla="*/ 4 w 24"/>
                  <a:gd name="T17" fmla="*/ 6 h 16"/>
                  <a:gd name="T18" fmla="*/ 4 w 24"/>
                  <a:gd name="T19" fmla="*/ 6 h 16"/>
                  <a:gd name="T20" fmla="*/ 4 w 24"/>
                  <a:gd name="T21" fmla="*/ 8 h 16"/>
                  <a:gd name="T22" fmla="*/ 4 w 24"/>
                  <a:gd name="T23" fmla="*/ 8 h 16"/>
                  <a:gd name="T24" fmla="*/ 6 w 24"/>
                  <a:gd name="T25" fmla="*/ 8 h 16"/>
                  <a:gd name="T26" fmla="*/ 6 w 24"/>
                  <a:gd name="T27" fmla="*/ 8 h 16"/>
                  <a:gd name="T28" fmla="*/ 10 w 24"/>
                  <a:gd name="T29" fmla="*/ 10 h 16"/>
                  <a:gd name="T30" fmla="*/ 10 w 24"/>
                  <a:gd name="T31" fmla="*/ 10 h 16"/>
                  <a:gd name="T32" fmla="*/ 10 w 24"/>
                  <a:gd name="T33" fmla="*/ 12 h 16"/>
                  <a:gd name="T34" fmla="*/ 10 w 24"/>
                  <a:gd name="T35" fmla="*/ 12 h 16"/>
                  <a:gd name="T36" fmla="*/ 12 w 24"/>
                  <a:gd name="T37" fmla="*/ 12 h 16"/>
                  <a:gd name="T38" fmla="*/ 12 w 24"/>
                  <a:gd name="T39" fmla="*/ 12 h 16"/>
                  <a:gd name="T40" fmla="*/ 14 w 24"/>
                  <a:gd name="T41" fmla="*/ 12 h 16"/>
                  <a:gd name="T42" fmla="*/ 14 w 24"/>
                  <a:gd name="T43" fmla="*/ 12 h 16"/>
                  <a:gd name="T44" fmla="*/ 14 w 24"/>
                  <a:gd name="T45" fmla="*/ 12 h 16"/>
                  <a:gd name="T46" fmla="*/ 14 w 24"/>
                  <a:gd name="T47" fmla="*/ 12 h 16"/>
                  <a:gd name="T48" fmla="*/ 16 w 24"/>
                  <a:gd name="T49" fmla="*/ 14 h 16"/>
                  <a:gd name="T50" fmla="*/ 16 w 24"/>
                  <a:gd name="T51" fmla="*/ 14 h 16"/>
                  <a:gd name="T52" fmla="*/ 18 w 24"/>
                  <a:gd name="T53" fmla="*/ 14 h 16"/>
                  <a:gd name="T54" fmla="*/ 18 w 24"/>
                  <a:gd name="T55" fmla="*/ 14 h 16"/>
                  <a:gd name="T56" fmla="*/ 18 w 24"/>
                  <a:gd name="T57" fmla="*/ 16 h 16"/>
                  <a:gd name="T58" fmla="*/ 18 w 24"/>
                  <a:gd name="T59" fmla="*/ 16 h 16"/>
                  <a:gd name="T60" fmla="*/ 22 w 24"/>
                  <a:gd name="T61" fmla="*/ 16 h 16"/>
                  <a:gd name="T62" fmla="*/ 22 w 24"/>
                  <a:gd name="T63" fmla="*/ 16 h 16"/>
                  <a:gd name="T64" fmla="*/ 22 w 24"/>
                  <a:gd name="T65" fmla="*/ 14 h 16"/>
                  <a:gd name="T66" fmla="*/ 22 w 24"/>
                  <a:gd name="T67" fmla="*/ 14 h 16"/>
                  <a:gd name="T68" fmla="*/ 22 w 24"/>
                  <a:gd name="T69" fmla="*/ 12 h 16"/>
                  <a:gd name="T70" fmla="*/ 22 w 24"/>
                  <a:gd name="T71" fmla="*/ 12 h 16"/>
                  <a:gd name="T72" fmla="*/ 22 w 24"/>
                  <a:gd name="T73" fmla="*/ 12 h 16"/>
                  <a:gd name="T74" fmla="*/ 22 w 24"/>
                  <a:gd name="T75" fmla="*/ 12 h 16"/>
                  <a:gd name="T76" fmla="*/ 22 w 24"/>
                  <a:gd name="T77" fmla="*/ 8 h 16"/>
                  <a:gd name="T78" fmla="*/ 22 w 24"/>
                  <a:gd name="T79" fmla="*/ 8 h 16"/>
                  <a:gd name="T80" fmla="*/ 24 w 24"/>
                  <a:gd name="T81" fmla="*/ 8 h 16"/>
                  <a:gd name="T82" fmla="*/ 24 w 24"/>
                  <a:gd name="T83" fmla="*/ 8 h 16"/>
                  <a:gd name="T84" fmla="*/ 24 w 24"/>
                  <a:gd name="T85" fmla="*/ 6 h 16"/>
                  <a:gd name="T86" fmla="*/ 22 w 24"/>
                  <a:gd name="T87" fmla="*/ 4 h 16"/>
                  <a:gd name="T88" fmla="*/ 22 w 24"/>
                  <a:gd name="T89" fmla="*/ 4 h 16"/>
                  <a:gd name="T90" fmla="*/ 22 w 24"/>
                  <a:gd name="T91" fmla="*/ 4 h 16"/>
                  <a:gd name="T92" fmla="*/ 22 w 24"/>
                  <a:gd name="T93" fmla="*/ 4 h 16"/>
                  <a:gd name="T94" fmla="*/ 24 w 24"/>
                  <a:gd name="T95" fmla="*/ 0 h 16"/>
                  <a:gd name="T96" fmla="*/ 24 w 24"/>
                  <a:gd name="T97" fmla="*/ 0 h 16"/>
                  <a:gd name="T98" fmla="*/ 22 w 24"/>
                  <a:gd name="T99" fmla="*/ 0 h 16"/>
                  <a:gd name="T100" fmla="*/ 22 w 24"/>
                  <a:gd name="T101" fmla="*/ 0 h 16"/>
                  <a:gd name="T102" fmla="*/ 20 w 24"/>
                  <a:gd name="T103" fmla="*/ 2 h 16"/>
                  <a:gd name="T104" fmla="*/ 20 w 24"/>
                  <a:gd name="T105" fmla="*/ 2 h 16"/>
                  <a:gd name="T106" fmla="*/ 10 w 24"/>
                  <a:gd name="T107" fmla="*/ 2 h 16"/>
                  <a:gd name="T108" fmla="*/ 10 w 24"/>
                  <a:gd name="T109" fmla="*/ 2 h 16"/>
                  <a:gd name="T110" fmla="*/ 8 w 24"/>
                  <a:gd name="T111" fmla="*/ 2 h 16"/>
                  <a:gd name="T112" fmla="*/ 8 w 24"/>
                  <a:gd name="T113" fmla="*/ 2 h 16"/>
                  <a:gd name="T114" fmla="*/ 8 w 24"/>
                  <a:gd name="T115" fmla="*/ 2 h 16"/>
                  <a:gd name="T116" fmla="*/ 8 w 24"/>
                  <a:gd name="T117" fmla="*/ 2 h 16"/>
                  <a:gd name="T118" fmla="*/ 8 w 24"/>
                  <a:gd name="T119" fmla="*/ 0 h 16"/>
                  <a:gd name="T120" fmla="*/ 8 w 24"/>
                  <a:gd name="T121" fmla="*/ 0 h 16"/>
                  <a:gd name="T122" fmla="*/ 4 w 24"/>
                  <a:gd name="T123" fmla="*/ 2 h 16"/>
                  <a:gd name="T124" fmla="*/ 4 w 24"/>
                  <a:gd name="T12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" h="16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7" name="Freeform 523"/>
              <p:cNvSpPr>
                <a:spLocks/>
              </p:cNvSpPr>
              <p:nvPr/>
            </p:nvSpPr>
            <p:spPr bwMode="auto">
              <a:xfrm>
                <a:off x="2195" y="555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0 h 4"/>
                  <a:gd name="T6" fmla="*/ 0 w 2"/>
                  <a:gd name="T7" fmla="*/ 0 h 4"/>
                  <a:gd name="T8" fmla="*/ 0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  <a:gd name="T16" fmla="*/ 2 w 2"/>
                  <a:gd name="T17" fmla="*/ 2 h 4"/>
                  <a:gd name="T18" fmla="*/ 2 w 2"/>
                  <a:gd name="T19" fmla="*/ 0 h 4"/>
                  <a:gd name="T20" fmla="*/ 2 w 2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8" name="Freeform 524"/>
              <p:cNvSpPr>
                <a:spLocks/>
              </p:cNvSpPr>
              <p:nvPr/>
            </p:nvSpPr>
            <p:spPr bwMode="auto">
              <a:xfrm>
                <a:off x="3065" y="555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9" name="Freeform 525"/>
              <p:cNvSpPr>
                <a:spLocks/>
              </p:cNvSpPr>
              <p:nvPr/>
            </p:nvSpPr>
            <p:spPr bwMode="auto">
              <a:xfrm>
                <a:off x="3917" y="5565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4 h 4"/>
                  <a:gd name="T6" fmla="*/ 0 w 2"/>
                  <a:gd name="T7" fmla="*/ 4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2 h 4"/>
                  <a:gd name="T14" fmla="*/ 2 w 2"/>
                  <a:gd name="T15" fmla="*/ 2 h 4"/>
                  <a:gd name="T16" fmla="*/ 0 w 2"/>
                  <a:gd name="T17" fmla="*/ 2 h 4"/>
                  <a:gd name="T18" fmla="*/ 0 w 2"/>
                  <a:gd name="T19" fmla="*/ 2 h 4"/>
                  <a:gd name="T20" fmla="*/ 0 w 2"/>
                  <a:gd name="T21" fmla="*/ 0 h 4"/>
                  <a:gd name="T22" fmla="*/ 0 w 2"/>
                  <a:gd name="T23" fmla="*/ 0 h 4"/>
                  <a:gd name="T24" fmla="*/ 0 w 2"/>
                  <a:gd name="T25" fmla="*/ 0 h 4"/>
                  <a:gd name="T26" fmla="*/ 0 w 2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0" name="Freeform 526"/>
              <p:cNvSpPr>
                <a:spLocks/>
              </p:cNvSpPr>
              <p:nvPr/>
            </p:nvSpPr>
            <p:spPr bwMode="auto">
              <a:xfrm>
                <a:off x="3067" y="5567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2 w 2"/>
                  <a:gd name="T5" fmla="*/ 2 w 2"/>
                  <a:gd name="T6" fmla="*/ 0 w 2"/>
                  <a:gd name="T7" fmla="*/ 0 w 2"/>
                  <a:gd name="T8" fmla="*/ 0 w 2"/>
                  <a:gd name="T9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1" name="Freeform 527"/>
              <p:cNvSpPr>
                <a:spLocks/>
              </p:cNvSpPr>
              <p:nvPr/>
            </p:nvSpPr>
            <p:spPr bwMode="auto">
              <a:xfrm>
                <a:off x="3075" y="556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2" name="Freeform 528"/>
              <p:cNvSpPr>
                <a:spLocks/>
              </p:cNvSpPr>
              <p:nvPr/>
            </p:nvSpPr>
            <p:spPr bwMode="auto">
              <a:xfrm>
                <a:off x="3065" y="5567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  <a:gd name="T5" fmla="*/ 0 w 2"/>
                  <a:gd name="T6" fmla="*/ 2 w 2"/>
                  <a:gd name="T7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" name="Freeform 529"/>
              <p:cNvSpPr>
                <a:spLocks/>
              </p:cNvSpPr>
              <p:nvPr/>
            </p:nvSpPr>
            <p:spPr bwMode="auto">
              <a:xfrm>
                <a:off x="3033" y="5569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4 h 4"/>
                  <a:gd name="T4" fmla="*/ 4 h 4"/>
                  <a:gd name="T5" fmla="*/ 4 h 4"/>
                  <a:gd name="T6" fmla="*/ 2 h 4"/>
                  <a:gd name="T7" fmla="*/ 2 h 4"/>
                  <a:gd name="T8" fmla="*/ 2 h 4"/>
                  <a:gd name="T9" fmla="*/ 2 h 4"/>
                  <a:gd name="T10" fmla="*/ 0 h 4"/>
                  <a:gd name="T11" fmla="*/ 0 h 4"/>
                  <a:gd name="T12" fmla="*/ 0 h 4"/>
                  <a:gd name="T13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" name="Freeform 530"/>
              <p:cNvSpPr>
                <a:spLocks/>
              </p:cNvSpPr>
              <p:nvPr/>
            </p:nvSpPr>
            <p:spPr bwMode="auto">
              <a:xfrm>
                <a:off x="3117" y="5581"/>
                <a:ext cx="22" cy="12"/>
              </a:xfrm>
              <a:custGeom>
                <a:avLst/>
                <a:gdLst>
                  <a:gd name="T0" fmla="*/ 2 w 22"/>
                  <a:gd name="T1" fmla="*/ 6 h 12"/>
                  <a:gd name="T2" fmla="*/ 2 w 22"/>
                  <a:gd name="T3" fmla="*/ 6 h 12"/>
                  <a:gd name="T4" fmla="*/ 0 w 22"/>
                  <a:gd name="T5" fmla="*/ 6 h 12"/>
                  <a:gd name="T6" fmla="*/ 0 w 22"/>
                  <a:gd name="T7" fmla="*/ 6 h 12"/>
                  <a:gd name="T8" fmla="*/ 2 w 22"/>
                  <a:gd name="T9" fmla="*/ 10 h 12"/>
                  <a:gd name="T10" fmla="*/ 4 w 22"/>
                  <a:gd name="T11" fmla="*/ 12 h 12"/>
                  <a:gd name="T12" fmla="*/ 4 w 22"/>
                  <a:gd name="T13" fmla="*/ 12 h 12"/>
                  <a:gd name="T14" fmla="*/ 12 w 22"/>
                  <a:gd name="T15" fmla="*/ 10 h 12"/>
                  <a:gd name="T16" fmla="*/ 12 w 22"/>
                  <a:gd name="T17" fmla="*/ 10 h 12"/>
                  <a:gd name="T18" fmla="*/ 12 w 22"/>
                  <a:gd name="T19" fmla="*/ 8 h 12"/>
                  <a:gd name="T20" fmla="*/ 12 w 22"/>
                  <a:gd name="T21" fmla="*/ 8 h 12"/>
                  <a:gd name="T22" fmla="*/ 14 w 22"/>
                  <a:gd name="T23" fmla="*/ 8 h 12"/>
                  <a:gd name="T24" fmla="*/ 14 w 22"/>
                  <a:gd name="T25" fmla="*/ 8 h 12"/>
                  <a:gd name="T26" fmla="*/ 16 w 22"/>
                  <a:gd name="T27" fmla="*/ 8 h 12"/>
                  <a:gd name="T28" fmla="*/ 16 w 22"/>
                  <a:gd name="T29" fmla="*/ 8 h 12"/>
                  <a:gd name="T30" fmla="*/ 16 w 22"/>
                  <a:gd name="T31" fmla="*/ 4 h 12"/>
                  <a:gd name="T32" fmla="*/ 16 w 22"/>
                  <a:gd name="T33" fmla="*/ 4 h 12"/>
                  <a:gd name="T34" fmla="*/ 16 w 22"/>
                  <a:gd name="T35" fmla="*/ 4 h 12"/>
                  <a:gd name="T36" fmla="*/ 16 w 22"/>
                  <a:gd name="T37" fmla="*/ 4 h 12"/>
                  <a:gd name="T38" fmla="*/ 16 w 22"/>
                  <a:gd name="T39" fmla="*/ 4 h 12"/>
                  <a:gd name="T40" fmla="*/ 16 w 22"/>
                  <a:gd name="T41" fmla="*/ 4 h 12"/>
                  <a:gd name="T42" fmla="*/ 16 w 22"/>
                  <a:gd name="T43" fmla="*/ 4 h 12"/>
                  <a:gd name="T44" fmla="*/ 16 w 22"/>
                  <a:gd name="T45" fmla="*/ 4 h 12"/>
                  <a:gd name="T46" fmla="*/ 16 w 22"/>
                  <a:gd name="T47" fmla="*/ 4 h 12"/>
                  <a:gd name="T48" fmla="*/ 16 w 22"/>
                  <a:gd name="T49" fmla="*/ 4 h 12"/>
                  <a:gd name="T50" fmla="*/ 18 w 22"/>
                  <a:gd name="T51" fmla="*/ 2 h 12"/>
                  <a:gd name="T52" fmla="*/ 22 w 22"/>
                  <a:gd name="T53" fmla="*/ 0 h 12"/>
                  <a:gd name="T54" fmla="*/ 22 w 22"/>
                  <a:gd name="T55" fmla="*/ 0 h 12"/>
                  <a:gd name="T56" fmla="*/ 22 w 22"/>
                  <a:gd name="T57" fmla="*/ 0 h 12"/>
                  <a:gd name="T58" fmla="*/ 22 w 22"/>
                  <a:gd name="T59" fmla="*/ 0 h 12"/>
                  <a:gd name="T60" fmla="*/ 18 w 22"/>
                  <a:gd name="T61" fmla="*/ 0 h 12"/>
                  <a:gd name="T62" fmla="*/ 18 w 22"/>
                  <a:gd name="T63" fmla="*/ 0 h 12"/>
                  <a:gd name="T64" fmla="*/ 16 w 22"/>
                  <a:gd name="T65" fmla="*/ 2 h 12"/>
                  <a:gd name="T66" fmla="*/ 16 w 22"/>
                  <a:gd name="T67" fmla="*/ 2 h 12"/>
                  <a:gd name="T68" fmla="*/ 14 w 22"/>
                  <a:gd name="T69" fmla="*/ 2 h 12"/>
                  <a:gd name="T70" fmla="*/ 14 w 22"/>
                  <a:gd name="T71" fmla="*/ 2 h 12"/>
                  <a:gd name="T72" fmla="*/ 14 w 22"/>
                  <a:gd name="T73" fmla="*/ 4 h 12"/>
                  <a:gd name="T74" fmla="*/ 14 w 22"/>
                  <a:gd name="T75" fmla="*/ 4 h 12"/>
                  <a:gd name="T76" fmla="*/ 10 w 22"/>
                  <a:gd name="T77" fmla="*/ 4 h 12"/>
                  <a:gd name="T78" fmla="*/ 10 w 22"/>
                  <a:gd name="T79" fmla="*/ 4 h 12"/>
                  <a:gd name="T80" fmla="*/ 10 w 22"/>
                  <a:gd name="T81" fmla="*/ 4 h 12"/>
                  <a:gd name="T82" fmla="*/ 8 w 22"/>
                  <a:gd name="T83" fmla="*/ 4 h 12"/>
                  <a:gd name="T84" fmla="*/ 8 w 22"/>
                  <a:gd name="T85" fmla="*/ 4 h 12"/>
                  <a:gd name="T86" fmla="*/ 8 w 22"/>
                  <a:gd name="T87" fmla="*/ 4 h 12"/>
                  <a:gd name="T88" fmla="*/ 8 w 22"/>
                  <a:gd name="T89" fmla="*/ 4 h 12"/>
                  <a:gd name="T90" fmla="*/ 6 w 22"/>
                  <a:gd name="T91" fmla="*/ 4 h 12"/>
                  <a:gd name="T92" fmla="*/ 6 w 22"/>
                  <a:gd name="T93" fmla="*/ 4 h 12"/>
                  <a:gd name="T94" fmla="*/ 8 w 22"/>
                  <a:gd name="T95" fmla="*/ 4 h 12"/>
                  <a:gd name="T96" fmla="*/ 8 w 22"/>
                  <a:gd name="T97" fmla="*/ 4 h 12"/>
                  <a:gd name="T98" fmla="*/ 4 w 22"/>
                  <a:gd name="T99" fmla="*/ 6 h 12"/>
                  <a:gd name="T100" fmla="*/ 2 w 22"/>
                  <a:gd name="T101" fmla="*/ 6 h 12"/>
                  <a:gd name="T102" fmla="*/ 2 w 22"/>
                  <a:gd name="T10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12">
                    <a:moveTo>
                      <a:pt x="2" y="6"/>
                    </a:move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" name="Freeform 531"/>
              <p:cNvSpPr>
                <a:spLocks/>
              </p:cNvSpPr>
              <p:nvPr/>
            </p:nvSpPr>
            <p:spPr bwMode="auto">
              <a:xfrm>
                <a:off x="3043" y="5583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0 w 24"/>
                  <a:gd name="T3" fmla="*/ 0 h 6"/>
                  <a:gd name="T4" fmla="*/ 0 w 24"/>
                  <a:gd name="T5" fmla="*/ 0 h 6"/>
                  <a:gd name="T6" fmla="*/ 0 w 24"/>
                  <a:gd name="T7" fmla="*/ 0 h 6"/>
                  <a:gd name="T8" fmla="*/ 0 w 24"/>
                  <a:gd name="T9" fmla="*/ 2 h 6"/>
                  <a:gd name="T10" fmla="*/ 0 w 24"/>
                  <a:gd name="T11" fmla="*/ 2 h 6"/>
                  <a:gd name="T12" fmla="*/ 10 w 24"/>
                  <a:gd name="T13" fmla="*/ 4 h 6"/>
                  <a:gd name="T14" fmla="*/ 10 w 24"/>
                  <a:gd name="T15" fmla="*/ 4 h 6"/>
                  <a:gd name="T16" fmla="*/ 12 w 24"/>
                  <a:gd name="T17" fmla="*/ 6 h 6"/>
                  <a:gd name="T18" fmla="*/ 12 w 24"/>
                  <a:gd name="T19" fmla="*/ 6 h 6"/>
                  <a:gd name="T20" fmla="*/ 16 w 24"/>
                  <a:gd name="T21" fmla="*/ 6 h 6"/>
                  <a:gd name="T22" fmla="*/ 16 w 24"/>
                  <a:gd name="T23" fmla="*/ 6 h 6"/>
                  <a:gd name="T24" fmla="*/ 16 w 24"/>
                  <a:gd name="T25" fmla="*/ 6 h 6"/>
                  <a:gd name="T26" fmla="*/ 16 w 24"/>
                  <a:gd name="T27" fmla="*/ 6 h 6"/>
                  <a:gd name="T28" fmla="*/ 16 w 24"/>
                  <a:gd name="T29" fmla="*/ 6 h 6"/>
                  <a:gd name="T30" fmla="*/ 16 w 24"/>
                  <a:gd name="T31" fmla="*/ 6 h 6"/>
                  <a:gd name="T32" fmla="*/ 16 w 24"/>
                  <a:gd name="T33" fmla="*/ 6 h 6"/>
                  <a:gd name="T34" fmla="*/ 16 w 24"/>
                  <a:gd name="T35" fmla="*/ 6 h 6"/>
                  <a:gd name="T36" fmla="*/ 18 w 24"/>
                  <a:gd name="T37" fmla="*/ 6 h 6"/>
                  <a:gd name="T38" fmla="*/ 18 w 24"/>
                  <a:gd name="T39" fmla="*/ 6 h 6"/>
                  <a:gd name="T40" fmla="*/ 24 w 24"/>
                  <a:gd name="T41" fmla="*/ 4 h 6"/>
                  <a:gd name="T42" fmla="*/ 24 w 24"/>
                  <a:gd name="T43" fmla="*/ 4 h 6"/>
                  <a:gd name="T44" fmla="*/ 24 w 24"/>
                  <a:gd name="T45" fmla="*/ 4 h 6"/>
                  <a:gd name="T46" fmla="*/ 24 w 24"/>
                  <a:gd name="T47" fmla="*/ 4 h 6"/>
                  <a:gd name="T48" fmla="*/ 24 w 24"/>
                  <a:gd name="T49" fmla="*/ 4 h 6"/>
                  <a:gd name="T50" fmla="*/ 24 w 24"/>
                  <a:gd name="T51" fmla="*/ 4 h 6"/>
                  <a:gd name="T52" fmla="*/ 22 w 24"/>
                  <a:gd name="T53" fmla="*/ 4 h 6"/>
                  <a:gd name="T54" fmla="*/ 22 w 24"/>
                  <a:gd name="T55" fmla="*/ 4 h 6"/>
                  <a:gd name="T56" fmla="*/ 22 w 24"/>
                  <a:gd name="T57" fmla="*/ 2 h 6"/>
                  <a:gd name="T58" fmla="*/ 22 w 24"/>
                  <a:gd name="T59" fmla="*/ 2 h 6"/>
                  <a:gd name="T60" fmla="*/ 14 w 24"/>
                  <a:gd name="T61" fmla="*/ 2 h 6"/>
                  <a:gd name="T62" fmla="*/ 14 w 24"/>
                  <a:gd name="T63" fmla="*/ 2 h 6"/>
                  <a:gd name="T64" fmla="*/ 12 w 24"/>
                  <a:gd name="T65" fmla="*/ 2 h 6"/>
                  <a:gd name="T66" fmla="*/ 12 w 24"/>
                  <a:gd name="T67" fmla="*/ 2 h 6"/>
                  <a:gd name="T68" fmla="*/ 6 w 24"/>
                  <a:gd name="T69" fmla="*/ 2 h 6"/>
                  <a:gd name="T70" fmla="*/ 6 w 24"/>
                  <a:gd name="T71" fmla="*/ 2 h 6"/>
                  <a:gd name="T72" fmla="*/ 4 w 24"/>
                  <a:gd name="T73" fmla="*/ 0 h 6"/>
                  <a:gd name="T74" fmla="*/ 4 w 24"/>
                  <a:gd name="T75" fmla="*/ 0 h 6"/>
                  <a:gd name="T76" fmla="*/ 2 w 24"/>
                  <a:gd name="T77" fmla="*/ 0 h 6"/>
                  <a:gd name="T78" fmla="*/ 2 w 24"/>
                  <a:gd name="T79" fmla="*/ 0 h 6"/>
                  <a:gd name="T80" fmla="*/ 2 w 24"/>
                  <a:gd name="T81" fmla="*/ 0 h 6"/>
                  <a:gd name="T82" fmla="*/ 2 w 24"/>
                  <a:gd name="T83" fmla="*/ 0 h 6"/>
                  <a:gd name="T84" fmla="*/ 2 w 24"/>
                  <a:gd name="T85" fmla="*/ 0 h 6"/>
                  <a:gd name="T86" fmla="*/ 0 w 24"/>
                  <a:gd name="T87" fmla="*/ 0 h 6"/>
                  <a:gd name="T88" fmla="*/ 0 w 24"/>
                  <a:gd name="T8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6" name="Freeform 532"/>
              <p:cNvSpPr>
                <a:spLocks/>
              </p:cNvSpPr>
              <p:nvPr/>
            </p:nvSpPr>
            <p:spPr bwMode="auto">
              <a:xfrm>
                <a:off x="3073" y="558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  <a:gd name="T7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7" name="Freeform 533"/>
              <p:cNvSpPr>
                <a:spLocks/>
              </p:cNvSpPr>
              <p:nvPr/>
            </p:nvSpPr>
            <p:spPr bwMode="auto">
              <a:xfrm>
                <a:off x="3977" y="558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2 h 2"/>
                  <a:gd name="T22" fmla="*/ 0 w 2"/>
                  <a:gd name="T23" fmla="*/ 2 h 2"/>
                  <a:gd name="T24" fmla="*/ 0 w 2"/>
                  <a:gd name="T25" fmla="*/ 2 h 2"/>
                  <a:gd name="T26" fmla="*/ 0 w 2"/>
                  <a:gd name="T27" fmla="*/ 2 h 2"/>
                  <a:gd name="T28" fmla="*/ 0 w 2"/>
                  <a:gd name="T29" fmla="*/ 2 h 2"/>
                  <a:gd name="T30" fmla="*/ 0 w 2"/>
                  <a:gd name="T3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8" name="Freeform 534"/>
              <p:cNvSpPr>
                <a:spLocks/>
              </p:cNvSpPr>
              <p:nvPr/>
            </p:nvSpPr>
            <p:spPr bwMode="auto">
              <a:xfrm>
                <a:off x="2185" y="558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  <a:gd name="T20" fmla="*/ 0 w 2"/>
                  <a:gd name="T21" fmla="*/ 2 h 2"/>
                  <a:gd name="T22" fmla="*/ 2 w 2"/>
                  <a:gd name="T23" fmla="*/ 2 h 2"/>
                  <a:gd name="T24" fmla="*/ 2 w 2"/>
                  <a:gd name="T2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9" name="Freeform 535"/>
              <p:cNvSpPr>
                <a:spLocks/>
              </p:cNvSpPr>
              <p:nvPr/>
            </p:nvSpPr>
            <p:spPr bwMode="auto">
              <a:xfrm>
                <a:off x="3967" y="5595"/>
                <a:ext cx="20" cy="22"/>
              </a:xfrm>
              <a:custGeom>
                <a:avLst/>
                <a:gdLst>
                  <a:gd name="T0" fmla="*/ 16 w 20"/>
                  <a:gd name="T1" fmla="*/ 0 h 22"/>
                  <a:gd name="T2" fmla="*/ 16 w 20"/>
                  <a:gd name="T3" fmla="*/ 0 h 22"/>
                  <a:gd name="T4" fmla="*/ 12 w 20"/>
                  <a:gd name="T5" fmla="*/ 0 h 22"/>
                  <a:gd name="T6" fmla="*/ 12 w 20"/>
                  <a:gd name="T7" fmla="*/ 0 h 22"/>
                  <a:gd name="T8" fmla="*/ 12 w 20"/>
                  <a:gd name="T9" fmla="*/ 2 h 22"/>
                  <a:gd name="T10" fmla="*/ 12 w 20"/>
                  <a:gd name="T11" fmla="*/ 2 h 22"/>
                  <a:gd name="T12" fmla="*/ 10 w 20"/>
                  <a:gd name="T13" fmla="*/ 2 h 22"/>
                  <a:gd name="T14" fmla="*/ 10 w 20"/>
                  <a:gd name="T15" fmla="*/ 2 h 22"/>
                  <a:gd name="T16" fmla="*/ 10 w 20"/>
                  <a:gd name="T17" fmla="*/ 4 h 22"/>
                  <a:gd name="T18" fmla="*/ 10 w 20"/>
                  <a:gd name="T19" fmla="*/ 4 h 22"/>
                  <a:gd name="T20" fmla="*/ 10 w 20"/>
                  <a:gd name="T21" fmla="*/ 4 h 22"/>
                  <a:gd name="T22" fmla="*/ 10 w 20"/>
                  <a:gd name="T23" fmla="*/ 4 h 22"/>
                  <a:gd name="T24" fmla="*/ 10 w 20"/>
                  <a:gd name="T25" fmla="*/ 4 h 22"/>
                  <a:gd name="T26" fmla="*/ 8 w 20"/>
                  <a:gd name="T27" fmla="*/ 4 h 22"/>
                  <a:gd name="T28" fmla="*/ 8 w 20"/>
                  <a:gd name="T29" fmla="*/ 2 h 22"/>
                  <a:gd name="T30" fmla="*/ 8 w 20"/>
                  <a:gd name="T31" fmla="*/ 2 h 22"/>
                  <a:gd name="T32" fmla="*/ 4 w 20"/>
                  <a:gd name="T33" fmla="*/ 4 h 22"/>
                  <a:gd name="T34" fmla="*/ 4 w 20"/>
                  <a:gd name="T35" fmla="*/ 8 h 22"/>
                  <a:gd name="T36" fmla="*/ 4 w 20"/>
                  <a:gd name="T37" fmla="*/ 8 h 22"/>
                  <a:gd name="T38" fmla="*/ 2 w 20"/>
                  <a:gd name="T39" fmla="*/ 10 h 22"/>
                  <a:gd name="T40" fmla="*/ 0 w 20"/>
                  <a:gd name="T41" fmla="*/ 12 h 22"/>
                  <a:gd name="T42" fmla="*/ 0 w 20"/>
                  <a:gd name="T43" fmla="*/ 12 h 22"/>
                  <a:gd name="T44" fmla="*/ 2 w 20"/>
                  <a:gd name="T45" fmla="*/ 12 h 22"/>
                  <a:gd name="T46" fmla="*/ 2 w 20"/>
                  <a:gd name="T47" fmla="*/ 12 h 22"/>
                  <a:gd name="T48" fmla="*/ 2 w 20"/>
                  <a:gd name="T49" fmla="*/ 14 h 22"/>
                  <a:gd name="T50" fmla="*/ 2 w 20"/>
                  <a:gd name="T51" fmla="*/ 14 h 22"/>
                  <a:gd name="T52" fmla="*/ 2 w 20"/>
                  <a:gd name="T53" fmla="*/ 14 h 22"/>
                  <a:gd name="T54" fmla="*/ 4 w 20"/>
                  <a:gd name="T55" fmla="*/ 14 h 22"/>
                  <a:gd name="T56" fmla="*/ 4 w 20"/>
                  <a:gd name="T57" fmla="*/ 14 h 22"/>
                  <a:gd name="T58" fmla="*/ 2 w 20"/>
                  <a:gd name="T59" fmla="*/ 14 h 22"/>
                  <a:gd name="T60" fmla="*/ 2 w 20"/>
                  <a:gd name="T61" fmla="*/ 14 h 22"/>
                  <a:gd name="T62" fmla="*/ 2 w 20"/>
                  <a:gd name="T63" fmla="*/ 16 h 22"/>
                  <a:gd name="T64" fmla="*/ 2 w 20"/>
                  <a:gd name="T65" fmla="*/ 16 h 22"/>
                  <a:gd name="T66" fmla="*/ 4 w 20"/>
                  <a:gd name="T67" fmla="*/ 16 h 22"/>
                  <a:gd name="T68" fmla="*/ 4 w 20"/>
                  <a:gd name="T69" fmla="*/ 16 h 22"/>
                  <a:gd name="T70" fmla="*/ 8 w 20"/>
                  <a:gd name="T71" fmla="*/ 22 h 22"/>
                  <a:gd name="T72" fmla="*/ 8 w 20"/>
                  <a:gd name="T73" fmla="*/ 22 h 22"/>
                  <a:gd name="T74" fmla="*/ 8 w 20"/>
                  <a:gd name="T75" fmla="*/ 18 h 22"/>
                  <a:gd name="T76" fmla="*/ 10 w 20"/>
                  <a:gd name="T77" fmla="*/ 12 h 22"/>
                  <a:gd name="T78" fmla="*/ 10 w 20"/>
                  <a:gd name="T79" fmla="*/ 12 h 22"/>
                  <a:gd name="T80" fmla="*/ 12 w 20"/>
                  <a:gd name="T81" fmla="*/ 12 h 22"/>
                  <a:gd name="T82" fmla="*/ 12 w 20"/>
                  <a:gd name="T83" fmla="*/ 12 h 22"/>
                  <a:gd name="T84" fmla="*/ 12 w 20"/>
                  <a:gd name="T85" fmla="*/ 12 h 22"/>
                  <a:gd name="T86" fmla="*/ 12 w 20"/>
                  <a:gd name="T87" fmla="*/ 12 h 22"/>
                  <a:gd name="T88" fmla="*/ 14 w 20"/>
                  <a:gd name="T89" fmla="*/ 10 h 22"/>
                  <a:gd name="T90" fmla="*/ 14 w 20"/>
                  <a:gd name="T91" fmla="*/ 10 h 22"/>
                  <a:gd name="T92" fmla="*/ 14 w 20"/>
                  <a:gd name="T93" fmla="*/ 12 h 22"/>
                  <a:gd name="T94" fmla="*/ 14 w 20"/>
                  <a:gd name="T95" fmla="*/ 12 h 22"/>
                  <a:gd name="T96" fmla="*/ 16 w 20"/>
                  <a:gd name="T97" fmla="*/ 12 h 22"/>
                  <a:gd name="T98" fmla="*/ 16 w 20"/>
                  <a:gd name="T99" fmla="*/ 12 h 22"/>
                  <a:gd name="T100" fmla="*/ 18 w 20"/>
                  <a:gd name="T101" fmla="*/ 8 h 22"/>
                  <a:gd name="T102" fmla="*/ 18 w 20"/>
                  <a:gd name="T103" fmla="*/ 8 h 22"/>
                  <a:gd name="T104" fmla="*/ 20 w 20"/>
                  <a:gd name="T105" fmla="*/ 8 h 22"/>
                  <a:gd name="T106" fmla="*/ 20 w 20"/>
                  <a:gd name="T107" fmla="*/ 8 h 22"/>
                  <a:gd name="T108" fmla="*/ 20 w 20"/>
                  <a:gd name="T109" fmla="*/ 4 h 22"/>
                  <a:gd name="T110" fmla="*/ 20 w 20"/>
                  <a:gd name="T111" fmla="*/ 4 h 22"/>
                  <a:gd name="T112" fmla="*/ 18 w 20"/>
                  <a:gd name="T113" fmla="*/ 4 h 22"/>
                  <a:gd name="T114" fmla="*/ 18 w 20"/>
                  <a:gd name="T115" fmla="*/ 4 h 22"/>
                  <a:gd name="T116" fmla="*/ 16 w 20"/>
                  <a:gd name="T117" fmla="*/ 0 h 22"/>
                  <a:gd name="T118" fmla="*/ 16 w 20"/>
                  <a:gd name="T1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" h="22">
                    <a:moveTo>
                      <a:pt x="16" y="0"/>
                    </a:moveTo>
                    <a:lnTo>
                      <a:pt x="1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18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0" name="Freeform 536"/>
              <p:cNvSpPr>
                <a:spLocks/>
              </p:cNvSpPr>
              <p:nvPr/>
            </p:nvSpPr>
            <p:spPr bwMode="auto">
              <a:xfrm>
                <a:off x="3985" y="559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0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1" name="Freeform 537"/>
              <p:cNvSpPr>
                <a:spLocks/>
              </p:cNvSpPr>
              <p:nvPr/>
            </p:nvSpPr>
            <p:spPr bwMode="auto">
              <a:xfrm>
                <a:off x="3943" y="5599"/>
                <a:ext cx="22" cy="34"/>
              </a:xfrm>
              <a:custGeom>
                <a:avLst/>
                <a:gdLst>
                  <a:gd name="T0" fmla="*/ 2 w 22"/>
                  <a:gd name="T1" fmla="*/ 4 h 34"/>
                  <a:gd name="T2" fmla="*/ 2 w 22"/>
                  <a:gd name="T3" fmla="*/ 6 h 34"/>
                  <a:gd name="T4" fmla="*/ 0 w 22"/>
                  <a:gd name="T5" fmla="*/ 6 h 34"/>
                  <a:gd name="T6" fmla="*/ 2 w 22"/>
                  <a:gd name="T7" fmla="*/ 8 h 34"/>
                  <a:gd name="T8" fmla="*/ 2 w 22"/>
                  <a:gd name="T9" fmla="*/ 10 h 34"/>
                  <a:gd name="T10" fmla="*/ 4 w 22"/>
                  <a:gd name="T11" fmla="*/ 10 h 34"/>
                  <a:gd name="T12" fmla="*/ 6 w 22"/>
                  <a:gd name="T13" fmla="*/ 16 h 34"/>
                  <a:gd name="T14" fmla="*/ 4 w 22"/>
                  <a:gd name="T15" fmla="*/ 16 h 34"/>
                  <a:gd name="T16" fmla="*/ 4 w 22"/>
                  <a:gd name="T17" fmla="*/ 14 h 34"/>
                  <a:gd name="T18" fmla="*/ 2 w 22"/>
                  <a:gd name="T19" fmla="*/ 14 h 34"/>
                  <a:gd name="T20" fmla="*/ 4 w 22"/>
                  <a:gd name="T21" fmla="*/ 18 h 34"/>
                  <a:gd name="T22" fmla="*/ 8 w 22"/>
                  <a:gd name="T23" fmla="*/ 18 h 34"/>
                  <a:gd name="T24" fmla="*/ 8 w 22"/>
                  <a:gd name="T25" fmla="*/ 18 h 34"/>
                  <a:gd name="T26" fmla="*/ 10 w 22"/>
                  <a:gd name="T27" fmla="*/ 18 h 34"/>
                  <a:gd name="T28" fmla="*/ 8 w 22"/>
                  <a:gd name="T29" fmla="*/ 12 h 34"/>
                  <a:gd name="T30" fmla="*/ 10 w 22"/>
                  <a:gd name="T31" fmla="*/ 12 h 34"/>
                  <a:gd name="T32" fmla="*/ 12 w 22"/>
                  <a:gd name="T33" fmla="*/ 18 h 34"/>
                  <a:gd name="T34" fmla="*/ 10 w 22"/>
                  <a:gd name="T35" fmla="*/ 18 h 34"/>
                  <a:gd name="T36" fmla="*/ 10 w 22"/>
                  <a:gd name="T37" fmla="*/ 20 h 34"/>
                  <a:gd name="T38" fmla="*/ 6 w 22"/>
                  <a:gd name="T39" fmla="*/ 20 h 34"/>
                  <a:gd name="T40" fmla="*/ 6 w 22"/>
                  <a:gd name="T41" fmla="*/ 22 h 34"/>
                  <a:gd name="T42" fmla="*/ 6 w 22"/>
                  <a:gd name="T43" fmla="*/ 22 h 34"/>
                  <a:gd name="T44" fmla="*/ 6 w 22"/>
                  <a:gd name="T45" fmla="*/ 28 h 34"/>
                  <a:gd name="T46" fmla="*/ 6 w 22"/>
                  <a:gd name="T47" fmla="*/ 28 h 34"/>
                  <a:gd name="T48" fmla="*/ 6 w 22"/>
                  <a:gd name="T49" fmla="*/ 28 h 34"/>
                  <a:gd name="T50" fmla="*/ 4 w 22"/>
                  <a:gd name="T51" fmla="*/ 28 h 34"/>
                  <a:gd name="T52" fmla="*/ 6 w 22"/>
                  <a:gd name="T53" fmla="*/ 30 h 34"/>
                  <a:gd name="T54" fmla="*/ 8 w 22"/>
                  <a:gd name="T55" fmla="*/ 32 h 34"/>
                  <a:gd name="T56" fmla="*/ 10 w 22"/>
                  <a:gd name="T57" fmla="*/ 26 h 34"/>
                  <a:gd name="T58" fmla="*/ 10 w 22"/>
                  <a:gd name="T59" fmla="*/ 34 h 34"/>
                  <a:gd name="T60" fmla="*/ 12 w 22"/>
                  <a:gd name="T61" fmla="*/ 34 h 34"/>
                  <a:gd name="T62" fmla="*/ 12 w 22"/>
                  <a:gd name="T63" fmla="*/ 34 h 34"/>
                  <a:gd name="T64" fmla="*/ 14 w 22"/>
                  <a:gd name="T65" fmla="*/ 32 h 34"/>
                  <a:gd name="T66" fmla="*/ 14 w 22"/>
                  <a:gd name="T67" fmla="*/ 30 h 34"/>
                  <a:gd name="T68" fmla="*/ 16 w 22"/>
                  <a:gd name="T69" fmla="*/ 28 h 34"/>
                  <a:gd name="T70" fmla="*/ 16 w 22"/>
                  <a:gd name="T71" fmla="*/ 24 h 34"/>
                  <a:gd name="T72" fmla="*/ 18 w 22"/>
                  <a:gd name="T73" fmla="*/ 24 h 34"/>
                  <a:gd name="T74" fmla="*/ 18 w 22"/>
                  <a:gd name="T75" fmla="*/ 20 h 34"/>
                  <a:gd name="T76" fmla="*/ 18 w 22"/>
                  <a:gd name="T77" fmla="*/ 20 h 34"/>
                  <a:gd name="T78" fmla="*/ 18 w 22"/>
                  <a:gd name="T79" fmla="*/ 20 h 34"/>
                  <a:gd name="T80" fmla="*/ 18 w 22"/>
                  <a:gd name="T81" fmla="*/ 20 h 34"/>
                  <a:gd name="T82" fmla="*/ 18 w 22"/>
                  <a:gd name="T83" fmla="*/ 16 h 34"/>
                  <a:gd name="T84" fmla="*/ 20 w 22"/>
                  <a:gd name="T85" fmla="*/ 16 h 34"/>
                  <a:gd name="T86" fmla="*/ 22 w 22"/>
                  <a:gd name="T87" fmla="*/ 12 h 34"/>
                  <a:gd name="T88" fmla="*/ 20 w 22"/>
                  <a:gd name="T89" fmla="*/ 12 h 34"/>
                  <a:gd name="T90" fmla="*/ 20 w 22"/>
                  <a:gd name="T91" fmla="*/ 10 h 34"/>
                  <a:gd name="T92" fmla="*/ 18 w 22"/>
                  <a:gd name="T93" fmla="*/ 8 h 34"/>
                  <a:gd name="T94" fmla="*/ 18 w 22"/>
                  <a:gd name="T95" fmla="*/ 8 h 34"/>
                  <a:gd name="T96" fmla="*/ 18 w 22"/>
                  <a:gd name="T97" fmla="*/ 8 h 34"/>
                  <a:gd name="T98" fmla="*/ 18 w 22"/>
                  <a:gd name="T99" fmla="*/ 4 h 34"/>
                  <a:gd name="T100" fmla="*/ 14 w 22"/>
                  <a:gd name="T101" fmla="*/ 4 h 34"/>
                  <a:gd name="T102" fmla="*/ 14 w 22"/>
                  <a:gd name="T103" fmla="*/ 0 h 34"/>
                  <a:gd name="T104" fmla="*/ 10 w 22"/>
                  <a:gd name="T105" fmla="*/ 0 h 34"/>
                  <a:gd name="T106" fmla="*/ 10 w 22"/>
                  <a:gd name="T107" fmla="*/ 0 h 34"/>
                  <a:gd name="T108" fmla="*/ 10 w 22"/>
                  <a:gd name="T109" fmla="*/ 0 h 34"/>
                  <a:gd name="T110" fmla="*/ 10 w 22"/>
                  <a:gd name="T111" fmla="*/ 4 h 34"/>
                  <a:gd name="T112" fmla="*/ 6 w 22"/>
                  <a:gd name="T113" fmla="*/ 2 h 34"/>
                  <a:gd name="T114" fmla="*/ 6 w 22"/>
                  <a:gd name="T115" fmla="*/ 6 h 34"/>
                  <a:gd name="T116" fmla="*/ 4 w 22"/>
                  <a:gd name="T117" fmla="*/ 6 h 34"/>
                  <a:gd name="T118" fmla="*/ 4 w 22"/>
                  <a:gd name="T119" fmla="*/ 6 h 34"/>
                  <a:gd name="T120" fmla="*/ 2 w 22"/>
                  <a:gd name="T121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" h="34">
                    <a:moveTo>
                      <a:pt x="2" y="4"/>
                    </a:move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28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2" name="Freeform 538"/>
              <p:cNvSpPr>
                <a:spLocks/>
              </p:cNvSpPr>
              <p:nvPr/>
            </p:nvSpPr>
            <p:spPr bwMode="auto">
              <a:xfrm>
                <a:off x="3915" y="5605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2 w 6"/>
                  <a:gd name="T3" fmla="*/ 4 h 4"/>
                  <a:gd name="T4" fmla="*/ 4 w 6"/>
                  <a:gd name="T5" fmla="*/ 4 h 4"/>
                  <a:gd name="T6" fmla="*/ 4 w 6"/>
                  <a:gd name="T7" fmla="*/ 4 h 4"/>
                  <a:gd name="T8" fmla="*/ 6 w 6"/>
                  <a:gd name="T9" fmla="*/ 0 h 4"/>
                  <a:gd name="T10" fmla="*/ 6 w 6"/>
                  <a:gd name="T11" fmla="*/ 0 h 4"/>
                  <a:gd name="T12" fmla="*/ 0 w 6"/>
                  <a:gd name="T13" fmla="*/ 2 h 4"/>
                  <a:gd name="T14" fmla="*/ 0 w 6"/>
                  <a:gd name="T15" fmla="*/ 2 h 4"/>
                  <a:gd name="T16" fmla="*/ 2 w 6"/>
                  <a:gd name="T17" fmla="*/ 4 h 4"/>
                  <a:gd name="T18" fmla="*/ 2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3" name="Freeform 539"/>
              <p:cNvSpPr>
                <a:spLocks/>
              </p:cNvSpPr>
              <p:nvPr/>
            </p:nvSpPr>
            <p:spPr bwMode="auto">
              <a:xfrm>
                <a:off x="3877" y="562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  <a:gd name="T18" fmla="*/ 2 w 2"/>
                  <a:gd name="T19" fmla="*/ 2 h 2"/>
                  <a:gd name="T20" fmla="*/ 2 w 2"/>
                  <a:gd name="T21" fmla="*/ 2 h 2"/>
                  <a:gd name="T22" fmla="*/ 2 w 2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4" name="Freeform 540"/>
              <p:cNvSpPr>
                <a:spLocks/>
              </p:cNvSpPr>
              <p:nvPr/>
            </p:nvSpPr>
            <p:spPr bwMode="auto">
              <a:xfrm>
                <a:off x="3955" y="5637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2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2 h 4"/>
                  <a:gd name="T10" fmla="*/ 0 w 2"/>
                  <a:gd name="T11" fmla="*/ 4 h 4"/>
                  <a:gd name="T12" fmla="*/ 0 w 2"/>
                  <a:gd name="T13" fmla="*/ 4 h 4"/>
                  <a:gd name="T14" fmla="*/ 2 w 2"/>
                  <a:gd name="T15" fmla="*/ 2 h 4"/>
                  <a:gd name="T16" fmla="*/ 2 w 2"/>
                  <a:gd name="T17" fmla="*/ 2 h 4"/>
                  <a:gd name="T18" fmla="*/ 2 w 2"/>
                  <a:gd name="T19" fmla="*/ 2 h 4"/>
                  <a:gd name="T20" fmla="*/ 2 w 2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5" name="Freeform 541"/>
              <p:cNvSpPr>
                <a:spLocks/>
              </p:cNvSpPr>
              <p:nvPr/>
            </p:nvSpPr>
            <p:spPr bwMode="auto">
              <a:xfrm>
                <a:off x="3951" y="5639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  <a:gd name="T6" fmla="*/ 2 w 2"/>
                  <a:gd name="T7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6" name="Freeform 542"/>
              <p:cNvSpPr>
                <a:spLocks/>
              </p:cNvSpPr>
              <p:nvPr/>
            </p:nvSpPr>
            <p:spPr bwMode="auto">
              <a:xfrm>
                <a:off x="2069" y="5647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4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0 h 4"/>
                  <a:gd name="T16" fmla="*/ 4 w 4"/>
                  <a:gd name="T17" fmla="*/ 0 h 4"/>
                  <a:gd name="T18" fmla="*/ 4 w 4"/>
                  <a:gd name="T19" fmla="*/ 0 h 4"/>
                  <a:gd name="T20" fmla="*/ 4 w 4"/>
                  <a:gd name="T21" fmla="*/ 0 h 4"/>
                  <a:gd name="T22" fmla="*/ 4 w 4"/>
                  <a:gd name="T23" fmla="*/ 0 h 4"/>
                  <a:gd name="T24" fmla="*/ 4 w 4"/>
                  <a:gd name="T25" fmla="*/ 0 h 4"/>
                  <a:gd name="T26" fmla="*/ 2 w 4"/>
                  <a:gd name="T27" fmla="*/ 0 h 4"/>
                  <a:gd name="T28" fmla="*/ 2 w 4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7" name="Freeform 543"/>
              <p:cNvSpPr>
                <a:spLocks/>
              </p:cNvSpPr>
              <p:nvPr/>
            </p:nvSpPr>
            <p:spPr bwMode="auto">
              <a:xfrm>
                <a:off x="2725" y="565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8" name="Freeform 544"/>
              <p:cNvSpPr>
                <a:spLocks/>
              </p:cNvSpPr>
              <p:nvPr/>
            </p:nvSpPr>
            <p:spPr bwMode="auto">
              <a:xfrm>
                <a:off x="2693" y="565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2 h 2"/>
                  <a:gd name="T4" fmla="*/ 0 h 2"/>
                  <a:gd name="T5" fmla="*/ 0 h 2"/>
                  <a:gd name="T6" fmla="*/ 2 h 2"/>
                  <a:gd name="T7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9" name="Freeform 545"/>
              <p:cNvSpPr>
                <a:spLocks/>
              </p:cNvSpPr>
              <p:nvPr/>
            </p:nvSpPr>
            <p:spPr bwMode="auto">
              <a:xfrm>
                <a:off x="2719" y="5661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0 w 4"/>
                  <a:gd name="T5" fmla="*/ 6 h 6"/>
                  <a:gd name="T6" fmla="*/ 0 w 4"/>
                  <a:gd name="T7" fmla="*/ 6 h 6"/>
                  <a:gd name="T8" fmla="*/ 4 w 4"/>
                  <a:gd name="T9" fmla="*/ 6 h 6"/>
                  <a:gd name="T10" fmla="*/ 4 w 4"/>
                  <a:gd name="T11" fmla="*/ 6 h 6"/>
                  <a:gd name="T12" fmla="*/ 4 w 4"/>
                  <a:gd name="T13" fmla="*/ 4 h 6"/>
                  <a:gd name="T14" fmla="*/ 4 w 4"/>
                  <a:gd name="T15" fmla="*/ 4 h 6"/>
                  <a:gd name="T16" fmla="*/ 4 w 4"/>
                  <a:gd name="T17" fmla="*/ 0 h 6"/>
                  <a:gd name="T18" fmla="*/ 4 w 4"/>
                  <a:gd name="T19" fmla="*/ 0 h 6"/>
                  <a:gd name="T20" fmla="*/ 4 w 4"/>
                  <a:gd name="T21" fmla="*/ 0 h 6"/>
                  <a:gd name="T22" fmla="*/ 4 w 4"/>
                  <a:gd name="T23" fmla="*/ 0 h 6"/>
                  <a:gd name="T24" fmla="*/ 4 w 4"/>
                  <a:gd name="T25" fmla="*/ 0 h 6"/>
                  <a:gd name="T26" fmla="*/ 4 w 4"/>
                  <a:gd name="T27" fmla="*/ 0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4 h 6"/>
                  <a:gd name="T34" fmla="*/ 0 w 4"/>
                  <a:gd name="T35" fmla="*/ 6 h 6"/>
                  <a:gd name="T36" fmla="*/ 0 w 4"/>
                  <a:gd name="T3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0" name="Freeform 546"/>
              <p:cNvSpPr>
                <a:spLocks/>
              </p:cNvSpPr>
              <p:nvPr/>
            </p:nvSpPr>
            <p:spPr bwMode="auto">
              <a:xfrm>
                <a:off x="2697" y="5663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2 w 6"/>
                  <a:gd name="T3" fmla="*/ 4 h 4"/>
                  <a:gd name="T4" fmla="*/ 2 w 6"/>
                  <a:gd name="T5" fmla="*/ 2 h 4"/>
                  <a:gd name="T6" fmla="*/ 2 w 6"/>
                  <a:gd name="T7" fmla="*/ 2 h 4"/>
                  <a:gd name="T8" fmla="*/ 2 w 6"/>
                  <a:gd name="T9" fmla="*/ 2 h 4"/>
                  <a:gd name="T10" fmla="*/ 2 w 6"/>
                  <a:gd name="T11" fmla="*/ 2 h 4"/>
                  <a:gd name="T12" fmla="*/ 4 w 6"/>
                  <a:gd name="T13" fmla="*/ 0 h 4"/>
                  <a:gd name="T14" fmla="*/ 4 w 6"/>
                  <a:gd name="T15" fmla="*/ 0 h 4"/>
                  <a:gd name="T16" fmla="*/ 6 w 6"/>
                  <a:gd name="T17" fmla="*/ 0 h 4"/>
                  <a:gd name="T18" fmla="*/ 6 w 6"/>
                  <a:gd name="T19" fmla="*/ 0 h 4"/>
                  <a:gd name="T20" fmla="*/ 6 w 6"/>
                  <a:gd name="T21" fmla="*/ 0 h 4"/>
                  <a:gd name="T22" fmla="*/ 6 w 6"/>
                  <a:gd name="T23" fmla="*/ 0 h 4"/>
                  <a:gd name="T24" fmla="*/ 0 w 6"/>
                  <a:gd name="T25" fmla="*/ 0 h 4"/>
                  <a:gd name="T26" fmla="*/ 0 w 6"/>
                  <a:gd name="T27" fmla="*/ 0 h 4"/>
                  <a:gd name="T28" fmla="*/ 0 w 6"/>
                  <a:gd name="T29" fmla="*/ 4 h 4"/>
                  <a:gd name="T30" fmla="*/ 0 w 6"/>
                  <a:gd name="T31" fmla="*/ 4 h 4"/>
                  <a:gd name="T32" fmla="*/ 0 w 6"/>
                  <a:gd name="T33" fmla="*/ 4 h 4"/>
                  <a:gd name="T34" fmla="*/ 0 w 6"/>
                  <a:gd name="T35" fmla="*/ 4 h 4"/>
                  <a:gd name="T36" fmla="*/ 0 w 6"/>
                  <a:gd name="T37" fmla="*/ 4 h 4"/>
                  <a:gd name="T38" fmla="*/ 0 w 6"/>
                  <a:gd name="T39" fmla="*/ 4 h 4"/>
                  <a:gd name="T40" fmla="*/ 2 w 6"/>
                  <a:gd name="T41" fmla="*/ 4 h 4"/>
                  <a:gd name="T42" fmla="*/ 2 w 6"/>
                  <a:gd name="T4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1" name="Freeform 547"/>
              <p:cNvSpPr>
                <a:spLocks/>
              </p:cNvSpPr>
              <p:nvPr/>
            </p:nvSpPr>
            <p:spPr bwMode="auto">
              <a:xfrm>
                <a:off x="3941" y="56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2" name="Freeform 548"/>
              <p:cNvSpPr>
                <a:spLocks/>
              </p:cNvSpPr>
              <p:nvPr/>
            </p:nvSpPr>
            <p:spPr bwMode="auto">
              <a:xfrm>
                <a:off x="2707" y="5665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0 w 4"/>
                  <a:gd name="T9" fmla="*/ 2 h 4"/>
                  <a:gd name="T10" fmla="*/ 0 w 4"/>
                  <a:gd name="T11" fmla="*/ 2 h 4"/>
                  <a:gd name="T12" fmla="*/ 0 w 4"/>
                  <a:gd name="T13" fmla="*/ 4 h 4"/>
                  <a:gd name="T14" fmla="*/ 0 w 4"/>
                  <a:gd name="T15" fmla="*/ 4 h 4"/>
                  <a:gd name="T16" fmla="*/ 2 w 4"/>
                  <a:gd name="T17" fmla="*/ 4 h 4"/>
                  <a:gd name="T18" fmla="*/ 2 w 4"/>
                  <a:gd name="T19" fmla="*/ 4 h 4"/>
                  <a:gd name="T20" fmla="*/ 4 w 4"/>
                  <a:gd name="T21" fmla="*/ 2 h 4"/>
                  <a:gd name="T22" fmla="*/ 4 w 4"/>
                  <a:gd name="T23" fmla="*/ 2 h 4"/>
                  <a:gd name="T24" fmla="*/ 2 w 4"/>
                  <a:gd name="T25" fmla="*/ 2 h 4"/>
                  <a:gd name="T26" fmla="*/ 2 w 4"/>
                  <a:gd name="T27" fmla="*/ 2 h 4"/>
                  <a:gd name="T28" fmla="*/ 2 w 4"/>
                  <a:gd name="T29" fmla="*/ 0 h 4"/>
                  <a:gd name="T30" fmla="*/ 2 w 4"/>
                  <a:gd name="T31" fmla="*/ 0 h 4"/>
                  <a:gd name="T32" fmla="*/ 0 w 4"/>
                  <a:gd name="T33" fmla="*/ 0 h 4"/>
                  <a:gd name="T34" fmla="*/ 0 w 4"/>
                  <a:gd name="T3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3" name="Freeform 549"/>
              <p:cNvSpPr>
                <a:spLocks/>
              </p:cNvSpPr>
              <p:nvPr/>
            </p:nvSpPr>
            <p:spPr bwMode="auto">
              <a:xfrm>
                <a:off x="3923" y="567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  <a:gd name="T14" fmla="*/ 0 w 2"/>
                  <a:gd name="T15" fmla="*/ 2 h 2"/>
                  <a:gd name="T16" fmla="*/ 2 w 2"/>
                  <a:gd name="T17" fmla="*/ 2 h 2"/>
                  <a:gd name="T18" fmla="*/ 2 w 2"/>
                  <a:gd name="T19" fmla="*/ 2 h 2"/>
                  <a:gd name="T20" fmla="*/ 2 w 2"/>
                  <a:gd name="T21" fmla="*/ 2 h 2"/>
                  <a:gd name="T22" fmla="*/ 2 w 2"/>
                  <a:gd name="T23" fmla="*/ 2 h 2"/>
                  <a:gd name="T24" fmla="*/ 2 w 2"/>
                  <a:gd name="T25" fmla="*/ 2 h 2"/>
                  <a:gd name="T26" fmla="*/ 2 w 2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4" name="Freeform 550"/>
              <p:cNvSpPr>
                <a:spLocks/>
              </p:cNvSpPr>
              <p:nvPr/>
            </p:nvSpPr>
            <p:spPr bwMode="auto">
              <a:xfrm>
                <a:off x="3929" y="5679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2 h 4"/>
                  <a:gd name="T4" fmla="*/ 0 w 4"/>
                  <a:gd name="T5" fmla="*/ 4 h 4"/>
                  <a:gd name="T6" fmla="*/ 0 w 4"/>
                  <a:gd name="T7" fmla="*/ 4 h 4"/>
                  <a:gd name="T8" fmla="*/ 4 w 4"/>
                  <a:gd name="T9" fmla="*/ 2 h 4"/>
                  <a:gd name="T10" fmla="*/ 4 w 4"/>
                  <a:gd name="T11" fmla="*/ 2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4 w 4"/>
                  <a:gd name="T19" fmla="*/ 0 h 4"/>
                  <a:gd name="T20" fmla="*/ 0 w 4"/>
                  <a:gd name="T21" fmla="*/ 0 h 4"/>
                  <a:gd name="T22" fmla="*/ 0 w 4"/>
                  <a:gd name="T23" fmla="*/ 0 h 4"/>
                  <a:gd name="T24" fmla="*/ 0 w 4"/>
                  <a:gd name="T25" fmla="*/ 2 h 4"/>
                  <a:gd name="T26" fmla="*/ 0 w 4"/>
                  <a:gd name="T2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5" name="Freeform 551"/>
              <p:cNvSpPr>
                <a:spLocks/>
              </p:cNvSpPr>
              <p:nvPr/>
            </p:nvSpPr>
            <p:spPr bwMode="auto">
              <a:xfrm>
                <a:off x="3865" y="5695"/>
                <a:ext cx="16" cy="36"/>
              </a:xfrm>
              <a:custGeom>
                <a:avLst/>
                <a:gdLst>
                  <a:gd name="T0" fmla="*/ 4 w 16"/>
                  <a:gd name="T1" fmla="*/ 18 h 36"/>
                  <a:gd name="T2" fmla="*/ 4 w 16"/>
                  <a:gd name="T3" fmla="*/ 18 h 36"/>
                  <a:gd name="T4" fmla="*/ 2 w 16"/>
                  <a:gd name="T5" fmla="*/ 20 h 36"/>
                  <a:gd name="T6" fmla="*/ 2 w 16"/>
                  <a:gd name="T7" fmla="*/ 20 h 36"/>
                  <a:gd name="T8" fmla="*/ 2 w 16"/>
                  <a:gd name="T9" fmla="*/ 22 h 36"/>
                  <a:gd name="T10" fmla="*/ 2 w 16"/>
                  <a:gd name="T11" fmla="*/ 22 h 36"/>
                  <a:gd name="T12" fmla="*/ 0 w 16"/>
                  <a:gd name="T13" fmla="*/ 22 h 36"/>
                  <a:gd name="T14" fmla="*/ 0 w 16"/>
                  <a:gd name="T15" fmla="*/ 22 h 36"/>
                  <a:gd name="T16" fmla="*/ 0 w 16"/>
                  <a:gd name="T17" fmla="*/ 32 h 36"/>
                  <a:gd name="T18" fmla="*/ 0 w 16"/>
                  <a:gd name="T19" fmla="*/ 32 h 36"/>
                  <a:gd name="T20" fmla="*/ 4 w 16"/>
                  <a:gd name="T21" fmla="*/ 34 h 36"/>
                  <a:gd name="T22" fmla="*/ 6 w 16"/>
                  <a:gd name="T23" fmla="*/ 36 h 36"/>
                  <a:gd name="T24" fmla="*/ 6 w 16"/>
                  <a:gd name="T25" fmla="*/ 36 h 36"/>
                  <a:gd name="T26" fmla="*/ 6 w 16"/>
                  <a:gd name="T27" fmla="*/ 34 h 36"/>
                  <a:gd name="T28" fmla="*/ 6 w 16"/>
                  <a:gd name="T29" fmla="*/ 34 h 36"/>
                  <a:gd name="T30" fmla="*/ 8 w 16"/>
                  <a:gd name="T31" fmla="*/ 34 h 36"/>
                  <a:gd name="T32" fmla="*/ 8 w 16"/>
                  <a:gd name="T33" fmla="*/ 34 h 36"/>
                  <a:gd name="T34" fmla="*/ 8 w 16"/>
                  <a:gd name="T35" fmla="*/ 32 h 36"/>
                  <a:gd name="T36" fmla="*/ 8 w 16"/>
                  <a:gd name="T37" fmla="*/ 32 h 36"/>
                  <a:gd name="T38" fmla="*/ 10 w 16"/>
                  <a:gd name="T39" fmla="*/ 30 h 36"/>
                  <a:gd name="T40" fmla="*/ 10 w 16"/>
                  <a:gd name="T41" fmla="*/ 30 h 36"/>
                  <a:gd name="T42" fmla="*/ 10 w 16"/>
                  <a:gd name="T43" fmla="*/ 26 h 36"/>
                  <a:gd name="T44" fmla="*/ 10 w 16"/>
                  <a:gd name="T45" fmla="*/ 26 h 36"/>
                  <a:gd name="T46" fmla="*/ 12 w 16"/>
                  <a:gd name="T47" fmla="*/ 26 h 36"/>
                  <a:gd name="T48" fmla="*/ 12 w 16"/>
                  <a:gd name="T49" fmla="*/ 26 h 36"/>
                  <a:gd name="T50" fmla="*/ 12 w 16"/>
                  <a:gd name="T51" fmla="*/ 24 h 36"/>
                  <a:gd name="T52" fmla="*/ 12 w 16"/>
                  <a:gd name="T53" fmla="*/ 24 h 36"/>
                  <a:gd name="T54" fmla="*/ 12 w 16"/>
                  <a:gd name="T55" fmla="*/ 24 h 36"/>
                  <a:gd name="T56" fmla="*/ 12 w 16"/>
                  <a:gd name="T57" fmla="*/ 24 h 36"/>
                  <a:gd name="T58" fmla="*/ 12 w 16"/>
                  <a:gd name="T59" fmla="*/ 20 h 36"/>
                  <a:gd name="T60" fmla="*/ 12 w 16"/>
                  <a:gd name="T61" fmla="*/ 20 h 36"/>
                  <a:gd name="T62" fmla="*/ 16 w 16"/>
                  <a:gd name="T63" fmla="*/ 4 h 36"/>
                  <a:gd name="T64" fmla="*/ 16 w 16"/>
                  <a:gd name="T65" fmla="*/ 4 h 36"/>
                  <a:gd name="T66" fmla="*/ 14 w 16"/>
                  <a:gd name="T67" fmla="*/ 0 h 36"/>
                  <a:gd name="T68" fmla="*/ 14 w 16"/>
                  <a:gd name="T69" fmla="*/ 0 h 36"/>
                  <a:gd name="T70" fmla="*/ 12 w 16"/>
                  <a:gd name="T71" fmla="*/ 0 h 36"/>
                  <a:gd name="T72" fmla="*/ 12 w 16"/>
                  <a:gd name="T73" fmla="*/ 0 h 36"/>
                  <a:gd name="T74" fmla="*/ 12 w 16"/>
                  <a:gd name="T75" fmla="*/ 2 h 36"/>
                  <a:gd name="T76" fmla="*/ 12 w 16"/>
                  <a:gd name="T77" fmla="*/ 2 h 36"/>
                  <a:gd name="T78" fmla="*/ 10 w 16"/>
                  <a:gd name="T79" fmla="*/ 2 h 36"/>
                  <a:gd name="T80" fmla="*/ 10 w 16"/>
                  <a:gd name="T81" fmla="*/ 6 h 36"/>
                  <a:gd name="T82" fmla="*/ 10 w 16"/>
                  <a:gd name="T83" fmla="*/ 6 h 36"/>
                  <a:gd name="T84" fmla="*/ 8 w 16"/>
                  <a:gd name="T85" fmla="*/ 6 h 36"/>
                  <a:gd name="T86" fmla="*/ 8 w 16"/>
                  <a:gd name="T87" fmla="*/ 6 h 36"/>
                  <a:gd name="T88" fmla="*/ 8 w 16"/>
                  <a:gd name="T89" fmla="*/ 6 h 36"/>
                  <a:gd name="T90" fmla="*/ 8 w 16"/>
                  <a:gd name="T91" fmla="*/ 6 h 36"/>
                  <a:gd name="T92" fmla="*/ 8 w 16"/>
                  <a:gd name="T93" fmla="*/ 6 h 36"/>
                  <a:gd name="T94" fmla="*/ 8 w 16"/>
                  <a:gd name="T95" fmla="*/ 6 h 36"/>
                  <a:gd name="T96" fmla="*/ 8 w 16"/>
                  <a:gd name="T97" fmla="*/ 8 h 36"/>
                  <a:gd name="T98" fmla="*/ 8 w 16"/>
                  <a:gd name="T99" fmla="*/ 8 h 36"/>
                  <a:gd name="T100" fmla="*/ 4 w 16"/>
                  <a:gd name="T101" fmla="*/ 10 h 36"/>
                  <a:gd name="T102" fmla="*/ 4 w 16"/>
                  <a:gd name="T103" fmla="*/ 10 h 36"/>
                  <a:gd name="T104" fmla="*/ 4 w 16"/>
                  <a:gd name="T105" fmla="*/ 12 h 36"/>
                  <a:gd name="T106" fmla="*/ 4 w 16"/>
                  <a:gd name="T107" fmla="*/ 12 h 36"/>
                  <a:gd name="T108" fmla="*/ 4 w 16"/>
                  <a:gd name="T109" fmla="*/ 12 h 36"/>
                  <a:gd name="T110" fmla="*/ 4 w 16"/>
                  <a:gd name="T111" fmla="*/ 12 h 36"/>
                  <a:gd name="T112" fmla="*/ 4 w 16"/>
                  <a:gd name="T113" fmla="*/ 16 h 36"/>
                  <a:gd name="T114" fmla="*/ 4 w 16"/>
                  <a:gd name="T115" fmla="*/ 16 h 36"/>
                  <a:gd name="T116" fmla="*/ 4 w 16"/>
                  <a:gd name="T117" fmla="*/ 16 h 36"/>
                  <a:gd name="T118" fmla="*/ 4 w 16"/>
                  <a:gd name="T119" fmla="*/ 16 h 36"/>
                  <a:gd name="T120" fmla="*/ 4 w 16"/>
                  <a:gd name="T121" fmla="*/ 16 h 36"/>
                  <a:gd name="T122" fmla="*/ 4 w 16"/>
                  <a:gd name="T123" fmla="*/ 18 h 36"/>
                  <a:gd name="T124" fmla="*/ 4 w 16"/>
                  <a:gd name="T125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" h="36">
                    <a:moveTo>
                      <a:pt x="4" y="18"/>
                    </a:moveTo>
                    <a:lnTo>
                      <a:pt x="4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6" name="Freeform 552"/>
              <p:cNvSpPr>
                <a:spLocks/>
              </p:cNvSpPr>
              <p:nvPr/>
            </p:nvSpPr>
            <p:spPr bwMode="auto">
              <a:xfrm>
                <a:off x="2171" y="5699"/>
                <a:ext cx="6" cy="6"/>
              </a:xfrm>
              <a:custGeom>
                <a:avLst/>
                <a:gdLst>
                  <a:gd name="T0" fmla="*/ 6 w 6"/>
                  <a:gd name="T1" fmla="*/ 2 h 6"/>
                  <a:gd name="T2" fmla="*/ 6 w 6"/>
                  <a:gd name="T3" fmla="*/ 2 h 6"/>
                  <a:gd name="T4" fmla="*/ 4 w 6"/>
                  <a:gd name="T5" fmla="*/ 2 h 6"/>
                  <a:gd name="T6" fmla="*/ 4 w 6"/>
                  <a:gd name="T7" fmla="*/ 2 h 6"/>
                  <a:gd name="T8" fmla="*/ 4 w 6"/>
                  <a:gd name="T9" fmla="*/ 0 h 6"/>
                  <a:gd name="T10" fmla="*/ 4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4 h 6"/>
                  <a:gd name="T18" fmla="*/ 0 w 6"/>
                  <a:gd name="T19" fmla="*/ 4 h 6"/>
                  <a:gd name="T20" fmla="*/ 6 w 6"/>
                  <a:gd name="T21" fmla="*/ 6 h 6"/>
                  <a:gd name="T22" fmla="*/ 6 w 6"/>
                  <a:gd name="T23" fmla="*/ 6 h 6"/>
                  <a:gd name="T24" fmla="*/ 6 w 6"/>
                  <a:gd name="T25" fmla="*/ 2 h 6"/>
                  <a:gd name="T26" fmla="*/ 6 w 6"/>
                  <a:gd name="T2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7" name="Freeform 553"/>
              <p:cNvSpPr>
                <a:spLocks/>
              </p:cNvSpPr>
              <p:nvPr/>
            </p:nvSpPr>
            <p:spPr bwMode="auto">
              <a:xfrm>
                <a:off x="2121" y="5715"/>
                <a:ext cx="86" cy="38"/>
              </a:xfrm>
              <a:custGeom>
                <a:avLst/>
                <a:gdLst>
                  <a:gd name="T0" fmla="*/ 76 w 86"/>
                  <a:gd name="T1" fmla="*/ 36 h 38"/>
                  <a:gd name="T2" fmla="*/ 82 w 86"/>
                  <a:gd name="T3" fmla="*/ 36 h 38"/>
                  <a:gd name="T4" fmla="*/ 82 w 86"/>
                  <a:gd name="T5" fmla="*/ 36 h 38"/>
                  <a:gd name="T6" fmla="*/ 86 w 86"/>
                  <a:gd name="T7" fmla="*/ 34 h 38"/>
                  <a:gd name="T8" fmla="*/ 86 w 86"/>
                  <a:gd name="T9" fmla="*/ 34 h 38"/>
                  <a:gd name="T10" fmla="*/ 84 w 86"/>
                  <a:gd name="T11" fmla="*/ 30 h 38"/>
                  <a:gd name="T12" fmla="*/ 80 w 86"/>
                  <a:gd name="T13" fmla="*/ 30 h 38"/>
                  <a:gd name="T14" fmla="*/ 76 w 86"/>
                  <a:gd name="T15" fmla="*/ 28 h 38"/>
                  <a:gd name="T16" fmla="*/ 76 w 86"/>
                  <a:gd name="T17" fmla="*/ 24 h 38"/>
                  <a:gd name="T18" fmla="*/ 74 w 86"/>
                  <a:gd name="T19" fmla="*/ 24 h 38"/>
                  <a:gd name="T20" fmla="*/ 70 w 86"/>
                  <a:gd name="T21" fmla="*/ 24 h 38"/>
                  <a:gd name="T22" fmla="*/ 66 w 86"/>
                  <a:gd name="T23" fmla="*/ 22 h 38"/>
                  <a:gd name="T24" fmla="*/ 66 w 86"/>
                  <a:gd name="T25" fmla="*/ 20 h 38"/>
                  <a:gd name="T26" fmla="*/ 64 w 86"/>
                  <a:gd name="T27" fmla="*/ 18 h 38"/>
                  <a:gd name="T28" fmla="*/ 60 w 86"/>
                  <a:gd name="T29" fmla="*/ 14 h 38"/>
                  <a:gd name="T30" fmla="*/ 56 w 86"/>
                  <a:gd name="T31" fmla="*/ 14 h 38"/>
                  <a:gd name="T32" fmla="*/ 54 w 86"/>
                  <a:gd name="T33" fmla="*/ 14 h 38"/>
                  <a:gd name="T34" fmla="*/ 54 w 86"/>
                  <a:gd name="T35" fmla="*/ 12 h 38"/>
                  <a:gd name="T36" fmla="*/ 52 w 86"/>
                  <a:gd name="T37" fmla="*/ 12 h 38"/>
                  <a:gd name="T38" fmla="*/ 48 w 86"/>
                  <a:gd name="T39" fmla="*/ 12 h 38"/>
                  <a:gd name="T40" fmla="*/ 44 w 86"/>
                  <a:gd name="T41" fmla="*/ 10 h 38"/>
                  <a:gd name="T42" fmla="*/ 44 w 86"/>
                  <a:gd name="T43" fmla="*/ 10 h 38"/>
                  <a:gd name="T44" fmla="*/ 42 w 86"/>
                  <a:gd name="T45" fmla="*/ 6 h 38"/>
                  <a:gd name="T46" fmla="*/ 42 w 86"/>
                  <a:gd name="T47" fmla="*/ 6 h 38"/>
                  <a:gd name="T48" fmla="*/ 36 w 86"/>
                  <a:gd name="T49" fmla="*/ 4 h 38"/>
                  <a:gd name="T50" fmla="*/ 32 w 86"/>
                  <a:gd name="T51" fmla="*/ 2 h 38"/>
                  <a:gd name="T52" fmla="*/ 32 w 86"/>
                  <a:gd name="T53" fmla="*/ 2 h 38"/>
                  <a:gd name="T54" fmla="*/ 26 w 86"/>
                  <a:gd name="T55" fmla="*/ 2 h 38"/>
                  <a:gd name="T56" fmla="*/ 24 w 86"/>
                  <a:gd name="T57" fmla="*/ 4 h 38"/>
                  <a:gd name="T58" fmla="*/ 18 w 86"/>
                  <a:gd name="T59" fmla="*/ 0 h 38"/>
                  <a:gd name="T60" fmla="*/ 18 w 86"/>
                  <a:gd name="T61" fmla="*/ 2 h 38"/>
                  <a:gd name="T62" fmla="*/ 14 w 86"/>
                  <a:gd name="T63" fmla="*/ 0 h 38"/>
                  <a:gd name="T64" fmla="*/ 14 w 86"/>
                  <a:gd name="T65" fmla="*/ 2 h 38"/>
                  <a:gd name="T66" fmla="*/ 12 w 86"/>
                  <a:gd name="T67" fmla="*/ 2 h 38"/>
                  <a:gd name="T68" fmla="*/ 10 w 86"/>
                  <a:gd name="T69" fmla="*/ 2 h 38"/>
                  <a:gd name="T70" fmla="*/ 8 w 86"/>
                  <a:gd name="T71" fmla="*/ 4 h 38"/>
                  <a:gd name="T72" fmla="*/ 8 w 86"/>
                  <a:gd name="T73" fmla="*/ 4 h 38"/>
                  <a:gd name="T74" fmla="*/ 6 w 86"/>
                  <a:gd name="T75" fmla="*/ 6 h 38"/>
                  <a:gd name="T76" fmla="*/ 2 w 86"/>
                  <a:gd name="T77" fmla="*/ 10 h 38"/>
                  <a:gd name="T78" fmla="*/ 0 w 86"/>
                  <a:gd name="T79" fmla="*/ 12 h 38"/>
                  <a:gd name="T80" fmla="*/ 0 w 86"/>
                  <a:gd name="T81" fmla="*/ 14 h 38"/>
                  <a:gd name="T82" fmla="*/ 6 w 86"/>
                  <a:gd name="T83" fmla="*/ 14 h 38"/>
                  <a:gd name="T84" fmla="*/ 6 w 86"/>
                  <a:gd name="T85" fmla="*/ 12 h 38"/>
                  <a:gd name="T86" fmla="*/ 10 w 86"/>
                  <a:gd name="T87" fmla="*/ 8 h 38"/>
                  <a:gd name="T88" fmla="*/ 14 w 86"/>
                  <a:gd name="T89" fmla="*/ 6 h 38"/>
                  <a:gd name="T90" fmla="*/ 14 w 86"/>
                  <a:gd name="T91" fmla="*/ 4 h 38"/>
                  <a:gd name="T92" fmla="*/ 24 w 86"/>
                  <a:gd name="T93" fmla="*/ 8 h 38"/>
                  <a:gd name="T94" fmla="*/ 26 w 86"/>
                  <a:gd name="T95" fmla="*/ 10 h 38"/>
                  <a:gd name="T96" fmla="*/ 30 w 86"/>
                  <a:gd name="T97" fmla="*/ 10 h 38"/>
                  <a:gd name="T98" fmla="*/ 30 w 86"/>
                  <a:gd name="T99" fmla="*/ 12 h 38"/>
                  <a:gd name="T100" fmla="*/ 32 w 86"/>
                  <a:gd name="T101" fmla="*/ 12 h 38"/>
                  <a:gd name="T102" fmla="*/ 34 w 86"/>
                  <a:gd name="T103" fmla="*/ 12 h 38"/>
                  <a:gd name="T104" fmla="*/ 38 w 86"/>
                  <a:gd name="T105" fmla="*/ 16 h 38"/>
                  <a:gd name="T106" fmla="*/ 38 w 86"/>
                  <a:gd name="T107" fmla="*/ 16 h 38"/>
                  <a:gd name="T108" fmla="*/ 42 w 86"/>
                  <a:gd name="T109" fmla="*/ 18 h 38"/>
                  <a:gd name="T110" fmla="*/ 50 w 86"/>
                  <a:gd name="T111" fmla="*/ 18 h 38"/>
                  <a:gd name="T112" fmla="*/ 52 w 86"/>
                  <a:gd name="T113" fmla="*/ 26 h 38"/>
                  <a:gd name="T114" fmla="*/ 54 w 86"/>
                  <a:gd name="T115" fmla="*/ 28 h 38"/>
                  <a:gd name="T116" fmla="*/ 62 w 86"/>
                  <a:gd name="T117" fmla="*/ 30 h 38"/>
                  <a:gd name="T118" fmla="*/ 60 w 86"/>
                  <a:gd name="T119" fmla="*/ 34 h 38"/>
                  <a:gd name="T120" fmla="*/ 58 w 86"/>
                  <a:gd name="T121" fmla="*/ 38 h 38"/>
                  <a:gd name="T122" fmla="*/ 70 w 86"/>
                  <a:gd name="T123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6" h="38">
                    <a:moveTo>
                      <a:pt x="70" y="36"/>
                    </a:moveTo>
                    <a:lnTo>
                      <a:pt x="70" y="36"/>
                    </a:lnTo>
                    <a:lnTo>
                      <a:pt x="76" y="36"/>
                    </a:lnTo>
                    <a:lnTo>
                      <a:pt x="82" y="36"/>
                    </a:lnTo>
                    <a:lnTo>
                      <a:pt x="82" y="36"/>
                    </a:lnTo>
                    <a:lnTo>
                      <a:pt x="82" y="36"/>
                    </a:lnTo>
                    <a:lnTo>
                      <a:pt x="82" y="36"/>
                    </a:lnTo>
                    <a:lnTo>
                      <a:pt x="82" y="36"/>
                    </a:lnTo>
                    <a:lnTo>
                      <a:pt x="82" y="36"/>
                    </a:lnTo>
                    <a:lnTo>
                      <a:pt x="82" y="34"/>
                    </a:lnTo>
                    <a:lnTo>
                      <a:pt x="82" y="34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4" y="30"/>
                    </a:lnTo>
                    <a:lnTo>
                      <a:pt x="84" y="30"/>
                    </a:lnTo>
                    <a:lnTo>
                      <a:pt x="82" y="30"/>
                    </a:lnTo>
                    <a:lnTo>
                      <a:pt x="80" y="30"/>
                    </a:lnTo>
                    <a:lnTo>
                      <a:pt x="78" y="30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4" y="28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0" y="24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6" y="22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7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8" name="Freeform 554"/>
              <p:cNvSpPr>
                <a:spLocks/>
              </p:cNvSpPr>
              <p:nvPr/>
            </p:nvSpPr>
            <p:spPr bwMode="auto">
              <a:xfrm>
                <a:off x="2133" y="5727"/>
                <a:ext cx="6" cy="8"/>
              </a:xfrm>
              <a:custGeom>
                <a:avLst/>
                <a:gdLst>
                  <a:gd name="T0" fmla="*/ 0 w 6"/>
                  <a:gd name="T1" fmla="*/ 6 h 8"/>
                  <a:gd name="T2" fmla="*/ 0 w 6"/>
                  <a:gd name="T3" fmla="*/ 6 h 8"/>
                  <a:gd name="T4" fmla="*/ 0 w 6"/>
                  <a:gd name="T5" fmla="*/ 8 h 8"/>
                  <a:gd name="T6" fmla="*/ 0 w 6"/>
                  <a:gd name="T7" fmla="*/ 8 h 8"/>
                  <a:gd name="T8" fmla="*/ 4 w 6"/>
                  <a:gd name="T9" fmla="*/ 6 h 8"/>
                  <a:gd name="T10" fmla="*/ 4 w 6"/>
                  <a:gd name="T11" fmla="*/ 6 h 8"/>
                  <a:gd name="T12" fmla="*/ 6 w 6"/>
                  <a:gd name="T13" fmla="*/ 2 h 8"/>
                  <a:gd name="T14" fmla="*/ 6 w 6"/>
                  <a:gd name="T15" fmla="*/ 2 h 8"/>
                  <a:gd name="T16" fmla="*/ 2 w 6"/>
                  <a:gd name="T17" fmla="*/ 0 h 8"/>
                  <a:gd name="T18" fmla="*/ 2 w 6"/>
                  <a:gd name="T19" fmla="*/ 0 h 8"/>
                  <a:gd name="T20" fmla="*/ 0 w 6"/>
                  <a:gd name="T21" fmla="*/ 2 h 8"/>
                  <a:gd name="T22" fmla="*/ 0 w 6"/>
                  <a:gd name="T23" fmla="*/ 2 h 8"/>
                  <a:gd name="T24" fmla="*/ 2 w 6"/>
                  <a:gd name="T25" fmla="*/ 2 h 8"/>
                  <a:gd name="T26" fmla="*/ 2 w 6"/>
                  <a:gd name="T27" fmla="*/ 2 h 8"/>
                  <a:gd name="T28" fmla="*/ 2 w 6"/>
                  <a:gd name="T29" fmla="*/ 6 h 8"/>
                  <a:gd name="T30" fmla="*/ 0 w 6"/>
                  <a:gd name="T31" fmla="*/ 6 h 8"/>
                  <a:gd name="T32" fmla="*/ 0 w 6"/>
                  <a:gd name="T3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8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9" name="Freeform 555"/>
              <p:cNvSpPr>
                <a:spLocks/>
              </p:cNvSpPr>
              <p:nvPr/>
            </p:nvSpPr>
            <p:spPr bwMode="auto">
              <a:xfrm>
                <a:off x="2205" y="5753"/>
                <a:ext cx="54" cy="22"/>
              </a:xfrm>
              <a:custGeom>
                <a:avLst/>
                <a:gdLst>
                  <a:gd name="T0" fmla="*/ 52 w 54"/>
                  <a:gd name="T1" fmla="*/ 10 h 22"/>
                  <a:gd name="T2" fmla="*/ 48 w 54"/>
                  <a:gd name="T3" fmla="*/ 8 h 22"/>
                  <a:gd name="T4" fmla="*/ 44 w 54"/>
                  <a:gd name="T5" fmla="*/ 6 h 22"/>
                  <a:gd name="T6" fmla="*/ 42 w 54"/>
                  <a:gd name="T7" fmla="*/ 6 h 22"/>
                  <a:gd name="T8" fmla="*/ 40 w 54"/>
                  <a:gd name="T9" fmla="*/ 4 h 22"/>
                  <a:gd name="T10" fmla="*/ 38 w 54"/>
                  <a:gd name="T11" fmla="*/ 4 h 22"/>
                  <a:gd name="T12" fmla="*/ 34 w 54"/>
                  <a:gd name="T13" fmla="*/ 2 h 22"/>
                  <a:gd name="T14" fmla="*/ 34 w 54"/>
                  <a:gd name="T15" fmla="*/ 0 h 22"/>
                  <a:gd name="T16" fmla="*/ 30 w 54"/>
                  <a:gd name="T17" fmla="*/ 0 h 22"/>
                  <a:gd name="T18" fmla="*/ 26 w 54"/>
                  <a:gd name="T19" fmla="*/ 2 h 22"/>
                  <a:gd name="T20" fmla="*/ 26 w 54"/>
                  <a:gd name="T21" fmla="*/ 2 h 22"/>
                  <a:gd name="T22" fmla="*/ 22 w 54"/>
                  <a:gd name="T23" fmla="*/ 2 h 22"/>
                  <a:gd name="T24" fmla="*/ 20 w 54"/>
                  <a:gd name="T25" fmla="*/ 2 h 22"/>
                  <a:gd name="T26" fmla="*/ 20 w 54"/>
                  <a:gd name="T27" fmla="*/ 2 h 22"/>
                  <a:gd name="T28" fmla="*/ 12 w 54"/>
                  <a:gd name="T29" fmla="*/ 0 h 22"/>
                  <a:gd name="T30" fmla="*/ 16 w 54"/>
                  <a:gd name="T31" fmla="*/ 2 h 22"/>
                  <a:gd name="T32" fmla="*/ 16 w 54"/>
                  <a:gd name="T33" fmla="*/ 8 h 22"/>
                  <a:gd name="T34" fmla="*/ 18 w 54"/>
                  <a:gd name="T35" fmla="*/ 8 h 22"/>
                  <a:gd name="T36" fmla="*/ 18 w 54"/>
                  <a:gd name="T37" fmla="*/ 10 h 22"/>
                  <a:gd name="T38" fmla="*/ 18 w 54"/>
                  <a:gd name="T39" fmla="*/ 12 h 22"/>
                  <a:gd name="T40" fmla="*/ 20 w 54"/>
                  <a:gd name="T41" fmla="*/ 14 h 22"/>
                  <a:gd name="T42" fmla="*/ 18 w 54"/>
                  <a:gd name="T43" fmla="*/ 16 h 22"/>
                  <a:gd name="T44" fmla="*/ 16 w 54"/>
                  <a:gd name="T45" fmla="*/ 14 h 22"/>
                  <a:gd name="T46" fmla="*/ 16 w 54"/>
                  <a:gd name="T47" fmla="*/ 14 h 22"/>
                  <a:gd name="T48" fmla="*/ 10 w 54"/>
                  <a:gd name="T49" fmla="*/ 14 h 22"/>
                  <a:gd name="T50" fmla="*/ 10 w 54"/>
                  <a:gd name="T51" fmla="*/ 12 h 22"/>
                  <a:gd name="T52" fmla="*/ 6 w 54"/>
                  <a:gd name="T53" fmla="*/ 12 h 22"/>
                  <a:gd name="T54" fmla="*/ 4 w 54"/>
                  <a:gd name="T55" fmla="*/ 12 h 22"/>
                  <a:gd name="T56" fmla="*/ 4 w 54"/>
                  <a:gd name="T57" fmla="*/ 12 h 22"/>
                  <a:gd name="T58" fmla="*/ 4 w 54"/>
                  <a:gd name="T59" fmla="*/ 12 h 22"/>
                  <a:gd name="T60" fmla="*/ 2 w 54"/>
                  <a:gd name="T61" fmla="*/ 16 h 22"/>
                  <a:gd name="T62" fmla="*/ 4 w 54"/>
                  <a:gd name="T63" fmla="*/ 16 h 22"/>
                  <a:gd name="T64" fmla="*/ 8 w 54"/>
                  <a:gd name="T65" fmla="*/ 18 h 22"/>
                  <a:gd name="T66" fmla="*/ 26 w 54"/>
                  <a:gd name="T67" fmla="*/ 18 h 22"/>
                  <a:gd name="T68" fmla="*/ 26 w 54"/>
                  <a:gd name="T69" fmla="*/ 18 h 22"/>
                  <a:gd name="T70" fmla="*/ 26 w 54"/>
                  <a:gd name="T71" fmla="*/ 20 h 22"/>
                  <a:gd name="T72" fmla="*/ 28 w 54"/>
                  <a:gd name="T73" fmla="*/ 22 h 22"/>
                  <a:gd name="T74" fmla="*/ 28 w 54"/>
                  <a:gd name="T75" fmla="*/ 22 h 22"/>
                  <a:gd name="T76" fmla="*/ 30 w 54"/>
                  <a:gd name="T77" fmla="*/ 20 h 22"/>
                  <a:gd name="T78" fmla="*/ 32 w 54"/>
                  <a:gd name="T79" fmla="*/ 18 h 22"/>
                  <a:gd name="T80" fmla="*/ 30 w 54"/>
                  <a:gd name="T81" fmla="*/ 14 h 22"/>
                  <a:gd name="T82" fmla="*/ 30 w 54"/>
                  <a:gd name="T83" fmla="*/ 14 h 22"/>
                  <a:gd name="T84" fmla="*/ 38 w 54"/>
                  <a:gd name="T85" fmla="*/ 18 h 22"/>
                  <a:gd name="T86" fmla="*/ 42 w 54"/>
                  <a:gd name="T87" fmla="*/ 16 h 22"/>
                  <a:gd name="T88" fmla="*/ 42 w 54"/>
                  <a:gd name="T89" fmla="*/ 14 h 22"/>
                  <a:gd name="T90" fmla="*/ 48 w 54"/>
                  <a:gd name="T91" fmla="*/ 14 h 22"/>
                  <a:gd name="T92" fmla="*/ 50 w 54"/>
                  <a:gd name="T93" fmla="*/ 14 h 22"/>
                  <a:gd name="T94" fmla="*/ 54 w 54"/>
                  <a:gd name="T95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" h="22">
                    <a:moveTo>
                      <a:pt x="54" y="14"/>
                    </a:moveTo>
                    <a:lnTo>
                      <a:pt x="54" y="14"/>
                    </a:lnTo>
                    <a:lnTo>
                      <a:pt x="52" y="10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6" y="16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0" name="Freeform 556"/>
              <p:cNvSpPr>
                <a:spLocks/>
              </p:cNvSpPr>
              <p:nvPr/>
            </p:nvSpPr>
            <p:spPr bwMode="auto">
              <a:xfrm>
                <a:off x="3765" y="5757"/>
                <a:ext cx="24" cy="22"/>
              </a:xfrm>
              <a:custGeom>
                <a:avLst/>
                <a:gdLst>
                  <a:gd name="T0" fmla="*/ 8 w 24"/>
                  <a:gd name="T1" fmla="*/ 20 h 22"/>
                  <a:gd name="T2" fmla="*/ 10 w 24"/>
                  <a:gd name="T3" fmla="*/ 22 h 22"/>
                  <a:gd name="T4" fmla="*/ 10 w 24"/>
                  <a:gd name="T5" fmla="*/ 22 h 22"/>
                  <a:gd name="T6" fmla="*/ 10 w 24"/>
                  <a:gd name="T7" fmla="*/ 22 h 22"/>
                  <a:gd name="T8" fmla="*/ 12 w 24"/>
                  <a:gd name="T9" fmla="*/ 22 h 22"/>
                  <a:gd name="T10" fmla="*/ 12 w 24"/>
                  <a:gd name="T11" fmla="*/ 20 h 22"/>
                  <a:gd name="T12" fmla="*/ 16 w 24"/>
                  <a:gd name="T13" fmla="*/ 20 h 22"/>
                  <a:gd name="T14" fmla="*/ 16 w 24"/>
                  <a:gd name="T15" fmla="*/ 18 h 22"/>
                  <a:gd name="T16" fmla="*/ 18 w 24"/>
                  <a:gd name="T17" fmla="*/ 18 h 22"/>
                  <a:gd name="T18" fmla="*/ 20 w 24"/>
                  <a:gd name="T19" fmla="*/ 16 h 22"/>
                  <a:gd name="T20" fmla="*/ 20 w 24"/>
                  <a:gd name="T21" fmla="*/ 16 h 22"/>
                  <a:gd name="T22" fmla="*/ 20 w 24"/>
                  <a:gd name="T23" fmla="*/ 14 h 22"/>
                  <a:gd name="T24" fmla="*/ 20 w 24"/>
                  <a:gd name="T25" fmla="*/ 14 h 22"/>
                  <a:gd name="T26" fmla="*/ 20 w 24"/>
                  <a:gd name="T27" fmla="*/ 10 h 22"/>
                  <a:gd name="T28" fmla="*/ 22 w 24"/>
                  <a:gd name="T29" fmla="*/ 10 h 22"/>
                  <a:gd name="T30" fmla="*/ 22 w 24"/>
                  <a:gd name="T31" fmla="*/ 6 h 22"/>
                  <a:gd name="T32" fmla="*/ 22 w 24"/>
                  <a:gd name="T33" fmla="*/ 6 h 22"/>
                  <a:gd name="T34" fmla="*/ 24 w 24"/>
                  <a:gd name="T35" fmla="*/ 6 h 22"/>
                  <a:gd name="T36" fmla="*/ 24 w 24"/>
                  <a:gd name="T37" fmla="*/ 2 h 22"/>
                  <a:gd name="T38" fmla="*/ 22 w 24"/>
                  <a:gd name="T39" fmla="*/ 0 h 22"/>
                  <a:gd name="T40" fmla="*/ 22 w 24"/>
                  <a:gd name="T41" fmla="*/ 0 h 22"/>
                  <a:gd name="T42" fmla="*/ 16 w 24"/>
                  <a:gd name="T43" fmla="*/ 2 h 22"/>
                  <a:gd name="T44" fmla="*/ 16 w 24"/>
                  <a:gd name="T45" fmla="*/ 2 h 22"/>
                  <a:gd name="T46" fmla="*/ 12 w 24"/>
                  <a:gd name="T47" fmla="*/ 2 h 22"/>
                  <a:gd name="T48" fmla="*/ 12 w 24"/>
                  <a:gd name="T49" fmla="*/ 4 h 22"/>
                  <a:gd name="T50" fmla="*/ 8 w 24"/>
                  <a:gd name="T51" fmla="*/ 4 h 22"/>
                  <a:gd name="T52" fmla="*/ 6 w 24"/>
                  <a:gd name="T53" fmla="*/ 6 h 22"/>
                  <a:gd name="T54" fmla="*/ 4 w 24"/>
                  <a:gd name="T55" fmla="*/ 8 h 22"/>
                  <a:gd name="T56" fmla="*/ 4 w 24"/>
                  <a:gd name="T57" fmla="*/ 10 h 22"/>
                  <a:gd name="T58" fmla="*/ 2 w 24"/>
                  <a:gd name="T59" fmla="*/ 10 h 22"/>
                  <a:gd name="T60" fmla="*/ 0 w 24"/>
                  <a:gd name="T61" fmla="*/ 10 h 22"/>
                  <a:gd name="T62" fmla="*/ 0 w 24"/>
                  <a:gd name="T63" fmla="*/ 14 h 22"/>
                  <a:gd name="T64" fmla="*/ 2 w 24"/>
                  <a:gd name="T65" fmla="*/ 16 h 22"/>
                  <a:gd name="T66" fmla="*/ 6 w 24"/>
                  <a:gd name="T67" fmla="*/ 20 h 22"/>
                  <a:gd name="T68" fmla="*/ 6 w 24"/>
                  <a:gd name="T69" fmla="*/ 20 h 22"/>
                  <a:gd name="T70" fmla="*/ 8 w 24"/>
                  <a:gd name="T71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" h="22">
                    <a:moveTo>
                      <a:pt x="8" y="20"/>
                    </a:moveTo>
                    <a:lnTo>
                      <a:pt x="8" y="20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1" name="Freeform 557"/>
              <p:cNvSpPr>
                <a:spLocks/>
              </p:cNvSpPr>
              <p:nvPr/>
            </p:nvSpPr>
            <p:spPr bwMode="auto">
              <a:xfrm>
                <a:off x="2171" y="5765"/>
                <a:ext cx="20" cy="10"/>
              </a:xfrm>
              <a:custGeom>
                <a:avLst/>
                <a:gdLst>
                  <a:gd name="T0" fmla="*/ 14 w 20"/>
                  <a:gd name="T1" fmla="*/ 8 h 10"/>
                  <a:gd name="T2" fmla="*/ 14 w 20"/>
                  <a:gd name="T3" fmla="*/ 8 h 10"/>
                  <a:gd name="T4" fmla="*/ 20 w 20"/>
                  <a:gd name="T5" fmla="*/ 8 h 10"/>
                  <a:gd name="T6" fmla="*/ 20 w 20"/>
                  <a:gd name="T7" fmla="*/ 8 h 10"/>
                  <a:gd name="T8" fmla="*/ 20 w 20"/>
                  <a:gd name="T9" fmla="*/ 8 h 10"/>
                  <a:gd name="T10" fmla="*/ 20 w 20"/>
                  <a:gd name="T11" fmla="*/ 8 h 10"/>
                  <a:gd name="T12" fmla="*/ 20 w 20"/>
                  <a:gd name="T13" fmla="*/ 8 h 10"/>
                  <a:gd name="T14" fmla="*/ 20 w 20"/>
                  <a:gd name="T15" fmla="*/ 8 h 10"/>
                  <a:gd name="T16" fmla="*/ 20 w 20"/>
                  <a:gd name="T17" fmla="*/ 4 h 10"/>
                  <a:gd name="T18" fmla="*/ 20 w 20"/>
                  <a:gd name="T19" fmla="*/ 4 h 10"/>
                  <a:gd name="T20" fmla="*/ 16 w 20"/>
                  <a:gd name="T21" fmla="*/ 4 h 10"/>
                  <a:gd name="T22" fmla="*/ 16 w 20"/>
                  <a:gd name="T23" fmla="*/ 4 h 10"/>
                  <a:gd name="T24" fmla="*/ 16 w 20"/>
                  <a:gd name="T25" fmla="*/ 2 h 10"/>
                  <a:gd name="T26" fmla="*/ 16 w 20"/>
                  <a:gd name="T27" fmla="*/ 2 h 10"/>
                  <a:gd name="T28" fmla="*/ 10 w 20"/>
                  <a:gd name="T29" fmla="*/ 2 h 10"/>
                  <a:gd name="T30" fmla="*/ 10 w 20"/>
                  <a:gd name="T31" fmla="*/ 2 h 10"/>
                  <a:gd name="T32" fmla="*/ 10 w 20"/>
                  <a:gd name="T33" fmla="*/ 0 h 10"/>
                  <a:gd name="T34" fmla="*/ 10 w 20"/>
                  <a:gd name="T35" fmla="*/ 0 h 10"/>
                  <a:gd name="T36" fmla="*/ 8 w 20"/>
                  <a:gd name="T37" fmla="*/ 0 h 10"/>
                  <a:gd name="T38" fmla="*/ 8 w 20"/>
                  <a:gd name="T39" fmla="*/ 0 h 10"/>
                  <a:gd name="T40" fmla="*/ 2 w 20"/>
                  <a:gd name="T41" fmla="*/ 2 h 10"/>
                  <a:gd name="T42" fmla="*/ 2 w 20"/>
                  <a:gd name="T43" fmla="*/ 2 h 10"/>
                  <a:gd name="T44" fmla="*/ 0 w 20"/>
                  <a:gd name="T45" fmla="*/ 2 h 10"/>
                  <a:gd name="T46" fmla="*/ 0 w 20"/>
                  <a:gd name="T47" fmla="*/ 2 h 10"/>
                  <a:gd name="T48" fmla="*/ 0 w 20"/>
                  <a:gd name="T49" fmla="*/ 4 h 10"/>
                  <a:gd name="T50" fmla="*/ 0 w 20"/>
                  <a:gd name="T51" fmla="*/ 4 h 10"/>
                  <a:gd name="T52" fmla="*/ 0 w 20"/>
                  <a:gd name="T53" fmla="*/ 4 h 10"/>
                  <a:gd name="T54" fmla="*/ 0 w 20"/>
                  <a:gd name="T55" fmla="*/ 4 h 10"/>
                  <a:gd name="T56" fmla="*/ 0 w 20"/>
                  <a:gd name="T57" fmla="*/ 4 h 10"/>
                  <a:gd name="T58" fmla="*/ 0 w 20"/>
                  <a:gd name="T59" fmla="*/ 4 h 10"/>
                  <a:gd name="T60" fmla="*/ 4 w 20"/>
                  <a:gd name="T61" fmla="*/ 4 h 10"/>
                  <a:gd name="T62" fmla="*/ 4 w 20"/>
                  <a:gd name="T63" fmla="*/ 4 h 10"/>
                  <a:gd name="T64" fmla="*/ 4 w 20"/>
                  <a:gd name="T65" fmla="*/ 6 h 10"/>
                  <a:gd name="T66" fmla="*/ 4 w 20"/>
                  <a:gd name="T67" fmla="*/ 6 h 10"/>
                  <a:gd name="T68" fmla="*/ 6 w 20"/>
                  <a:gd name="T69" fmla="*/ 8 h 10"/>
                  <a:gd name="T70" fmla="*/ 6 w 20"/>
                  <a:gd name="T71" fmla="*/ 8 h 10"/>
                  <a:gd name="T72" fmla="*/ 6 w 20"/>
                  <a:gd name="T73" fmla="*/ 8 h 10"/>
                  <a:gd name="T74" fmla="*/ 6 w 20"/>
                  <a:gd name="T75" fmla="*/ 8 h 10"/>
                  <a:gd name="T76" fmla="*/ 12 w 20"/>
                  <a:gd name="T77" fmla="*/ 10 h 10"/>
                  <a:gd name="T78" fmla="*/ 12 w 20"/>
                  <a:gd name="T79" fmla="*/ 10 h 10"/>
                  <a:gd name="T80" fmla="*/ 12 w 20"/>
                  <a:gd name="T81" fmla="*/ 10 h 10"/>
                  <a:gd name="T82" fmla="*/ 12 w 20"/>
                  <a:gd name="T83" fmla="*/ 10 h 10"/>
                  <a:gd name="T84" fmla="*/ 14 w 20"/>
                  <a:gd name="T85" fmla="*/ 10 h 10"/>
                  <a:gd name="T86" fmla="*/ 14 w 20"/>
                  <a:gd name="T87" fmla="*/ 8 h 10"/>
                  <a:gd name="T88" fmla="*/ 14 w 20"/>
                  <a:gd name="T8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">
                    <a:moveTo>
                      <a:pt x="14" y="8"/>
                    </a:moveTo>
                    <a:lnTo>
                      <a:pt x="14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2" name="Freeform 558"/>
              <p:cNvSpPr>
                <a:spLocks/>
              </p:cNvSpPr>
              <p:nvPr/>
            </p:nvSpPr>
            <p:spPr bwMode="auto">
              <a:xfrm>
                <a:off x="2271" y="5767"/>
                <a:ext cx="12" cy="6"/>
              </a:xfrm>
              <a:custGeom>
                <a:avLst/>
                <a:gdLst>
                  <a:gd name="T0" fmla="*/ 12 w 12"/>
                  <a:gd name="T1" fmla="*/ 4 h 6"/>
                  <a:gd name="T2" fmla="*/ 12 w 12"/>
                  <a:gd name="T3" fmla="*/ 4 h 6"/>
                  <a:gd name="T4" fmla="*/ 12 w 12"/>
                  <a:gd name="T5" fmla="*/ 2 h 6"/>
                  <a:gd name="T6" fmla="*/ 12 w 12"/>
                  <a:gd name="T7" fmla="*/ 2 h 6"/>
                  <a:gd name="T8" fmla="*/ 10 w 12"/>
                  <a:gd name="T9" fmla="*/ 2 h 6"/>
                  <a:gd name="T10" fmla="*/ 10 w 12"/>
                  <a:gd name="T11" fmla="*/ 2 h 6"/>
                  <a:gd name="T12" fmla="*/ 10 w 12"/>
                  <a:gd name="T13" fmla="*/ 0 h 6"/>
                  <a:gd name="T14" fmla="*/ 10 w 12"/>
                  <a:gd name="T15" fmla="*/ 0 h 6"/>
                  <a:gd name="T16" fmla="*/ 6 w 12"/>
                  <a:gd name="T17" fmla="*/ 2 h 6"/>
                  <a:gd name="T18" fmla="*/ 6 w 12"/>
                  <a:gd name="T19" fmla="*/ 2 h 6"/>
                  <a:gd name="T20" fmla="*/ 6 w 12"/>
                  <a:gd name="T21" fmla="*/ 0 h 6"/>
                  <a:gd name="T22" fmla="*/ 6 w 12"/>
                  <a:gd name="T23" fmla="*/ 0 h 6"/>
                  <a:gd name="T24" fmla="*/ 0 w 12"/>
                  <a:gd name="T25" fmla="*/ 2 h 6"/>
                  <a:gd name="T26" fmla="*/ 0 w 12"/>
                  <a:gd name="T27" fmla="*/ 2 h 6"/>
                  <a:gd name="T28" fmla="*/ 2 w 12"/>
                  <a:gd name="T29" fmla="*/ 6 h 6"/>
                  <a:gd name="T30" fmla="*/ 2 w 12"/>
                  <a:gd name="T31" fmla="*/ 6 h 6"/>
                  <a:gd name="T32" fmla="*/ 4 w 12"/>
                  <a:gd name="T33" fmla="*/ 6 h 6"/>
                  <a:gd name="T34" fmla="*/ 4 w 12"/>
                  <a:gd name="T35" fmla="*/ 6 h 6"/>
                  <a:gd name="T36" fmla="*/ 4 w 12"/>
                  <a:gd name="T37" fmla="*/ 6 h 6"/>
                  <a:gd name="T38" fmla="*/ 4 w 12"/>
                  <a:gd name="T39" fmla="*/ 6 h 6"/>
                  <a:gd name="T40" fmla="*/ 8 w 12"/>
                  <a:gd name="T41" fmla="*/ 6 h 6"/>
                  <a:gd name="T42" fmla="*/ 12 w 12"/>
                  <a:gd name="T43" fmla="*/ 4 h 6"/>
                  <a:gd name="T44" fmla="*/ 12 w 12"/>
                  <a:gd name="T4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12" y="4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3" name="Freeform 559"/>
              <p:cNvSpPr>
                <a:spLocks/>
              </p:cNvSpPr>
              <p:nvPr/>
            </p:nvSpPr>
            <p:spPr bwMode="auto">
              <a:xfrm>
                <a:off x="3859" y="5769"/>
                <a:ext cx="36" cy="64"/>
              </a:xfrm>
              <a:custGeom>
                <a:avLst/>
                <a:gdLst>
                  <a:gd name="T0" fmla="*/ 0 w 36"/>
                  <a:gd name="T1" fmla="*/ 28 h 64"/>
                  <a:gd name="T2" fmla="*/ 0 w 36"/>
                  <a:gd name="T3" fmla="*/ 32 h 64"/>
                  <a:gd name="T4" fmla="*/ 2 w 36"/>
                  <a:gd name="T5" fmla="*/ 34 h 64"/>
                  <a:gd name="T6" fmla="*/ 2 w 36"/>
                  <a:gd name="T7" fmla="*/ 38 h 64"/>
                  <a:gd name="T8" fmla="*/ 4 w 36"/>
                  <a:gd name="T9" fmla="*/ 42 h 64"/>
                  <a:gd name="T10" fmla="*/ 8 w 36"/>
                  <a:gd name="T11" fmla="*/ 42 h 64"/>
                  <a:gd name="T12" fmla="*/ 10 w 36"/>
                  <a:gd name="T13" fmla="*/ 44 h 64"/>
                  <a:gd name="T14" fmla="*/ 8 w 36"/>
                  <a:gd name="T15" fmla="*/ 50 h 64"/>
                  <a:gd name="T16" fmla="*/ 8 w 36"/>
                  <a:gd name="T17" fmla="*/ 52 h 64"/>
                  <a:gd name="T18" fmla="*/ 12 w 36"/>
                  <a:gd name="T19" fmla="*/ 56 h 64"/>
                  <a:gd name="T20" fmla="*/ 16 w 36"/>
                  <a:gd name="T21" fmla="*/ 54 h 64"/>
                  <a:gd name="T22" fmla="*/ 20 w 36"/>
                  <a:gd name="T23" fmla="*/ 52 h 64"/>
                  <a:gd name="T24" fmla="*/ 24 w 36"/>
                  <a:gd name="T25" fmla="*/ 58 h 64"/>
                  <a:gd name="T26" fmla="*/ 26 w 36"/>
                  <a:gd name="T27" fmla="*/ 58 h 64"/>
                  <a:gd name="T28" fmla="*/ 24 w 36"/>
                  <a:gd name="T29" fmla="*/ 56 h 64"/>
                  <a:gd name="T30" fmla="*/ 26 w 36"/>
                  <a:gd name="T31" fmla="*/ 52 h 64"/>
                  <a:gd name="T32" fmla="*/ 30 w 36"/>
                  <a:gd name="T33" fmla="*/ 58 h 64"/>
                  <a:gd name="T34" fmla="*/ 32 w 36"/>
                  <a:gd name="T35" fmla="*/ 60 h 64"/>
                  <a:gd name="T36" fmla="*/ 36 w 36"/>
                  <a:gd name="T37" fmla="*/ 64 h 64"/>
                  <a:gd name="T38" fmla="*/ 36 w 36"/>
                  <a:gd name="T39" fmla="*/ 62 h 64"/>
                  <a:gd name="T40" fmla="*/ 34 w 36"/>
                  <a:gd name="T41" fmla="*/ 56 h 64"/>
                  <a:gd name="T42" fmla="*/ 30 w 36"/>
                  <a:gd name="T43" fmla="*/ 48 h 64"/>
                  <a:gd name="T44" fmla="*/ 28 w 36"/>
                  <a:gd name="T45" fmla="*/ 50 h 64"/>
                  <a:gd name="T46" fmla="*/ 28 w 36"/>
                  <a:gd name="T47" fmla="*/ 48 h 64"/>
                  <a:gd name="T48" fmla="*/ 26 w 36"/>
                  <a:gd name="T49" fmla="*/ 46 h 64"/>
                  <a:gd name="T50" fmla="*/ 26 w 36"/>
                  <a:gd name="T51" fmla="*/ 48 h 64"/>
                  <a:gd name="T52" fmla="*/ 22 w 36"/>
                  <a:gd name="T53" fmla="*/ 48 h 64"/>
                  <a:gd name="T54" fmla="*/ 20 w 36"/>
                  <a:gd name="T55" fmla="*/ 50 h 64"/>
                  <a:gd name="T56" fmla="*/ 16 w 36"/>
                  <a:gd name="T57" fmla="*/ 48 h 64"/>
                  <a:gd name="T58" fmla="*/ 16 w 36"/>
                  <a:gd name="T59" fmla="*/ 46 h 64"/>
                  <a:gd name="T60" fmla="*/ 14 w 36"/>
                  <a:gd name="T61" fmla="*/ 42 h 64"/>
                  <a:gd name="T62" fmla="*/ 16 w 36"/>
                  <a:gd name="T63" fmla="*/ 36 h 64"/>
                  <a:gd name="T64" fmla="*/ 16 w 36"/>
                  <a:gd name="T65" fmla="*/ 30 h 64"/>
                  <a:gd name="T66" fmla="*/ 20 w 36"/>
                  <a:gd name="T67" fmla="*/ 26 h 64"/>
                  <a:gd name="T68" fmla="*/ 20 w 36"/>
                  <a:gd name="T69" fmla="*/ 24 h 64"/>
                  <a:gd name="T70" fmla="*/ 22 w 36"/>
                  <a:gd name="T71" fmla="*/ 22 h 64"/>
                  <a:gd name="T72" fmla="*/ 22 w 36"/>
                  <a:gd name="T73" fmla="*/ 16 h 64"/>
                  <a:gd name="T74" fmla="*/ 22 w 36"/>
                  <a:gd name="T75" fmla="*/ 12 h 64"/>
                  <a:gd name="T76" fmla="*/ 20 w 36"/>
                  <a:gd name="T77" fmla="*/ 8 h 64"/>
                  <a:gd name="T78" fmla="*/ 20 w 36"/>
                  <a:gd name="T79" fmla="*/ 8 h 64"/>
                  <a:gd name="T80" fmla="*/ 22 w 36"/>
                  <a:gd name="T81" fmla="*/ 4 h 64"/>
                  <a:gd name="T82" fmla="*/ 22 w 36"/>
                  <a:gd name="T83" fmla="*/ 2 h 64"/>
                  <a:gd name="T84" fmla="*/ 20 w 36"/>
                  <a:gd name="T85" fmla="*/ 0 h 64"/>
                  <a:gd name="T86" fmla="*/ 18 w 36"/>
                  <a:gd name="T87" fmla="*/ 4 h 64"/>
                  <a:gd name="T88" fmla="*/ 12 w 36"/>
                  <a:gd name="T89" fmla="*/ 0 h 64"/>
                  <a:gd name="T90" fmla="*/ 8 w 36"/>
                  <a:gd name="T91" fmla="*/ 4 h 64"/>
                  <a:gd name="T92" fmla="*/ 8 w 36"/>
                  <a:gd name="T93" fmla="*/ 6 h 64"/>
                  <a:gd name="T94" fmla="*/ 8 w 36"/>
                  <a:gd name="T95" fmla="*/ 8 h 64"/>
                  <a:gd name="T96" fmla="*/ 6 w 36"/>
                  <a:gd name="T97" fmla="*/ 8 h 64"/>
                  <a:gd name="T98" fmla="*/ 6 w 36"/>
                  <a:gd name="T99" fmla="*/ 10 h 64"/>
                  <a:gd name="T100" fmla="*/ 6 w 36"/>
                  <a:gd name="T101" fmla="*/ 14 h 64"/>
                  <a:gd name="T102" fmla="*/ 6 w 36"/>
                  <a:gd name="T103" fmla="*/ 18 h 64"/>
                  <a:gd name="T104" fmla="*/ 4 w 36"/>
                  <a:gd name="T105" fmla="*/ 24 h 64"/>
                  <a:gd name="T106" fmla="*/ 4 w 36"/>
                  <a:gd name="T107" fmla="*/ 2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" h="64">
                    <a:moveTo>
                      <a:pt x="0" y="26"/>
                    </a:move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20" y="52"/>
                    </a:lnTo>
                    <a:lnTo>
                      <a:pt x="22" y="54"/>
                    </a:lnTo>
                    <a:lnTo>
                      <a:pt x="22" y="54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4" y="62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58"/>
                    </a:lnTo>
                    <a:lnTo>
                      <a:pt x="34" y="58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4" y="50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4" name="Freeform 560"/>
              <p:cNvSpPr>
                <a:spLocks/>
              </p:cNvSpPr>
              <p:nvPr/>
            </p:nvSpPr>
            <p:spPr bwMode="auto">
              <a:xfrm>
                <a:off x="2313" y="579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  <a:gd name="T14" fmla="*/ 0 w 4"/>
                  <a:gd name="T15" fmla="*/ 0 h 2"/>
                  <a:gd name="T16" fmla="*/ 0 w 4"/>
                  <a:gd name="T17" fmla="*/ 2 h 2"/>
                  <a:gd name="T18" fmla="*/ 0 w 4"/>
                  <a:gd name="T19" fmla="*/ 2 h 2"/>
                  <a:gd name="T20" fmla="*/ 4 w 4"/>
                  <a:gd name="T21" fmla="*/ 2 h 2"/>
                  <a:gd name="T22" fmla="*/ 4 w 4"/>
                  <a:gd name="T23" fmla="*/ 2 h 2"/>
                  <a:gd name="T24" fmla="*/ 4 w 4"/>
                  <a:gd name="T25" fmla="*/ 0 h 2"/>
                  <a:gd name="T26" fmla="*/ 4 w 4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5" name="Freeform 561"/>
              <p:cNvSpPr>
                <a:spLocks/>
              </p:cNvSpPr>
              <p:nvPr/>
            </p:nvSpPr>
            <p:spPr bwMode="auto">
              <a:xfrm>
                <a:off x="2315" y="5801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4 h 4"/>
                  <a:gd name="T6" fmla="*/ 2 w 2"/>
                  <a:gd name="T7" fmla="*/ 4 h 4"/>
                  <a:gd name="T8" fmla="*/ 2 w 2"/>
                  <a:gd name="T9" fmla="*/ 4 h 4"/>
                  <a:gd name="T10" fmla="*/ 2 w 2"/>
                  <a:gd name="T11" fmla="*/ 0 h 4"/>
                  <a:gd name="T12" fmla="*/ 2 w 2"/>
                  <a:gd name="T13" fmla="*/ 0 h 4"/>
                  <a:gd name="T14" fmla="*/ 0 w 2"/>
                  <a:gd name="T15" fmla="*/ 0 h 4"/>
                  <a:gd name="T16" fmla="*/ 0 w 2"/>
                  <a:gd name="T17" fmla="*/ 0 h 4"/>
                  <a:gd name="T18" fmla="*/ 0 w 2"/>
                  <a:gd name="T19" fmla="*/ 4 h 4"/>
                  <a:gd name="T20" fmla="*/ 0 w 2"/>
                  <a:gd name="T21" fmla="*/ 4 h 4"/>
                  <a:gd name="T22" fmla="*/ 2 w 2"/>
                  <a:gd name="T23" fmla="*/ 4 h 4"/>
                  <a:gd name="T24" fmla="*/ 2 w 2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6" name="Freeform 562"/>
              <p:cNvSpPr>
                <a:spLocks/>
              </p:cNvSpPr>
              <p:nvPr/>
            </p:nvSpPr>
            <p:spPr bwMode="auto">
              <a:xfrm>
                <a:off x="2319" y="5811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4 w 4"/>
                  <a:gd name="T11" fmla="*/ 4 h 4"/>
                  <a:gd name="T12" fmla="*/ 4 w 4"/>
                  <a:gd name="T13" fmla="*/ 4 h 4"/>
                  <a:gd name="T14" fmla="*/ 2 w 4"/>
                  <a:gd name="T15" fmla="*/ 0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7" name="Freeform 563"/>
              <p:cNvSpPr>
                <a:spLocks/>
              </p:cNvSpPr>
              <p:nvPr/>
            </p:nvSpPr>
            <p:spPr bwMode="auto">
              <a:xfrm>
                <a:off x="3897" y="582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8" name="Freeform 564"/>
              <p:cNvSpPr>
                <a:spLocks/>
              </p:cNvSpPr>
              <p:nvPr/>
            </p:nvSpPr>
            <p:spPr bwMode="auto">
              <a:xfrm>
                <a:off x="3635" y="582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2 w 2"/>
                  <a:gd name="T17" fmla="*/ 0 h 2"/>
                  <a:gd name="T18" fmla="*/ 2 w 2"/>
                  <a:gd name="T19" fmla="*/ 0 h 2"/>
                  <a:gd name="T20" fmla="*/ 2 w 2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9" name="Freeform 565"/>
              <p:cNvSpPr>
                <a:spLocks/>
              </p:cNvSpPr>
              <p:nvPr/>
            </p:nvSpPr>
            <p:spPr bwMode="auto">
              <a:xfrm>
                <a:off x="3863" y="5825"/>
                <a:ext cx="12" cy="14"/>
              </a:xfrm>
              <a:custGeom>
                <a:avLst/>
                <a:gdLst>
                  <a:gd name="T0" fmla="*/ 12 w 12"/>
                  <a:gd name="T1" fmla="*/ 12 h 14"/>
                  <a:gd name="T2" fmla="*/ 12 w 12"/>
                  <a:gd name="T3" fmla="*/ 12 h 14"/>
                  <a:gd name="T4" fmla="*/ 10 w 12"/>
                  <a:gd name="T5" fmla="*/ 6 h 14"/>
                  <a:gd name="T6" fmla="*/ 8 w 12"/>
                  <a:gd name="T7" fmla="*/ 2 h 14"/>
                  <a:gd name="T8" fmla="*/ 8 w 12"/>
                  <a:gd name="T9" fmla="*/ 2 h 14"/>
                  <a:gd name="T10" fmla="*/ 4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2 h 14"/>
                  <a:gd name="T18" fmla="*/ 0 w 12"/>
                  <a:gd name="T19" fmla="*/ 2 h 14"/>
                  <a:gd name="T20" fmla="*/ 4 w 12"/>
                  <a:gd name="T21" fmla="*/ 2 h 14"/>
                  <a:gd name="T22" fmla="*/ 4 w 12"/>
                  <a:gd name="T23" fmla="*/ 2 h 14"/>
                  <a:gd name="T24" fmla="*/ 4 w 12"/>
                  <a:gd name="T25" fmla="*/ 4 h 14"/>
                  <a:gd name="T26" fmla="*/ 4 w 12"/>
                  <a:gd name="T27" fmla="*/ 4 h 14"/>
                  <a:gd name="T28" fmla="*/ 4 w 12"/>
                  <a:gd name="T29" fmla="*/ 4 h 14"/>
                  <a:gd name="T30" fmla="*/ 4 w 12"/>
                  <a:gd name="T31" fmla="*/ 4 h 14"/>
                  <a:gd name="T32" fmla="*/ 6 w 12"/>
                  <a:gd name="T33" fmla="*/ 8 h 14"/>
                  <a:gd name="T34" fmla="*/ 6 w 12"/>
                  <a:gd name="T35" fmla="*/ 8 h 14"/>
                  <a:gd name="T36" fmla="*/ 6 w 12"/>
                  <a:gd name="T37" fmla="*/ 8 h 14"/>
                  <a:gd name="T38" fmla="*/ 6 w 12"/>
                  <a:gd name="T39" fmla="*/ 8 h 14"/>
                  <a:gd name="T40" fmla="*/ 6 w 12"/>
                  <a:gd name="T41" fmla="*/ 8 h 14"/>
                  <a:gd name="T42" fmla="*/ 6 w 12"/>
                  <a:gd name="T43" fmla="*/ 8 h 14"/>
                  <a:gd name="T44" fmla="*/ 8 w 12"/>
                  <a:gd name="T45" fmla="*/ 8 h 14"/>
                  <a:gd name="T46" fmla="*/ 8 w 12"/>
                  <a:gd name="T47" fmla="*/ 8 h 14"/>
                  <a:gd name="T48" fmla="*/ 8 w 12"/>
                  <a:gd name="T49" fmla="*/ 8 h 14"/>
                  <a:gd name="T50" fmla="*/ 8 w 12"/>
                  <a:gd name="T51" fmla="*/ 8 h 14"/>
                  <a:gd name="T52" fmla="*/ 10 w 12"/>
                  <a:gd name="T53" fmla="*/ 8 h 14"/>
                  <a:gd name="T54" fmla="*/ 10 w 12"/>
                  <a:gd name="T55" fmla="*/ 8 h 14"/>
                  <a:gd name="T56" fmla="*/ 8 w 12"/>
                  <a:gd name="T57" fmla="*/ 12 h 14"/>
                  <a:gd name="T58" fmla="*/ 8 w 12"/>
                  <a:gd name="T59" fmla="*/ 12 h 14"/>
                  <a:gd name="T60" fmla="*/ 10 w 12"/>
                  <a:gd name="T61" fmla="*/ 12 h 14"/>
                  <a:gd name="T62" fmla="*/ 10 w 12"/>
                  <a:gd name="T63" fmla="*/ 12 h 14"/>
                  <a:gd name="T64" fmla="*/ 10 w 12"/>
                  <a:gd name="T65" fmla="*/ 14 h 14"/>
                  <a:gd name="T66" fmla="*/ 10 w 12"/>
                  <a:gd name="T67" fmla="*/ 14 h 14"/>
                  <a:gd name="T68" fmla="*/ 12 w 12"/>
                  <a:gd name="T69" fmla="*/ 12 h 14"/>
                  <a:gd name="T70" fmla="*/ 12 w 12"/>
                  <a:gd name="T71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" h="14">
                    <a:moveTo>
                      <a:pt x="12" y="12"/>
                    </a:moveTo>
                    <a:lnTo>
                      <a:pt x="12" y="12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0" name="Freeform 566"/>
              <p:cNvSpPr>
                <a:spLocks/>
              </p:cNvSpPr>
              <p:nvPr/>
            </p:nvSpPr>
            <p:spPr bwMode="auto">
              <a:xfrm>
                <a:off x="2331" y="5827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2 h 2"/>
                  <a:gd name="T4" fmla="*/ 2 h 2"/>
                  <a:gd name="T5" fmla="*/ 2 h 2"/>
                  <a:gd name="T6" fmla="*/ 0 h 2"/>
                  <a:gd name="T7" fmla="*/ 0 h 2"/>
                  <a:gd name="T8" fmla="*/ 2 h 2"/>
                  <a:gd name="T9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1" name="Freeform 567"/>
              <p:cNvSpPr>
                <a:spLocks/>
              </p:cNvSpPr>
              <p:nvPr/>
            </p:nvSpPr>
            <p:spPr bwMode="auto">
              <a:xfrm>
                <a:off x="3635" y="583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2" name="Freeform 568"/>
              <p:cNvSpPr>
                <a:spLocks/>
              </p:cNvSpPr>
              <p:nvPr/>
            </p:nvSpPr>
            <p:spPr bwMode="auto">
              <a:xfrm>
                <a:off x="3899" y="5833"/>
                <a:ext cx="12" cy="18"/>
              </a:xfrm>
              <a:custGeom>
                <a:avLst/>
                <a:gdLst>
                  <a:gd name="T0" fmla="*/ 6 w 12"/>
                  <a:gd name="T1" fmla="*/ 0 h 18"/>
                  <a:gd name="T2" fmla="*/ 6 w 12"/>
                  <a:gd name="T3" fmla="*/ 0 h 18"/>
                  <a:gd name="T4" fmla="*/ 2 w 12"/>
                  <a:gd name="T5" fmla="*/ 2 h 18"/>
                  <a:gd name="T6" fmla="*/ 0 w 12"/>
                  <a:gd name="T7" fmla="*/ 2 h 18"/>
                  <a:gd name="T8" fmla="*/ 0 w 12"/>
                  <a:gd name="T9" fmla="*/ 2 h 18"/>
                  <a:gd name="T10" fmla="*/ 0 w 12"/>
                  <a:gd name="T11" fmla="*/ 4 h 18"/>
                  <a:gd name="T12" fmla="*/ 0 w 12"/>
                  <a:gd name="T13" fmla="*/ 4 h 18"/>
                  <a:gd name="T14" fmla="*/ 0 w 12"/>
                  <a:gd name="T15" fmla="*/ 4 h 18"/>
                  <a:gd name="T16" fmla="*/ 0 w 12"/>
                  <a:gd name="T17" fmla="*/ 4 h 18"/>
                  <a:gd name="T18" fmla="*/ 0 w 12"/>
                  <a:gd name="T19" fmla="*/ 6 h 18"/>
                  <a:gd name="T20" fmla="*/ 0 w 12"/>
                  <a:gd name="T21" fmla="*/ 6 h 18"/>
                  <a:gd name="T22" fmla="*/ 2 w 12"/>
                  <a:gd name="T23" fmla="*/ 6 h 18"/>
                  <a:gd name="T24" fmla="*/ 2 w 12"/>
                  <a:gd name="T25" fmla="*/ 6 h 18"/>
                  <a:gd name="T26" fmla="*/ 2 w 12"/>
                  <a:gd name="T27" fmla="*/ 8 h 18"/>
                  <a:gd name="T28" fmla="*/ 2 w 12"/>
                  <a:gd name="T29" fmla="*/ 8 h 18"/>
                  <a:gd name="T30" fmla="*/ 2 w 12"/>
                  <a:gd name="T31" fmla="*/ 8 h 18"/>
                  <a:gd name="T32" fmla="*/ 2 w 12"/>
                  <a:gd name="T33" fmla="*/ 8 h 18"/>
                  <a:gd name="T34" fmla="*/ 2 w 12"/>
                  <a:gd name="T35" fmla="*/ 10 h 18"/>
                  <a:gd name="T36" fmla="*/ 2 w 12"/>
                  <a:gd name="T37" fmla="*/ 10 h 18"/>
                  <a:gd name="T38" fmla="*/ 4 w 12"/>
                  <a:gd name="T39" fmla="*/ 10 h 18"/>
                  <a:gd name="T40" fmla="*/ 4 w 12"/>
                  <a:gd name="T41" fmla="*/ 10 h 18"/>
                  <a:gd name="T42" fmla="*/ 4 w 12"/>
                  <a:gd name="T43" fmla="*/ 12 h 18"/>
                  <a:gd name="T44" fmla="*/ 4 w 12"/>
                  <a:gd name="T45" fmla="*/ 14 h 18"/>
                  <a:gd name="T46" fmla="*/ 4 w 12"/>
                  <a:gd name="T47" fmla="*/ 14 h 18"/>
                  <a:gd name="T48" fmla="*/ 6 w 12"/>
                  <a:gd name="T49" fmla="*/ 14 h 18"/>
                  <a:gd name="T50" fmla="*/ 6 w 12"/>
                  <a:gd name="T51" fmla="*/ 14 h 18"/>
                  <a:gd name="T52" fmla="*/ 6 w 12"/>
                  <a:gd name="T53" fmla="*/ 14 h 18"/>
                  <a:gd name="T54" fmla="*/ 6 w 12"/>
                  <a:gd name="T55" fmla="*/ 14 h 18"/>
                  <a:gd name="T56" fmla="*/ 8 w 12"/>
                  <a:gd name="T57" fmla="*/ 14 h 18"/>
                  <a:gd name="T58" fmla="*/ 8 w 12"/>
                  <a:gd name="T59" fmla="*/ 14 h 18"/>
                  <a:gd name="T60" fmla="*/ 8 w 12"/>
                  <a:gd name="T61" fmla="*/ 16 h 18"/>
                  <a:gd name="T62" fmla="*/ 8 w 12"/>
                  <a:gd name="T63" fmla="*/ 16 h 18"/>
                  <a:gd name="T64" fmla="*/ 8 w 12"/>
                  <a:gd name="T65" fmla="*/ 16 h 18"/>
                  <a:gd name="T66" fmla="*/ 8 w 12"/>
                  <a:gd name="T67" fmla="*/ 16 h 18"/>
                  <a:gd name="T68" fmla="*/ 8 w 12"/>
                  <a:gd name="T69" fmla="*/ 16 h 18"/>
                  <a:gd name="T70" fmla="*/ 10 w 12"/>
                  <a:gd name="T71" fmla="*/ 18 h 18"/>
                  <a:gd name="T72" fmla="*/ 10 w 12"/>
                  <a:gd name="T73" fmla="*/ 18 h 18"/>
                  <a:gd name="T74" fmla="*/ 12 w 12"/>
                  <a:gd name="T75" fmla="*/ 18 h 18"/>
                  <a:gd name="T76" fmla="*/ 12 w 12"/>
                  <a:gd name="T77" fmla="*/ 18 h 18"/>
                  <a:gd name="T78" fmla="*/ 10 w 12"/>
                  <a:gd name="T79" fmla="*/ 14 h 18"/>
                  <a:gd name="T80" fmla="*/ 10 w 12"/>
                  <a:gd name="T81" fmla="*/ 14 h 18"/>
                  <a:gd name="T82" fmla="*/ 10 w 12"/>
                  <a:gd name="T83" fmla="*/ 14 h 18"/>
                  <a:gd name="T84" fmla="*/ 10 w 12"/>
                  <a:gd name="T85" fmla="*/ 14 h 18"/>
                  <a:gd name="T86" fmla="*/ 10 w 12"/>
                  <a:gd name="T87" fmla="*/ 12 h 18"/>
                  <a:gd name="T88" fmla="*/ 10 w 12"/>
                  <a:gd name="T89" fmla="*/ 12 h 18"/>
                  <a:gd name="T90" fmla="*/ 8 w 12"/>
                  <a:gd name="T91" fmla="*/ 12 h 18"/>
                  <a:gd name="T92" fmla="*/ 8 w 12"/>
                  <a:gd name="T93" fmla="*/ 12 h 18"/>
                  <a:gd name="T94" fmla="*/ 8 w 12"/>
                  <a:gd name="T95" fmla="*/ 10 h 18"/>
                  <a:gd name="T96" fmla="*/ 8 w 12"/>
                  <a:gd name="T97" fmla="*/ 10 h 18"/>
                  <a:gd name="T98" fmla="*/ 8 w 12"/>
                  <a:gd name="T99" fmla="*/ 4 h 18"/>
                  <a:gd name="T100" fmla="*/ 8 w 12"/>
                  <a:gd name="T101" fmla="*/ 4 h 18"/>
                  <a:gd name="T102" fmla="*/ 6 w 12"/>
                  <a:gd name="T103" fmla="*/ 4 h 18"/>
                  <a:gd name="T104" fmla="*/ 6 w 12"/>
                  <a:gd name="T105" fmla="*/ 4 h 18"/>
                  <a:gd name="T106" fmla="*/ 6 w 12"/>
                  <a:gd name="T107" fmla="*/ 2 h 18"/>
                  <a:gd name="T108" fmla="*/ 6 w 12"/>
                  <a:gd name="T109" fmla="*/ 2 h 18"/>
                  <a:gd name="T110" fmla="*/ 6 w 12"/>
                  <a:gd name="T111" fmla="*/ 0 h 18"/>
                  <a:gd name="T112" fmla="*/ 6 w 12"/>
                  <a:gd name="T1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3" name="Freeform 569"/>
              <p:cNvSpPr>
                <a:spLocks/>
              </p:cNvSpPr>
              <p:nvPr/>
            </p:nvSpPr>
            <p:spPr bwMode="auto">
              <a:xfrm>
                <a:off x="3877" y="5835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2 h 4"/>
                  <a:gd name="T6" fmla="*/ 2 w 2"/>
                  <a:gd name="T7" fmla="*/ 2 h 4"/>
                  <a:gd name="T8" fmla="*/ 0 w 2"/>
                  <a:gd name="T9" fmla="*/ 0 h 4"/>
                  <a:gd name="T10" fmla="*/ 0 w 2"/>
                  <a:gd name="T11" fmla="*/ 0 h 4"/>
                  <a:gd name="T12" fmla="*/ 0 w 2"/>
                  <a:gd name="T13" fmla="*/ 2 h 4"/>
                  <a:gd name="T14" fmla="*/ 2 w 2"/>
                  <a:gd name="T15" fmla="*/ 4 h 4"/>
                  <a:gd name="T16" fmla="*/ 2 w 2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4" name="Freeform 570"/>
              <p:cNvSpPr>
                <a:spLocks/>
              </p:cNvSpPr>
              <p:nvPr/>
            </p:nvSpPr>
            <p:spPr bwMode="auto">
              <a:xfrm>
                <a:off x="3297" y="5837"/>
                <a:ext cx="8" cy="2"/>
              </a:xfrm>
              <a:custGeom>
                <a:avLst/>
                <a:gdLst>
                  <a:gd name="T0" fmla="*/ 8 w 8"/>
                  <a:gd name="T1" fmla="*/ 0 h 2"/>
                  <a:gd name="T2" fmla="*/ 8 w 8"/>
                  <a:gd name="T3" fmla="*/ 0 h 2"/>
                  <a:gd name="T4" fmla="*/ 4 w 8"/>
                  <a:gd name="T5" fmla="*/ 0 h 2"/>
                  <a:gd name="T6" fmla="*/ 4 w 8"/>
                  <a:gd name="T7" fmla="*/ 0 h 2"/>
                  <a:gd name="T8" fmla="*/ 4 w 8"/>
                  <a:gd name="T9" fmla="*/ 0 h 2"/>
                  <a:gd name="T10" fmla="*/ 4 w 8"/>
                  <a:gd name="T11" fmla="*/ 0 h 2"/>
                  <a:gd name="T12" fmla="*/ 4 w 8"/>
                  <a:gd name="T13" fmla="*/ 0 h 2"/>
                  <a:gd name="T14" fmla="*/ 4 w 8"/>
                  <a:gd name="T15" fmla="*/ 0 h 2"/>
                  <a:gd name="T16" fmla="*/ 4 w 8"/>
                  <a:gd name="T17" fmla="*/ 0 h 2"/>
                  <a:gd name="T18" fmla="*/ 4 w 8"/>
                  <a:gd name="T19" fmla="*/ 0 h 2"/>
                  <a:gd name="T20" fmla="*/ 0 w 8"/>
                  <a:gd name="T21" fmla="*/ 0 h 2"/>
                  <a:gd name="T22" fmla="*/ 0 w 8"/>
                  <a:gd name="T23" fmla="*/ 0 h 2"/>
                  <a:gd name="T24" fmla="*/ 2 w 8"/>
                  <a:gd name="T25" fmla="*/ 2 h 2"/>
                  <a:gd name="T26" fmla="*/ 2 w 8"/>
                  <a:gd name="T27" fmla="*/ 2 h 2"/>
                  <a:gd name="T28" fmla="*/ 2 w 8"/>
                  <a:gd name="T29" fmla="*/ 2 h 2"/>
                  <a:gd name="T30" fmla="*/ 2 w 8"/>
                  <a:gd name="T31" fmla="*/ 2 h 2"/>
                  <a:gd name="T32" fmla="*/ 2 w 8"/>
                  <a:gd name="T33" fmla="*/ 2 h 2"/>
                  <a:gd name="T34" fmla="*/ 8 w 8"/>
                  <a:gd name="T35" fmla="*/ 2 h 2"/>
                  <a:gd name="T36" fmla="*/ 8 w 8"/>
                  <a:gd name="T37" fmla="*/ 2 h 2"/>
                  <a:gd name="T38" fmla="*/ 8 w 8"/>
                  <a:gd name="T39" fmla="*/ 2 h 2"/>
                  <a:gd name="T40" fmla="*/ 8 w 8"/>
                  <a:gd name="T41" fmla="*/ 2 h 2"/>
                  <a:gd name="T42" fmla="*/ 8 w 8"/>
                  <a:gd name="T43" fmla="*/ 2 h 2"/>
                  <a:gd name="T44" fmla="*/ 8 w 8"/>
                  <a:gd name="T45" fmla="*/ 2 h 2"/>
                  <a:gd name="T46" fmla="*/ 8 w 8"/>
                  <a:gd name="T47" fmla="*/ 0 h 2"/>
                  <a:gd name="T48" fmla="*/ 8 w 8"/>
                  <a:gd name="T49" fmla="*/ 0 h 2"/>
                  <a:gd name="T50" fmla="*/ 8 w 8"/>
                  <a:gd name="T51" fmla="*/ 0 h 2"/>
                  <a:gd name="T52" fmla="*/ 8 w 8"/>
                  <a:gd name="T53" fmla="*/ 0 h 2"/>
                  <a:gd name="T54" fmla="*/ 8 w 8"/>
                  <a:gd name="T55" fmla="*/ 0 h 2"/>
                  <a:gd name="T56" fmla="*/ 8 w 8"/>
                  <a:gd name="T5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5" name="Freeform 571"/>
              <p:cNvSpPr>
                <a:spLocks/>
              </p:cNvSpPr>
              <p:nvPr/>
            </p:nvSpPr>
            <p:spPr bwMode="auto">
              <a:xfrm>
                <a:off x="3635" y="583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  <a:gd name="T14" fmla="*/ 0 w 2"/>
                  <a:gd name="T15" fmla="*/ 2 h 2"/>
                  <a:gd name="T16" fmla="*/ 2 w 2"/>
                  <a:gd name="T17" fmla="*/ 2 h 2"/>
                  <a:gd name="T18" fmla="*/ 2 w 2"/>
                  <a:gd name="T19" fmla="*/ 2 h 2"/>
                  <a:gd name="T20" fmla="*/ 2 w 2"/>
                  <a:gd name="T21" fmla="*/ 2 h 2"/>
                  <a:gd name="T22" fmla="*/ 2 w 2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6" name="Freeform 572"/>
              <p:cNvSpPr>
                <a:spLocks/>
              </p:cNvSpPr>
              <p:nvPr/>
            </p:nvSpPr>
            <p:spPr bwMode="auto">
              <a:xfrm>
                <a:off x="3859" y="5839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2 h 4"/>
                  <a:gd name="T4" fmla="*/ 4 w 4"/>
                  <a:gd name="T5" fmla="*/ 4 h 4"/>
                  <a:gd name="T6" fmla="*/ 4 w 4"/>
                  <a:gd name="T7" fmla="*/ 4 h 4"/>
                  <a:gd name="T8" fmla="*/ 4 w 4"/>
                  <a:gd name="T9" fmla="*/ 2 h 4"/>
                  <a:gd name="T10" fmla="*/ 4 w 4"/>
                  <a:gd name="T11" fmla="*/ 2 h 4"/>
                  <a:gd name="T12" fmla="*/ 0 w 4"/>
                  <a:gd name="T13" fmla="*/ 0 h 4"/>
                  <a:gd name="T14" fmla="*/ 0 w 4"/>
                  <a:gd name="T15" fmla="*/ 0 h 4"/>
                  <a:gd name="T16" fmla="*/ 0 w 4"/>
                  <a:gd name="T17" fmla="*/ 0 h 4"/>
                  <a:gd name="T18" fmla="*/ 0 w 4"/>
                  <a:gd name="T19" fmla="*/ 0 h 4"/>
                  <a:gd name="T20" fmla="*/ 0 w 4"/>
                  <a:gd name="T21" fmla="*/ 0 h 4"/>
                  <a:gd name="T22" fmla="*/ 0 w 4"/>
                  <a:gd name="T23" fmla="*/ 0 h 4"/>
                  <a:gd name="T24" fmla="*/ 0 w 4"/>
                  <a:gd name="T25" fmla="*/ 2 h 4"/>
                  <a:gd name="T26" fmla="*/ 0 w 4"/>
                  <a:gd name="T2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7" name="Freeform 573"/>
              <p:cNvSpPr>
                <a:spLocks/>
              </p:cNvSpPr>
              <p:nvPr/>
            </p:nvSpPr>
            <p:spPr bwMode="auto">
              <a:xfrm>
                <a:off x="3887" y="5839"/>
                <a:ext cx="8" cy="6"/>
              </a:xfrm>
              <a:custGeom>
                <a:avLst/>
                <a:gdLst>
                  <a:gd name="T0" fmla="*/ 8 w 8"/>
                  <a:gd name="T1" fmla="*/ 4 h 6"/>
                  <a:gd name="T2" fmla="*/ 8 w 8"/>
                  <a:gd name="T3" fmla="*/ 4 h 6"/>
                  <a:gd name="T4" fmla="*/ 6 w 8"/>
                  <a:gd name="T5" fmla="*/ 2 h 6"/>
                  <a:gd name="T6" fmla="*/ 2 w 8"/>
                  <a:gd name="T7" fmla="*/ 0 h 6"/>
                  <a:gd name="T8" fmla="*/ 2 w 8"/>
                  <a:gd name="T9" fmla="*/ 0 h 6"/>
                  <a:gd name="T10" fmla="*/ 0 w 8"/>
                  <a:gd name="T11" fmla="*/ 4 h 6"/>
                  <a:gd name="T12" fmla="*/ 0 w 8"/>
                  <a:gd name="T13" fmla="*/ 4 h 6"/>
                  <a:gd name="T14" fmla="*/ 8 w 8"/>
                  <a:gd name="T15" fmla="*/ 6 h 6"/>
                  <a:gd name="T16" fmla="*/ 8 w 8"/>
                  <a:gd name="T17" fmla="*/ 6 h 6"/>
                  <a:gd name="T18" fmla="*/ 8 w 8"/>
                  <a:gd name="T19" fmla="*/ 4 h 6"/>
                  <a:gd name="T20" fmla="*/ 8 w 8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8" name="Freeform 574"/>
              <p:cNvSpPr>
                <a:spLocks/>
              </p:cNvSpPr>
              <p:nvPr/>
            </p:nvSpPr>
            <p:spPr bwMode="auto">
              <a:xfrm>
                <a:off x="3635" y="584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2 h 2"/>
                  <a:gd name="T4" fmla="*/ 2 h 2"/>
                  <a:gd name="T5" fmla="*/ 2 h 2"/>
                  <a:gd name="T6" fmla="*/ 0 h 2"/>
                  <a:gd name="T7" fmla="*/ 0 h 2"/>
                  <a:gd name="T8" fmla="*/ 0 h 2"/>
                  <a:gd name="T9" fmla="*/ 0 h 2"/>
                  <a:gd name="T10" fmla="*/ 2 h 2"/>
                  <a:gd name="T11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9" name="Freeform 575"/>
              <p:cNvSpPr>
                <a:spLocks/>
              </p:cNvSpPr>
              <p:nvPr/>
            </p:nvSpPr>
            <p:spPr bwMode="auto">
              <a:xfrm>
                <a:off x="3877" y="5845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0 w 8"/>
                  <a:gd name="T3" fmla="*/ 14 h 14"/>
                  <a:gd name="T4" fmla="*/ 2 w 8"/>
                  <a:gd name="T5" fmla="*/ 12 h 14"/>
                  <a:gd name="T6" fmla="*/ 6 w 8"/>
                  <a:gd name="T7" fmla="*/ 10 h 14"/>
                  <a:gd name="T8" fmla="*/ 6 w 8"/>
                  <a:gd name="T9" fmla="*/ 10 h 14"/>
                  <a:gd name="T10" fmla="*/ 8 w 8"/>
                  <a:gd name="T11" fmla="*/ 6 h 14"/>
                  <a:gd name="T12" fmla="*/ 8 w 8"/>
                  <a:gd name="T13" fmla="*/ 2 h 14"/>
                  <a:gd name="T14" fmla="*/ 8 w 8"/>
                  <a:gd name="T15" fmla="*/ 2 h 14"/>
                  <a:gd name="T16" fmla="*/ 2 w 8"/>
                  <a:gd name="T17" fmla="*/ 0 h 14"/>
                  <a:gd name="T18" fmla="*/ 2 w 8"/>
                  <a:gd name="T19" fmla="*/ 0 h 14"/>
                  <a:gd name="T20" fmla="*/ 0 w 8"/>
                  <a:gd name="T21" fmla="*/ 8 h 14"/>
                  <a:gd name="T22" fmla="*/ 0 w 8"/>
                  <a:gd name="T23" fmla="*/ 8 h 14"/>
                  <a:gd name="T24" fmla="*/ 0 w 8"/>
                  <a:gd name="T25" fmla="*/ 10 h 14"/>
                  <a:gd name="T26" fmla="*/ 0 w 8"/>
                  <a:gd name="T27" fmla="*/ 10 h 14"/>
                  <a:gd name="T28" fmla="*/ 0 w 8"/>
                  <a:gd name="T29" fmla="*/ 14 h 14"/>
                  <a:gd name="T30" fmla="*/ 0 w 8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0" y="14"/>
                    </a:lnTo>
                    <a:lnTo>
                      <a:pt x="2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0" name="Freeform 576"/>
              <p:cNvSpPr>
                <a:spLocks/>
              </p:cNvSpPr>
              <p:nvPr/>
            </p:nvSpPr>
            <p:spPr bwMode="auto">
              <a:xfrm>
                <a:off x="3901" y="5849"/>
                <a:ext cx="8" cy="12"/>
              </a:xfrm>
              <a:custGeom>
                <a:avLst/>
                <a:gdLst>
                  <a:gd name="T0" fmla="*/ 4 w 8"/>
                  <a:gd name="T1" fmla="*/ 12 h 12"/>
                  <a:gd name="T2" fmla="*/ 4 w 8"/>
                  <a:gd name="T3" fmla="*/ 12 h 12"/>
                  <a:gd name="T4" fmla="*/ 4 w 8"/>
                  <a:gd name="T5" fmla="*/ 12 h 12"/>
                  <a:gd name="T6" fmla="*/ 4 w 8"/>
                  <a:gd name="T7" fmla="*/ 12 h 12"/>
                  <a:gd name="T8" fmla="*/ 6 w 8"/>
                  <a:gd name="T9" fmla="*/ 12 h 12"/>
                  <a:gd name="T10" fmla="*/ 6 w 8"/>
                  <a:gd name="T11" fmla="*/ 12 h 12"/>
                  <a:gd name="T12" fmla="*/ 6 w 8"/>
                  <a:gd name="T13" fmla="*/ 12 h 12"/>
                  <a:gd name="T14" fmla="*/ 6 w 8"/>
                  <a:gd name="T15" fmla="*/ 12 h 12"/>
                  <a:gd name="T16" fmla="*/ 8 w 8"/>
                  <a:gd name="T17" fmla="*/ 12 h 12"/>
                  <a:gd name="T18" fmla="*/ 8 w 8"/>
                  <a:gd name="T19" fmla="*/ 12 h 12"/>
                  <a:gd name="T20" fmla="*/ 8 w 8"/>
                  <a:gd name="T21" fmla="*/ 12 h 12"/>
                  <a:gd name="T22" fmla="*/ 8 w 8"/>
                  <a:gd name="T23" fmla="*/ 12 h 12"/>
                  <a:gd name="T24" fmla="*/ 6 w 8"/>
                  <a:gd name="T25" fmla="*/ 10 h 12"/>
                  <a:gd name="T26" fmla="*/ 6 w 8"/>
                  <a:gd name="T27" fmla="*/ 10 h 12"/>
                  <a:gd name="T28" fmla="*/ 6 w 8"/>
                  <a:gd name="T29" fmla="*/ 8 h 12"/>
                  <a:gd name="T30" fmla="*/ 6 w 8"/>
                  <a:gd name="T31" fmla="*/ 8 h 12"/>
                  <a:gd name="T32" fmla="*/ 6 w 8"/>
                  <a:gd name="T33" fmla="*/ 8 h 12"/>
                  <a:gd name="T34" fmla="*/ 6 w 8"/>
                  <a:gd name="T35" fmla="*/ 8 h 12"/>
                  <a:gd name="T36" fmla="*/ 6 w 8"/>
                  <a:gd name="T37" fmla="*/ 6 h 12"/>
                  <a:gd name="T38" fmla="*/ 6 w 8"/>
                  <a:gd name="T39" fmla="*/ 6 h 12"/>
                  <a:gd name="T40" fmla="*/ 6 w 8"/>
                  <a:gd name="T41" fmla="*/ 6 h 12"/>
                  <a:gd name="T42" fmla="*/ 6 w 8"/>
                  <a:gd name="T43" fmla="*/ 6 h 12"/>
                  <a:gd name="T44" fmla="*/ 4 w 8"/>
                  <a:gd name="T45" fmla="*/ 4 h 12"/>
                  <a:gd name="T46" fmla="*/ 6 w 8"/>
                  <a:gd name="T47" fmla="*/ 2 h 12"/>
                  <a:gd name="T48" fmla="*/ 6 w 8"/>
                  <a:gd name="T49" fmla="*/ 2 h 12"/>
                  <a:gd name="T50" fmla="*/ 4 w 8"/>
                  <a:gd name="T51" fmla="*/ 0 h 12"/>
                  <a:gd name="T52" fmla="*/ 4 w 8"/>
                  <a:gd name="T53" fmla="*/ 0 h 12"/>
                  <a:gd name="T54" fmla="*/ 0 w 8"/>
                  <a:gd name="T55" fmla="*/ 0 h 12"/>
                  <a:gd name="T56" fmla="*/ 0 w 8"/>
                  <a:gd name="T57" fmla="*/ 0 h 12"/>
                  <a:gd name="T58" fmla="*/ 0 w 8"/>
                  <a:gd name="T59" fmla="*/ 2 h 12"/>
                  <a:gd name="T60" fmla="*/ 0 w 8"/>
                  <a:gd name="T61" fmla="*/ 2 h 12"/>
                  <a:gd name="T62" fmla="*/ 2 w 8"/>
                  <a:gd name="T63" fmla="*/ 2 h 12"/>
                  <a:gd name="T64" fmla="*/ 2 w 8"/>
                  <a:gd name="T65" fmla="*/ 2 h 12"/>
                  <a:gd name="T66" fmla="*/ 2 w 8"/>
                  <a:gd name="T67" fmla="*/ 4 h 12"/>
                  <a:gd name="T68" fmla="*/ 2 w 8"/>
                  <a:gd name="T69" fmla="*/ 4 h 12"/>
                  <a:gd name="T70" fmla="*/ 2 w 8"/>
                  <a:gd name="T71" fmla="*/ 4 h 12"/>
                  <a:gd name="T72" fmla="*/ 2 w 8"/>
                  <a:gd name="T73" fmla="*/ 4 h 12"/>
                  <a:gd name="T74" fmla="*/ 2 w 8"/>
                  <a:gd name="T75" fmla="*/ 8 h 12"/>
                  <a:gd name="T76" fmla="*/ 4 w 8"/>
                  <a:gd name="T77" fmla="*/ 12 h 12"/>
                  <a:gd name="T78" fmla="*/ 4 w 8"/>
                  <a:gd name="T7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" h="12">
                    <a:moveTo>
                      <a:pt x="4" y="12"/>
                    </a:move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1" name="Freeform 577"/>
              <p:cNvSpPr>
                <a:spLocks/>
              </p:cNvSpPr>
              <p:nvPr/>
            </p:nvSpPr>
            <p:spPr bwMode="auto">
              <a:xfrm>
                <a:off x="3835" y="5849"/>
                <a:ext cx="22" cy="30"/>
              </a:xfrm>
              <a:custGeom>
                <a:avLst/>
                <a:gdLst>
                  <a:gd name="T0" fmla="*/ 14 w 22"/>
                  <a:gd name="T1" fmla="*/ 12 h 30"/>
                  <a:gd name="T2" fmla="*/ 12 w 22"/>
                  <a:gd name="T3" fmla="*/ 18 h 30"/>
                  <a:gd name="T4" fmla="*/ 10 w 22"/>
                  <a:gd name="T5" fmla="*/ 22 h 30"/>
                  <a:gd name="T6" fmla="*/ 6 w 22"/>
                  <a:gd name="T7" fmla="*/ 22 h 30"/>
                  <a:gd name="T8" fmla="*/ 6 w 22"/>
                  <a:gd name="T9" fmla="*/ 24 h 30"/>
                  <a:gd name="T10" fmla="*/ 4 w 22"/>
                  <a:gd name="T11" fmla="*/ 24 h 30"/>
                  <a:gd name="T12" fmla="*/ 4 w 22"/>
                  <a:gd name="T13" fmla="*/ 26 h 30"/>
                  <a:gd name="T14" fmla="*/ 2 w 22"/>
                  <a:gd name="T15" fmla="*/ 26 h 30"/>
                  <a:gd name="T16" fmla="*/ 2 w 22"/>
                  <a:gd name="T17" fmla="*/ 28 h 30"/>
                  <a:gd name="T18" fmla="*/ 0 w 22"/>
                  <a:gd name="T19" fmla="*/ 28 h 30"/>
                  <a:gd name="T20" fmla="*/ 0 w 22"/>
                  <a:gd name="T21" fmla="*/ 30 h 30"/>
                  <a:gd name="T22" fmla="*/ 2 w 22"/>
                  <a:gd name="T23" fmla="*/ 30 h 30"/>
                  <a:gd name="T24" fmla="*/ 6 w 22"/>
                  <a:gd name="T25" fmla="*/ 28 h 30"/>
                  <a:gd name="T26" fmla="*/ 6 w 22"/>
                  <a:gd name="T27" fmla="*/ 26 h 30"/>
                  <a:gd name="T28" fmla="*/ 8 w 22"/>
                  <a:gd name="T29" fmla="*/ 26 h 30"/>
                  <a:gd name="T30" fmla="*/ 8 w 22"/>
                  <a:gd name="T31" fmla="*/ 26 h 30"/>
                  <a:gd name="T32" fmla="*/ 10 w 22"/>
                  <a:gd name="T33" fmla="*/ 26 h 30"/>
                  <a:gd name="T34" fmla="*/ 10 w 22"/>
                  <a:gd name="T35" fmla="*/ 24 h 30"/>
                  <a:gd name="T36" fmla="*/ 12 w 22"/>
                  <a:gd name="T37" fmla="*/ 24 h 30"/>
                  <a:gd name="T38" fmla="*/ 16 w 22"/>
                  <a:gd name="T39" fmla="*/ 16 h 30"/>
                  <a:gd name="T40" fmla="*/ 20 w 22"/>
                  <a:gd name="T41" fmla="*/ 14 h 30"/>
                  <a:gd name="T42" fmla="*/ 20 w 22"/>
                  <a:gd name="T43" fmla="*/ 10 h 30"/>
                  <a:gd name="T44" fmla="*/ 22 w 22"/>
                  <a:gd name="T45" fmla="*/ 10 h 30"/>
                  <a:gd name="T46" fmla="*/ 22 w 22"/>
                  <a:gd name="T47" fmla="*/ 8 h 30"/>
                  <a:gd name="T48" fmla="*/ 22 w 22"/>
                  <a:gd name="T49" fmla="*/ 8 h 30"/>
                  <a:gd name="T50" fmla="*/ 22 w 22"/>
                  <a:gd name="T51" fmla="*/ 4 h 30"/>
                  <a:gd name="T52" fmla="*/ 22 w 22"/>
                  <a:gd name="T53" fmla="*/ 4 h 30"/>
                  <a:gd name="T54" fmla="*/ 22 w 22"/>
                  <a:gd name="T55" fmla="*/ 0 h 30"/>
                  <a:gd name="T56" fmla="*/ 20 w 22"/>
                  <a:gd name="T57" fmla="*/ 0 h 30"/>
                  <a:gd name="T58" fmla="*/ 20 w 22"/>
                  <a:gd name="T59" fmla="*/ 4 h 30"/>
                  <a:gd name="T60" fmla="*/ 18 w 22"/>
                  <a:gd name="T61" fmla="*/ 4 h 30"/>
                  <a:gd name="T62" fmla="*/ 16 w 22"/>
                  <a:gd name="T63" fmla="*/ 8 h 30"/>
                  <a:gd name="T64" fmla="*/ 16 w 22"/>
                  <a:gd name="T65" fmla="*/ 8 h 30"/>
                  <a:gd name="T66" fmla="*/ 16 w 22"/>
                  <a:gd name="T67" fmla="*/ 10 h 30"/>
                  <a:gd name="T68" fmla="*/ 16 w 22"/>
                  <a:gd name="T69" fmla="*/ 10 h 30"/>
                  <a:gd name="T70" fmla="*/ 16 w 22"/>
                  <a:gd name="T71" fmla="*/ 10 h 30"/>
                  <a:gd name="T72" fmla="*/ 14 w 22"/>
                  <a:gd name="T7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30">
                    <a:moveTo>
                      <a:pt x="14" y="12"/>
                    </a:moveTo>
                    <a:lnTo>
                      <a:pt x="14" y="12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2" name="Freeform 578"/>
              <p:cNvSpPr>
                <a:spLocks/>
              </p:cNvSpPr>
              <p:nvPr/>
            </p:nvSpPr>
            <p:spPr bwMode="auto">
              <a:xfrm>
                <a:off x="2297" y="5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3" name="Freeform 579"/>
              <p:cNvSpPr>
                <a:spLocks/>
              </p:cNvSpPr>
              <p:nvPr/>
            </p:nvSpPr>
            <p:spPr bwMode="auto">
              <a:xfrm>
                <a:off x="3889" y="5851"/>
                <a:ext cx="8" cy="16"/>
              </a:xfrm>
              <a:custGeom>
                <a:avLst/>
                <a:gdLst>
                  <a:gd name="T0" fmla="*/ 6 w 8"/>
                  <a:gd name="T1" fmla="*/ 6 h 16"/>
                  <a:gd name="T2" fmla="*/ 6 w 8"/>
                  <a:gd name="T3" fmla="*/ 6 h 16"/>
                  <a:gd name="T4" fmla="*/ 6 w 8"/>
                  <a:gd name="T5" fmla="*/ 0 h 16"/>
                  <a:gd name="T6" fmla="*/ 6 w 8"/>
                  <a:gd name="T7" fmla="*/ 0 h 16"/>
                  <a:gd name="T8" fmla="*/ 6 w 8"/>
                  <a:gd name="T9" fmla="*/ 0 h 16"/>
                  <a:gd name="T10" fmla="*/ 6 w 8"/>
                  <a:gd name="T11" fmla="*/ 0 h 16"/>
                  <a:gd name="T12" fmla="*/ 6 w 8"/>
                  <a:gd name="T13" fmla="*/ 0 h 16"/>
                  <a:gd name="T14" fmla="*/ 6 w 8"/>
                  <a:gd name="T15" fmla="*/ 0 h 16"/>
                  <a:gd name="T16" fmla="*/ 6 w 8"/>
                  <a:gd name="T17" fmla="*/ 0 h 16"/>
                  <a:gd name="T18" fmla="*/ 6 w 8"/>
                  <a:gd name="T19" fmla="*/ 0 h 16"/>
                  <a:gd name="T20" fmla="*/ 6 w 8"/>
                  <a:gd name="T21" fmla="*/ 4 h 16"/>
                  <a:gd name="T22" fmla="*/ 6 w 8"/>
                  <a:gd name="T23" fmla="*/ 4 h 16"/>
                  <a:gd name="T24" fmla="*/ 4 w 8"/>
                  <a:gd name="T25" fmla="*/ 4 h 16"/>
                  <a:gd name="T26" fmla="*/ 4 w 8"/>
                  <a:gd name="T27" fmla="*/ 4 h 16"/>
                  <a:gd name="T28" fmla="*/ 4 w 8"/>
                  <a:gd name="T29" fmla="*/ 8 h 16"/>
                  <a:gd name="T30" fmla="*/ 4 w 8"/>
                  <a:gd name="T31" fmla="*/ 8 h 16"/>
                  <a:gd name="T32" fmla="*/ 2 w 8"/>
                  <a:gd name="T33" fmla="*/ 8 h 16"/>
                  <a:gd name="T34" fmla="*/ 2 w 8"/>
                  <a:gd name="T35" fmla="*/ 8 h 16"/>
                  <a:gd name="T36" fmla="*/ 0 w 8"/>
                  <a:gd name="T37" fmla="*/ 12 h 16"/>
                  <a:gd name="T38" fmla="*/ 0 w 8"/>
                  <a:gd name="T39" fmla="*/ 16 h 16"/>
                  <a:gd name="T40" fmla="*/ 0 w 8"/>
                  <a:gd name="T41" fmla="*/ 16 h 16"/>
                  <a:gd name="T42" fmla="*/ 2 w 8"/>
                  <a:gd name="T43" fmla="*/ 14 h 16"/>
                  <a:gd name="T44" fmla="*/ 2 w 8"/>
                  <a:gd name="T45" fmla="*/ 14 h 16"/>
                  <a:gd name="T46" fmla="*/ 4 w 8"/>
                  <a:gd name="T47" fmla="*/ 10 h 16"/>
                  <a:gd name="T48" fmla="*/ 4 w 8"/>
                  <a:gd name="T49" fmla="*/ 10 h 16"/>
                  <a:gd name="T50" fmla="*/ 8 w 8"/>
                  <a:gd name="T51" fmla="*/ 8 h 16"/>
                  <a:gd name="T52" fmla="*/ 8 w 8"/>
                  <a:gd name="T53" fmla="*/ 8 h 16"/>
                  <a:gd name="T54" fmla="*/ 6 w 8"/>
                  <a:gd name="T55" fmla="*/ 6 h 16"/>
                  <a:gd name="T56" fmla="*/ 6 w 8"/>
                  <a:gd name="T57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" h="1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4" name="Freeform 580"/>
              <p:cNvSpPr>
                <a:spLocks/>
              </p:cNvSpPr>
              <p:nvPr/>
            </p:nvSpPr>
            <p:spPr bwMode="auto">
              <a:xfrm>
                <a:off x="2315" y="5853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2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2 w 6"/>
                  <a:gd name="T19" fmla="*/ 0 h 6"/>
                  <a:gd name="T20" fmla="*/ 2 w 6"/>
                  <a:gd name="T21" fmla="*/ 0 h 6"/>
                  <a:gd name="T22" fmla="*/ 2 w 6"/>
                  <a:gd name="T23" fmla="*/ 0 h 6"/>
                  <a:gd name="T24" fmla="*/ 2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2 w 6"/>
                  <a:gd name="T31" fmla="*/ 6 h 6"/>
                  <a:gd name="T32" fmla="*/ 2 w 6"/>
                  <a:gd name="T33" fmla="*/ 6 h 6"/>
                  <a:gd name="T34" fmla="*/ 4 w 6"/>
                  <a:gd name="T35" fmla="*/ 6 h 6"/>
                  <a:gd name="T36" fmla="*/ 6 w 6"/>
                  <a:gd name="T37" fmla="*/ 6 h 6"/>
                  <a:gd name="T38" fmla="*/ 6 w 6"/>
                  <a:gd name="T3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5" name="Freeform 581"/>
              <p:cNvSpPr>
                <a:spLocks/>
              </p:cNvSpPr>
              <p:nvPr/>
            </p:nvSpPr>
            <p:spPr bwMode="auto">
              <a:xfrm>
                <a:off x="3879" y="5853"/>
                <a:ext cx="12" cy="18"/>
              </a:xfrm>
              <a:custGeom>
                <a:avLst/>
                <a:gdLst>
                  <a:gd name="T0" fmla="*/ 6 w 12"/>
                  <a:gd name="T1" fmla="*/ 6 h 18"/>
                  <a:gd name="T2" fmla="*/ 6 w 12"/>
                  <a:gd name="T3" fmla="*/ 6 h 18"/>
                  <a:gd name="T4" fmla="*/ 6 w 12"/>
                  <a:gd name="T5" fmla="*/ 8 h 18"/>
                  <a:gd name="T6" fmla="*/ 6 w 12"/>
                  <a:gd name="T7" fmla="*/ 8 h 18"/>
                  <a:gd name="T8" fmla="*/ 0 w 12"/>
                  <a:gd name="T9" fmla="*/ 8 h 18"/>
                  <a:gd name="T10" fmla="*/ 0 w 12"/>
                  <a:gd name="T11" fmla="*/ 8 h 18"/>
                  <a:gd name="T12" fmla="*/ 0 w 12"/>
                  <a:gd name="T13" fmla="*/ 12 h 18"/>
                  <a:gd name="T14" fmla="*/ 0 w 12"/>
                  <a:gd name="T15" fmla="*/ 12 h 18"/>
                  <a:gd name="T16" fmla="*/ 2 w 12"/>
                  <a:gd name="T17" fmla="*/ 12 h 18"/>
                  <a:gd name="T18" fmla="*/ 2 w 12"/>
                  <a:gd name="T19" fmla="*/ 12 h 18"/>
                  <a:gd name="T20" fmla="*/ 2 w 12"/>
                  <a:gd name="T21" fmla="*/ 16 h 18"/>
                  <a:gd name="T22" fmla="*/ 2 w 12"/>
                  <a:gd name="T23" fmla="*/ 16 h 18"/>
                  <a:gd name="T24" fmla="*/ 4 w 12"/>
                  <a:gd name="T25" fmla="*/ 16 h 18"/>
                  <a:gd name="T26" fmla="*/ 4 w 12"/>
                  <a:gd name="T27" fmla="*/ 16 h 18"/>
                  <a:gd name="T28" fmla="*/ 4 w 12"/>
                  <a:gd name="T29" fmla="*/ 16 h 18"/>
                  <a:gd name="T30" fmla="*/ 4 w 12"/>
                  <a:gd name="T31" fmla="*/ 16 h 18"/>
                  <a:gd name="T32" fmla="*/ 6 w 12"/>
                  <a:gd name="T33" fmla="*/ 16 h 18"/>
                  <a:gd name="T34" fmla="*/ 6 w 12"/>
                  <a:gd name="T35" fmla="*/ 16 h 18"/>
                  <a:gd name="T36" fmla="*/ 8 w 12"/>
                  <a:gd name="T37" fmla="*/ 18 h 18"/>
                  <a:gd name="T38" fmla="*/ 8 w 12"/>
                  <a:gd name="T39" fmla="*/ 18 h 18"/>
                  <a:gd name="T40" fmla="*/ 8 w 12"/>
                  <a:gd name="T41" fmla="*/ 18 h 18"/>
                  <a:gd name="T42" fmla="*/ 8 w 12"/>
                  <a:gd name="T43" fmla="*/ 18 h 18"/>
                  <a:gd name="T44" fmla="*/ 10 w 12"/>
                  <a:gd name="T45" fmla="*/ 16 h 18"/>
                  <a:gd name="T46" fmla="*/ 10 w 12"/>
                  <a:gd name="T47" fmla="*/ 16 h 18"/>
                  <a:gd name="T48" fmla="*/ 8 w 12"/>
                  <a:gd name="T49" fmla="*/ 16 h 18"/>
                  <a:gd name="T50" fmla="*/ 8 w 12"/>
                  <a:gd name="T51" fmla="*/ 16 h 18"/>
                  <a:gd name="T52" fmla="*/ 8 w 12"/>
                  <a:gd name="T53" fmla="*/ 8 h 18"/>
                  <a:gd name="T54" fmla="*/ 8 w 12"/>
                  <a:gd name="T55" fmla="*/ 8 h 18"/>
                  <a:gd name="T56" fmla="*/ 10 w 12"/>
                  <a:gd name="T57" fmla="*/ 8 h 18"/>
                  <a:gd name="T58" fmla="*/ 10 w 12"/>
                  <a:gd name="T59" fmla="*/ 8 h 18"/>
                  <a:gd name="T60" fmla="*/ 10 w 12"/>
                  <a:gd name="T61" fmla="*/ 6 h 18"/>
                  <a:gd name="T62" fmla="*/ 10 w 12"/>
                  <a:gd name="T63" fmla="*/ 6 h 18"/>
                  <a:gd name="T64" fmla="*/ 10 w 12"/>
                  <a:gd name="T65" fmla="*/ 6 h 18"/>
                  <a:gd name="T66" fmla="*/ 10 w 12"/>
                  <a:gd name="T67" fmla="*/ 6 h 18"/>
                  <a:gd name="T68" fmla="*/ 12 w 12"/>
                  <a:gd name="T69" fmla="*/ 4 h 18"/>
                  <a:gd name="T70" fmla="*/ 12 w 12"/>
                  <a:gd name="T71" fmla="*/ 4 h 18"/>
                  <a:gd name="T72" fmla="*/ 12 w 12"/>
                  <a:gd name="T73" fmla="*/ 2 h 18"/>
                  <a:gd name="T74" fmla="*/ 12 w 12"/>
                  <a:gd name="T75" fmla="*/ 2 h 18"/>
                  <a:gd name="T76" fmla="*/ 12 w 12"/>
                  <a:gd name="T77" fmla="*/ 2 h 18"/>
                  <a:gd name="T78" fmla="*/ 12 w 12"/>
                  <a:gd name="T79" fmla="*/ 2 h 18"/>
                  <a:gd name="T80" fmla="*/ 10 w 12"/>
                  <a:gd name="T81" fmla="*/ 0 h 18"/>
                  <a:gd name="T82" fmla="*/ 10 w 12"/>
                  <a:gd name="T83" fmla="*/ 0 h 18"/>
                  <a:gd name="T84" fmla="*/ 8 w 12"/>
                  <a:gd name="T85" fmla="*/ 0 h 18"/>
                  <a:gd name="T86" fmla="*/ 8 w 12"/>
                  <a:gd name="T87" fmla="*/ 0 h 18"/>
                  <a:gd name="T88" fmla="*/ 6 w 12"/>
                  <a:gd name="T89" fmla="*/ 6 h 18"/>
                  <a:gd name="T90" fmla="*/ 6 w 12"/>
                  <a:gd name="T9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" h="18">
                    <a:moveTo>
                      <a:pt x="6" y="6"/>
                    </a:moveTo>
                    <a:lnTo>
                      <a:pt x="6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6" name="Freeform 582"/>
              <p:cNvSpPr>
                <a:spLocks/>
              </p:cNvSpPr>
              <p:nvPr/>
            </p:nvSpPr>
            <p:spPr bwMode="auto">
              <a:xfrm>
                <a:off x="3633" y="58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7" name="Freeform 583"/>
              <p:cNvSpPr>
                <a:spLocks/>
              </p:cNvSpPr>
              <p:nvPr/>
            </p:nvSpPr>
            <p:spPr bwMode="auto">
              <a:xfrm>
                <a:off x="3883" y="58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8" name="Freeform 584"/>
              <p:cNvSpPr>
                <a:spLocks/>
              </p:cNvSpPr>
              <p:nvPr/>
            </p:nvSpPr>
            <p:spPr bwMode="auto">
              <a:xfrm>
                <a:off x="3895" y="5861"/>
                <a:ext cx="6" cy="6"/>
              </a:xfrm>
              <a:custGeom>
                <a:avLst/>
                <a:gdLst>
                  <a:gd name="T0" fmla="*/ 0 w 6"/>
                  <a:gd name="T1" fmla="*/ 4 h 6"/>
                  <a:gd name="T2" fmla="*/ 0 w 6"/>
                  <a:gd name="T3" fmla="*/ 4 h 6"/>
                  <a:gd name="T4" fmla="*/ 4 w 6"/>
                  <a:gd name="T5" fmla="*/ 6 h 6"/>
                  <a:gd name="T6" fmla="*/ 4 w 6"/>
                  <a:gd name="T7" fmla="*/ 6 h 6"/>
                  <a:gd name="T8" fmla="*/ 6 w 6"/>
                  <a:gd name="T9" fmla="*/ 4 h 6"/>
                  <a:gd name="T10" fmla="*/ 6 w 6"/>
                  <a:gd name="T11" fmla="*/ 4 h 6"/>
                  <a:gd name="T12" fmla="*/ 6 w 6"/>
                  <a:gd name="T13" fmla="*/ 2 h 6"/>
                  <a:gd name="T14" fmla="*/ 6 w 6"/>
                  <a:gd name="T15" fmla="*/ 2 h 6"/>
                  <a:gd name="T16" fmla="*/ 4 w 6"/>
                  <a:gd name="T17" fmla="*/ 0 h 6"/>
                  <a:gd name="T18" fmla="*/ 4 w 6"/>
                  <a:gd name="T19" fmla="*/ 0 h 6"/>
                  <a:gd name="T20" fmla="*/ 0 w 6"/>
                  <a:gd name="T21" fmla="*/ 2 h 6"/>
                  <a:gd name="T22" fmla="*/ 0 w 6"/>
                  <a:gd name="T23" fmla="*/ 2 h 6"/>
                  <a:gd name="T24" fmla="*/ 0 w 6"/>
                  <a:gd name="T25" fmla="*/ 4 h 6"/>
                  <a:gd name="T26" fmla="*/ 0 w 6"/>
                  <a:gd name="T2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9" name="Freeform 585"/>
              <p:cNvSpPr>
                <a:spLocks/>
              </p:cNvSpPr>
              <p:nvPr/>
            </p:nvSpPr>
            <p:spPr bwMode="auto">
              <a:xfrm>
                <a:off x="3517" y="5867"/>
                <a:ext cx="20" cy="40"/>
              </a:xfrm>
              <a:custGeom>
                <a:avLst/>
                <a:gdLst>
                  <a:gd name="T0" fmla="*/ 18 w 20"/>
                  <a:gd name="T1" fmla="*/ 18 h 40"/>
                  <a:gd name="T2" fmla="*/ 16 w 20"/>
                  <a:gd name="T3" fmla="*/ 18 h 40"/>
                  <a:gd name="T4" fmla="*/ 14 w 20"/>
                  <a:gd name="T5" fmla="*/ 12 h 40"/>
                  <a:gd name="T6" fmla="*/ 12 w 20"/>
                  <a:gd name="T7" fmla="*/ 10 h 40"/>
                  <a:gd name="T8" fmla="*/ 10 w 20"/>
                  <a:gd name="T9" fmla="*/ 10 h 40"/>
                  <a:gd name="T10" fmla="*/ 10 w 20"/>
                  <a:gd name="T11" fmla="*/ 8 h 40"/>
                  <a:gd name="T12" fmla="*/ 8 w 20"/>
                  <a:gd name="T13" fmla="*/ 6 h 40"/>
                  <a:gd name="T14" fmla="*/ 8 w 20"/>
                  <a:gd name="T15" fmla="*/ 6 h 40"/>
                  <a:gd name="T16" fmla="*/ 6 w 20"/>
                  <a:gd name="T17" fmla="*/ 4 h 40"/>
                  <a:gd name="T18" fmla="*/ 6 w 20"/>
                  <a:gd name="T19" fmla="*/ 2 h 40"/>
                  <a:gd name="T20" fmla="*/ 6 w 20"/>
                  <a:gd name="T21" fmla="*/ 2 h 40"/>
                  <a:gd name="T22" fmla="*/ 6 w 20"/>
                  <a:gd name="T23" fmla="*/ 0 h 40"/>
                  <a:gd name="T24" fmla="*/ 2 w 20"/>
                  <a:gd name="T25" fmla="*/ 0 h 40"/>
                  <a:gd name="T26" fmla="*/ 2 w 20"/>
                  <a:gd name="T27" fmla="*/ 4 h 40"/>
                  <a:gd name="T28" fmla="*/ 2 w 20"/>
                  <a:gd name="T29" fmla="*/ 4 h 40"/>
                  <a:gd name="T30" fmla="*/ 4 w 20"/>
                  <a:gd name="T31" fmla="*/ 6 h 40"/>
                  <a:gd name="T32" fmla="*/ 2 w 20"/>
                  <a:gd name="T33" fmla="*/ 6 h 40"/>
                  <a:gd name="T34" fmla="*/ 2 w 20"/>
                  <a:gd name="T35" fmla="*/ 8 h 40"/>
                  <a:gd name="T36" fmla="*/ 2 w 20"/>
                  <a:gd name="T37" fmla="*/ 10 h 40"/>
                  <a:gd name="T38" fmla="*/ 2 w 20"/>
                  <a:gd name="T39" fmla="*/ 10 h 40"/>
                  <a:gd name="T40" fmla="*/ 2 w 20"/>
                  <a:gd name="T41" fmla="*/ 12 h 40"/>
                  <a:gd name="T42" fmla="*/ 2 w 20"/>
                  <a:gd name="T43" fmla="*/ 12 h 40"/>
                  <a:gd name="T44" fmla="*/ 2 w 20"/>
                  <a:gd name="T45" fmla="*/ 14 h 40"/>
                  <a:gd name="T46" fmla="*/ 0 w 20"/>
                  <a:gd name="T47" fmla="*/ 14 h 40"/>
                  <a:gd name="T48" fmla="*/ 0 w 20"/>
                  <a:gd name="T49" fmla="*/ 16 h 40"/>
                  <a:gd name="T50" fmla="*/ 0 w 20"/>
                  <a:gd name="T51" fmla="*/ 16 h 40"/>
                  <a:gd name="T52" fmla="*/ 0 w 20"/>
                  <a:gd name="T53" fmla="*/ 20 h 40"/>
                  <a:gd name="T54" fmla="*/ 0 w 20"/>
                  <a:gd name="T55" fmla="*/ 20 h 40"/>
                  <a:gd name="T56" fmla="*/ 0 w 20"/>
                  <a:gd name="T57" fmla="*/ 22 h 40"/>
                  <a:gd name="T58" fmla="*/ 0 w 20"/>
                  <a:gd name="T59" fmla="*/ 22 h 40"/>
                  <a:gd name="T60" fmla="*/ 2 w 20"/>
                  <a:gd name="T61" fmla="*/ 36 h 40"/>
                  <a:gd name="T62" fmla="*/ 6 w 20"/>
                  <a:gd name="T63" fmla="*/ 38 h 40"/>
                  <a:gd name="T64" fmla="*/ 6 w 20"/>
                  <a:gd name="T65" fmla="*/ 38 h 40"/>
                  <a:gd name="T66" fmla="*/ 8 w 20"/>
                  <a:gd name="T67" fmla="*/ 38 h 40"/>
                  <a:gd name="T68" fmla="*/ 8 w 20"/>
                  <a:gd name="T69" fmla="*/ 40 h 40"/>
                  <a:gd name="T70" fmla="*/ 12 w 20"/>
                  <a:gd name="T71" fmla="*/ 38 h 40"/>
                  <a:gd name="T72" fmla="*/ 12 w 20"/>
                  <a:gd name="T73" fmla="*/ 36 h 40"/>
                  <a:gd name="T74" fmla="*/ 14 w 20"/>
                  <a:gd name="T75" fmla="*/ 36 h 40"/>
                  <a:gd name="T76" fmla="*/ 14 w 20"/>
                  <a:gd name="T77" fmla="*/ 36 h 40"/>
                  <a:gd name="T78" fmla="*/ 16 w 20"/>
                  <a:gd name="T79" fmla="*/ 36 h 40"/>
                  <a:gd name="T80" fmla="*/ 16 w 20"/>
                  <a:gd name="T81" fmla="*/ 36 h 40"/>
                  <a:gd name="T82" fmla="*/ 18 w 20"/>
                  <a:gd name="T83" fmla="*/ 34 h 40"/>
                  <a:gd name="T84" fmla="*/ 20 w 20"/>
                  <a:gd name="T85" fmla="*/ 24 h 40"/>
                  <a:gd name="T86" fmla="*/ 18 w 20"/>
                  <a:gd name="T87" fmla="*/ 22 h 40"/>
                  <a:gd name="T88" fmla="*/ 18 w 20"/>
                  <a:gd name="T89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40">
                    <a:moveTo>
                      <a:pt x="18" y="18"/>
                    </a:moveTo>
                    <a:lnTo>
                      <a:pt x="18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0" name="Freeform 586"/>
              <p:cNvSpPr>
                <a:spLocks/>
              </p:cNvSpPr>
              <p:nvPr/>
            </p:nvSpPr>
            <p:spPr bwMode="auto">
              <a:xfrm>
                <a:off x="3877" y="5871"/>
                <a:ext cx="40" cy="40"/>
              </a:xfrm>
              <a:custGeom>
                <a:avLst/>
                <a:gdLst>
                  <a:gd name="T0" fmla="*/ 30 w 40"/>
                  <a:gd name="T1" fmla="*/ 2 h 40"/>
                  <a:gd name="T2" fmla="*/ 30 w 40"/>
                  <a:gd name="T3" fmla="*/ 2 h 40"/>
                  <a:gd name="T4" fmla="*/ 30 w 40"/>
                  <a:gd name="T5" fmla="*/ 2 h 40"/>
                  <a:gd name="T6" fmla="*/ 30 w 40"/>
                  <a:gd name="T7" fmla="*/ 4 h 40"/>
                  <a:gd name="T8" fmla="*/ 28 w 40"/>
                  <a:gd name="T9" fmla="*/ 4 h 40"/>
                  <a:gd name="T10" fmla="*/ 26 w 40"/>
                  <a:gd name="T11" fmla="*/ 4 h 40"/>
                  <a:gd name="T12" fmla="*/ 24 w 40"/>
                  <a:gd name="T13" fmla="*/ 6 h 40"/>
                  <a:gd name="T14" fmla="*/ 20 w 40"/>
                  <a:gd name="T15" fmla="*/ 8 h 40"/>
                  <a:gd name="T16" fmla="*/ 20 w 40"/>
                  <a:gd name="T17" fmla="*/ 8 h 40"/>
                  <a:gd name="T18" fmla="*/ 18 w 40"/>
                  <a:gd name="T19" fmla="*/ 10 h 40"/>
                  <a:gd name="T20" fmla="*/ 14 w 40"/>
                  <a:gd name="T21" fmla="*/ 12 h 40"/>
                  <a:gd name="T22" fmla="*/ 14 w 40"/>
                  <a:gd name="T23" fmla="*/ 8 h 40"/>
                  <a:gd name="T24" fmla="*/ 14 w 40"/>
                  <a:gd name="T25" fmla="*/ 6 h 40"/>
                  <a:gd name="T26" fmla="*/ 10 w 40"/>
                  <a:gd name="T27" fmla="*/ 8 h 40"/>
                  <a:gd name="T28" fmla="*/ 8 w 40"/>
                  <a:gd name="T29" fmla="*/ 8 h 40"/>
                  <a:gd name="T30" fmla="*/ 2 w 40"/>
                  <a:gd name="T31" fmla="*/ 12 h 40"/>
                  <a:gd name="T32" fmla="*/ 2 w 40"/>
                  <a:gd name="T33" fmla="*/ 18 h 40"/>
                  <a:gd name="T34" fmla="*/ 2 w 40"/>
                  <a:gd name="T35" fmla="*/ 18 h 40"/>
                  <a:gd name="T36" fmla="*/ 0 w 40"/>
                  <a:gd name="T37" fmla="*/ 22 h 40"/>
                  <a:gd name="T38" fmla="*/ 0 w 40"/>
                  <a:gd name="T39" fmla="*/ 24 h 40"/>
                  <a:gd name="T40" fmla="*/ 4 w 40"/>
                  <a:gd name="T41" fmla="*/ 18 h 40"/>
                  <a:gd name="T42" fmla="*/ 6 w 40"/>
                  <a:gd name="T43" fmla="*/ 18 h 40"/>
                  <a:gd name="T44" fmla="*/ 10 w 40"/>
                  <a:gd name="T45" fmla="*/ 20 h 40"/>
                  <a:gd name="T46" fmla="*/ 10 w 40"/>
                  <a:gd name="T47" fmla="*/ 20 h 40"/>
                  <a:gd name="T48" fmla="*/ 14 w 40"/>
                  <a:gd name="T49" fmla="*/ 18 h 40"/>
                  <a:gd name="T50" fmla="*/ 16 w 40"/>
                  <a:gd name="T51" fmla="*/ 20 h 40"/>
                  <a:gd name="T52" fmla="*/ 18 w 40"/>
                  <a:gd name="T53" fmla="*/ 20 h 40"/>
                  <a:gd name="T54" fmla="*/ 18 w 40"/>
                  <a:gd name="T55" fmla="*/ 20 h 40"/>
                  <a:gd name="T56" fmla="*/ 18 w 40"/>
                  <a:gd name="T57" fmla="*/ 22 h 40"/>
                  <a:gd name="T58" fmla="*/ 18 w 40"/>
                  <a:gd name="T59" fmla="*/ 22 h 40"/>
                  <a:gd name="T60" fmla="*/ 16 w 40"/>
                  <a:gd name="T61" fmla="*/ 24 h 40"/>
                  <a:gd name="T62" fmla="*/ 16 w 40"/>
                  <a:gd name="T63" fmla="*/ 32 h 40"/>
                  <a:gd name="T64" fmla="*/ 22 w 40"/>
                  <a:gd name="T65" fmla="*/ 34 h 40"/>
                  <a:gd name="T66" fmla="*/ 26 w 40"/>
                  <a:gd name="T67" fmla="*/ 36 h 40"/>
                  <a:gd name="T68" fmla="*/ 28 w 40"/>
                  <a:gd name="T69" fmla="*/ 36 h 40"/>
                  <a:gd name="T70" fmla="*/ 28 w 40"/>
                  <a:gd name="T71" fmla="*/ 38 h 40"/>
                  <a:gd name="T72" fmla="*/ 28 w 40"/>
                  <a:gd name="T73" fmla="*/ 40 h 40"/>
                  <a:gd name="T74" fmla="*/ 30 w 40"/>
                  <a:gd name="T75" fmla="*/ 38 h 40"/>
                  <a:gd name="T76" fmla="*/ 32 w 40"/>
                  <a:gd name="T77" fmla="*/ 32 h 40"/>
                  <a:gd name="T78" fmla="*/ 32 w 40"/>
                  <a:gd name="T79" fmla="*/ 32 h 40"/>
                  <a:gd name="T80" fmla="*/ 30 w 40"/>
                  <a:gd name="T81" fmla="*/ 32 h 40"/>
                  <a:gd name="T82" fmla="*/ 32 w 40"/>
                  <a:gd name="T83" fmla="*/ 28 h 40"/>
                  <a:gd name="T84" fmla="*/ 32 w 40"/>
                  <a:gd name="T85" fmla="*/ 28 h 40"/>
                  <a:gd name="T86" fmla="*/ 34 w 40"/>
                  <a:gd name="T87" fmla="*/ 30 h 40"/>
                  <a:gd name="T88" fmla="*/ 34 w 40"/>
                  <a:gd name="T89" fmla="*/ 30 h 40"/>
                  <a:gd name="T90" fmla="*/ 34 w 40"/>
                  <a:gd name="T91" fmla="*/ 32 h 40"/>
                  <a:gd name="T92" fmla="*/ 32 w 40"/>
                  <a:gd name="T93" fmla="*/ 26 h 40"/>
                  <a:gd name="T94" fmla="*/ 36 w 40"/>
                  <a:gd name="T95" fmla="*/ 20 h 40"/>
                  <a:gd name="T96" fmla="*/ 36 w 40"/>
                  <a:gd name="T97" fmla="*/ 20 h 40"/>
                  <a:gd name="T98" fmla="*/ 36 w 40"/>
                  <a:gd name="T99" fmla="*/ 18 h 40"/>
                  <a:gd name="T100" fmla="*/ 36 w 40"/>
                  <a:gd name="T101" fmla="*/ 18 h 40"/>
                  <a:gd name="T102" fmla="*/ 40 w 40"/>
                  <a:gd name="T103" fmla="*/ 16 h 40"/>
                  <a:gd name="T104" fmla="*/ 36 w 40"/>
                  <a:gd name="T105" fmla="*/ 0 h 40"/>
                  <a:gd name="T106" fmla="*/ 30 w 40"/>
                  <a:gd name="T10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" h="40">
                    <a:moveTo>
                      <a:pt x="30" y="0"/>
                    </a:moveTo>
                    <a:lnTo>
                      <a:pt x="30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6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4" y="22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38" y="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1" name="Freeform 587"/>
              <p:cNvSpPr>
                <a:spLocks/>
              </p:cNvSpPr>
              <p:nvPr/>
            </p:nvSpPr>
            <p:spPr bwMode="auto">
              <a:xfrm>
                <a:off x="2323" y="587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0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2" name="Freeform 588"/>
              <p:cNvSpPr>
                <a:spLocks/>
              </p:cNvSpPr>
              <p:nvPr/>
            </p:nvSpPr>
            <p:spPr bwMode="auto">
              <a:xfrm>
                <a:off x="2143" y="588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3" name="Freeform 589"/>
              <p:cNvSpPr>
                <a:spLocks/>
              </p:cNvSpPr>
              <p:nvPr/>
            </p:nvSpPr>
            <p:spPr bwMode="auto">
              <a:xfrm>
                <a:off x="2155" y="588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2 h 2"/>
                  <a:gd name="T5" fmla="*/ 2 h 2"/>
                  <a:gd name="T6" fmla="*/ 2 h 2"/>
                  <a:gd name="T7" fmla="*/ 2 h 2"/>
                  <a:gd name="T8" fmla="*/ 0 h 2"/>
                  <a:gd name="T9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4" name="Freeform 590"/>
              <p:cNvSpPr>
                <a:spLocks/>
              </p:cNvSpPr>
              <p:nvPr/>
            </p:nvSpPr>
            <p:spPr bwMode="auto">
              <a:xfrm>
                <a:off x="2157" y="58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5" name="Freeform 591"/>
              <p:cNvSpPr>
                <a:spLocks/>
              </p:cNvSpPr>
              <p:nvPr/>
            </p:nvSpPr>
            <p:spPr bwMode="auto">
              <a:xfrm>
                <a:off x="2729" y="588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2 w 2"/>
                  <a:gd name="T17" fmla="*/ 2 h 2"/>
                  <a:gd name="T18" fmla="*/ 2 w 2"/>
                  <a:gd name="T19" fmla="*/ 2 h 2"/>
                  <a:gd name="T20" fmla="*/ 2 w 2"/>
                  <a:gd name="T21" fmla="*/ 0 h 2"/>
                  <a:gd name="T22" fmla="*/ 2 w 2"/>
                  <a:gd name="T23" fmla="*/ 0 h 2"/>
                  <a:gd name="T24" fmla="*/ 0 w 2"/>
                  <a:gd name="T25" fmla="*/ 0 h 2"/>
                  <a:gd name="T26" fmla="*/ 0 w 2"/>
                  <a:gd name="T27" fmla="*/ 0 h 2"/>
                  <a:gd name="T28" fmla="*/ 0 w 2"/>
                  <a:gd name="T29" fmla="*/ 2 h 2"/>
                  <a:gd name="T30" fmla="*/ 0 w 2"/>
                  <a:gd name="T3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6" name="Freeform 592"/>
              <p:cNvSpPr>
                <a:spLocks/>
              </p:cNvSpPr>
              <p:nvPr/>
            </p:nvSpPr>
            <p:spPr bwMode="auto">
              <a:xfrm>
                <a:off x="3641" y="589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7" name="Freeform 593"/>
              <p:cNvSpPr>
                <a:spLocks/>
              </p:cNvSpPr>
              <p:nvPr/>
            </p:nvSpPr>
            <p:spPr bwMode="auto">
              <a:xfrm>
                <a:off x="3767" y="5895"/>
                <a:ext cx="88" cy="114"/>
              </a:xfrm>
              <a:custGeom>
                <a:avLst/>
                <a:gdLst>
                  <a:gd name="T0" fmla="*/ 0 w 88"/>
                  <a:gd name="T1" fmla="*/ 72 h 114"/>
                  <a:gd name="T2" fmla="*/ 2 w 88"/>
                  <a:gd name="T3" fmla="*/ 78 h 114"/>
                  <a:gd name="T4" fmla="*/ 6 w 88"/>
                  <a:gd name="T5" fmla="*/ 84 h 114"/>
                  <a:gd name="T6" fmla="*/ 12 w 88"/>
                  <a:gd name="T7" fmla="*/ 90 h 114"/>
                  <a:gd name="T8" fmla="*/ 16 w 88"/>
                  <a:gd name="T9" fmla="*/ 106 h 114"/>
                  <a:gd name="T10" fmla="*/ 24 w 88"/>
                  <a:gd name="T11" fmla="*/ 106 h 114"/>
                  <a:gd name="T12" fmla="*/ 34 w 88"/>
                  <a:gd name="T13" fmla="*/ 110 h 114"/>
                  <a:gd name="T14" fmla="*/ 38 w 88"/>
                  <a:gd name="T15" fmla="*/ 108 h 114"/>
                  <a:gd name="T16" fmla="*/ 46 w 88"/>
                  <a:gd name="T17" fmla="*/ 108 h 114"/>
                  <a:gd name="T18" fmla="*/ 52 w 88"/>
                  <a:gd name="T19" fmla="*/ 114 h 114"/>
                  <a:gd name="T20" fmla="*/ 56 w 88"/>
                  <a:gd name="T21" fmla="*/ 112 h 114"/>
                  <a:gd name="T22" fmla="*/ 58 w 88"/>
                  <a:gd name="T23" fmla="*/ 110 h 114"/>
                  <a:gd name="T24" fmla="*/ 64 w 88"/>
                  <a:gd name="T25" fmla="*/ 108 h 114"/>
                  <a:gd name="T26" fmla="*/ 66 w 88"/>
                  <a:gd name="T27" fmla="*/ 104 h 114"/>
                  <a:gd name="T28" fmla="*/ 66 w 88"/>
                  <a:gd name="T29" fmla="*/ 102 h 114"/>
                  <a:gd name="T30" fmla="*/ 70 w 88"/>
                  <a:gd name="T31" fmla="*/ 98 h 114"/>
                  <a:gd name="T32" fmla="*/ 74 w 88"/>
                  <a:gd name="T33" fmla="*/ 86 h 114"/>
                  <a:gd name="T34" fmla="*/ 74 w 88"/>
                  <a:gd name="T35" fmla="*/ 80 h 114"/>
                  <a:gd name="T36" fmla="*/ 76 w 88"/>
                  <a:gd name="T37" fmla="*/ 76 h 114"/>
                  <a:gd name="T38" fmla="*/ 74 w 88"/>
                  <a:gd name="T39" fmla="*/ 76 h 114"/>
                  <a:gd name="T40" fmla="*/ 80 w 88"/>
                  <a:gd name="T41" fmla="*/ 66 h 114"/>
                  <a:gd name="T42" fmla="*/ 76 w 88"/>
                  <a:gd name="T43" fmla="*/ 58 h 114"/>
                  <a:gd name="T44" fmla="*/ 76 w 88"/>
                  <a:gd name="T45" fmla="*/ 52 h 114"/>
                  <a:gd name="T46" fmla="*/ 78 w 88"/>
                  <a:gd name="T47" fmla="*/ 48 h 114"/>
                  <a:gd name="T48" fmla="*/ 76 w 88"/>
                  <a:gd name="T49" fmla="*/ 44 h 114"/>
                  <a:gd name="T50" fmla="*/ 74 w 88"/>
                  <a:gd name="T51" fmla="*/ 36 h 114"/>
                  <a:gd name="T52" fmla="*/ 74 w 88"/>
                  <a:gd name="T53" fmla="*/ 32 h 114"/>
                  <a:gd name="T54" fmla="*/ 80 w 88"/>
                  <a:gd name="T55" fmla="*/ 28 h 114"/>
                  <a:gd name="T56" fmla="*/ 80 w 88"/>
                  <a:gd name="T57" fmla="*/ 26 h 114"/>
                  <a:gd name="T58" fmla="*/ 82 w 88"/>
                  <a:gd name="T59" fmla="*/ 24 h 114"/>
                  <a:gd name="T60" fmla="*/ 86 w 88"/>
                  <a:gd name="T61" fmla="*/ 22 h 114"/>
                  <a:gd name="T62" fmla="*/ 86 w 88"/>
                  <a:gd name="T63" fmla="*/ 18 h 114"/>
                  <a:gd name="T64" fmla="*/ 86 w 88"/>
                  <a:gd name="T65" fmla="*/ 14 h 114"/>
                  <a:gd name="T66" fmla="*/ 78 w 88"/>
                  <a:gd name="T67" fmla="*/ 12 h 114"/>
                  <a:gd name="T68" fmla="*/ 76 w 88"/>
                  <a:gd name="T69" fmla="*/ 4 h 114"/>
                  <a:gd name="T70" fmla="*/ 74 w 88"/>
                  <a:gd name="T71" fmla="*/ 2 h 114"/>
                  <a:gd name="T72" fmla="*/ 70 w 88"/>
                  <a:gd name="T73" fmla="*/ 0 h 114"/>
                  <a:gd name="T74" fmla="*/ 68 w 88"/>
                  <a:gd name="T75" fmla="*/ 2 h 114"/>
                  <a:gd name="T76" fmla="*/ 66 w 88"/>
                  <a:gd name="T77" fmla="*/ 6 h 114"/>
                  <a:gd name="T78" fmla="*/ 66 w 88"/>
                  <a:gd name="T79" fmla="*/ 10 h 114"/>
                  <a:gd name="T80" fmla="*/ 62 w 88"/>
                  <a:gd name="T81" fmla="*/ 12 h 114"/>
                  <a:gd name="T82" fmla="*/ 60 w 88"/>
                  <a:gd name="T83" fmla="*/ 20 h 114"/>
                  <a:gd name="T84" fmla="*/ 58 w 88"/>
                  <a:gd name="T85" fmla="*/ 24 h 114"/>
                  <a:gd name="T86" fmla="*/ 52 w 88"/>
                  <a:gd name="T87" fmla="*/ 26 h 114"/>
                  <a:gd name="T88" fmla="*/ 46 w 88"/>
                  <a:gd name="T89" fmla="*/ 30 h 114"/>
                  <a:gd name="T90" fmla="*/ 44 w 88"/>
                  <a:gd name="T91" fmla="*/ 34 h 114"/>
                  <a:gd name="T92" fmla="*/ 42 w 88"/>
                  <a:gd name="T93" fmla="*/ 36 h 114"/>
                  <a:gd name="T94" fmla="*/ 40 w 88"/>
                  <a:gd name="T95" fmla="*/ 38 h 114"/>
                  <a:gd name="T96" fmla="*/ 34 w 88"/>
                  <a:gd name="T97" fmla="*/ 42 h 114"/>
                  <a:gd name="T98" fmla="*/ 28 w 88"/>
                  <a:gd name="T99" fmla="*/ 44 h 114"/>
                  <a:gd name="T100" fmla="*/ 24 w 88"/>
                  <a:gd name="T101" fmla="*/ 50 h 114"/>
                  <a:gd name="T102" fmla="*/ 20 w 88"/>
                  <a:gd name="T103" fmla="*/ 56 h 114"/>
                  <a:gd name="T104" fmla="*/ 16 w 88"/>
                  <a:gd name="T105" fmla="*/ 58 h 114"/>
                  <a:gd name="T106" fmla="*/ 12 w 88"/>
                  <a:gd name="T107" fmla="*/ 56 h 114"/>
                  <a:gd name="T108" fmla="*/ 6 w 88"/>
                  <a:gd name="T109" fmla="*/ 56 h 114"/>
                  <a:gd name="T110" fmla="*/ 0 w 88"/>
                  <a:gd name="T111" fmla="*/ 6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8" h="114">
                    <a:moveTo>
                      <a:pt x="0" y="66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4" y="80"/>
                    </a:lnTo>
                    <a:lnTo>
                      <a:pt x="4" y="84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4" y="88"/>
                    </a:lnTo>
                    <a:lnTo>
                      <a:pt x="4" y="88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8"/>
                    </a:lnTo>
                    <a:lnTo>
                      <a:pt x="14" y="102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8" y="106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6"/>
                    </a:lnTo>
                    <a:lnTo>
                      <a:pt x="24" y="106"/>
                    </a:lnTo>
                    <a:lnTo>
                      <a:pt x="24" y="106"/>
                    </a:lnTo>
                    <a:lnTo>
                      <a:pt x="24" y="106"/>
                    </a:lnTo>
                    <a:lnTo>
                      <a:pt x="24" y="106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38" y="110"/>
                    </a:lnTo>
                    <a:lnTo>
                      <a:pt x="38" y="110"/>
                    </a:lnTo>
                    <a:lnTo>
                      <a:pt x="38" y="108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50" y="110"/>
                    </a:lnTo>
                    <a:lnTo>
                      <a:pt x="50" y="110"/>
                    </a:lnTo>
                    <a:lnTo>
                      <a:pt x="52" y="114"/>
                    </a:lnTo>
                    <a:lnTo>
                      <a:pt x="52" y="114"/>
                    </a:lnTo>
                    <a:lnTo>
                      <a:pt x="54" y="112"/>
                    </a:lnTo>
                    <a:lnTo>
                      <a:pt x="54" y="112"/>
                    </a:lnTo>
                    <a:lnTo>
                      <a:pt x="54" y="112"/>
                    </a:lnTo>
                    <a:lnTo>
                      <a:pt x="54" y="112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58" y="110"/>
                    </a:lnTo>
                    <a:lnTo>
                      <a:pt x="58" y="110"/>
                    </a:lnTo>
                    <a:lnTo>
                      <a:pt x="58" y="110"/>
                    </a:lnTo>
                    <a:lnTo>
                      <a:pt x="58" y="110"/>
                    </a:lnTo>
                    <a:lnTo>
                      <a:pt x="58" y="110"/>
                    </a:lnTo>
                    <a:lnTo>
                      <a:pt x="58" y="110"/>
                    </a:lnTo>
                    <a:lnTo>
                      <a:pt x="64" y="110"/>
                    </a:lnTo>
                    <a:lnTo>
                      <a:pt x="64" y="110"/>
                    </a:lnTo>
                    <a:lnTo>
                      <a:pt x="64" y="108"/>
                    </a:lnTo>
                    <a:lnTo>
                      <a:pt x="64" y="108"/>
                    </a:lnTo>
                    <a:lnTo>
                      <a:pt x="64" y="108"/>
                    </a:lnTo>
                    <a:lnTo>
                      <a:pt x="64" y="108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6" y="104"/>
                    </a:lnTo>
                    <a:lnTo>
                      <a:pt x="66" y="104"/>
                    </a:lnTo>
                    <a:lnTo>
                      <a:pt x="66" y="104"/>
                    </a:lnTo>
                    <a:lnTo>
                      <a:pt x="66" y="104"/>
                    </a:lnTo>
                    <a:lnTo>
                      <a:pt x="66" y="104"/>
                    </a:lnTo>
                    <a:lnTo>
                      <a:pt x="66" y="104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70" y="100"/>
                    </a:lnTo>
                    <a:lnTo>
                      <a:pt x="70" y="98"/>
                    </a:lnTo>
                    <a:lnTo>
                      <a:pt x="70" y="98"/>
                    </a:lnTo>
                    <a:lnTo>
                      <a:pt x="72" y="98"/>
                    </a:lnTo>
                    <a:lnTo>
                      <a:pt x="72" y="98"/>
                    </a:lnTo>
                    <a:lnTo>
                      <a:pt x="68" y="92"/>
                    </a:lnTo>
                    <a:lnTo>
                      <a:pt x="68" y="92"/>
                    </a:lnTo>
                    <a:lnTo>
                      <a:pt x="72" y="90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4" y="78"/>
                    </a:lnTo>
                    <a:lnTo>
                      <a:pt x="74" y="78"/>
                    </a:lnTo>
                    <a:lnTo>
                      <a:pt x="74" y="78"/>
                    </a:lnTo>
                    <a:lnTo>
                      <a:pt x="74" y="78"/>
                    </a:lnTo>
                    <a:lnTo>
                      <a:pt x="74" y="76"/>
                    </a:lnTo>
                    <a:lnTo>
                      <a:pt x="74" y="76"/>
                    </a:lnTo>
                    <a:lnTo>
                      <a:pt x="76" y="76"/>
                    </a:lnTo>
                    <a:lnTo>
                      <a:pt x="76" y="76"/>
                    </a:lnTo>
                    <a:lnTo>
                      <a:pt x="76" y="76"/>
                    </a:lnTo>
                    <a:lnTo>
                      <a:pt x="76" y="76"/>
                    </a:lnTo>
                    <a:lnTo>
                      <a:pt x="74" y="76"/>
                    </a:lnTo>
                    <a:lnTo>
                      <a:pt x="74" y="76"/>
                    </a:lnTo>
                    <a:lnTo>
                      <a:pt x="74" y="76"/>
                    </a:lnTo>
                    <a:lnTo>
                      <a:pt x="74" y="76"/>
                    </a:lnTo>
                    <a:lnTo>
                      <a:pt x="76" y="72"/>
                    </a:lnTo>
                    <a:lnTo>
                      <a:pt x="76" y="72"/>
                    </a:lnTo>
                    <a:lnTo>
                      <a:pt x="74" y="72"/>
                    </a:lnTo>
                    <a:lnTo>
                      <a:pt x="74" y="72"/>
                    </a:lnTo>
                    <a:lnTo>
                      <a:pt x="74" y="68"/>
                    </a:lnTo>
                    <a:lnTo>
                      <a:pt x="74" y="68"/>
                    </a:lnTo>
                    <a:lnTo>
                      <a:pt x="80" y="66"/>
                    </a:lnTo>
                    <a:lnTo>
                      <a:pt x="86" y="64"/>
                    </a:lnTo>
                    <a:lnTo>
                      <a:pt x="86" y="64"/>
                    </a:lnTo>
                    <a:lnTo>
                      <a:pt x="84" y="62"/>
                    </a:lnTo>
                    <a:lnTo>
                      <a:pt x="84" y="62"/>
                    </a:lnTo>
                    <a:lnTo>
                      <a:pt x="82" y="62"/>
                    </a:lnTo>
                    <a:lnTo>
                      <a:pt x="82" y="62"/>
                    </a:lnTo>
                    <a:lnTo>
                      <a:pt x="76" y="58"/>
                    </a:lnTo>
                    <a:lnTo>
                      <a:pt x="76" y="58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78" y="52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6" y="50"/>
                    </a:lnTo>
                    <a:lnTo>
                      <a:pt x="76" y="50"/>
                    </a:lnTo>
                    <a:lnTo>
                      <a:pt x="78" y="48"/>
                    </a:lnTo>
                    <a:lnTo>
                      <a:pt x="78" y="48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36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4" y="32"/>
                    </a:lnTo>
                    <a:lnTo>
                      <a:pt x="74" y="32"/>
                    </a:lnTo>
                    <a:lnTo>
                      <a:pt x="74" y="30"/>
                    </a:lnTo>
                    <a:lnTo>
                      <a:pt x="74" y="30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82" y="26"/>
                    </a:lnTo>
                    <a:lnTo>
                      <a:pt x="80" y="26"/>
                    </a:lnTo>
                    <a:lnTo>
                      <a:pt x="80" y="26"/>
                    </a:lnTo>
                    <a:lnTo>
                      <a:pt x="80" y="24"/>
                    </a:lnTo>
                    <a:lnTo>
                      <a:pt x="80" y="24"/>
                    </a:lnTo>
                    <a:lnTo>
                      <a:pt x="80" y="24"/>
                    </a:lnTo>
                    <a:lnTo>
                      <a:pt x="80" y="24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6" y="22"/>
                    </a:lnTo>
                    <a:lnTo>
                      <a:pt x="86" y="22"/>
                    </a:lnTo>
                    <a:lnTo>
                      <a:pt x="86" y="22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4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2" y="4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0" y="58"/>
                    </a:lnTo>
                    <a:lnTo>
                      <a:pt x="20" y="58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8" name="Freeform 594"/>
              <p:cNvSpPr>
                <a:spLocks/>
              </p:cNvSpPr>
              <p:nvPr/>
            </p:nvSpPr>
            <p:spPr bwMode="auto">
              <a:xfrm>
                <a:off x="3877" y="58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9" name="Freeform 595"/>
              <p:cNvSpPr>
                <a:spLocks/>
              </p:cNvSpPr>
              <p:nvPr/>
            </p:nvSpPr>
            <p:spPr bwMode="auto">
              <a:xfrm>
                <a:off x="3651" y="5907"/>
                <a:ext cx="94" cy="120"/>
              </a:xfrm>
              <a:custGeom>
                <a:avLst/>
                <a:gdLst>
                  <a:gd name="T0" fmla="*/ 88 w 94"/>
                  <a:gd name="T1" fmla="*/ 118 h 120"/>
                  <a:gd name="T2" fmla="*/ 92 w 94"/>
                  <a:gd name="T3" fmla="*/ 118 h 120"/>
                  <a:gd name="T4" fmla="*/ 92 w 94"/>
                  <a:gd name="T5" fmla="*/ 110 h 120"/>
                  <a:gd name="T6" fmla="*/ 92 w 94"/>
                  <a:gd name="T7" fmla="*/ 106 h 120"/>
                  <a:gd name="T8" fmla="*/ 92 w 94"/>
                  <a:gd name="T9" fmla="*/ 94 h 120"/>
                  <a:gd name="T10" fmla="*/ 90 w 94"/>
                  <a:gd name="T11" fmla="*/ 92 h 120"/>
                  <a:gd name="T12" fmla="*/ 90 w 94"/>
                  <a:gd name="T13" fmla="*/ 88 h 120"/>
                  <a:gd name="T14" fmla="*/ 84 w 94"/>
                  <a:gd name="T15" fmla="*/ 86 h 120"/>
                  <a:gd name="T16" fmla="*/ 80 w 94"/>
                  <a:gd name="T17" fmla="*/ 82 h 120"/>
                  <a:gd name="T18" fmla="*/ 78 w 94"/>
                  <a:gd name="T19" fmla="*/ 72 h 120"/>
                  <a:gd name="T20" fmla="*/ 74 w 94"/>
                  <a:gd name="T21" fmla="*/ 72 h 120"/>
                  <a:gd name="T22" fmla="*/ 74 w 94"/>
                  <a:gd name="T23" fmla="*/ 66 h 120"/>
                  <a:gd name="T24" fmla="*/ 74 w 94"/>
                  <a:gd name="T25" fmla="*/ 62 h 120"/>
                  <a:gd name="T26" fmla="*/ 72 w 94"/>
                  <a:gd name="T27" fmla="*/ 60 h 120"/>
                  <a:gd name="T28" fmla="*/ 72 w 94"/>
                  <a:gd name="T29" fmla="*/ 54 h 120"/>
                  <a:gd name="T30" fmla="*/ 68 w 94"/>
                  <a:gd name="T31" fmla="*/ 50 h 120"/>
                  <a:gd name="T32" fmla="*/ 68 w 94"/>
                  <a:gd name="T33" fmla="*/ 50 h 120"/>
                  <a:gd name="T34" fmla="*/ 62 w 94"/>
                  <a:gd name="T35" fmla="*/ 52 h 120"/>
                  <a:gd name="T36" fmla="*/ 56 w 94"/>
                  <a:gd name="T37" fmla="*/ 44 h 120"/>
                  <a:gd name="T38" fmla="*/ 50 w 94"/>
                  <a:gd name="T39" fmla="*/ 40 h 120"/>
                  <a:gd name="T40" fmla="*/ 42 w 94"/>
                  <a:gd name="T41" fmla="*/ 28 h 120"/>
                  <a:gd name="T42" fmla="*/ 38 w 94"/>
                  <a:gd name="T43" fmla="*/ 24 h 120"/>
                  <a:gd name="T44" fmla="*/ 36 w 94"/>
                  <a:gd name="T45" fmla="*/ 20 h 120"/>
                  <a:gd name="T46" fmla="*/ 30 w 94"/>
                  <a:gd name="T47" fmla="*/ 14 h 120"/>
                  <a:gd name="T48" fmla="*/ 26 w 94"/>
                  <a:gd name="T49" fmla="*/ 12 h 120"/>
                  <a:gd name="T50" fmla="*/ 22 w 94"/>
                  <a:gd name="T51" fmla="*/ 4 h 120"/>
                  <a:gd name="T52" fmla="*/ 14 w 94"/>
                  <a:gd name="T53" fmla="*/ 2 h 120"/>
                  <a:gd name="T54" fmla="*/ 10 w 94"/>
                  <a:gd name="T55" fmla="*/ 2 h 120"/>
                  <a:gd name="T56" fmla="*/ 0 w 94"/>
                  <a:gd name="T57" fmla="*/ 0 h 120"/>
                  <a:gd name="T58" fmla="*/ 2 w 94"/>
                  <a:gd name="T59" fmla="*/ 8 h 120"/>
                  <a:gd name="T60" fmla="*/ 2 w 94"/>
                  <a:gd name="T61" fmla="*/ 10 h 120"/>
                  <a:gd name="T62" fmla="*/ 4 w 94"/>
                  <a:gd name="T63" fmla="*/ 14 h 120"/>
                  <a:gd name="T64" fmla="*/ 8 w 94"/>
                  <a:gd name="T65" fmla="*/ 16 h 120"/>
                  <a:gd name="T66" fmla="*/ 12 w 94"/>
                  <a:gd name="T67" fmla="*/ 20 h 120"/>
                  <a:gd name="T68" fmla="*/ 14 w 94"/>
                  <a:gd name="T69" fmla="*/ 22 h 120"/>
                  <a:gd name="T70" fmla="*/ 16 w 94"/>
                  <a:gd name="T71" fmla="*/ 26 h 120"/>
                  <a:gd name="T72" fmla="*/ 20 w 94"/>
                  <a:gd name="T73" fmla="*/ 28 h 120"/>
                  <a:gd name="T74" fmla="*/ 20 w 94"/>
                  <a:gd name="T75" fmla="*/ 32 h 120"/>
                  <a:gd name="T76" fmla="*/ 28 w 94"/>
                  <a:gd name="T77" fmla="*/ 40 h 120"/>
                  <a:gd name="T78" fmla="*/ 34 w 94"/>
                  <a:gd name="T79" fmla="*/ 50 h 120"/>
                  <a:gd name="T80" fmla="*/ 34 w 94"/>
                  <a:gd name="T81" fmla="*/ 56 h 120"/>
                  <a:gd name="T82" fmla="*/ 36 w 94"/>
                  <a:gd name="T83" fmla="*/ 58 h 120"/>
                  <a:gd name="T84" fmla="*/ 40 w 94"/>
                  <a:gd name="T85" fmla="*/ 64 h 120"/>
                  <a:gd name="T86" fmla="*/ 42 w 94"/>
                  <a:gd name="T87" fmla="*/ 66 h 120"/>
                  <a:gd name="T88" fmla="*/ 46 w 94"/>
                  <a:gd name="T89" fmla="*/ 68 h 120"/>
                  <a:gd name="T90" fmla="*/ 46 w 94"/>
                  <a:gd name="T91" fmla="*/ 72 h 120"/>
                  <a:gd name="T92" fmla="*/ 48 w 94"/>
                  <a:gd name="T93" fmla="*/ 74 h 120"/>
                  <a:gd name="T94" fmla="*/ 50 w 94"/>
                  <a:gd name="T95" fmla="*/ 78 h 120"/>
                  <a:gd name="T96" fmla="*/ 52 w 94"/>
                  <a:gd name="T97" fmla="*/ 80 h 120"/>
                  <a:gd name="T98" fmla="*/ 54 w 94"/>
                  <a:gd name="T99" fmla="*/ 88 h 120"/>
                  <a:gd name="T100" fmla="*/ 56 w 94"/>
                  <a:gd name="T101" fmla="*/ 90 h 120"/>
                  <a:gd name="T102" fmla="*/ 60 w 94"/>
                  <a:gd name="T103" fmla="*/ 100 h 120"/>
                  <a:gd name="T104" fmla="*/ 62 w 94"/>
                  <a:gd name="T105" fmla="*/ 104 h 120"/>
                  <a:gd name="T106" fmla="*/ 64 w 94"/>
                  <a:gd name="T107" fmla="*/ 108 h 120"/>
                  <a:gd name="T108" fmla="*/ 70 w 94"/>
                  <a:gd name="T109" fmla="*/ 112 h 120"/>
                  <a:gd name="T110" fmla="*/ 76 w 94"/>
                  <a:gd name="T111" fmla="*/ 118 h 120"/>
                  <a:gd name="T112" fmla="*/ 84 w 94"/>
                  <a:gd name="T11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4" h="120">
                    <a:moveTo>
                      <a:pt x="82" y="118"/>
                    </a:moveTo>
                    <a:lnTo>
                      <a:pt x="82" y="118"/>
                    </a:lnTo>
                    <a:lnTo>
                      <a:pt x="82" y="116"/>
                    </a:lnTo>
                    <a:lnTo>
                      <a:pt x="82" y="116"/>
                    </a:lnTo>
                    <a:lnTo>
                      <a:pt x="88" y="118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92" y="118"/>
                    </a:lnTo>
                    <a:lnTo>
                      <a:pt x="92" y="118"/>
                    </a:lnTo>
                    <a:lnTo>
                      <a:pt x="92" y="118"/>
                    </a:lnTo>
                    <a:lnTo>
                      <a:pt x="92" y="118"/>
                    </a:lnTo>
                    <a:lnTo>
                      <a:pt x="92" y="118"/>
                    </a:lnTo>
                    <a:lnTo>
                      <a:pt x="92" y="118"/>
                    </a:lnTo>
                    <a:lnTo>
                      <a:pt x="92" y="110"/>
                    </a:lnTo>
                    <a:lnTo>
                      <a:pt x="92" y="110"/>
                    </a:lnTo>
                    <a:lnTo>
                      <a:pt x="92" y="110"/>
                    </a:lnTo>
                    <a:lnTo>
                      <a:pt x="92" y="110"/>
                    </a:lnTo>
                    <a:lnTo>
                      <a:pt x="92" y="108"/>
                    </a:lnTo>
                    <a:lnTo>
                      <a:pt x="92" y="108"/>
                    </a:lnTo>
                    <a:lnTo>
                      <a:pt x="92" y="106"/>
                    </a:lnTo>
                    <a:lnTo>
                      <a:pt x="92" y="106"/>
                    </a:lnTo>
                    <a:lnTo>
                      <a:pt x="92" y="106"/>
                    </a:lnTo>
                    <a:lnTo>
                      <a:pt x="92" y="106"/>
                    </a:lnTo>
                    <a:lnTo>
                      <a:pt x="92" y="102"/>
                    </a:lnTo>
                    <a:lnTo>
                      <a:pt x="94" y="98"/>
                    </a:lnTo>
                    <a:lnTo>
                      <a:pt x="94" y="98"/>
                    </a:lnTo>
                    <a:lnTo>
                      <a:pt x="94" y="96"/>
                    </a:lnTo>
                    <a:lnTo>
                      <a:pt x="92" y="94"/>
                    </a:lnTo>
                    <a:lnTo>
                      <a:pt x="92" y="94"/>
                    </a:lnTo>
                    <a:lnTo>
                      <a:pt x="92" y="94"/>
                    </a:lnTo>
                    <a:lnTo>
                      <a:pt x="92" y="94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0" y="92"/>
                    </a:lnTo>
                    <a:lnTo>
                      <a:pt x="90" y="92"/>
                    </a:lnTo>
                    <a:lnTo>
                      <a:pt x="90" y="88"/>
                    </a:lnTo>
                    <a:lnTo>
                      <a:pt x="90" y="88"/>
                    </a:lnTo>
                    <a:lnTo>
                      <a:pt x="90" y="88"/>
                    </a:lnTo>
                    <a:lnTo>
                      <a:pt x="90" y="88"/>
                    </a:lnTo>
                    <a:lnTo>
                      <a:pt x="90" y="88"/>
                    </a:lnTo>
                    <a:lnTo>
                      <a:pt x="90" y="88"/>
                    </a:lnTo>
                    <a:lnTo>
                      <a:pt x="88" y="88"/>
                    </a:lnTo>
                    <a:lnTo>
                      <a:pt x="86" y="88"/>
                    </a:lnTo>
                    <a:lnTo>
                      <a:pt x="86" y="88"/>
                    </a:lnTo>
                    <a:lnTo>
                      <a:pt x="84" y="88"/>
                    </a:lnTo>
                    <a:lnTo>
                      <a:pt x="84" y="86"/>
                    </a:lnTo>
                    <a:lnTo>
                      <a:pt x="84" y="86"/>
                    </a:lnTo>
                    <a:lnTo>
                      <a:pt x="84" y="86"/>
                    </a:lnTo>
                    <a:lnTo>
                      <a:pt x="84" y="86"/>
                    </a:lnTo>
                    <a:lnTo>
                      <a:pt x="82" y="82"/>
                    </a:lnTo>
                    <a:lnTo>
                      <a:pt x="82" y="82"/>
                    </a:lnTo>
                    <a:lnTo>
                      <a:pt x="82" y="82"/>
                    </a:lnTo>
                    <a:lnTo>
                      <a:pt x="80" y="82"/>
                    </a:lnTo>
                    <a:lnTo>
                      <a:pt x="80" y="82"/>
                    </a:lnTo>
                    <a:lnTo>
                      <a:pt x="82" y="74"/>
                    </a:lnTo>
                    <a:lnTo>
                      <a:pt x="82" y="74"/>
                    </a:lnTo>
                    <a:lnTo>
                      <a:pt x="78" y="74"/>
                    </a:lnTo>
                    <a:lnTo>
                      <a:pt x="78" y="74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6" y="74"/>
                    </a:lnTo>
                    <a:lnTo>
                      <a:pt x="76" y="74"/>
                    </a:lnTo>
                    <a:lnTo>
                      <a:pt x="76" y="74"/>
                    </a:lnTo>
                    <a:lnTo>
                      <a:pt x="76" y="74"/>
                    </a:lnTo>
                    <a:lnTo>
                      <a:pt x="74" y="72"/>
                    </a:lnTo>
                    <a:lnTo>
                      <a:pt x="74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72" y="66"/>
                    </a:lnTo>
                    <a:lnTo>
                      <a:pt x="74" y="66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2" y="54"/>
                    </a:lnTo>
                    <a:lnTo>
                      <a:pt x="72" y="54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4" y="40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2" y="28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8" y="40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46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8" y="60"/>
                    </a:lnTo>
                    <a:lnTo>
                      <a:pt x="38" y="60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4" y="66"/>
                    </a:lnTo>
                    <a:lnTo>
                      <a:pt x="44" y="66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2"/>
                    </a:lnTo>
                    <a:lnTo>
                      <a:pt x="46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60" y="100"/>
                    </a:lnTo>
                    <a:lnTo>
                      <a:pt x="60" y="100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2" y="104"/>
                    </a:lnTo>
                    <a:lnTo>
                      <a:pt x="62" y="104"/>
                    </a:lnTo>
                    <a:lnTo>
                      <a:pt x="62" y="104"/>
                    </a:lnTo>
                    <a:lnTo>
                      <a:pt x="62" y="104"/>
                    </a:lnTo>
                    <a:lnTo>
                      <a:pt x="62" y="106"/>
                    </a:lnTo>
                    <a:lnTo>
                      <a:pt x="62" y="106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4" y="108"/>
                    </a:lnTo>
                    <a:lnTo>
                      <a:pt x="64" y="108"/>
                    </a:lnTo>
                    <a:lnTo>
                      <a:pt x="64" y="108"/>
                    </a:lnTo>
                    <a:lnTo>
                      <a:pt x="64" y="108"/>
                    </a:lnTo>
                    <a:lnTo>
                      <a:pt x="66" y="112"/>
                    </a:lnTo>
                    <a:lnTo>
                      <a:pt x="66" y="112"/>
                    </a:lnTo>
                    <a:lnTo>
                      <a:pt x="70" y="112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72" y="114"/>
                    </a:lnTo>
                    <a:lnTo>
                      <a:pt x="74" y="114"/>
                    </a:lnTo>
                    <a:lnTo>
                      <a:pt x="74" y="114"/>
                    </a:lnTo>
                    <a:lnTo>
                      <a:pt x="74" y="116"/>
                    </a:lnTo>
                    <a:lnTo>
                      <a:pt x="76" y="118"/>
                    </a:lnTo>
                    <a:lnTo>
                      <a:pt x="76" y="118"/>
                    </a:lnTo>
                    <a:lnTo>
                      <a:pt x="78" y="118"/>
                    </a:lnTo>
                    <a:lnTo>
                      <a:pt x="78" y="118"/>
                    </a:lnTo>
                    <a:lnTo>
                      <a:pt x="78" y="118"/>
                    </a:lnTo>
                    <a:lnTo>
                      <a:pt x="78" y="118"/>
                    </a:lnTo>
                    <a:lnTo>
                      <a:pt x="84" y="120"/>
                    </a:lnTo>
                    <a:lnTo>
                      <a:pt x="84" y="120"/>
                    </a:lnTo>
                    <a:lnTo>
                      <a:pt x="82" y="118"/>
                    </a:lnTo>
                    <a:lnTo>
                      <a:pt x="82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0" name="Freeform 596"/>
              <p:cNvSpPr>
                <a:spLocks/>
              </p:cNvSpPr>
              <p:nvPr/>
            </p:nvSpPr>
            <p:spPr bwMode="auto">
              <a:xfrm>
                <a:off x="3759" y="5925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4 h 4"/>
                  <a:gd name="T6" fmla="*/ 0 w 4"/>
                  <a:gd name="T7" fmla="*/ 4 h 4"/>
                  <a:gd name="T8" fmla="*/ 4 w 4"/>
                  <a:gd name="T9" fmla="*/ 2 h 4"/>
                  <a:gd name="T10" fmla="*/ 4 w 4"/>
                  <a:gd name="T11" fmla="*/ 2 h 4"/>
                  <a:gd name="T12" fmla="*/ 4 w 4"/>
                  <a:gd name="T13" fmla="*/ 0 h 4"/>
                  <a:gd name="T14" fmla="*/ 4 w 4"/>
                  <a:gd name="T15" fmla="*/ 0 h 4"/>
                  <a:gd name="T16" fmla="*/ 2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2 w 4"/>
                  <a:gd name="T23" fmla="*/ 0 h 4"/>
                  <a:gd name="T24" fmla="*/ 0 w 4"/>
                  <a:gd name="T25" fmla="*/ 0 h 4"/>
                  <a:gd name="T26" fmla="*/ 0 w 4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1" name="Freeform 597"/>
              <p:cNvSpPr>
                <a:spLocks/>
              </p:cNvSpPr>
              <p:nvPr/>
            </p:nvSpPr>
            <p:spPr bwMode="auto">
              <a:xfrm>
                <a:off x="2911" y="5925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4 h 4"/>
                  <a:gd name="T6" fmla="*/ 0 w 4"/>
                  <a:gd name="T7" fmla="*/ 4 h 4"/>
                  <a:gd name="T8" fmla="*/ 0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  <a:gd name="T14" fmla="*/ 0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0 h 4"/>
                  <a:gd name="T22" fmla="*/ 4 w 4"/>
                  <a:gd name="T23" fmla="*/ 0 h 4"/>
                  <a:gd name="T24" fmla="*/ 2 w 4"/>
                  <a:gd name="T25" fmla="*/ 0 h 4"/>
                  <a:gd name="T26" fmla="*/ 2 w 4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66" name="Freeform 599"/>
            <p:cNvSpPr>
              <a:spLocks/>
            </p:cNvSpPr>
            <p:nvPr/>
          </p:nvSpPr>
          <p:spPr bwMode="auto">
            <a:xfrm>
              <a:off x="3657" y="5937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4 w 4"/>
                <a:gd name="T5" fmla="*/ 2 h 4"/>
                <a:gd name="T6" fmla="*/ 4 w 4"/>
                <a:gd name="T7" fmla="*/ 2 h 4"/>
                <a:gd name="T8" fmla="*/ 0 w 4"/>
                <a:gd name="T9" fmla="*/ 0 h 4"/>
                <a:gd name="T10" fmla="*/ 0 w 4"/>
                <a:gd name="T11" fmla="*/ 0 h 4"/>
                <a:gd name="T12" fmla="*/ 4 w 4"/>
                <a:gd name="T13" fmla="*/ 4 h 4"/>
                <a:gd name="T14" fmla="*/ 4 w 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7" name="Freeform 600"/>
            <p:cNvSpPr>
              <a:spLocks/>
            </p:cNvSpPr>
            <p:nvPr/>
          </p:nvSpPr>
          <p:spPr bwMode="auto">
            <a:xfrm>
              <a:off x="3931" y="5941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4 h 6"/>
                <a:gd name="T6" fmla="*/ 0 w 6"/>
                <a:gd name="T7" fmla="*/ 4 h 6"/>
                <a:gd name="T8" fmla="*/ 2 w 6"/>
                <a:gd name="T9" fmla="*/ 4 h 6"/>
                <a:gd name="T10" fmla="*/ 2 w 6"/>
                <a:gd name="T11" fmla="*/ 4 h 6"/>
                <a:gd name="T12" fmla="*/ 2 w 6"/>
                <a:gd name="T13" fmla="*/ 6 h 6"/>
                <a:gd name="T14" fmla="*/ 2 w 6"/>
                <a:gd name="T15" fmla="*/ 6 h 6"/>
                <a:gd name="T16" fmla="*/ 4 w 6"/>
                <a:gd name="T17" fmla="*/ 6 h 6"/>
                <a:gd name="T18" fmla="*/ 4 w 6"/>
                <a:gd name="T19" fmla="*/ 6 h 6"/>
                <a:gd name="T20" fmla="*/ 4 w 6"/>
                <a:gd name="T21" fmla="*/ 6 h 6"/>
                <a:gd name="T22" fmla="*/ 4 w 6"/>
                <a:gd name="T23" fmla="*/ 6 h 6"/>
                <a:gd name="T24" fmla="*/ 6 w 6"/>
                <a:gd name="T25" fmla="*/ 6 h 6"/>
                <a:gd name="T26" fmla="*/ 6 w 6"/>
                <a:gd name="T27" fmla="*/ 6 h 6"/>
                <a:gd name="T28" fmla="*/ 4 w 6"/>
                <a:gd name="T29" fmla="*/ 2 h 6"/>
                <a:gd name="T30" fmla="*/ 4 w 6"/>
                <a:gd name="T31" fmla="*/ 2 h 6"/>
                <a:gd name="T32" fmla="*/ 4 w 6"/>
                <a:gd name="T33" fmla="*/ 2 h 6"/>
                <a:gd name="T34" fmla="*/ 4 w 6"/>
                <a:gd name="T35" fmla="*/ 2 h 6"/>
                <a:gd name="T36" fmla="*/ 4 w 6"/>
                <a:gd name="T37" fmla="*/ 2 h 6"/>
                <a:gd name="T38" fmla="*/ 4 w 6"/>
                <a:gd name="T39" fmla="*/ 2 h 6"/>
                <a:gd name="T40" fmla="*/ 2 w 6"/>
                <a:gd name="T41" fmla="*/ 0 h 6"/>
                <a:gd name="T42" fmla="*/ 0 w 6"/>
                <a:gd name="T43" fmla="*/ 0 h 6"/>
                <a:gd name="T44" fmla="*/ 0 w 6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8" name="Freeform 601"/>
            <p:cNvSpPr>
              <a:spLocks/>
            </p:cNvSpPr>
            <p:nvPr/>
          </p:nvSpPr>
          <p:spPr bwMode="auto">
            <a:xfrm>
              <a:off x="2411" y="5943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0 w 2"/>
                <a:gd name="T4" fmla="*/ 2 w 2"/>
                <a:gd name="T5" fmla="*/ 2 w 2"/>
                <a:gd name="T6" fmla="*/ 2 w 2"/>
                <a:gd name="T7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9" name="Freeform 602"/>
            <p:cNvSpPr>
              <a:spLocks/>
            </p:cNvSpPr>
            <p:nvPr/>
          </p:nvSpPr>
          <p:spPr bwMode="auto">
            <a:xfrm>
              <a:off x="3923" y="5945"/>
              <a:ext cx="12" cy="30"/>
            </a:xfrm>
            <a:custGeom>
              <a:avLst/>
              <a:gdLst>
                <a:gd name="T0" fmla="*/ 0 w 12"/>
                <a:gd name="T1" fmla="*/ 10 h 30"/>
                <a:gd name="T2" fmla="*/ 4 w 12"/>
                <a:gd name="T3" fmla="*/ 16 h 30"/>
                <a:gd name="T4" fmla="*/ 4 w 12"/>
                <a:gd name="T5" fmla="*/ 16 h 30"/>
                <a:gd name="T6" fmla="*/ 2 w 12"/>
                <a:gd name="T7" fmla="*/ 18 h 30"/>
                <a:gd name="T8" fmla="*/ 2 w 12"/>
                <a:gd name="T9" fmla="*/ 22 h 30"/>
                <a:gd name="T10" fmla="*/ 2 w 12"/>
                <a:gd name="T11" fmla="*/ 22 h 30"/>
                <a:gd name="T12" fmla="*/ 2 w 12"/>
                <a:gd name="T13" fmla="*/ 24 h 30"/>
                <a:gd name="T14" fmla="*/ 2 w 12"/>
                <a:gd name="T15" fmla="*/ 26 h 30"/>
                <a:gd name="T16" fmla="*/ 4 w 12"/>
                <a:gd name="T17" fmla="*/ 26 h 30"/>
                <a:gd name="T18" fmla="*/ 4 w 12"/>
                <a:gd name="T19" fmla="*/ 28 h 30"/>
                <a:gd name="T20" fmla="*/ 6 w 12"/>
                <a:gd name="T21" fmla="*/ 30 h 30"/>
                <a:gd name="T22" fmla="*/ 6 w 12"/>
                <a:gd name="T23" fmla="*/ 30 h 30"/>
                <a:gd name="T24" fmla="*/ 8 w 12"/>
                <a:gd name="T25" fmla="*/ 30 h 30"/>
                <a:gd name="T26" fmla="*/ 6 w 12"/>
                <a:gd name="T27" fmla="*/ 28 h 30"/>
                <a:gd name="T28" fmla="*/ 6 w 12"/>
                <a:gd name="T29" fmla="*/ 28 h 30"/>
                <a:gd name="T30" fmla="*/ 4 w 12"/>
                <a:gd name="T31" fmla="*/ 22 h 30"/>
                <a:gd name="T32" fmla="*/ 6 w 12"/>
                <a:gd name="T33" fmla="*/ 20 h 30"/>
                <a:gd name="T34" fmla="*/ 8 w 12"/>
                <a:gd name="T35" fmla="*/ 20 h 30"/>
                <a:gd name="T36" fmla="*/ 10 w 12"/>
                <a:gd name="T37" fmla="*/ 22 h 30"/>
                <a:gd name="T38" fmla="*/ 10 w 12"/>
                <a:gd name="T39" fmla="*/ 22 h 30"/>
                <a:gd name="T40" fmla="*/ 12 w 12"/>
                <a:gd name="T41" fmla="*/ 22 h 30"/>
                <a:gd name="T42" fmla="*/ 10 w 12"/>
                <a:gd name="T43" fmla="*/ 16 h 30"/>
                <a:gd name="T44" fmla="*/ 8 w 12"/>
                <a:gd name="T45" fmla="*/ 16 h 30"/>
                <a:gd name="T46" fmla="*/ 12 w 12"/>
                <a:gd name="T47" fmla="*/ 12 h 30"/>
                <a:gd name="T48" fmla="*/ 12 w 12"/>
                <a:gd name="T49" fmla="*/ 10 h 30"/>
                <a:gd name="T50" fmla="*/ 10 w 12"/>
                <a:gd name="T51" fmla="*/ 10 h 30"/>
                <a:gd name="T52" fmla="*/ 6 w 12"/>
                <a:gd name="T53" fmla="*/ 12 h 30"/>
                <a:gd name="T54" fmla="*/ 6 w 12"/>
                <a:gd name="T55" fmla="*/ 14 h 30"/>
                <a:gd name="T56" fmla="*/ 6 w 12"/>
                <a:gd name="T57" fmla="*/ 14 h 30"/>
                <a:gd name="T58" fmla="*/ 6 w 12"/>
                <a:gd name="T59" fmla="*/ 8 h 30"/>
                <a:gd name="T60" fmla="*/ 6 w 12"/>
                <a:gd name="T61" fmla="*/ 8 h 30"/>
                <a:gd name="T62" fmla="*/ 6 w 12"/>
                <a:gd name="T63" fmla="*/ 6 h 30"/>
                <a:gd name="T64" fmla="*/ 6 w 12"/>
                <a:gd name="T65" fmla="*/ 6 h 30"/>
                <a:gd name="T66" fmla="*/ 6 w 12"/>
                <a:gd name="T67" fmla="*/ 2 h 30"/>
                <a:gd name="T68" fmla="*/ 6 w 12"/>
                <a:gd name="T69" fmla="*/ 0 h 30"/>
                <a:gd name="T70" fmla="*/ 4 w 12"/>
                <a:gd name="T71" fmla="*/ 0 h 30"/>
                <a:gd name="T72" fmla="*/ 4 w 12"/>
                <a:gd name="T73" fmla="*/ 2 h 30"/>
                <a:gd name="T74" fmla="*/ 2 w 12"/>
                <a:gd name="T75" fmla="*/ 2 h 30"/>
                <a:gd name="T76" fmla="*/ 2 w 12"/>
                <a:gd name="T77" fmla="*/ 4 h 30"/>
                <a:gd name="T78" fmla="*/ 2 w 12"/>
                <a:gd name="T79" fmla="*/ 4 h 30"/>
                <a:gd name="T80" fmla="*/ 2 w 12"/>
                <a:gd name="T81" fmla="*/ 6 h 30"/>
                <a:gd name="T82" fmla="*/ 2 w 12"/>
                <a:gd name="T83" fmla="*/ 6 h 30"/>
                <a:gd name="T84" fmla="*/ 0 w 12"/>
                <a:gd name="T85" fmla="*/ 10 h 30"/>
                <a:gd name="T86" fmla="*/ 0 w 12"/>
                <a:gd name="T8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" h="30">
                  <a:moveTo>
                    <a:pt x="0" y="10"/>
                  </a:moveTo>
                  <a:lnTo>
                    <a:pt x="0" y="10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0" name="Freeform 603"/>
            <p:cNvSpPr>
              <a:spLocks/>
            </p:cNvSpPr>
            <p:nvPr/>
          </p:nvSpPr>
          <p:spPr bwMode="auto">
            <a:xfrm>
              <a:off x="3707" y="5947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2 h 2"/>
                <a:gd name="T14" fmla="*/ 0 w 2"/>
                <a:gd name="T15" fmla="*/ 2 h 2"/>
                <a:gd name="T16" fmla="*/ 0 w 2"/>
                <a:gd name="T17" fmla="*/ 2 h 2"/>
                <a:gd name="T18" fmla="*/ 0 w 2"/>
                <a:gd name="T19" fmla="*/ 2 h 2"/>
                <a:gd name="T20" fmla="*/ 0 w 2"/>
                <a:gd name="T21" fmla="*/ 2 h 2"/>
                <a:gd name="T22" fmla="*/ 0 w 2"/>
                <a:gd name="T23" fmla="*/ 2 h 2"/>
                <a:gd name="T24" fmla="*/ 2 w 2"/>
                <a:gd name="T25" fmla="*/ 2 h 2"/>
                <a:gd name="T26" fmla="*/ 2 w 2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1" name="Freeform 604"/>
            <p:cNvSpPr>
              <a:spLocks/>
            </p:cNvSpPr>
            <p:nvPr/>
          </p:nvSpPr>
          <p:spPr bwMode="auto">
            <a:xfrm>
              <a:off x="3713" y="595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0 h 2"/>
                <a:gd name="T18" fmla="*/ 0 w 2"/>
                <a:gd name="T19" fmla="*/ 0 h 2"/>
                <a:gd name="T20" fmla="*/ 0 w 2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2" name="Freeform 605"/>
            <p:cNvSpPr>
              <a:spLocks/>
            </p:cNvSpPr>
            <p:nvPr/>
          </p:nvSpPr>
          <p:spPr bwMode="auto">
            <a:xfrm>
              <a:off x="3669" y="5951"/>
              <a:ext cx="6" cy="10"/>
            </a:xfrm>
            <a:custGeom>
              <a:avLst/>
              <a:gdLst>
                <a:gd name="T0" fmla="*/ 2 w 6"/>
                <a:gd name="T1" fmla="*/ 2 h 10"/>
                <a:gd name="T2" fmla="*/ 2 w 6"/>
                <a:gd name="T3" fmla="*/ 2 h 10"/>
                <a:gd name="T4" fmla="*/ 2 w 6"/>
                <a:gd name="T5" fmla="*/ 0 h 10"/>
                <a:gd name="T6" fmla="*/ 2 w 6"/>
                <a:gd name="T7" fmla="*/ 0 h 10"/>
                <a:gd name="T8" fmla="*/ 0 w 6"/>
                <a:gd name="T9" fmla="*/ 0 h 10"/>
                <a:gd name="T10" fmla="*/ 0 w 6"/>
                <a:gd name="T11" fmla="*/ 0 h 10"/>
                <a:gd name="T12" fmla="*/ 0 w 6"/>
                <a:gd name="T13" fmla="*/ 2 h 10"/>
                <a:gd name="T14" fmla="*/ 0 w 6"/>
                <a:gd name="T15" fmla="*/ 2 h 10"/>
                <a:gd name="T16" fmla="*/ 0 w 6"/>
                <a:gd name="T17" fmla="*/ 2 h 10"/>
                <a:gd name="T18" fmla="*/ 0 w 6"/>
                <a:gd name="T19" fmla="*/ 2 h 10"/>
                <a:gd name="T20" fmla="*/ 0 w 6"/>
                <a:gd name="T21" fmla="*/ 2 h 10"/>
                <a:gd name="T22" fmla="*/ 0 w 6"/>
                <a:gd name="T23" fmla="*/ 2 h 10"/>
                <a:gd name="T24" fmla="*/ 2 w 6"/>
                <a:gd name="T25" fmla="*/ 4 h 10"/>
                <a:gd name="T26" fmla="*/ 2 w 6"/>
                <a:gd name="T27" fmla="*/ 4 h 10"/>
                <a:gd name="T28" fmla="*/ 2 w 6"/>
                <a:gd name="T29" fmla="*/ 6 h 10"/>
                <a:gd name="T30" fmla="*/ 2 w 6"/>
                <a:gd name="T31" fmla="*/ 6 h 10"/>
                <a:gd name="T32" fmla="*/ 4 w 6"/>
                <a:gd name="T33" fmla="*/ 6 h 10"/>
                <a:gd name="T34" fmla="*/ 4 w 6"/>
                <a:gd name="T35" fmla="*/ 6 h 10"/>
                <a:gd name="T36" fmla="*/ 6 w 6"/>
                <a:gd name="T37" fmla="*/ 8 h 10"/>
                <a:gd name="T38" fmla="*/ 6 w 6"/>
                <a:gd name="T39" fmla="*/ 8 h 10"/>
                <a:gd name="T40" fmla="*/ 6 w 6"/>
                <a:gd name="T41" fmla="*/ 10 h 10"/>
                <a:gd name="T42" fmla="*/ 6 w 6"/>
                <a:gd name="T43" fmla="*/ 10 h 10"/>
                <a:gd name="T44" fmla="*/ 6 w 6"/>
                <a:gd name="T45" fmla="*/ 10 h 10"/>
                <a:gd name="T46" fmla="*/ 6 w 6"/>
                <a:gd name="T47" fmla="*/ 10 h 10"/>
                <a:gd name="T48" fmla="*/ 6 w 6"/>
                <a:gd name="T49" fmla="*/ 6 h 10"/>
                <a:gd name="T50" fmla="*/ 6 w 6"/>
                <a:gd name="T51" fmla="*/ 6 h 10"/>
                <a:gd name="T52" fmla="*/ 4 w 6"/>
                <a:gd name="T53" fmla="*/ 4 h 10"/>
                <a:gd name="T54" fmla="*/ 2 w 6"/>
                <a:gd name="T55" fmla="*/ 2 h 10"/>
                <a:gd name="T56" fmla="*/ 2 w 6"/>
                <a:gd name="T5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10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3" name="Freeform 606"/>
            <p:cNvSpPr>
              <a:spLocks/>
            </p:cNvSpPr>
            <p:nvPr/>
          </p:nvSpPr>
          <p:spPr bwMode="auto">
            <a:xfrm>
              <a:off x="3851" y="5953"/>
              <a:ext cx="54" cy="76"/>
            </a:xfrm>
            <a:custGeom>
              <a:avLst/>
              <a:gdLst>
                <a:gd name="T0" fmla="*/ 4 w 54"/>
                <a:gd name="T1" fmla="*/ 30 h 76"/>
                <a:gd name="T2" fmla="*/ 4 w 54"/>
                <a:gd name="T3" fmla="*/ 38 h 76"/>
                <a:gd name="T4" fmla="*/ 2 w 54"/>
                <a:gd name="T5" fmla="*/ 44 h 76"/>
                <a:gd name="T6" fmla="*/ 2 w 54"/>
                <a:gd name="T7" fmla="*/ 48 h 76"/>
                <a:gd name="T8" fmla="*/ 6 w 54"/>
                <a:gd name="T9" fmla="*/ 56 h 76"/>
                <a:gd name="T10" fmla="*/ 6 w 54"/>
                <a:gd name="T11" fmla="*/ 58 h 76"/>
                <a:gd name="T12" fmla="*/ 6 w 54"/>
                <a:gd name="T13" fmla="*/ 64 h 76"/>
                <a:gd name="T14" fmla="*/ 4 w 54"/>
                <a:gd name="T15" fmla="*/ 66 h 76"/>
                <a:gd name="T16" fmla="*/ 8 w 54"/>
                <a:gd name="T17" fmla="*/ 74 h 76"/>
                <a:gd name="T18" fmla="*/ 14 w 54"/>
                <a:gd name="T19" fmla="*/ 70 h 76"/>
                <a:gd name="T20" fmla="*/ 14 w 54"/>
                <a:gd name="T21" fmla="*/ 66 h 76"/>
                <a:gd name="T22" fmla="*/ 16 w 54"/>
                <a:gd name="T23" fmla="*/ 60 h 76"/>
                <a:gd name="T24" fmla="*/ 20 w 54"/>
                <a:gd name="T25" fmla="*/ 50 h 76"/>
                <a:gd name="T26" fmla="*/ 22 w 54"/>
                <a:gd name="T27" fmla="*/ 60 h 76"/>
                <a:gd name="T28" fmla="*/ 22 w 54"/>
                <a:gd name="T29" fmla="*/ 60 h 76"/>
                <a:gd name="T30" fmla="*/ 24 w 54"/>
                <a:gd name="T31" fmla="*/ 64 h 76"/>
                <a:gd name="T32" fmla="*/ 24 w 54"/>
                <a:gd name="T33" fmla="*/ 70 h 76"/>
                <a:gd name="T34" fmla="*/ 26 w 54"/>
                <a:gd name="T35" fmla="*/ 70 h 76"/>
                <a:gd name="T36" fmla="*/ 36 w 54"/>
                <a:gd name="T37" fmla="*/ 66 h 76"/>
                <a:gd name="T38" fmla="*/ 36 w 54"/>
                <a:gd name="T39" fmla="*/ 64 h 76"/>
                <a:gd name="T40" fmla="*/ 34 w 54"/>
                <a:gd name="T41" fmla="*/ 62 h 76"/>
                <a:gd name="T42" fmla="*/ 34 w 54"/>
                <a:gd name="T43" fmla="*/ 60 h 76"/>
                <a:gd name="T44" fmla="*/ 32 w 54"/>
                <a:gd name="T45" fmla="*/ 52 h 76"/>
                <a:gd name="T46" fmla="*/ 30 w 54"/>
                <a:gd name="T47" fmla="*/ 50 h 76"/>
                <a:gd name="T48" fmla="*/ 26 w 54"/>
                <a:gd name="T49" fmla="*/ 44 h 76"/>
                <a:gd name="T50" fmla="*/ 20 w 54"/>
                <a:gd name="T51" fmla="*/ 40 h 76"/>
                <a:gd name="T52" fmla="*/ 24 w 54"/>
                <a:gd name="T53" fmla="*/ 40 h 76"/>
                <a:gd name="T54" fmla="*/ 26 w 54"/>
                <a:gd name="T55" fmla="*/ 38 h 76"/>
                <a:gd name="T56" fmla="*/ 30 w 54"/>
                <a:gd name="T57" fmla="*/ 36 h 76"/>
                <a:gd name="T58" fmla="*/ 32 w 54"/>
                <a:gd name="T59" fmla="*/ 34 h 76"/>
                <a:gd name="T60" fmla="*/ 34 w 54"/>
                <a:gd name="T61" fmla="*/ 32 h 76"/>
                <a:gd name="T62" fmla="*/ 38 w 54"/>
                <a:gd name="T63" fmla="*/ 26 h 76"/>
                <a:gd name="T64" fmla="*/ 22 w 54"/>
                <a:gd name="T65" fmla="*/ 28 h 76"/>
                <a:gd name="T66" fmla="*/ 18 w 54"/>
                <a:gd name="T67" fmla="*/ 26 h 76"/>
                <a:gd name="T68" fmla="*/ 16 w 54"/>
                <a:gd name="T69" fmla="*/ 26 h 76"/>
                <a:gd name="T70" fmla="*/ 14 w 54"/>
                <a:gd name="T71" fmla="*/ 12 h 76"/>
                <a:gd name="T72" fmla="*/ 22 w 54"/>
                <a:gd name="T73" fmla="*/ 12 h 76"/>
                <a:gd name="T74" fmla="*/ 22 w 54"/>
                <a:gd name="T75" fmla="*/ 12 h 76"/>
                <a:gd name="T76" fmla="*/ 34 w 54"/>
                <a:gd name="T77" fmla="*/ 12 h 76"/>
                <a:gd name="T78" fmla="*/ 36 w 54"/>
                <a:gd name="T79" fmla="*/ 14 h 76"/>
                <a:gd name="T80" fmla="*/ 38 w 54"/>
                <a:gd name="T81" fmla="*/ 14 h 76"/>
                <a:gd name="T82" fmla="*/ 44 w 54"/>
                <a:gd name="T83" fmla="*/ 14 h 76"/>
                <a:gd name="T84" fmla="*/ 50 w 54"/>
                <a:gd name="T85" fmla="*/ 8 h 76"/>
                <a:gd name="T86" fmla="*/ 52 w 54"/>
                <a:gd name="T87" fmla="*/ 0 h 76"/>
                <a:gd name="T88" fmla="*/ 50 w 54"/>
                <a:gd name="T89" fmla="*/ 2 h 76"/>
                <a:gd name="T90" fmla="*/ 46 w 54"/>
                <a:gd name="T91" fmla="*/ 6 h 76"/>
                <a:gd name="T92" fmla="*/ 44 w 54"/>
                <a:gd name="T93" fmla="*/ 6 h 76"/>
                <a:gd name="T94" fmla="*/ 42 w 54"/>
                <a:gd name="T95" fmla="*/ 8 h 76"/>
                <a:gd name="T96" fmla="*/ 32 w 54"/>
                <a:gd name="T97" fmla="*/ 8 h 76"/>
                <a:gd name="T98" fmla="*/ 24 w 54"/>
                <a:gd name="T99" fmla="*/ 6 h 76"/>
                <a:gd name="T100" fmla="*/ 22 w 54"/>
                <a:gd name="T101" fmla="*/ 4 h 76"/>
                <a:gd name="T102" fmla="*/ 14 w 54"/>
                <a:gd name="T103" fmla="*/ 8 h 76"/>
                <a:gd name="T104" fmla="*/ 8 w 54"/>
                <a:gd name="T105" fmla="*/ 12 h 76"/>
                <a:gd name="T106" fmla="*/ 8 w 54"/>
                <a:gd name="T107" fmla="*/ 14 h 76"/>
                <a:gd name="T108" fmla="*/ 8 w 54"/>
                <a:gd name="T109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76">
                  <a:moveTo>
                    <a:pt x="6" y="26"/>
                  </a:moveTo>
                  <a:lnTo>
                    <a:pt x="6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2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0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4" name="Freeform 607"/>
            <p:cNvSpPr>
              <a:spLocks/>
            </p:cNvSpPr>
            <p:nvPr/>
          </p:nvSpPr>
          <p:spPr bwMode="auto">
            <a:xfrm>
              <a:off x="3713" y="5955"/>
              <a:ext cx="2" cy="4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4 h 4"/>
                <a:gd name="T4" fmla="*/ 2 w 2"/>
                <a:gd name="T5" fmla="*/ 0 h 4"/>
                <a:gd name="T6" fmla="*/ 0 w 2"/>
                <a:gd name="T7" fmla="*/ 0 h 4"/>
                <a:gd name="T8" fmla="*/ 0 w 2"/>
                <a:gd name="T9" fmla="*/ 0 h 4"/>
                <a:gd name="T10" fmla="*/ 0 w 2"/>
                <a:gd name="T11" fmla="*/ 2 h 4"/>
                <a:gd name="T12" fmla="*/ 0 w 2"/>
                <a:gd name="T13" fmla="*/ 2 h 4"/>
                <a:gd name="T14" fmla="*/ 0 w 2"/>
                <a:gd name="T15" fmla="*/ 2 h 4"/>
                <a:gd name="T16" fmla="*/ 0 w 2"/>
                <a:gd name="T17" fmla="*/ 2 h 4"/>
                <a:gd name="T18" fmla="*/ 0 w 2"/>
                <a:gd name="T19" fmla="*/ 4 h 4"/>
                <a:gd name="T20" fmla="*/ 0 w 2"/>
                <a:gd name="T21" fmla="*/ 4 h 4"/>
                <a:gd name="T22" fmla="*/ 2 w 2"/>
                <a:gd name="T23" fmla="*/ 4 h 4"/>
                <a:gd name="T24" fmla="*/ 2 w 2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5" name="Freeform 608"/>
            <p:cNvSpPr>
              <a:spLocks/>
            </p:cNvSpPr>
            <p:nvPr/>
          </p:nvSpPr>
          <p:spPr bwMode="auto">
            <a:xfrm>
              <a:off x="3731" y="5955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2 w 2"/>
                <a:gd name="T15" fmla="*/ 0 h 2"/>
                <a:gd name="T16" fmla="*/ 0 w 2"/>
                <a:gd name="T17" fmla="*/ 0 h 2"/>
                <a:gd name="T18" fmla="*/ 0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6" name="Freeform 609"/>
            <p:cNvSpPr>
              <a:spLocks/>
            </p:cNvSpPr>
            <p:nvPr/>
          </p:nvSpPr>
          <p:spPr bwMode="auto">
            <a:xfrm>
              <a:off x="2407" y="5965"/>
              <a:ext cx="20" cy="22"/>
            </a:xfrm>
            <a:custGeom>
              <a:avLst/>
              <a:gdLst>
                <a:gd name="T0" fmla="*/ 14 w 20"/>
                <a:gd name="T1" fmla="*/ 2 h 22"/>
                <a:gd name="T2" fmla="*/ 14 w 20"/>
                <a:gd name="T3" fmla="*/ 2 h 22"/>
                <a:gd name="T4" fmla="*/ 12 w 20"/>
                <a:gd name="T5" fmla="*/ 0 h 22"/>
                <a:gd name="T6" fmla="*/ 12 w 20"/>
                <a:gd name="T7" fmla="*/ 0 h 22"/>
                <a:gd name="T8" fmla="*/ 10 w 20"/>
                <a:gd name="T9" fmla="*/ 0 h 22"/>
                <a:gd name="T10" fmla="*/ 10 w 20"/>
                <a:gd name="T11" fmla="*/ 0 h 22"/>
                <a:gd name="T12" fmla="*/ 10 w 20"/>
                <a:gd name="T13" fmla="*/ 2 h 22"/>
                <a:gd name="T14" fmla="*/ 10 w 20"/>
                <a:gd name="T15" fmla="*/ 2 h 22"/>
                <a:gd name="T16" fmla="*/ 8 w 20"/>
                <a:gd name="T17" fmla="*/ 2 h 22"/>
                <a:gd name="T18" fmla="*/ 8 w 20"/>
                <a:gd name="T19" fmla="*/ 2 h 22"/>
                <a:gd name="T20" fmla="*/ 8 w 20"/>
                <a:gd name="T21" fmla="*/ 2 h 22"/>
                <a:gd name="T22" fmla="*/ 8 w 20"/>
                <a:gd name="T23" fmla="*/ 2 h 22"/>
                <a:gd name="T24" fmla="*/ 8 w 20"/>
                <a:gd name="T25" fmla="*/ 4 h 22"/>
                <a:gd name="T26" fmla="*/ 8 w 20"/>
                <a:gd name="T27" fmla="*/ 4 h 22"/>
                <a:gd name="T28" fmla="*/ 2 w 20"/>
                <a:gd name="T29" fmla="*/ 6 h 22"/>
                <a:gd name="T30" fmla="*/ 2 w 20"/>
                <a:gd name="T31" fmla="*/ 6 h 22"/>
                <a:gd name="T32" fmla="*/ 2 w 20"/>
                <a:gd name="T33" fmla="*/ 8 h 22"/>
                <a:gd name="T34" fmla="*/ 2 w 20"/>
                <a:gd name="T35" fmla="*/ 8 h 22"/>
                <a:gd name="T36" fmla="*/ 0 w 20"/>
                <a:gd name="T37" fmla="*/ 10 h 22"/>
                <a:gd name="T38" fmla="*/ 0 w 20"/>
                <a:gd name="T39" fmla="*/ 10 h 22"/>
                <a:gd name="T40" fmla="*/ 0 w 20"/>
                <a:gd name="T41" fmla="*/ 16 h 22"/>
                <a:gd name="T42" fmla="*/ 0 w 20"/>
                <a:gd name="T43" fmla="*/ 18 h 22"/>
                <a:gd name="T44" fmla="*/ 0 w 20"/>
                <a:gd name="T45" fmla="*/ 18 h 22"/>
                <a:gd name="T46" fmla="*/ 2 w 20"/>
                <a:gd name="T47" fmla="*/ 18 h 22"/>
                <a:gd name="T48" fmla="*/ 2 w 20"/>
                <a:gd name="T49" fmla="*/ 18 h 22"/>
                <a:gd name="T50" fmla="*/ 4 w 20"/>
                <a:gd name="T51" fmla="*/ 22 h 22"/>
                <a:gd name="T52" fmla="*/ 4 w 20"/>
                <a:gd name="T53" fmla="*/ 22 h 22"/>
                <a:gd name="T54" fmla="*/ 6 w 20"/>
                <a:gd name="T55" fmla="*/ 22 h 22"/>
                <a:gd name="T56" fmla="*/ 6 w 20"/>
                <a:gd name="T57" fmla="*/ 22 h 22"/>
                <a:gd name="T58" fmla="*/ 6 w 20"/>
                <a:gd name="T59" fmla="*/ 20 h 22"/>
                <a:gd name="T60" fmla="*/ 6 w 20"/>
                <a:gd name="T61" fmla="*/ 20 h 22"/>
                <a:gd name="T62" fmla="*/ 12 w 20"/>
                <a:gd name="T63" fmla="*/ 20 h 22"/>
                <a:gd name="T64" fmla="*/ 12 w 20"/>
                <a:gd name="T65" fmla="*/ 20 h 22"/>
                <a:gd name="T66" fmla="*/ 14 w 20"/>
                <a:gd name="T67" fmla="*/ 20 h 22"/>
                <a:gd name="T68" fmla="*/ 14 w 20"/>
                <a:gd name="T69" fmla="*/ 20 h 22"/>
                <a:gd name="T70" fmla="*/ 16 w 20"/>
                <a:gd name="T71" fmla="*/ 18 h 22"/>
                <a:gd name="T72" fmla="*/ 16 w 20"/>
                <a:gd name="T73" fmla="*/ 18 h 22"/>
                <a:gd name="T74" fmla="*/ 16 w 20"/>
                <a:gd name="T75" fmla="*/ 18 h 22"/>
                <a:gd name="T76" fmla="*/ 18 w 20"/>
                <a:gd name="T77" fmla="*/ 16 h 22"/>
                <a:gd name="T78" fmla="*/ 18 w 20"/>
                <a:gd name="T79" fmla="*/ 16 h 22"/>
                <a:gd name="T80" fmla="*/ 18 w 20"/>
                <a:gd name="T81" fmla="*/ 14 h 22"/>
                <a:gd name="T82" fmla="*/ 18 w 20"/>
                <a:gd name="T83" fmla="*/ 14 h 22"/>
                <a:gd name="T84" fmla="*/ 20 w 20"/>
                <a:gd name="T85" fmla="*/ 12 h 22"/>
                <a:gd name="T86" fmla="*/ 20 w 20"/>
                <a:gd name="T87" fmla="*/ 12 h 22"/>
                <a:gd name="T88" fmla="*/ 20 w 20"/>
                <a:gd name="T89" fmla="*/ 10 h 22"/>
                <a:gd name="T90" fmla="*/ 20 w 20"/>
                <a:gd name="T91" fmla="*/ 8 h 22"/>
                <a:gd name="T92" fmla="*/ 20 w 20"/>
                <a:gd name="T93" fmla="*/ 8 h 22"/>
                <a:gd name="T94" fmla="*/ 20 w 20"/>
                <a:gd name="T95" fmla="*/ 4 h 22"/>
                <a:gd name="T96" fmla="*/ 20 w 20"/>
                <a:gd name="T97" fmla="*/ 4 h 22"/>
                <a:gd name="T98" fmla="*/ 20 w 20"/>
                <a:gd name="T99" fmla="*/ 4 h 22"/>
                <a:gd name="T100" fmla="*/ 20 w 20"/>
                <a:gd name="T101" fmla="*/ 4 h 22"/>
                <a:gd name="T102" fmla="*/ 20 w 20"/>
                <a:gd name="T103" fmla="*/ 4 h 22"/>
                <a:gd name="T104" fmla="*/ 20 w 20"/>
                <a:gd name="T105" fmla="*/ 4 h 22"/>
                <a:gd name="T106" fmla="*/ 16 w 20"/>
                <a:gd name="T107" fmla="*/ 4 h 22"/>
                <a:gd name="T108" fmla="*/ 16 w 20"/>
                <a:gd name="T109" fmla="*/ 4 h 22"/>
                <a:gd name="T110" fmla="*/ 12 w 20"/>
                <a:gd name="T111" fmla="*/ 4 h 22"/>
                <a:gd name="T112" fmla="*/ 12 w 20"/>
                <a:gd name="T113" fmla="*/ 4 h 22"/>
                <a:gd name="T114" fmla="*/ 14 w 20"/>
                <a:gd name="T115" fmla="*/ 2 h 22"/>
                <a:gd name="T116" fmla="*/ 14 w 20"/>
                <a:gd name="T1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22">
                  <a:moveTo>
                    <a:pt x="14" y="2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7" name="Freeform 610"/>
            <p:cNvSpPr>
              <a:spLocks/>
            </p:cNvSpPr>
            <p:nvPr/>
          </p:nvSpPr>
          <p:spPr bwMode="auto">
            <a:xfrm>
              <a:off x="3947" y="5971"/>
              <a:ext cx="10" cy="4"/>
            </a:xfrm>
            <a:custGeom>
              <a:avLst/>
              <a:gdLst>
                <a:gd name="T0" fmla="*/ 10 w 10"/>
                <a:gd name="T1" fmla="*/ 2 h 4"/>
                <a:gd name="T2" fmla="*/ 10 w 10"/>
                <a:gd name="T3" fmla="*/ 2 h 4"/>
                <a:gd name="T4" fmla="*/ 10 w 10"/>
                <a:gd name="T5" fmla="*/ 2 h 4"/>
                <a:gd name="T6" fmla="*/ 10 w 10"/>
                <a:gd name="T7" fmla="*/ 2 h 4"/>
                <a:gd name="T8" fmla="*/ 8 w 10"/>
                <a:gd name="T9" fmla="*/ 0 h 4"/>
                <a:gd name="T10" fmla="*/ 8 w 10"/>
                <a:gd name="T11" fmla="*/ 0 h 4"/>
                <a:gd name="T12" fmla="*/ 6 w 10"/>
                <a:gd name="T13" fmla="*/ 0 h 4"/>
                <a:gd name="T14" fmla="*/ 6 w 10"/>
                <a:gd name="T15" fmla="*/ 0 h 4"/>
                <a:gd name="T16" fmla="*/ 4 w 10"/>
                <a:gd name="T17" fmla="*/ 0 h 4"/>
                <a:gd name="T18" fmla="*/ 4 w 10"/>
                <a:gd name="T19" fmla="*/ 0 h 4"/>
                <a:gd name="T20" fmla="*/ 2 w 10"/>
                <a:gd name="T21" fmla="*/ 0 h 4"/>
                <a:gd name="T22" fmla="*/ 2 w 10"/>
                <a:gd name="T23" fmla="*/ 0 h 4"/>
                <a:gd name="T24" fmla="*/ 2 w 10"/>
                <a:gd name="T25" fmla="*/ 0 h 4"/>
                <a:gd name="T26" fmla="*/ 2 w 10"/>
                <a:gd name="T27" fmla="*/ 0 h 4"/>
                <a:gd name="T28" fmla="*/ 0 w 10"/>
                <a:gd name="T29" fmla="*/ 0 h 4"/>
                <a:gd name="T30" fmla="*/ 0 w 10"/>
                <a:gd name="T31" fmla="*/ 0 h 4"/>
                <a:gd name="T32" fmla="*/ 0 w 10"/>
                <a:gd name="T33" fmla="*/ 2 h 4"/>
                <a:gd name="T34" fmla="*/ 0 w 10"/>
                <a:gd name="T35" fmla="*/ 2 h 4"/>
                <a:gd name="T36" fmla="*/ 0 w 10"/>
                <a:gd name="T37" fmla="*/ 2 h 4"/>
                <a:gd name="T38" fmla="*/ 0 w 10"/>
                <a:gd name="T39" fmla="*/ 2 h 4"/>
                <a:gd name="T40" fmla="*/ 0 w 10"/>
                <a:gd name="T41" fmla="*/ 2 h 4"/>
                <a:gd name="T42" fmla="*/ 2 w 10"/>
                <a:gd name="T43" fmla="*/ 2 h 4"/>
                <a:gd name="T44" fmla="*/ 2 w 10"/>
                <a:gd name="T45" fmla="*/ 2 h 4"/>
                <a:gd name="T46" fmla="*/ 2 w 10"/>
                <a:gd name="T47" fmla="*/ 4 h 4"/>
                <a:gd name="T48" fmla="*/ 2 w 10"/>
                <a:gd name="T49" fmla="*/ 4 h 4"/>
                <a:gd name="T50" fmla="*/ 6 w 10"/>
                <a:gd name="T51" fmla="*/ 4 h 4"/>
                <a:gd name="T52" fmla="*/ 10 w 10"/>
                <a:gd name="T53" fmla="*/ 2 h 4"/>
                <a:gd name="T54" fmla="*/ 10 w 10"/>
                <a:gd name="T5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" h="4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8" name="Freeform 611"/>
            <p:cNvSpPr>
              <a:spLocks/>
            </p:cNvSpPr>
            <p:nvPr/>
          </p:nvSpPr>
          <p:spPr bwMode="auto">
            <a:xfrm>
              <a:off x="2401" y="5971"/>
              <a:ext cx="2" cy="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2 h 2"/>
                <a:gd name="T14" fmla="*/ 0 w 2"/>
                <a:gd name="T15" fmla="*/ 2 h 2"/>
                <a:gd name="T16" fmla="*/ 0 w 2"/>
                <a:gd name="T17" fmla="*/ 2 h 2"/>
                <a:gd name="T18" fmla="*/ 0 w 2"/>
                <a:gd name="T19" fmla="*/ 2 h 2"/>
                <a:gd name="T20" fmla="*/ 0 w 2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9" name="Freeform 612"/>
            <p:cNvSpPr>
              <a:spLocks/>
            </p:cNvSpPr>
            <p:nvPr/>
          </p:nvSpPr>
          <p:spPr bwMode="auto">
            <a:xfrm>
              <a:off x="3725" y="5973"/>
              <a:ext cx="2" cy="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2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2 h 2"/>
                <a:gd name="T22" fmla="*/ 0 w 2"/>
                <a:gd name="T23" fmla="*/ 2 h 2"/>
                <a:gd name="T24" fmla="*/ 0 w 2"/>
                <a:gd name="T25" fmla="*/ 2 h 2"/>
                <a:gd name="T26" fmla="*/ 0 w 2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0" name="Freeform 613"/>
            <p:cNvSpPr>
              <a:spLocks/>
            </p:cNvSpPr>
            <p:nvPr/>
          </p:nvSpPr>
          <p:spPr bwMode="auto">
            <a:xfrm>
              <a:off x="3925" y="5975"/>
              <a:ext cx="2" cy="4"/>
            </a:xfrm>
            <a:custGeom>
              <a:avLst/>
              <a:gdLst>
                <a:gd name="T0" fmla="*/ 2 w 2"/>
                <a:gd name="T1" fmla="*/ 2 h 4"/>
                <a:gd name="T2" fmla="*/ 2 w 2"/>
                <a:gd name="T3" fmla="*/ 2 h 4"/>
                <a:gd name="T4" fmla="*/ 0 w 2"/>
                <a:gd name="T5" fmla="*/ 2 h 4"/>
                <a:gd name="T6" fmla="*/ 0 w 2"/>
                <a:gd name="T7" fmla="*/ 0 h 4"/>
                <a:gd name="T8" fmla="*/ 0 w 2"/>
                <a:gd name="T9" fmla="*/ 0 h 4"/>
                <a:gd name="T10" fmla="*/ 0 w 2"/>
                <a:gd name="T11" fmla="*/ 0 h 4"/>
                <a:gd name="T12" fmla="*/ 0 w 2"/>
                <a:gd name="T13" fmla="*/ 0 h 4"/>
                <a:gd name="T14" fmla="*/ 0 w 2"/>
                <a:gd name="T15" fmla="*/ 4 h 4"/>
                <a:gd name="T16" fmla="*/ 0 w 2"/>
                <a:gd name="T17" fmla="*/ 4 h 4"/>
                <a:gd name="T18" fmla="*/ 2 w 2"/>
                <a:gd name="T19" fmla="*/ 4 h 4"/>
                <a:gd name="T20" fmla="*/ 2 w 2"/>
                <a:gd name="T21" fmla="*/ 4 h 4"/>
                <a:gd name="T22" fmla="*/ 2 w 2"/>
                <a:gd name="T23" fmla="*/ 2 h 4"/>
                <a:gd name="T24" fmla="*/ 2 w 2"/>
                <a:gd name="T2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1" name="Freeform 614"/>
            <p:cNvSpPr>
              <a:spLocks/>
            </p:cNvSpPr>
            <p:nvPr/>
          </p:nvSpPr>
          <p:spPr bwMode="auto">
            <a:xfrm>
              <a:off x="2403" y="5975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0 h 2"/>
                <a:gd name="T5" fmla="*/ 0 h 2"/>
                <a:gd name="T6" fmla="*/ 2 h 2"/>
                <a:gd name="T7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2" name="Freeform 615"/>
            <p:cNvSpPr>
              <a:spLocks/>
            </p:cNvSpPr>
            <p:nvPr/>
          </p:nvSpPr>
          <p:spPr bwMode="auto">
            <a:xfrm>
              <a:off x="3955" y="5977"/>
              <a:ext cx="164" cy="108"/>
            </a:xfrm>
            <a:custGeom>
              <a:avLst/>
              <a:gdLst>
                <a:gd name="T0" fmla="*/ 120 w 164"/>
                <a:gd name="T1" fmla="*/ 42 h 108"/>
                <a:gd name="T2" fmla="*/ 116 w 164"/>
                <a:gd name="T3" fmla="*/ 40 h 108"/>
                <a:gd name="T4" fmla="*/ 106 w 164"/>
                <a:gd name="T5" fmla="*/ 32 h 108"/>
                <a:gd name="T6" fmla="*/ 100 w 164"/>
                <a:gd name="T7" fmla="*/ 30 h 108"/>
                <a:gd name="T8" fmla="*/ 94 w 164"/>
                <a:gd name="T9" fmla="*/ 30 h 108"/>
                <a:gd name="T10" fmla="*/ 86 w 164"/>
                <a:gd name="T11" fmla="*/ 24 h 108"/>
                <a:gd name="T12" fmla="*/ 80 w 164"/>
                <a:gd name="T13" fmla="*/ 20 h 108"/>
                <a:gd name="T14" fmla="*/ 74 w 164"/>
                <a:gd name="T15" fmla="*/ 20 h 108"/>
                <a:gd name="T16" fmla="*/ 64 w 164"/>
                <a:gd name="T17" fmla="*/ 16 h 108"/>
                <a:gd name="T18" fmla="*/ 58 w 164"/>
                <a:gd name="T19" fmla="*/ 14 h 108"/>
                <a:gd name="T20" fmla="*/ 50 w 164"/>
                <a:gd name="T21" fmla="*/ 16 h 108"/>
                <a:gd name="T22" fmla="*/ 42 w 164"/>
                <a:gd name="T23" fmla="*/ 24 h 108"/>
                <a:gd name="T24" fmla="*/ 40 w 164"/>
                <a:gd name="T25" fmla="*/ 26 h 108"/>
                <a:gd name="T26" fmla="*/ 34 w 164"/>
                <a:gd name="T27" fmla="*/ 28 h 108"/>
                <a:gd name="T28" fmla="*/ 32 w 164"/>
                <a:gd name="T29" fmla="*/ 26 h 108"/>
                <a:gd name="T30" fmla="*/ 28 w 164"/>
                <a:gd name="T31" fmla="*/ 22 h 108"/>
                <a:gd name="T32" fmla="*/ 26 w 164"/>
                <a:gd name="T33" fmla="*/ 10 h 108"/>
                <a:gd name="T34" fmla="*/ 24 w 164"/>
                <a:gd name="T35" fmla="*/ 2 h 108"/>
                <a:gd name="T36" fmla="*/ 20 w 164"/>
                <a:gd name="T37" fmla="*/ 2 h 108"/>
                <a:gd name="T38" fmla="*/ 2 w 164"/>
                <a:gd name="T39" fmla="*/ 4 h 108"/>
                <a:gd name="T40" fmla="*/ 0 w 164"/>
                <a:gd name="T41" fmla="*/ 10 h 108"/>
                <a:gd name="T42" fmla="*/ 8 w 164"/>
                <a:gd name="T43" fmla="*/ 16 h 108"/>
                <a:gd name="T44" fmla="*/ 16 w 164"/>
                <a:gd name="T45" fmla="*/ 16 h 108"/>
                <a:gd name="T46" fmla="*/ 24 w 164"/>
                <a:gd name="T47" fmla="*/ 20 h 108"/>
                <a:gd name="T48" fmla="*/ 16 w 164"/>
                <a:gd name="T49" fmla="*/ 20 h 108"/>
                <a:gd name="T50" fmla="*/ 8 w 164"/>
                <a:gd name="T51" fmla="*/ 22 h 108"/>
                <a:gd name="T52" fmla="*/ 12 w 164"/>
                <a:gd name="T53" fmla="*/ 28 h 108"/>
                <a:gd name="T54" fmla="*/ 16 w 164"/>
                <a:gd name="T55" fmla="*/ 32 h 108"/>
                <a:gd name="T56" fmla="*/ 20 w 164"/>
                <a:gd name="T57" fmla="*/ 28 h 108"/>
                <a:gd name="T58" fmla="*/ 24 w 164"/>
                <a:gd name="T59" fmla="*/ 32 h 108"/>
                <a:gd name="T60" fmla="*/ 30 w 164"/>
                <a:gd name="T61" fmla="*/ 34 h 108"/>
                <a:gd name="T62" fmla="*/ 32 w 164"/>
                <a:gd name="T63" fmla="*/ 40 h 108"/>
                <a:gd name="T64" fmla="*/ 38 w 164"/>
                <a:gd name="T65" fmla="*/ 40 h 108"/>
                <a:gd name="T66" fmla="*/ 54 w 164"/>
                <a:gd name="T67" fmla="*/ 46 h 108"/>
                <a:gd name="T68" fmla="*/ 60 w 164"/>
                <a:gd name="T69" fmla="*/ 52 h 108"/>
                <a:gd name="T70" fmla="*/ 62 w 164"/>
                <a:gd name="T71" fmla="*/ 60 h 108"/>
                <a:gd name="T72" fmla="*/ 64 w 164"/>
                <a:gd name="T73" fmla="*/ 68 h 108"/>
                <a:gd name="T74" fmla="*/ 66 w 164"/>
                <a:gd name="T75" fmla="*/ 70 h 108"/>
                <a:gd name="T76" fmla="*/ 64 w 164"/>
                <a:gd name="T77" fmla="*/ 76 h 108"/>
                <a:gd name="T78" fmla="*/ 64 w 164"/>
                <a:gd name="T79" fmla="*/ 82 h 108"/>
                <a:gd name="T80" fmla="*/ 74 w 164"/>
                <a:gd name="T81" fmla="*/ 80 h 108"/>
                <a:gd name="T82" fmla="*/ 80 w 164"/>
                <a:gd name="T83" fmla="*/ 90 h 108"/>
                <a:gd name="T84" fmla="*/ 92 w 164"/>
                <a:gd name="T85" fmla="*/ 90 h 108"/>
                <a:gd name="T86" fmla="*/ 100 w 164"/>
                <a:gd name="T87" fmla="*/ 90 h 108"/>
                <a:gd name="T88" fmla="*/ 104 w 164"/>
                <a:gd name="T89" fmla="*/ 88 h 108"/>
                <a:gd name="T90" fmla="*/ 108 w 164"/>
                <a:gd name="T91" fmla="*/ 80 h 108"/>
                <a:gd name="T92" fmla="*/ 116 w 164"/>
                <a:gd name="T93" fmla="*/ 80 h 108"/>
                <a:gd name="T94" fmla="*/ 118 w 164"/>
                <a:gd name="T95" fmla="*/ 80 h 108"/>
                <a:gd name="T96" fmla="*/ 128 w 164"/>
                <a:gd name="T97" fmla="*/ 84 h 108"/>
                <a:gd name="T98" fmla="*/ 136 w 164"/>
                <a:gd name="T99" fmla="*/ 94 h 108"/>
                <a:gd name="T100" fmla="*/ 144 w 164"/>
                <a:gd name="T101" fmla="*/ 102 h 108"/>
                <a:gd name="T102" fmla="*/ 148 w 164"/>
                <a:gd name="T103" fmla="*/ 104 h 108"/>
                <a:gd name="T104" fmla="*/ 158 w 164"/>
                <a:gd name="T105" fmla="*/ 108 h 108"/>
                <a:gd name="T106" fmla="*/ 164 w 164"/>
                <a:gd name="T107" fmla="*/ 108 h 108"/>
                <a:gd name="T108" fmla="*/ 158 w 164"/>
                <a:gd name="T109" fmla="*/ 102 h 108"/>
                <a:gd name="T110" fmla="*/ 154 w 164"/>
                <a:gd name="T111" fmla="*/ 92 h 108"/>
                <a:gd name="T112" fmla="*/ 144 w 164"/>
                <a:gd name="T113" fmla="*/ 82 h 108"/>
                <a:gd name="T114" fmla="*/ 140 w 164"/>
                <a:gd name="T115" fmla="*/ 80 h 108"/>
                <a:gd name="T116" fmla="*/ 138 w 164"/>
                <a:gd name="T117" fmla="*/ 70 h 108"/>
                <a:gd name="T118" fmla="*/ 138 w 164"/>
                <a:gd name="T119" fmla="*/ 68 h 108"/>
                <a:gd name="T120" fmla="*/ 142 w 164"/>
                <a:gd name="T121" fmla="*/ 62 h 108"/>
                <a:gd name="T122" fmla="*/ 134 w 164"/>
                <a:gd name="T123" fmla="*/ 5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" h="108">
                  <a:moveTo>
                    <a:pt x="124" y="48"/>
                  </a:moveTo>
                  <a:lnTo>
                    <a:pt x="124" y="48"/>
                  </a:lnTo>
                  <a:lnTo>
                    <a:pt x="124" y="48"/>
                  </a:lnTo>
                  <a:lnTo>
                    <a:pt x="124" y="48"/>
                  </a:lnTo>
                  <a:lnTo>
                    <a:pt x="124" y="48"/>
                  </a:lnTo>
                  <a:lnTo>
                    <a:pt x="124" y="48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0" y="42"/>
                  </a:lnTo>
                  <a:lnTo>
                    <a:pt x="120" y="42"/>
                  </a:lnTo>
                  <a:lnTo>
                    <a:pt x="120" y="42"/>
                  </a:lnTo>
                  <a:lnTo>
                    <a:pt x="120" y="42"/>
                  </a:lnTo>
                  <a:lnTo>
                    <a:pt x="120" y="42"/>
                  </a:lnTo>
                  <a:lnTo>
                    <a:pt x="120" y="42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0" y="20"/>
                  </a:lnTo>
                  <a:lnTo>
                    <a:pt x="80" y="2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2" y="54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70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6" y="84"/>
                  </a:lnTo>
                  <a:lnTo>
                    <a:pt x="76" y="84"/>
                  </a:lnTo>
                  <a:lnTo>
                    <a:pt x="78" y="88"/>
                  </a:lnTo>
                  <a:lnTo>
                    <a:pt x="78" y="88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100" y="90"/>
                  </a:lnTo>
                  <a:lnTo>
                    <a:pt x="100" y="90"/>
                  </a:lnTo>
                  <a:lnTo>
                    <a:pt x="100" y="90"/>
                  </a:lnTo>
                  <a:lnTo>
                    <a:pt x="100" y="90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4"/>
                  </a:lnTo>
                  <a:lnTo>
                    <a:pt x="106" y="84"/>
                  </a:lnTo>
                  <a:lnTo>
                    <a:pt x="106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0" y="80"/>
                  </a:lnTo>
                  <a:lnTo>
                    <a:pt x="110" y="80"/>
                  </a:lnTo>
                  <a:lnTo>
                    <a:pt x="110" y="78"/>
                  </a:lnTo>
                  <a:lnTo>
                    <a:pt x="110" y="78"/>
                  </a:lnTo>
                  <a:lnTo>
                    <a:pt x="114" y="80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8" y="80"/>
                  </a:lnTo>
                  <a:lnTo>
                    <a:pt x="118" y="80"/>
                  </a:lnTo>
                  <a:lnTo>
                    <a:pt x="118" y="80"/>
                  </a:lnTo>
                  <a:lnTo>
                    <a:pt x="118" y="80"/>
                  </a:lnTo>
                  <a:lnTo>
                    <a:pt x="118" y="80"/>
                  </a:lnTo>
                  <a:lnTo>
                    <a:pt x="118" y="80"/>
                  </a:lnTo>
                  <a:lnTo>
                    <a:pt x="118" y="80"/>
                  </a:lnTo>
                  <a:lnTo>
                    <a:pt x="118" y="80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2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6"/>
                  </a:lnTo>
                  <a:lnTo>
                    <a:pt x="130" y="90"/>
                  </a:lnTo>
                  <a:lnTo>
                    <a:pt x="130" y="90"/>
                  </a:lnTo>
                  <a:lnTo>
                    <a:pt x="132" y="90"/>
                  </a:lnTo>
                  <a:lnTo>
                    <a:pt x="132" y="90"/>
                  </a:lnTo>
                  <a:lnTo>
                    <a:pt x="132" y="92"/>
                  </a:lnTo>
                  <a:lnTo>
                    <a:pt x="132" y="92"/>
                  </a:lnTo>
                  <a:lnTo>
                    <a:pt x="136" y="94"/>
                  </a:lnTo>
                  <a:lnTo>
                    <a:pt x="136" y="94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4" y="102"/>
                  </a:lnTo>
                  <a:lnTo>
                    <a:pt x="144" y="102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8" y="104"/>
                  </a:lnTo>
                  <a:lnTo>
                    <a:pt x="148" y="104"/>
                  </a:lnTo>
                  <a:lnTo>
                    <a:pt x="148" y="104"/>
                  </a:lnTo>
                  <a:lnTo>
                    <a:pt x="148" y="104"/>
                  </a:lnTo>
                  <a:lnTo>
                    <a:pt x="148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8" y="108"/>
                  </a:lnTo>
                  <a:lnTo>
                    <a:pt x="158" y="108"/>
                  </a:lnTo>
                  <a:lnTo>
                    <a:pt x="160" y="108"/>
                  </a:lnTo>
                  <a:lnTo>
                    <a:pt x="160" y="108"/>
                  </a:lnTo>
                  <a:lnTo>
                    <a:pt x="160" y="108"/>
                  </a:lnTo>
                  <a:lnTo>
                    <a:pt x="160" y="108"/>
                  </a:lnTo>
                  <a:lnTo>
                    <a:pt x="164" y="108"/>
                  </a:lnTo>
                  <a:lnTo>
                    <a:pt x="164" y="108"/>
                  </a:lnTo>
                  <a:lnTo>
                    <a:pt x="164" y="108"/>
                  </a:lnTo>
                  <a:lnTo>
                    <a:pt x="164" y="108"/>
                  </a:lnTo>
                  <a:lnTo>
                    <a:pt x="164" y="108"/>
                  </a:lnTo>
                  <a:lnTo>
                    <a:pt x="164" y="108"/>
                  </a:lnTo>
                  <a:lnTo>
                    <a:pt x="164" y="104"/>
                  </a:lnTo>
                  <a:lnTo>
                    <a:pt x="164" y="104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0" y="102"/>
                  </a:lnTo>
                  <a:lnTo>
                    <a:pt x="160" y="102"/>
                  </a:lnTo>
                  <a:lnTo>
                    <a:pt x="158" y="102"/>
                  </a:lnTo>
                  <a:lnTo>
                    <a:pt x="158" y="102"/>
                  </a:lnTo>
                  <a:lnTo>
                    <a:pt x="160" y="98"/>
                  </a:lnTo>
                  <a:lnTo>
                    <a:pt x="160" y="98"/>
                  </a:lnTo>
                  <a:lnTo>
                    <a:pt x="156" y="98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6"/>
                  </a:lnTo>
                  <a:lnTo>
                    <a:pt x="146" y="86"/>
                  </a:lnTo>
                  <a:lnTo>
                    <a:pt x="146" y="86"/>
                  </a:lnTo>
                  <a:lnTo>
                    <a:pt x="146" y="86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4" y="82"/>
                  </a:lnTo>
                  <a:lnTo>
                    <a:pt x="144" y="82"/>
                  </a:lnTo>
                  <a:lnTo>
                    <a:pt x="144" y="82"/>
                  </a:lnTo>
                  <a:lnTo>
                    <a:pt x="142" y="82"/>
                  </a:lnTo>
                  <a:lnTo>
                    <a:pt x="142" y="82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38" y="78"/>
                  </a:lnTo>
                  <a:lnTo>
                    <a:pt x="138" y="78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6" y="74"/>
                  </a:lnTo>
                  <a:lnTo>
                    <a:pt x="136" y="74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36" y="70"/>
                  </a:lnTo>
                  <a:lnTo>
                    <a:pt x="136" y="68"/>
                  </a:lnTo>
                  <a:lnTo>
                    <a:pt x="136" y="68"/>
                  </a:lnTo>
                  <a:lnTo>
                    <a:pt x="136" y="68"/>
                  </a:lnTo>
                  <a:lnTo>
                    <a:pt x="136" y="68"/>
                  </a:lnTo>
                  <a:lnTo>
                    <a:pt x="136" y="68"/>
                  </a:lnTo>
                  <a:lnTo>
                    <a:pt x="136" y="68"/>
                  </a:lnTo>
                  <a:lnTo>
                    <a:pt x="138" y="68"/>
                  </a:lnTo>
                  <a:lnTo>
                    <a:pt x="138" y="68"/>
                  </a:lnTo>
                  <a:lnTo>
                    <a:pt x="138" y="68"/>
                  </a:lnTo>
                  <a:lnTo>
                    <a:pt x="140" y="68"/>
                  </a:lnTo>
                  <a:lnTo>
                    <a:pt x="140" y="68"/>
                  </a:lnTo>
                  <a:lnTo>
                    <a:pt x="140" y="68"/>
                  </a:lnTo>
                  <a:lnTo>
                    <a:pt x="140" y="68"/>
                  </a:lnTo>
                  <a:lnTo>
                    <a:pt x="142" y="66"/>
                  </a:lnTo>
                  <a:lnTo>
                    <a:pt x="142" y="66"/>
                  </a:lnTo>
                  <a:lnTo>
                    <a:pt x="142" y="64"/>
                  </a:lnTo>
                  <a:lnTo>
                    <a:pt x="142" y="62"/>
                  </a:lnTo>
                  <a:lnTo>
                    <a:pt x="142" y="62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0" y="58"/>
                  </a:lnTo>
                  <a:lnTo>
                    <a:pt x="140" y="58"/>
                  </a:lnTo>
                  <a:lnTo>
                    <a:pt x="138" y="58"/>
                  </a:lnTo>
                  <a:lnTo>
                    <a:pt x="136" y="58"/>
                  </a:lnTo>
                  <a:lnTo>
                    <a:pt x="136" y="58"/>
                  </a:lnTo>
                  <a:lnTo>
                    <a:pt x="134" y="58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24" y="52"/>
                  </a:lnTo>
                  <a:lnTo>
                    <a:pt x="124" y="52"/>
                  </a:lnTo>
                  <a:lnTo>
                    <a:pt x="124" y="48"/>
                  </a:lnTo>
                  <a:lnTo>
                    <a:pt x="12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3" name="Freeform 616"/>
            <p:cNvSpPr>
              <a:spLocks/>
            </p:cNvSpPr>
            <p:nvPr/>
          </p:nvSpPr>
          <p:spPr bwMode="auto">
            <a:xfrm>
              <a:off x="2399" y="5979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2 w 2"/>
                <a:gd name="T5" fmla="*/ 2 w 2"/>
                <a:gd name="T6" fmla="*/ 2 w 2"/>
                <a:gd name="T7" fmla="*/ 0 w 2"/>
                <a:gd name="T8" fmla="*/ 0 w 2"/>
                <a:gd name="T9" fmla="*/ 0 w 2"/>
                <a:gd name="T10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4" name="Freeform 617"/>
            <p:cNvSpPr>
              <a:spLocks/>
            </p:cNvSpPr>
            <p:nvPr/>
          </p:nvSpPr>
          <p:spPr bwMode="auto">
            <a:xfrm>
              <a:off x="3951" y="5979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2 h 2"/>
                <a:gd name="T14" fmla="*/ 0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5" name="Freeform 618"/>
            <p:cNvSpPr>
              <a:spLocks/>
            </p:cNvSpPr>
            <p:nvPr/>
          </p:nvSpPr>
          <p:spPr bwMode="auto">
            <a:xfrm>
              <a:off x="3683" y="5981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2 w 6"/>
                <a:gd name="T5" fmla="*/ 6 h 8"/>
                <a:gd name="T6" fmla="*/ 2 w 6"/>
                <a:gd name="T7" fmla="*/ 6 h 8"/>
                <a:gd name="T8" fmla="*/ 2 w 6"/>
                <a:gd name="T9" fmla="*/ 8 h 8"/>
                <a:gd name="T10" fmla="*/ 2 w 6"/>
                <a:gd name="T11" fmla="*/ 8 h 8"/>
                <a:gd name="T12" fmla="*/ 6 w 6"/>
                <a:gd name="T13" fmla="*/ 8 h 8"/>
                <a:gd name="T14" fmla="*/ 6 w 6"/>
                <a:gd name="T15" fmla="*/ 8 h 8"/>
                <a:gd name="T16" fmla="*/ 2 w 6"/>
                <a:gd name="T17" fmla="*/ 0 h 8"/>
                <a:gd name="T18" fmla="*/ 2 w 6"/>
                <a:gd name="T19" fmla="*/ 0 h 8"/>
                <a:gd name="T20" fmla="*/ 0 w 6"/>
                <a:gd name="T21" fmla="*/ 0 h 8"/>
                <a:gd name="T22" fmla="*/ 0 w 6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6" name="Freeform 619"/>
            <p:cNvSpPr>
              <a:spLocks/>
            </p:cNvSpPr>
            <p:nvPr/>
          </p:nvSpPr>
          <p:spPr bwMode="auto">
            <a:xfrm>
              <a:off x="3949" y="5981"/>
              <a:ext cx="2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0 w 2"/>
                <a:gd name="T4" fmla="*/ 2 w 2"/>
                <a:gd name="T5" fmla="*/ 2 w 2"/>
                <a:gd name="T6" fmla="*/ 2 w 2"/>
                <a:gd name="T7" fmla="*/ 2 w 2"/>
                <a:gd name="T8" fmla="*/ 0 w 2"/>
                <a:gd name="T9" fmla="*/ 0 w 2"/>
                <a:gd name="T10" fmla="*/ 0 w 2"/>
                <a:gd name="T11" fmla="*/ 0 w 2"/>
                <a:gd name="T1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7" name="Freeform 620"/>
            <p:cNvSpPr>
              <a:spLocks/>
            </p:cNvSpPr>
            <p:nvPr/>
          </p:nvSpPr>
          <p:spPr bwMode="auto">
            <a:xfrm>
              <a:off x="3951" y="5983"/>
              <a:ext cx="4" cy="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4 w 4"/>
                <a:gd name="T5" fmla="*/ 2 h 2"/>
                <a:gd name="T6" fmla="*/ 4 w 4"/>
                <a:gd name="T7" fmla="*/ 2 h 2"/>
                <a:gd name="T8" fmla="*/ 4 w 4"/>
                <a:gd name="T9" fmla="*/ 0 h 2"/>
                <a:gd name="T10" fmla="*/ 4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2 w 4"/>
                <a:gd name="T17" fmla="*/ 0 h 2"/>
                <a:gd name="T18" fmla="*/ 2 w 4"/>
                <a:gd name="T19" fmla="*/ 0 h 2"/>
                <a:gd name="T20" fmla="*/ 0 w 4"/>
                <a:gd name="T21" fmla="*/ 0 h 2"/>
                <a:gd name="T22" fmla="*/ 0 w 4"/>
                <a:gd name="T23" fmla="*/ 0 h 2"/>
                <a:gd name="T24" fmla="*/ 0 w 4"/>
                <a:gd name="T25" fmla="*/ 2 h 2"/>
                <a:gd name="T26" fmla="*/ 0 w 4"/>
                <a:gd name="T27" fmla="*/ 2 h 2"/>
                <a:gd name="T28" fmla="*/ 0 w 4"/>
                <a:gd name="T29" fmla="*/ 2 h 2"/>
                <a:gd name="T30" fmla="*/ 0 w 4"/>
                <a:gd name="T3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8" name="Freeform 621"/>
            <p:cNvSpPr>
              <a:spLocks/>
            </p:cNvSpPr>
            <p:nvPr/>
          </p:nvSpPr>
          <p:spPr bwMode="auto">
            <a:xfrm>
              <a:off x="3927" y="5983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2 h 2"/>
                <a:gd name="T16" fmla="*/ 2 w 2"/>
                <a:gd name="T17" fmla="*/ 2 h 2"/>
                <a:gd name="T18" fmla="*/ 2 w 2"/>
                <a:gd name="T19" fmla="*/ 2 h 2"/>
                <a:gd name="T20" fmla="*/ 2 w 2"/>
                <a:gd name="T21" fmla="*/ 0 h 2"/>
                <a:gd name="T22" fmla="*/ 2 w 2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9" name="Freeform 622"/>
            <p:cNvSpPr>
              <a:spLocks/>
            </p:cNvSpPr>
            <p:nvPr/>
          </p:nvSpPr>
          <p:spPr bwMode="auto">
            <a:xfrm>
              <a:off x="3883" y="5985"/>
              <a:ext cx="8" cy="4"/>
            </a:xfrm>
            <a:custGeom>
              <a:avLst/>
              <a:gdLst>
                <a:gd name="T0" fmla="*/ 6 w 8"/>
                <a:gd name="T1" fmla="*/ 4 h 4"/>
                <a:gd name="T2" fmla="*/ 6 w 8"/>
                <a:gd name="T3" fmla="*/ 4 h 4"/>
                <a:gd name="T4" fmla="*/ 6 w 8"/>
                <a:gd name="T5" fmla="*/ 4 h 4"/>
                <a:gd name="T6" fmla="*/ 6 w 8"/>
                <a:gd name="T7" fmla="*/ 4 h 4"/>
                <a:gd name="T8" fmla="*/ 8 w 8"/>
                <a:gd name="T9" fmla="*/ 4 h 4"/>
                <a:gd name="T10" fmla="*/ 8 w 8"/>
                <a:gd name="T11" fmla="*/ 4 h 4"/>
                <a:gd name="T12" fmla="*/ 8 w 8"/>
                <a:gd name="T13" fmla="*/ 2 h 4"/>
                <a:gd name="T14" fmla="*/ 8 w 8"/>
                <a:gd name="T15" fmla="*/ 2 h 4"/>
                <a:gd name="T16" fmla="*/ 2 w 8"/>
                <a:gd name="T17" fmla="*/ 0 h 4"/>
                <a:gd name="T18" fmla="*/ 2 w 8"/>
                <a:gd name="T19" fmla="*/ 0 h 4"/>
                <a:gd name="T20" fmla="*/ 0 w 8"/>
                <a:gd name="T21" fmla="*/ 2 h 4"/>
                <a:gd name="T22" fmla="*/ 0 w 8"/>
                <a:gd name="T23" fmla="*/ 2 h 4"/>
                <a:gd name="T24" fmla="*/ 2 w 8"/>
                <a:gd name="T25" fmla="*/ 4 h 4"/>
                <a:gd name="T26" fmla="*/ 2 w 8"/>
                <a:gd name="T27" fmla="*/ 4 h 4"/>
                <a:gd name="T28" fmla="*/ 6 w 8"/>
                <a:gd name="T29" fmla="*/ 4 h 4"/>
                <a:gd name="T30" fmla="*/ 6 w 8"/>
                <a:gd name="T31" fmla="*/ 4 h 4"/>
                <a:gd name="T32" fmla="*/ 6 w 8"/>
                <a:gd name="T33" fmla="*/ 4 h 4"/>
                <a:gd name="T34" fmla="*/ 6 w 8"/>
                <a:gd name="T35" fmla="*/ 4 h 4"/>
                <a:gd name="T36" fmla="*/ 6 w 8"/>
                <a:gd name="T37" fmla="*/ 4 h 4"/>
                <a:gd name="T38" fmla="*/ 6 w 8"/>
                <a:gd name="T3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0" name="Freeform 623"/>
            <p:cNvSpPr>
              <a:spLocks/>
            </p:cNvSpPr>
            <p:nvPr/>
          </p:nvSpPr>
          <p:spPr bwMode="auto">
            <a:xfrm>
              <a:off x="3739" y="5987"/>
              <a:ext cx="10" cy="16"/>
            </a:xfrm>
            <a:custGeom>
              <a:avLst/>
              <a:gdLst>
                <a:gd name="T0" fmla="*/ 4 w 10"/>
                <a:gd name="T1" fmla="*/ 6 h 16"/>
                <a:gd name="T2" fmla="*/ 4 w 10"/>
                <a:gd name="T3" fmla="*/ 6 h 16"/>
                <a:gd name="T4" fmla="*/ 4 w 10"/>
                <a:gd name="T5" fmla="*/ 6 h 16"/>
                <a:gd name="T6" fmla="*/ 4 w 10"/>
                <a:gd name="T7" fmla="*/ 6 h 16"/>
                <a:gd name="T8" fmla="*/ 4 w 10"/>
                <a:gd name="T9" fmla="*/ 6 h 16"/>
                <a:gd name="T10" fmla="*/ 4 w 10"/>
                <a:gd name="T11" fmla="*/ 6 h 16"/>
                <a:gd name="T12" fmla="*/ 4 w 10"/>
                <a:gd name="T13" fmla="*/ 8 h 16"/>
                <a:gd name="T14" fmla="*/ 4 w 10"/>
                <a:gd name="T15" fmla="*/ 8 h 16"/>
                <a:gd name="T16" fmla="*/ 4 w 10"/>
                <a:gd name="T17" fmla="*/ 8 h 16"/>
                <a:gd name="T18" fmla="*/ 4 w 10"/>
                <a:gd name="T19" fmla="*/ 8 h 16"/>
                <a:gd name="T20" fmla="*/ 4 w 10"/>
                <a:gd name="T21" fmla="*/ 8 h 16"/>
                <a:gd name="T22" fmla="*/ 4 w 10"/>
                <a:gd name="T23" fmla="*/ 8 h 16"/>
                <a:gd name="T24" fmla="*/ 4 w 10"/>
                <a:gd name="T25" fmla="*/ 10 h 16"/>
                <a:gd name="T26" fmla="*/ 4 w 10"/>
                <a:gd name="T27" fmla="*/ 10 h 16"/>
                <a:gd name="T28" fmla="*/ 4 w 10"/>
                <a:gd name="T29" fmla="*/ 10 h 16"/>
                <a:gd name="T30" fmla="*/ 4 w 10"/>
                <a:gd name="T31" fmla="*/ 10 h 16"/>
                <a:gd name="T32" fmla="*/ 4 w 10"/>
                <a:gd name="T33" fmla="*/ 12 h 16"/>
                <a:gd name="T34" fmla="*/ 4 w 10"/>
                <a:gd name="T35" fmla="*/ 12 h 16"/>
                <a:gd name="T36" fmla="*/ 8 w 10"/>
                <a:gd name="T37" fmla="*/ 14 h 16"/>
                <a:gd name="T38" fmla="*/ 8 w 10"/>
                <a:gd name="T39" fmla="*/ 14 h 16"/>
                <a:gd name="T40" fmla="*/ 8 w 10"/>
                <a:gd name="T41" fmla="*/ 16 h 16"/>
                <a:gd name="T42" fmla="*/ 8 w 10"/>
                <a:gd name="T43" fmla="*/ 16 h 16"/>
                <a:gd name="T44" fmla="*/ 10 w 10"/>
                <a:gd name="T45" fmla="*/ 16 h 16"/>
                <a:gd name="T46" fmla="*/ 10 w 10"/>
                <a:gd name="T47" fmla="*/ 16 h 16"/>
                <a:gd name="T48" fmla="*/ 10 w 10"/>
                <a:gd name="T49" fmla="*/ 14 h 16"/>
                <a:gd name="T50" fmla="*/ 10 w 10"/>
                <a:gd name="T51" fmla="*/ 14 h 16"/>
                <a:gd name="T52" fmla="*/ 10 w 10"/>
                <a:gd name="T53" fmla="*/ 14 h 16"/>
                <a:gd name="T54" fmla="*/ 10 w 10"/>
                <a:gd name="T55" fmla="*/ 14 h 16"/>
                <a:gd name="T56" fmla="*/ 10 w 10"/>
                <a:gd name="T57" fmla="*/ 8 h 16"/>
                <a:gd name="T58" fmla="*/ 10 w 10"/>
                <a:gd name="T59" fmla="*/ 8 h 16"/>
                <a:gd name="T60" fmla="*/ 8 w 10"/>
                <a:gd name="T61" fmla="*/ 8 h 16"/>
                <a:gd name="T62" fmla="*/ 8 w 10"/>
                <a:gd name="T63" fmla="*/ 8 h 16"/>
                <a:gd name="T64" fmla="*/ 8 w 10"/>
                <a:gd name="T65" fmla="*/ 6 h 16"/>
                <a:gd name="T66" fmla="*/ 8 w 10"/>
                <a:gd name="T67" fmla="*/ 6 h 16"/>
                <a:gd name="T68" fmla="*/ 8 w 10"/>
                <a:gd name="T69" fmla="*/ 6 h 16"/>
                <a:gd name="T70" fmla="*/ 8 w 10"/>
                <a:gd name="T71" fmla="*/ 6 h 16"/>
                <a:gd name="T72" fmla="*/ 8 w 10"/>
                <a:gd name="T73" fmla="*/ 4 h 16"/>
                <a:gd name="T74" fmla="*/ 8 w 10"/>
                <a:gd name="T75" fmla="*/ 4 h 16"/>
                <a:gd name="T76" fmla="*/ 6 w 10"/>
                <a:gd name="T77" fmla="*/ 4 h 16"/>
                <a:gd name="T78" fmla="*/ 6 w 10"/>
                <a:gd name="T79" fmla="*/ 4 h 16"/>
                <a:gd name="T80" fmla="*/ 6 w 10"/>
                <a:gd name="T81" fmla="*/ 2 h 16"/>
                <a:gd name="T82" fmla="*/ 6 w 10"/>
                <a:gd name="T83" fmla="*/ 2 h 16"/>
                <a:gd name="T84" fmla="*/ 6 w 10"/>
                <a:gd name="T85" fmla="*/ 2 h 16"/>
                <a:gd name="T86" fmla="*/ 6 w 10"/>
                <a:gd name="T87" fmla="*/ 2 h 16"/>
                <a:gd name="T88" fmla="*/ 6 w 10"/>
                <a:gd name="T89" fmla="*/ 2 h 16"/>
                <a:gd name="T90" fmla="*/ 6 w 10"/>
                <a:gd name="T91" fmla="*/ 2 h 16"/>
                <a:gd name="T92" fmla="*/ 6 w 10"/>
                <a:gd name="T93" fmla="*/ 2 h 16"/>
                <a:gd name="T94" fmla="*/ 6 w 10"/>
                <a:gd name="T95" fmla="*/ 2 h 16"/>
                <a:gd name="T96" fmla="*/ 4 w 10"/>
                <a:gd name="T97" fmla="*/ 2 h 16"/>
                <a:gd name="T98" fmla="*/ 4 w 10"/>
                <a:gd name="T99" fmla="*/ 2 h 16"/>
                <a:gd name="T100" fmla="*/ 2 w 10"/>
                <a:gd name="T101" fmla="*/ 0 h 16"/>
                <a:gd name="T102" fmla="*/ 2 w 10"/>
                <a:gd name="T103" fmla="*/ 0 h 16"/>
                <a:gd name="T104" fmla="*/ 0 w 10"/>
                <a:gd name="T105" fmla="*/ 2 h 16"/>
                <a:gd name="T106" fmla="*/ 0 w 10"/>
                <a:gd name="T107" fmla="*/ 2 h 16"/>
                <a:gd name="T108" fmla="*/ 0 w 10"/>
                <a:gd name="T109" fmla="*/ 2 h 16"/>
                <a:gd name="T110" fmla="*/ 0 w 10"/>
                <a:gd name="T111" fmla="*/ 2 h 16"/>
                <a:gd name="T112" fmla="*/ 0 w 10"/>
                <a:gd name="T113" fmla="*/ 4 h 16"/>
                <a:gd name="T114" fmla="*/ 0 w 10"/>
                <a:gd name="T115" fmla="*/ 6 h 16"/>
                <a:gd name="T116" fmla="*/ 0 w 10"/>
                <a:gd name="T117" fmla="*/ 6 h 16"/>
                <a:gd name="T118" fmla="*/ 4 w 10"/>
                <a:gd name="T119" fmla="*/ 6 h 16"/>
                <a:gd name="T120" fmla="*/ 4 w 10"/>
                <a:gd name="T12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" h="16">
                  <a:moveTo>
                    <a:pt x="4" y="6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1" name="Freeform 624"/>
            <p:cNvSpPr>
              <a:spLocks/>
            </p:cNvSpPr>
            <p:nvPr/>
          </p:nvSpPr>
          <p:spPr bwMode="auto">
            <a:xfrm>
              <a:off x="3945" y="5987"/>
              <a:ext cx="4" cy="4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2 h 4"/>
                <a:gd name="T4" fmla="*/ 4 w 4"/>
                <a:gd name="T5" fmla="*/ 4 h 4"/>
                <a:gd name="T6" fmla="*/ 4 w 4"/>
                <a:gd name="T7" fmla="*/ 4 h 4"/>
                <a:gd name="T8" fmla="*/ 4 w 4"/>
                <a:gd name="T9" fmla="*/ 0 h 4"/>
                <a:gd name="T10" fmla="*/ 4 w 4"/>
                <a:gd name="T11" fmla="*/ 0 h 4"/>
                <a:gd name="T12" fmla="*/ 2 w 4"/>
                <a:gd name="T13" fmla="*/ 0 h 4"/>
                <a:gd name="T14" fmla="*/ 2 w 4"/>
                <a:gd name="T15" fmla="*/ 0 h 4"/>
                <a:gd name="T16" fmla="*/ 2 w 4"/>
                <a:gd name="T17" fmla="*/ 0 h 4"/>
                <a:gd name="T18" fmla="*/ 2 w 4"/>
                <a:gd name="T19" fmla="*/ 0 h 4"/>
                <a:gd name="T20" fmla="*/ 0 w 4"/>
                <a:gd name="T21" fmla="*/ 0 h 4"/>
                <a:gd name="T22" fmla="*/ 0 w 4"/>
                <a:gd name="T23" fmla="*/ 2 h 4"/>
                <a:gd name="T24" fmla="*/ 0 w 4"/>
                <a:gd name="T2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2" name="Freeform 625"/>
            <p:cNvSpPr>
              <a:spLocks/>
            </p:cNvSpPr>
            <p:nvPr/>
          </p:nvSpPr>
          <p:spPr bwMode="auto">
            <a:xfrm>
              <a:off x="3907" y="5987"/>
              <a:ext cx="6" cy="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0 h 2"/>
                <a:gd name="T4" fmla="*/ 4 w 6"/>
                <a:gd name="T5" fmla="*/ 0 h 2"/>
                <a:gd name="T6" fmla="*/ 0 w 6"/>
                <a:gd name="T7" fmla="*/ 2 h 2"/>
                <a:gd name="T8" fmla="*/ 0 w 6"/>
                <a:gd name="T9" fmla="*/ 2 h 2"/>
                <a:gd name="T10" fmla="*/ 0 w 6"/>
                <a:gd name="T11" fmla="*/ 2 h 2"/>
                <a:gd name="T12" fmla="*/ 0 w 6"/>
                <a:gd name="T13" fmla="*/ 2 h 2"/>
                <a:gd name="T14" fmla="*/ 0 w 6"/>
                <a:gd name="T15" fmla="*/ 2 h 2"/>
                <a:gd name="T16" fmla="*/ 0 w 6"/>
                <a:gd name="T17" fmla="*/ 2 h 2"/>
                <a:gd name="T18" fmla="*/ 6 w 6"/>
                <a:gd name="T19" fmla="*/ 2 h 2"/>
                <a:gd name="T20" fmla="*/ 6 w 6"/>
                <a:gd name="T21" fmla="*/ 2 h 2"/>
                <a:gd name="T22" fmla="*/ 6 w 6"/>
                <a:gd name="T23" fmla="*/ 0 h 2"/>
                <a:gd name="T24" fmla="*/ 6 w 6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3" name="Freeform 626"/>
            <p:cNvSpPr>
              <a:spLocks/>
            </p:cNvSpPr>
            <p:nvPr/>
          </p:nvSpPr>
          <p:spPr bwMode="auto">
            <a:xfrm>
              <a:off x="3897" y="5989"/>
              <a:ext cx="8" cy="2"/>
            </a:xfrm>
            <a:custGeom>
              <a:avLst/>
              <a:gdLst>
                <a:gd name="T0" fmla="*/ 8 w 8"/>
                <a:gd name="T1" fmla="*/ 0 h 2"/>
                <a:gd name="T2" fmla="*/ 8 w 8"/>
                <a:gd name="T3" fmla="*/ 0 h 2"/>
                <a:gd name="T4" fmla="*/ 0 w 8"/>
                <a:gd name="T5" fmla="*/ 0 h 2"/>
                <a:gd name="T6" fmla="*/ 0 w 8"/>
                <a:gd name="T7" fmla="*/ 0 h 2"/>
                <a:gd name="T8" fmla="*/ 0 w 8"/>
                <a:gd name="T9" fmla="*/ 2 h 2"/>
                <a:gd name="T10" fmla="*/ 0 w 8"/>
                <a:gd name="T11" fmla="*/ 2 h 2"/>
                <a:gd name="T12" fmla="*/ 0 w 8"/>
                <a:gd name="T13" fmla="*/ 2 h 2"/>
                <a:gd name="T14" fmla="*/ 0 w 8"/>
                <a:gd name="T15" fmla="*/ 2 h 2"/>
                <a:gd name="T16" fmla="*/ 8 w 8"/>
                <a:gd name="T17" fmla="*/ 2 h 2"/>
                <a:gd name="T18" fmla="*/ 8 w 8"/>
                <a:gd name="T19" fmla="*/ 2 h 2"/>
                <a:gd name="T20" fmla="*/ 8 w 8"/>
                <a:gd name="T21" fmla="*/ 0 h 2"/>
                <a:gd name="T22" fmla="*/ 8 w 8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4" name="Freeform 627"/>
            <p:cNvSpPr>
              <a:spLocks/>
            </p:cNvSpPr>
            <p:nvPr/>
          </p:nvSpPr>
          <p:spPr bwMode="auto">
            <a:xfrm>
              <a:off x="4085" y="5995"/>
              <a:ext cx="8" cy="2"/>
            </a:xfrm>
            <a:custGeom>
              <a:avLst/>
              <a:gdLst>
                <a:gd name="T0" fmla="*/ 0 w 8"/>
                <a:gd name="T1" fmla="*/ 2 h 2"/>
                <a:gd name="T2" fmla="*/ 0 w 8"/>
                <a:gd name="T3" fmla="*/ 2 h 2"/>
                <a:gd name="T4" fmla="*/ 4 w 8"/>
                <a:gd name="T5" fmla="*/ 2 h 2"/>
                <a:gd name="T6" fmla="*/ 6 w 8"/>
                <a:gd name="T7" fmla="*/ 2 h 2"/>
                <a:gd name="T8" fmla="*/ 6 w 8"/>
                <a:gd name="T9" fmla="*/ 2 h 2"/>
                <a:gd name="T10" fmla="*/ 8 w 8"/>
                <a:gd name="T11" fmla="*/ 2 h 2"/>
                <a:gd name="T12" fmla="*/ 8 w 8"/>
                <a:gd name="T13" fmla="*/ 2 h 2"/>
                <a:gd name="T14" fmla="*/ 2 w 8"/>
                <a:gd name="T15" fmla="*/ 0 h 2"/>
                <a:gd name="T16" fmla="*/ 2 w 8"/>
                <a:gd name="T17" fmla="*/ 0 h 2"/>
                <a:gd name="T18" fmla="*/ 0 w 8"/>
                <a:gd name="T19" fmla="*/ 2 h 2"/>
                <a:gd name="T20" fmla="*/ 0 w 8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5" name="Freeform 628"/>
            <p:cNvSpPr>
              <a:spLocks/>
            </p:cNvSpPr>
            <p:nvPr/>
          </p:nvSpPr>
          <p:spPr bwMode="auto">
            <a:xfrm>
              <a:off x="3693" y="5997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2 h 2"/>
                <a:gd name="T18" fmla="*/ 2 w 2"/>
                <a:gd name="T19" fmla="*/ 2 h 2"/>
                <a:gd name="T20" fmla="*/ 2 w 2"/>
                <a:gd name="T21" fmla="*/ 2 h 2"/>
                <a:gd name="T22" fmla="*/ 0 w 2"/>
                <a:gd name="T23" fmla="*/ 0 h 2"/>
                <a:gd name="T24" fmla="*/ 0 w 2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6" name="Freeform 629"/>
            <p:cNvSpPr>
              <a:spLocks/>
            </p:cNvSpPr>
            <p:nvPr/>
          </p:nvSpPr>
          <p:spPr bwMode="auto">
            <a:xfrm>
              <a:off x="3755" y="5999"/>
              <a:ext cx="8" cy="6"/>
            </a:xfrm>
            <a:custGeom>
              <a:avLst/>
              <a:gdLst>
                <a:gd name="T0" fmla="*/ 2 w 8"/>
                <a:gd name="T1" fmla="*/ 0 h 6"/>
                <a:gd name="T2" fmla="*/ 2 w 8"/>
                <a:gd name="T3" fmla="*/ 0 h 6"/>
                <a:gd name="T4" fmla="*/ 2 w 8"/>
                <a:gd name="T5" fmla="*/ 0 h 6"/>
                <a:gd name="T6" fmla="*/ 2 w 8"/>
                <a:gd name="T7" fmla="*/ 0 h 6"/>
                <a:gd name="T8" fmla="*/ 0 w 8"/>
                <a:gd name="T9" fmla="*/ 4 h 6"/>
                <a:gd name="T10" fmla="*/ 0 w 8"/>
                <a:gd name="T11" fmla="*/ 4 h 6"/>
                <a:gd name="T12" fmla="*/ 2 w 8"/>
                <a:gd name="T13" fmla="*/ 4 h 6"/>
                <a:gd name="T14" fmla="*/ 2 w 8"/>
                <a:gd name="T15" fmla="*/ 4 h 6"/>
                <a:gd name="T16" fmla="*/ 2 w 8"/>
                <a:gd name="T17" fmla="*/ 6 h 6"/>
                <a:gd name="T18" fmla="*/ 2 w 8"/>
                <a:gd name="T19" fmla="*/ 6 h 6"/>
                <a:gd name="T20" fmla="*/ 4 w 8"/>
                <a:gd name="T21" fmla="*/ 6 h 6"/>
                <a:gd name="T22" fmla="*/ 4 w 8"/>
                <a:gd name="T23" fmla="*/ 6 h 6"/>
                <a:gd name="T24" fmla="*/ 4 w 8"/>
                <a:gd name="T25" fmla="*/ 6 h 6"/>
                <a:gd name="T26" fmla="*/ 4 w 8"/>
                <a:gd name="T27" fmla="*/ 6 h 6"/>
                <a:gd name="T28" fmla="*/ 8 w 8"/>
                <a:gd name="T29" fmla="*/ 4 h 6"/>
                <a:gd name="T30" fmla="*/ 8 w 8"/>
                <a:gd name="T31" fmla="*/ 0 h 6"/>
                <a:gd name="T32" fmla="*/ 8 w 8"/>
                <a:gd name="T33" fmla="*/ 0 h 6"/>
                <a:gd name="T34" fmla="*/ 8 w 8"/>
                <a:gd name="T35" fmla="*/ 0 h 6"/>
                <a:gd name="T36" fmla="*/ 8 w 8"/>
                <a:gd name="T37" fmla="*/ 0 h 6"/>
                <a:gd name="T38" fmla="*/ 8 w 8"/>
                <a:gd name="T39" fmla="*/ 0 h 6"/>
                <a:gd name="T40" fmla="*/ 8 w 8"/>
                <a:gd name="T41" fmla="*/ 0 h 6"/>
                <a:gd name="T42" fmla="*/ 4 w 8"/>
                <a:gd name="T43" fmla="*/ 0 h 6"/>
                <a:gd name="T44" fmla="*/ 2 w 8"/>
                <a:gd name="T45" fmla="*/ 0 h 6"/>
                <a:gd name="T46" fmla="*/ 2 w 8"/>
                <a:gd name="T4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7" name="Freeform 630"/>
            <p:cNvSpPr>
              <a:spLocks/>
            </p:cNvSpPr>
            <p:nvPr/>
          </p:nvSpPr>
          <p:spPr bwMode="auto">
            <a:xfrm>
              <a:off x="4115" y="6001"/>
              <a:ext cx="6" cy="2"/>
            </a:xfrm>
            <a:custGeom>
              <a:avLst/>
              <a:gdLst>
                <a:gd name="T0" fmla="*/ 2 w 6"/>
                <a:gd name="T1" fmla="*/ 0 h 2"/>
                <a:gd name="T2" fmla="*/ 2 w 6"/>
                <a:gd name="T3" fmla="*/ 0 h 2"/>
                <a:gd name="T4" fmla="*/ 0 w 6"/>
                <a:gd name="T5" fmla="*/ 0 h 2"/>
                <a:gd name="T6" fmla="*/ 0 w 6"/>
                <a:gd name="T7" fmla="*/ 0 h 2"/>
                <a:gd name="T8" fmla="*/ 2 w 6"/>
                <a:gd name="T9" fmla="*/ 0 h 2"/>
                <a:gd name="T10" fmla="*/ 2 w 6"/>
                <a:gd name="T11" fmla="*/ 0 h 2"/>
                <a:gd name="T12" fmla="*/ 2 w 6"/>
                <a:gd name="T13" fmla="*/ 2 h 2"/>
                <a:gd name="T14" fmla="*/ 6 w 6"/>
                <a:gd name="T15" fmla="*/ 2 h 2"/>
                <a:gd name="T16" fmla="*/ 6 w 6"/>
                <a:gd name="T17" fmla="*/ 2 h 2"/>
                <a:gd name="T18" fmla="*/ 6 w 6"/>
                <a:gd name="T19" fmla="*/ 2 h 2"/>
                <a:gd name="T20" fmla="*/ 6 w 6"/>
                <a:gd name="T21" fmla="*/ 2 h 2"/>
                <a:gd name="T22" fmla="*/ 6 w 6"/>
                <a:gd name="T23" fmla="*/ 0 h 2"/>
                <a:gd name="T24" fmla="*/ 6 w 6"/>
                <a:gd name="T25" fmla="*/ 0 h 2"/>
                <a:gd name="T26" fmla="*/ 6 w 6"/>
                <a:gd name="T27" fmla="*/ 0 h 2"/>
                <a:gd name="T28" fmla="*/ 6 w 6"/>
                <a:gd name="T29" fmla="*/ 0 h 2"/>
                <a:gd name="T30" fmla="*/ 2 w 6"/>
                <a:gd name="T31" fmla="*/ 0 h 2"/>
                <a:gd name="T32" fmla="*/ 2 w 6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8" name="Freeform 631"/>
            <p:cNvSpPr>
              <a:spLocks/>
            </p:cNvSpPr>
            <p:nvPr/>
          </p:nvSpPr>
          <p:spPr bwMode="auto">
            <a:xfrm>
              <a:off x="3929" y="6001"/>
              <a:ext cx="22" cy="8"/>
            </a:xfrm>
            <a:custGeom>
              <a:avLst/>
              <a:gdLst>
                <a:gd name="T0" fmla="*/ 8 w 22"/>
                <a:gd name="T1" fmla="*/ 0 h 8"/>
                <a:gd name="T2" fmla="*/ 8 w 22"/>
                <a:gd name="T3" fmla="*/ 0 h 8"/>
                <a:gd name="T4" fmla="*/ 8 w 22"/>
                <a:gd name="T5" fmla="*/ 2 h 8"/>
                <a:gd name="T6" fmla="*/ 8 w 22"/>
                <a:gd name="T7" fmla="*/ 2 h 8"/>
                <a:gd name="T8" fmla="*/ 2 w 22"/>
                <a:gd name="T9" fmla="*/ 0 h 8"/>
                <a:gd name="T10" fmla="*/ 2 w 22"/>
                <a:gd name="T11" fmla="*/ 0 h 8"/>
                <a:gd name="T12" fmla="*/ 2 w 22"/>
                <a:gd name="T13" fmla="*/ 2 h 8"/>
                <a:gd name="T14" fmla="*/ 2 w 22"/>
                <a:gd name="T15" fmla="*/ 2 h 8"/>
                <a:gd name="T16" fmla="*/ 0 w 22"/>
                <a:gd name="T17" fmla="*/ 2 h 8"/>
                <a:gd name="T18" fmla="*/ 0 w 22"/>
                <a:gd name="T19" fmla="*/ 2 h 8"/>
                <a:gd name="T20" fmla="*/ 0 w 22"/>
                <a:gd name="T21" fmla="*/ 4 h 8"/>
                <a:gd name="T22" fmla="*/ 0 w 22"/>
                <a:gd name="T23" fmla="*/ 4 h 8"/>
                <a:gd name="T24" fmla="*/ 2 w 22"/>
                <a:gd name="T25" fmla="*/ 4 h 8"/>
                <a:gd name="T26" fmla="*/ 2 w 22"/>
                <a:gd name="T27" fmla="*/ 4 h 8"/>
                <a:gd name="T28" fmla="*/ 2 w 22"/>
                <a:gd name="T29" fmla="*/ 4 h 8"/>
                <a:gd name="T30" fmla="*/ 2 w 22"/>
                <a:gd name="T31" fmla="*/ 4 h 8"/>
                <a:gd name="T32" fmla="*/ 6 w 22"/>
                <a:gd name="T33" fmla="*/ 6 h 8"/>
                <a:gd name="T34" fmla="*/ 6 w 22"/>
                <a:gd name="T35" fmla="*/ 6 h 8"/>
                <a:gd name="T36" fmla="*/ 6 w 22"/>
                <a:gd name="T37" fmla="*/ 4 h 8"/>
                <a:gd name="T38" fmla="*/ 6 w 22"/>
                <a:gd name="T39" fmla="*/ 4 h 8"/>
                <a:gd name="T40" fmla="*/ 8 w 22"/>
                <a:gd name="T41" fmla="*/ 4 h 8"/>
                <a:gd name="T42" fmla="*/ 8 w 22"/>
                <a:gd name="T43" fmla="*/ 4 h 8"/>
                <a:gd name="T44" fmla="*/ 8 w 22"/>
                <a:gd name="T45" fmla="*/ 6 h 8"/>
                <a:gd name="T46" fmla="*/ 8 w 22"/>
                <a:gd name="T47" fmla="*/ 6 h 8"/>
                <a:gd name="T48" fmla="*/ 12 w 22"/>
                <a:gd name="T49" fmla="*/ 6 h 8"/>
                <a:gd name="T50" fmla="*/ 12 w 22"/>
                <a:gd name="T51" fmla="*/ 6 h 8"/>
                <a:gd name="T52" fmla="*/ 12 w 22"/>
                <a:gd name="T53" fmla="*/ 6 h 8"/>
                <a:gd name="T54" fmla="*/ 12 w 22"/>
                <a:gd name="T55" fmla="*/ 6 h 8"/>
                <a:gd name="T56" fmla="*/ 12 w 22"/>
                <a:gd name="T57" fmla="*/ 6 h 8"/>
                <a:gd name="T58" fmla="*/ 12 w 22"/>
                <a:gd name="T59" fmla="*/ 6 h 8"/>
                <a:gd name="T60" fmla="*/ 14 w 22"/>
                <a:gd name="T61" fmla="*/ 6 h 8"/>
                <a:gd name="T62" fmla="*/ 14 w 22"/>
                <a:gd name="T63" fmla="*/ 6 h 8"/>
                <a:gd name="T64" fmla="*/ 14 w 22"/>
                <a:gd name="T65" fmla="*/ 4 h 8"/>
                <a:gd name="T66" fmla="*/ 14 w 22"/>
                <a:gd name="T67" fmla="*/ 4 h 8"/>
                <a:gd name="T68" fmla="*/ 20 w 22"/>
                <a:gd name="T69" fmla="*/ 6 h 8"/>
                <a:gd name="T70" fmla="*/ 20 w 22"/>
                <a:gd name="T71" fmla="*/ 6 h 8"/>
                <a:gd name="T72" fmla="*/ 20 w 22"/>
                <a:gd name="T73" fmla="*/ 8 h 8"/>
                <a:gd name="T74" fmla="*/ 20 w 22"/>
                <a:gd name="T75" fmla="*/ 8 h 8"/>
                <a:gd name="T76" fmla="*/ 22 w 22"/>
                <a:gd name="T77" fmla="*/ 6 h 8"/>
                <a:gd name="T78" fmla="*/ 22 w 22"/>
                <a:gd name="T79" fmla="*/ 6 h 8"/>
                <a:gd name="T80" fmla="*/ 22 w 22"/>
                <a:gd name="T81" fmla="*/ 2 h 8"/>
                <a:gd name="T82" fmla="*/ 22 w 22"/>
                <a:gd name="T83" fmla="*/ 2 h 8"/>
                <a:gd name="T84" fmla="*/ 16 w 22"/>
                <a:gd name="T85" fmla="*/ 2 h 8"/>
                <a:gd name="T86" fmla="*/ 16 w 22"/>
                <a:gd name="T87" fmla="*/ 2 h 8"/>
                <a:gd name="T88" fmla="*/ 14 w 22"/>
                <a:gd name="T89" fmla="*/ 2 h 8"/>
                <a:gd name="T90" fmla="*/ 10 w 22"/>
                <a:gd name="T91" fmla="*/ 2 h 8"/>
                <a:gd name="T92" fmla="*/ 10 w 22"/>
                <a:gd name="T93" fmla="*/ 2 h 8"/>
                <a:gd name="T94" fmla="*/ 10 w 22"/>
                <a:gd name="T95" fmla="*/ 2 h 8"/>
                <a:gd name="T96" fmla="*/ 10 w 22"/>
                <a:gd name="T97" fmla="*/ 2 h 8"/>
                <a:gd name="T98" fmla="*/ 8 w 22"/>
                <a:gd name="T99" fmla="*/ 0 h 8"/>
                <a:gd name="T100" fmla="*/ 8 w 22"/>
                <a:gd name="T10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" h="8">
                  <a:moveTo>
                    <a:pt x="8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9" name="Freeform 632"/>
            <p:cNvSpPr>
              <a:spLocks/>
            </p:cNvSpPr>
            <p:nvPr/>
          </p:nvSpPr>
          <p:spPr bwMode="auto">
            <a:xfrm>
              <a:off x="3911" y="6003"/>
              <a:ext cx="14" cy="6"/>
            </a:xfrm>
            <a:custGeom>
              <a:avLst/>
              <a:gdLst>
                <a:gd name="T0" fmla="*/ 0 w 14"/>
                <a:gd name="T1" fmla="*/ 0 h 6"/>
                <a:gd name="T2" fmla="*/ 0 w 14"/>
                <a:gd name="T3" fmla="*/ 0 h 6"/>
                <a:gd name="T4" fmla="*/ 0 w 14"/>
                <a:gd name="T5" fmla="*/ 2 h 6"/>
                <a:gd name="T6" fmla="*/ 0 w 14"/>
                <a:gd name="T7" fmla="*/ 2 h 6"/>
                <a:gd name="T8" fmla="*/ 4 w 14"/>
                <a:gd name="T9" fmla="*/ 4 h 6"/>
                <a:gd name="T10" fmla="*/ 4 w 14"/>
                <a:gd name="T11" fmla="*/ 4 h 6"/>
                <a:gd name="T12" fmla="*/ 6 w 14"/>
                <a:gd name="T13" fmla="*/ 6 h 6"/>
                <a:gd name="T14" fmla="*/ 6 w 14"/>
                <a:gd name="T15" fmla="*/ 6 h 6"/>
                <a:gd name="T16" fmla="*/ 8 w 14"/>
                <a:gd name="T17" fmla="*/ 6 h 6"/>
                <a:gd name="T18" fmla="*/ 8 w 14"/>
                <a:gd name="T19" fmla="*/ 6 h 6"/>
                <a:gd name="T20" fmla="*/ 8 w 14"/>
                <a:gd name="T21" fmla="*/ 6 h 6"/>
                <a:gd name="T22" fmla="*/ 8 w 14"/>
                <a:gd name="T23" fmla="*/ 6 h 6"/>
                <a:gd name="T24" fmla="*/ 12 w 14"/>
                <a:gd name="T25" fmla="*/ 4 h 6"/>
                <a:gd name="T26" fmla="*/ 12 w 14"/>
                <a:gd name="T27" fmla="*/ 4 h 6"/>
                <a:gd name="T28" fmla="*/ 14 w 14"/>
                <a:gd name="T29" fmla="*/ 2 h 6"/>
                <a:gd name="T30" fmla="*/ 14 w 14"/>
                <a:gd name="T31" fmla="*/ 2 h 6"/>
                <a:gd name="T32" fmla="*/ 12 w 14"/>
                <a:gd name="T33" fmla="*/ 2 h 6"/>
                <a:gd name="T34" fmla="*/ 12 w 14"/>
                <a:gd name="T35" fmla="*/ 2 h 6"/>
                <a:gd name="T36" fmla="*/ 12 w 14"/>
                <a:gd name="T37" fmla="*/ 0 h 6"/>
                <a:gd name="T38" fmla="*/ 12 w 14"/>
                <a:gd name="T39" fmla="*/ 0 h 6"/>
                <a:gd name="T40" fmla="*/ 0 w 14"/>
                <a:gd name="T41" fmla="*/ 0 h 6"/>
                <a:gd name="T42" fmla="*/ 0 w 14"/>
                <a:gd name="T4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0" name="Freeform 633"/>
            <p:cNvSpPr>
              <a:spLocks/>
            </p:cNvSpPr>
            <p:nvPr/>
          </p:nvSpPr>
          <p:spPr bwMode="auto">
            <a:xfrm>
              <a:off x="4123" y="6003"/>
              <a:ext cx="10" cy="6"/>
            </a:xfrm>
            <a:custGeom>
              <a:avLst/>
              <a:gdLst>
                <a:gd name="T0" fmla="*/ 0 w 10"/>
                <a:gd name="T1" fmla="*/ 2 h 6"/>
                <a:gd name="T2" fmla="*/ 0 w 10"/>
                <a:gd name="T3" fmla="*/ 2 h 6"/>
                <a:gd name="T4" fmla="*/ 6 w 10"/>
                <a:gd name="T5" fmla="*/ 6 h 6"/>
                <a:gd name="T6" fmla="*/ 6 w 10"/>
                <a:gd name="T7" fmla="*/ 6 h 6"/>
                <a:gd name="T8" fmla="*/ 6 w 10"/>
                <a:gd name="T9" fmla="*/ 6 h 6"/>
                <a:gd name="T10" fmla="*/ 6 w 10"/>
                <a:gd name="T11" fmla="*/ 6 h 6"/>
                <a:gd name="T12" fmla="*/ 10 w 10"/>
                <a:gd name="T13" fmla="*/ 6 h 6"/>
                <a:gd name="T14" fmla="*/ 10 w 10"/>
                <a:gd name="T15" fmla="*/ 6 h 6"/>
                <a:gd name="T16" fmla="*/ 10 w 10"/>
                <a:gd name="T17" fmla="*/ 4 h 6"/>
                <a:gd name="T18" fmla="*/ 10 w 10"/>
                <a:gd name="T19" fmla="*/ 4 h 6"/>
                <a:gd name="T20" fmla="*/ 4 w 10"/>
                <a:gd name="T21" fmla="*/ 2 h 6"/>
                <a:gd name="T22" fmla="*/ 0 w 10"/>
                <a:gd name="T23" fmla="*/ 0 h 6"/>
                <a:gd name="T24" fmla="*/ 0 w 10"/>
                <a:gd name="T25" fmla="*/ 0 h 6"/>
                <a:gd name="T26" fmla="*/ 0 w 10"/>
                <a:gd name="T27" fmla="*/ 2 h 6"/>
                <a:gd name="T28" fmla="*/ 0 w 10"/>
                <a:gd name="T2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6">
                  <a:moveTo>
                    <a:pt x="0" y="2"/>
                  </a:moveTo>
                  <a:lnTo>
                    <a:pt x="0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1" name="Freeform 634"/>
            <p:cNvSpPr>
              <a:spLocks/>
            </p:cNvSpPr>
            <p:nvPr/>
          </p:nvSpPr>
          <p:spPr bwMode="auto">
            <a:xfrm>
              <a:off x="4133" y="6009"/>
              <a:ext cx="8" cy="12"/>
            </a:xfrm>
            <a:custGeom>
              <a:avLst/>
              <a:gdLst>
                <a:gd name="T0" fmla="*/ 6 w 8"/>
                <a:gd name="T1" fmla="*/ 12 h 12"/>
                <a:gd name="T2" fmla="*/ 6 w 8"/>
                <a:gd name="T3" fmla="*/ 12 h 12"/>
                <a:gd name="T4" fmla="*/ 8 w 8"/>
                <a:gd name="T5" fmla="*/ 8 h 12"/>
                <a:gd name="T6" fmla="*/ 8 w 8"/>
                <a:gd name="T7" fmla="*/ 8 h 12"/>
                <a:gd name="T8" fmla="*/ 8 w 8"/>
                <a:gd name="T9" fmla="*/ 8 h 12"/>
                <a:gd name="T10" fmla="*/ 8 w 8"/>
                <a:gd name="T11" fmla="*/ 8 h 12"/>
                <a:gd name="T12" fmla="*/ 8 w 8"/>
                <a:gd name="T13" fmla="*/ 6 h 12"/>
                <a:gd name="T14" fmla="*/ 6 w 8"/>
                <a:gd name="T15" fmla="*/ 6 h 12"/>
                <a:gd name="T16" fmla="*/ 6 w 8"/>
                <a:gd name="T17" fmla="*/ 6 h 12"/>
                <a:gd name="T18" fmla="*/ 4 w 8"/>
                <a:gd name="T19" fmla="*/ 2 h 12"/>
                <a:gd name="T20" fmla="*/ 0 w 8"/>
                <a:gd name="T21" fmla="*/ 0 h 12"/>
                <a:gd name="T22" fmla="*/ 0 w 8"/>
                <a:gd name="T23" fmla="*/ 0 h 12"/>
                <a:gd name="T24" fmla="*/ 2 w 8"/>
                <a:gd name="T25" fmla="*/ 6 h 12"/>
                <a:gd name="T26" fmla="*/ 4 w 8"/>
                <a:gd name="T27" fmla="*/ 8 h 12"/>
                <a:gd name="T28" fmla="*/ 4 w 8"/>
                <a:gd name="T29" fmla="*/ 12 h 12"/>
                <a:gd name="T30" fmla="*/ 4 w 8"/>
                <a:gd name="T31" fmla="*/ 12 h 12"/>
                <a:gd name="T32" fmla="*/ 6 w 8"/>
                <a:gd name="T33" fmla="*/ 12 h 12"/>
                <a:gd name="T34" fmla="*/ 6 w 8"/>
                <a:gd name="T3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2">
                  <a:moveTo>
                    <a:pt x="6" y="12"/>
                  </a:moveTo>
                  <a:lnTo>
                    <a:pt x="6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2" name="Freeform 635"/>
            <p:cNvSpPr>
              <a:spLocks/>
            </p:cNvSpPr>
            <p:nvPr/>
          </p:nvSpPr>
          <p:spPr bwMode="auto">
            <a:xfrm>
              <a:off x="4103" y="6017"/>
              <a:ext cx="34" cy="20"/>
            </a:xfrm>
            <a:custGeom>
              <a:avLst/>
              <a:gdLst>
                <a:gd name="T0" fmla="*/ 10 w 34"/>
                <a:gd name="T1" fmla="*/ 16 h 20"/>
                <a:gd name="T2" fmla="*/ 6 w 34"/>
                <a:gd name="T3" fmla="*/ 14 h 20"/>
                <a:gd name="T4" fmla="*/ 2 w 34"/>
                <a:gd name="T5" fmla="*/ 14 h 20"/>
                <a:gd name="T6" fmla="*/ 0 w 34"/>
                <a:gd name="T7" fmla="*/ 16 h 20"/>
                <a:gd name="T8" fmla="*/ 2 w 34"/>
                <a:gd name="T9" fmla="*/ 18 h 20"/>
                <a:gd name="T10" fmla="*/ 6 w 34"/>
                <a:gd name="T11" fmla="*/ 18 h 20"/>
                <a:gd name="T12" fmla="*/ 6 w 34"/>
                <a:gd name="T13" fmla="*/ 20 h 20"/>
                <a:gd name="T14" fmla="*/ 14 w 34"/>
                <a:gd name="T15" fmla="*/ 20 h 20"/>
                <a:gd name="T16" fmla="*/ 14 w 34"/>
                <a:gd name="T17" fmla="*/ 20 h 20"/>
                <a:gd name="T18" fmla="*/ 18 w 34"/>
                <a:gd name="T19" fmla="*/ 20 h 20"/>
                <a:gd name="T20" fmla="*/ 18 w 34"/>
                <a:gd name="T21" fmla="*/ 20 h 20"/>
                <a:gd name="T22" fmla="*/ 22 w 34"/>
                <a:gd name="T23" fmla="*/ 18 h 20"/>
                <a:gd name="T24" fmla="*/ 22 w 34"/>
                <a:gd name="T25" fmla="*/ 16 h 20"/>
                <a:gd name="T26" fmla="*/ 24 w 34"/>
                <a:gd name="T27" fmla="*/ 16 h 20"/>
                <a:gd name="T28" fmla="*/ 26 w 34"/>
                <a:gd name="T29" fmla="*/ 12 h 20"/>
                <a:gd name="T30" fmla="*/ 30 w 34"/>
                <a:gd name="T31" fmla="*/ 12 h 20"/>
                <a:gd name="T32" fmla="*/ 30 w 34"/>
                <a:gd name="T33" fmla="*/ 10 h 20"/>
                <a:gd name="T34" fmla="*/ 32 w 34"/>
                <a:gd name="T35" fmla="*/ 10 h 20"/>
                <a:gd name="T36" fmla="*/ 30 w 34"/>
                <a:gd name="T37" fmla="*/ 8 h 20"/>
                <a:gd name="T38" fmla="*/ 32 w 34"/>
                <a:gd name="T39" fmla="*/ 6 h 20"/>
                <a:gd name="T40" fmla="*/ 32 w 34"/>
                <a:gd name="T41" fmla="*/ 6 h 20"/>
                <a:gd name="T42" fmla="*/ 34 w 34"/>
                <a:gd name="T43" fmla="*/ 6 h 20"/>
                <a:gd name="T44" fmla="*/ 34 w 34"/>
                <a:gd name="T45" fmla="*/ 4 h 20"/>
                <a:gd name="T46" fmla="*/ 32 w 34"/>
                <a:gd name="T47" fmla="*/ 4 h 20"/>
                <a:gd name="T48" fmla="*/ 32 w 34"/>
                <a:gd name="T49" fmla="*/ 2 h 20"/>
                <a:gd name="T50" fmla="*/ 32 w 34"/>
                <a:gd name="T51" fmla="*/ 2 h 20"/>
                <a:gd name="T52" fmla="*/ 32 w 34"/>
                <a:gd name="T53" fmla="*/ 0 h 20"/>
                <a:gd name="T54" fmla="*/ 26 w 34"/>
                <a:gd name="T55" fmla="*/ 2 h 20"/>
                <a:gd name="T56" fmla="*/ 26 w 34"/>
                <a:gd name="T57" fmla="*/ 4 h 20"/>
                <a:gd name="T58" fmla="*/ 28 w 34"/>
                <a:gd name="T59" fmla="*/ 4 h 20"/>
                <a:gd name="T60" fmla="*/ 26 w 34"/>
                <a:gd name="T61" fmla="*/ 6 h 20"/>
                <a:gd name="T62" fmla="*/ 24 w 34"/>
                <a:gd name="T63" fmla="*/ 6 h 20"/>
                <a:gd name="T64" fmla="*/ 24 w 34"/>
                <a:gd name="T65" fmla="*/ 6 h 20"/>
                <a:gd name="T66" fmla="*/ 24 w 34"/>
                <a:gd name="T67" fmla="*/ 6 h 20"/>
                <a:gd name="T68" fmla="*/ 24 w 34"/>
                <a:gd name="T69" fmla="*/ 8 h 20"/>
                <a:gd name="T70" fmla="*/ 24 w 34"/>
                <a:gd name="T71" fmla="*/ 8 h 20"/>
                <a:gd name="T72" fmla="*/ 24 w 34"/>
                <a:gd name="T73" fmla="*/ 10 h 20"/>
                <a:gd name="T74" fmla="*/ 22 w 34"/>
                <a:gd name="T75" fmla="*/ 12 h 20"/>
                <a:gd name="T76" fmla="*/ 20 w 34"/>
                <a:gd name="T77" fmla="*/ 12 h 20"/>
                <a:gd name="T78" fmla="*/ 20 w 34"/>
                <a:gd name="T79" fmla="*/ 12 h 20"/>
                <a:gd name="T80" fmla="*/ 16 w 34"/>
                <a:gd name="T81" fmla="*/ 12 h 20"/>
                <a:gd name="T82" fmla="*/ 16 w 34"/>
                <a:gd name="T83" fmla="*/ 12 h 20"/>
                <a:gd name="T84" fmla="*/ 16 w 34"/>
                <a:gd name="T85" fmla="*/ 10 h 20"/>
                <a:gd name="T86" fmla="*/ 16 w 34"/>
                <a:gd name="T87" fmla="*/ 10 h 20"/>
                <a:gd name="T88" fmla="*/ 14 w 34"/>
                <a:gd name="T89" fmla="*/ 10 h 20"/>
                <a:gd name="T90" fmla="*/ 12 w 34"/>
                <a:gd name="T91" fmla="*/ 14 h 20"/>
                <a:gd name="T92" fmla="*/ 10 w 34"/>
                <a:gd name="T93" fmla="*/ 14 h 20"/>
                <a:gd name="T94" fmla="*/ 10 w 34"/>
                <a:gd name="T9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20">
                  <a:moveTo>
                    <a:pt x="10" y="16"/>
                  </a:moveTo>
                  <a:lnTo>
                    <a:pt x="10" y="16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3" name="Freeform 636"/>
            <p:cNvSpPr>
              <a:spLocks/>
            </p:cNvSpPr>
            <p:nvPr/>
          </p:nvSpPr>
          <p:spPr bwMode="auto">
            <a:xfrm>
              <a:off x="3883" y="6019"/>
              <a:ext cx="8" cy="10"/>
            </a:xfrm>
            <a:custGeom>
              <a:avLst/>
              <a:gdLst>
                <a:gd name="T0" fmla="*/ 4 w 8"/>
                <a:gd name="T1" fmla="*/ 4 h 10"/>
                <a:gd name="T2" fmla="*/ 4 w 8"/>
                <a:gd name="T3" fmla="*/ 4 h 10"/>
                <a:gd name="T4" fmla="*/ 4 w 8"/>
                <a:gd name="T5" fmla="*/ 4 h 10"/>
                <a:gd name="T6" fmla="*/ 4 w 8"/>
                <a:gd name="T7" fmla="*/ 4 h 10"/>
                <a:gd name="T8" fmla="*/ 4 w 8"/>
                <a:gd name="T9" fmla="*/ 4 h 10"/>
                <a:gd name="T10" fmla="*/ 4 w 8"/>
                <a:gd name="T11" fmla="*/ 4 h 10"/>
                <a:gd name="T12" fmla="*/ 2 w 8"/>
                <a:gd name="T13" fmla="*/ 2 h 10"/>
                <a:gd name="T14" fmla="*/ 2 w 8"/>
                <a:gd name="T15" fmla="*/ 2 h 10"/>
                <a:gd name="T16" fmla="*/ 2 w 8"/>
                <a:gd name="T17" fmla="*/ 2 h 10"/>
                <a:gd name="T18" fmla="*/ 2 w 8"/>
                <a:gd name="T19" fmla="*/ 2 h 10"/>
                <a:gd name="T20" fmla="*/ 0 w 8"/>
                <a:gd name="T21" fmla="*/ 2 h 10"/>
                <a:gd name="T22" fmla="*/ 0 w 8"/>
                <a:gd name="T23" fmla="*/ 2 h 10"/>
                <a:gd name="T24" fmla="*/ 0 w 8"/>
                <a:gd name="T25" fmla="*/ 4 h 10"/>
                <a:gd name="T26" fmla="*/ 0 w 8"/>
                <a:gd name="T27" fmla="*/ 4 h 10"/>
                <a:gd name="T28" fmla="*/ 0 w 8"/>
                <a:gd name="T29" fmla="*/ 4 h 10"/>
                <a:gd name="T30" fmla="*/ 0 w 8"/>
                <a:gd name="T31" fmla="*/ 4 h 10"/>
                <a:gd name="T32" fmla="*/ 0 w 8"/>
                <a:gd name="T33" fmla="*/ 8 h 10"/>
                <a:gd name="T34" fmla="*/ 2 w 8"/>
                <a:gd name="T35" fmla="*/ 6 h 10"/>
                <a:gd name="T36" fmla="*/ 2 w 8"/>
                <a:gd name="T37" fmla="*/ 6 h 10"/>
                <a:gd name="T38" fmla="*/ 4 w 8"/>
                <a:gd name="T39" fmla="*/ 10 h 10"/>
                <a:gd name="T40" fmla="*/ 4 w 8"/>
                <a:gd name="T41" fmla="*/ 10 h 10"/>
                <a:gd name="T42" fmla="*/ 6 w 8"/>
                <a:gd name="T43" fmla="*/ 10 h 10"/>
                <a:gd name="T44" fmla="*/ 8 w 8"/>
                <a:gd name="T45" fmla="*/ 8 h 10"/>
                <a:gd name="T46" fmla="*/ 8 w 8"/>
                <a:gd name="T47" fmla="*/ 6 h 10"/>
                <a:gd name="T48" fmla="*/ 8 w 8"/>
                <a:gd name="T49" fmla="*/ 6 h 10"/>
                <a:gd name="T50" fmla="*/ 8 w 8"/>
                <a:gd name="T51" fmla="*/ 6 h 10"/>
                <a:gd name="T52" fmla="*/ 8 w 8"/>
                <a:gd name="T53" fmla="*/ 6 h 10"/>
                <a:gd name="T54" fmla="*/ 6 w 8"/>
                <a:gd name="T55" fmla="*/ 4 h 10"/>
                <a:gd name="T56" fmla="*/ 8 w 8"/>
                <a:gd name="T57" fmla="*/ 2 h 10"/>
                <a:gd name="T58" fmla="*/ 8 w 8"/>
                <a:gd name="T59" fmla="*/ 2 h 10"/>
                <a:gd name="T60" fmla="*/ 8 w 8"/>
                <a:gd name="T61" fmla="*/ 0 h 10"/>
                <a:gd name="T62" fmla="*/ 8 w 8"/>
                <a:gd name="T63" fmla="*/ 0 h 10"/>
                <a:gd name="T64" fmla="*/ 8 w 8"/>
                <a:gd name="T65" fmla="*/ 0 h 10"/>
                <a:gd name="T66" fmla="*/ 8 w 8"/>
                <a:gd name="T67" fmla="*/ 0 h 10"/>
                <a:gd name="T68" fmla="*/ 8 w 8"/>
                <a:gd name="T69" fmla="*/ 0 h 10"/>
                <a:gd name="T70" fmla="*/ 8 w 8"/>
                <a:gd name="T71" fmla="*/ 0 h 10"/>
                <a:gd name="T72" fmla="*/ 4 w 8"/>
                <a:gd name="T73" fmla="*/ 0 h 10"/>
                <a:gd name="T74" fmla="*/ 4 w 8"/>
                <a:gd name="T75" fmla="*/ 0 h 10"/>
                <a:gd name="T76" fmla="*/ 4 w 8"/>
                <a:gd name="T77" fmla="*/ 4 h 10"/>
                <a:gd name="T78" fmla="*/ 4 w 8"/>
                <a:gd name="T7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" h="10"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4" name="Freeform 637"/>
            <p:cNvSpPr>
              <a:spLocks/>
            </p:cNvSpPr>
            <p:nvPr/>
          </p:nvSpPr>
          <p:spPr bwMode="auto">
            <a:xfrm>
              <a:off x="4153" y="6025"/>
              <a:ext cx="14" cy="22"/>
            </a:xfrm>
            <a:custGeom>
              <a:avLst/>
              <a:gdLst>
                <a:gd name="T0" fmla="*/ 10 w 14"/>
                <a:gd name="T1" fmla="*/ 12 h 22"/>
                <a:gd name="T2" fmla="*/ 10 w 14"/>
                <a:gd name="T3" fmla="*/ 12 h 22"/>
                <a:gd name="T4" fmla="*/ 10 w 14"/>
                <a:gd name="T5" fmla="*/ 12 h 22"/>
                <a:gd name="T6" fmla="*/ 10 w 14"/>
                <a:gd name="T7" fmla="*/ 12 h 22"/>
                <a:gd name="T8" fmla="*/ 6 w 14"/>
                <a:gd name="T9" fmla="*/ 8 h 22"/>
                <a:gd name="T10" fmla="*/ 6 w 14"/>
                <a:gd name="T11" fmla="*/ 8 h 22"/>
                <a:gd name="T12" fmla="*/ 6 w 14"/>
                <a:gd name="T13" fmla="*/ 6 h 22"/>
                <a:gd name="T14" fmla="*/ 6 w 14"/>
                <a:gd name="T15" fmla="*/ 6 h 22"/>
                <a:gd name="T16" fmla="*/ 4 w 14"/>
                <a:gd name="T17" fmla="*/ 6 h 22"/>
                <a:gd name="T18" fmla="*/ 4 w 14"/>
                <a:gd name="T19" fmla="*/ 6 h 22"/>
                <a:gd name="T20" fmla="*/ 2 w 14"/>
                <a:gd name="T21" fmla="*/ 4 h 22"/>
                <a:gd name="T22" fmla="*/ 2 w 14"/>
                <a:gd name="T23" fmla="*/ 4 h 22"/>
                <a:gd name="T24" fmla="*/ 2 w 14"/>
                <a:gd name="T25" fmla="*/ 0 h 22"/>
                <a:gd name="T26" fmla="*/ 2 w 14"/>
                <a:gd name="T27" fmla="*/ 0 h 22"/>
                <a:gd name="T28" fmla="*/ 0 w 14"/>
                <a:gd name="T29" fmla="*/ 0 h 22"/>
                <a:gd name="T30" fmla="*/ 0 w 14"/>
                <a:gd name="T31" fmla="*/ 0 h 22"/>
                <a:gd name="T32" fmla="*/ 0 w 14"/>
                <a:gd name="T33" fmla="*/ 4 h 22"/>
                <a:gd name="T34" fmla="*/ 0 w 14"/>
                <a:gd name="T35" fmla="*/ 4 h 22"/>
                <a:gd name="T36" fmla="*/ 0 w 14"/>
                <a:gd name="T37" fmla="*/ 4 h 22"/>
                <a:gd name="T38" fmla="*/ 0 w 14"/>
                <a:gd name="T39" fmla="*/ 4 h 22"/>
                <a:gd name="T40" fmla="*/ 0 w 14"/>
                <a:gd name="T41" fmla="*/ 8 h 22"/>
                <a:gd name="T42" fmla="*/ 0 w 14"/>
                <a:gd name="T43" fmla="*/ 8 h 22"/>
                <a:gd name="T44" fmla="*/ 0 w 14"/>
                <a:gd name="T45" fmla="*/ 8 h 22"/>
                <a:gd name="T46" fmla="*/ 0 w 14"/>
                <a:gd name="T47" fmla="*/ 8 h 22"/>
                <a:gd name="T48" fmla="*/ 0 w 14"/>
                <a:gd name="T49" fmla="*/ 10 h 22"/>
                <a:gd name="T50" fmla="*/ 0 w 14"/>
                <a:gd name="T51" fmla="*/ 10 h 22"/>
                <a:gd name="T52" fmla="*/ 2 w 14"/>
                <a:gd name="T53" fmla="*/ 10 h 22"/>
                <a:gd name="T54" fmla="*/ 2 w 14"/>
                <a:gd name="T55" fmla="*/ 10 h 22"/>
                <a:gd name="T56" fmla="*/ 2 w 14"/>
                <a:gd name="T57" fmla="*/ 14 h 22"/>
                <a:gd name="T58" fmla="*/ 2 w 14"/>
                <a:gd name="T59" fmla="*/ 14 h 22"/>
                <a:gd name="T60" fmla="*/ 4 w 14"/>
                <a:gd name="T61" fmla="*/ 14 h 22"/>
                <a:gd name="T62" fmla="*/ 4 w 14"/>
                <a:gd name="T63" fmla="*/ 14 h 22"/>
                <a:gd name="T64" fmla="*/ 6 w 14"/>
                <a:gd name="T65" fmla="*/ 18 h 22"/>
                <a:gd name="T66" fmla="*/ 6 w 14"/>
                <a:gd name="T67" fmla="*/ 18 h 22"/>
                <a:gd name="T68" fmla="*/ 8 w 14"/>
                <a:gd name="T69" fmla="*/ 20 h 22"/>
                <a:gd name="T70" fmla="*/ 8 w 14"/>
                <a:gd name="T71" fmla="*/ 20 h 22"/>
                <a:gd name="T72" fmla="*/ 8 w 14"/>
                <a:gd name="T73" fmla="*/ 20 h 22"/>
                <a:gd name="T74" fmla="*/ 8 w 14"/>
                <a:gd name="T75" fmla="*/ 20 h 22"/>
                <a:gd name="T76" fmla="*/ 10 w 14"/>
                <a:gd name="T77" fmla="*/ 20 h 22"/>
                <a:gd name="T78" fmla="*/ 10 w 14"/>
                <a:gd name="T79" fmla="*/ 20 h 22"/>
                <a:gd name="T80" fmla="*/ 10 w 14"/>
                <a:gd name="T81" fmla="*/ 22 h 22"/>
                <a:gd name="T82" fmla="*/ 10 w 14"/>
                <a:gd name="T83" fmla="*/ 22 h 22"/>
                <a:gd name="T84" fmla="*/ 12 w 14"/>
                <a:gd name="T85" fmla="*/ 20 h 22"/>
                <a:gd name="T86" fmla="*/ 12 w 14"/>
                <a:gd name="T87" fmla="*/ 20 h 22"/>
                <a:gd name="T88" fmla="*/ 14 w 14"/>
                <a:gd name="T89" fmla="*/ 18 h 22"/>
                <a:gd name="T90" fmla="*/ 14 w 14"/>
                <a:gd name="T91" fmla="*/ 18 h 22"/>
                <a:gd name="T92" fmla="*/ 14 w 14"/>
                <a:gd name="T93" fmla="*/ 18 h 22"/>
                <a:gd name="T94" fmla="*/ 14 w 14"/>
                <a:gd name="T95" fmla="*/ 18 h 22"/>
                <a:gd name="T96" fmla="*/ 12 w 14"/>
                <a:gd name="T97" fmla="*/ 12 h 22"/>
                <a:gd name="T98" fmla="*/ 12 w 14"/>
                <a:gd name="T99" fmla="*/ 12 h 22"/>
                <a:gd name="T100" fmla="*/ 10 w 14"/>
                <a:gd name="T101" fmla="*/ 12 h 22"/>
                <a:gd name="T102" fmla="*/ 10 w 14"/>
                <a:gd name="T103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" h="22">
                  <a:moveTo>
                    <a:pt x="10" y="12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5" name="Freeform 638"/>
            <p:cNvSpPr>
              <a:spLocks/>
            </p:cNvSpPr>
            <p:nvPr/>
          </p:nvSpPr>
          <p:spPr bwMode="auto">
            <a:xfrm>
              <a:off x="4089" y="6025"/>
              <a:ext cx="2" cy="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2 h 2"/>
                <a:gd name="T16" fmla="*/ 0 w 2"/>
                <a:gd name="T17" fmla="*/ 2 h 2"/>
                <a:gd name="T18" fmla="*/ 2 w 2"/>
                <a:gd name="T19" fmla="*/ 2 h 2"/>
                <a:gd name="T20" fmla="*/ 0 w 2"/>
                <a:gd name="T21" fmla="*/ 0 h 2"/>
                <a:gd name="T22" fmla="*/ 0 w 2"/>
                <a:gd name="T23" fmla="*/ 0 h 2"/>
                <a:gd name="T24" fmla="*/ 0 w 2"/>
                <a:gd name="T25" fmla="*/ 2 h 2"/>
                <a:gd name="T26" fmla="*/ 0 w 2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6" name="Freeform 639"/>
            <p:cNvSpPr>
              <a:spLocks/>
            </p:cNvSpPr>
            <p:nvPr/>
          </p:nvSpPr>
          <p:spPr bwMode="auto">
            <a:xfrm>
              <a:off x="3737" y="6027"/>
              <a:ext cx="80" cy="34"/>
            </a:xfrm>
            <a:custGeom>
              <a:avLst/>
              <a:gdLst>
                <a:gd name="T0" fmla="*/ 72 w 80"/>
                <a:gd name="T1" fmla="*/ 30 h 34"/>
                <a:gd name="T2" fmla="*/ 74 w 80"/>
                <a:gd name="T3" fmla="*/ 32 h 34"/>
                <a:gd name="T4" fmla="*/ 78 w 80"/>
                <a:gd name="T5" fmla="*/ 32 h 34"/>
                <a:gd name="T6" fmla="*/ 80 w 80"/>
                <a:gd name="T7" fmla="*/ 34 h 34"/>
                <a:gd name="T8" fmla="*/ 80 w 80"/>
                <a:gd name="T9" fmla="*/ 34 h 34"/>
                <a:gd name="T10" fmla="*/ 80 w 80"/>
                <a:gd name="T11" fmla="*/ 30 h 34"/>
                <a:gd name="T12" fmla="*/ 80 w 80"/>
                <a:gd name="T13" fmla="*/ 28 h 34"/>
                <a:gd name="T14" fmla="*/ 78 w 80"/>
                <a:gd name="T15" fmla="*/ 24 h 34"/>
                <a:gd name="T16" fmla="*/ 76 w 80"/>
                <a:gd name="T17" fmla="*/ 20 h 34"/>
                <a:gd name="T18" fmla="*/ 72 w 80"/>
                <a:gd name="T19" fmla="*/ 20 h 34"/>
                <a:gd name="T20" fmla="*/ 72 w 80"/>
                <a:gd name="T21" fmla="*/ 20 h 34"/>
                <a:gd name="T22" fmla="*/ 68 w 80"/>
                <a:gd name="T23" fmla="*/ 20 h 34"/>
                <a:gd name="T24" fmla="*/ 64 w 80"/>
                <a:gd name="T25" fmla="*/ 20 h 34"/>
                <a:gd name="T26" fmla="*/ 64 w 80"/>
                <a:gd name="T27" fmla="*/ 14 h 34"/>
                <a:gd name="T28" fmla="*/ 64 w 80"/>
                <a:gd name="T29" fmla="*/ 12 h 34"/>
                <a:gd name="T30" fmla="*/ 58 w 80"/>
                <a:gd name="T31" fmla="*/ 10 h 34"/>
                <a:gd name="T32" fmla="*/ 54 w 80"/>
                <a:gd name="T33" fmla="*/ 8 h 34"/>
                <a:gd name="T34" fmla="*/ 50 w 80"/>
                <a:gd name="T35" fmla="*/ 8 h 34"/>
                <a:gd name="T36" fmla="*/ 46 w 80"/>
                <a:gd name="T37" fmla="*/ 8 h 34"/>
                <a:gd name="T38" fmla="*/ 36 w 80"/>
                <a:gd name="T39" fmla="*/ 8 h 34"/>
                <a:gd name="T40" fmla="*/ 34 w 80"/>
                <a:gd name="T41" fmla="*/ 8 h 34"/>
                <a:gd name="T42" fmla="*/ 28 w 80"/>
                <a:gd name="T43" fmla="*/ 6 h 34"/>
                <a:gd name="T44" fmla="*/ 26 w 80"/>
                <a:gd name="T45" fmla="*/ 2 h 34"/>
                <a:gd name="T46" fmla="*/ 22 w 80"/>
                <a:gd name="T47" fmla="*/ 2 h 34"/>
                <a:gd name="T48" fmla="*/ 20 w 80"/>
                <a:gd name="T49" fmla="*/ 2 h 34"/>
                <a:gd name="T50" fmla="*/ 14 w 80"/>
                <a:gd name="T51" fmla="*/ 2 h 34"/>
                <a:gd name="T52" fmla="*/ 2 w 80"/>
                <a:gd name="T53" fmla="*/ 8 h 34"/>
                <a:gd name="T54" fmla="*/ 0 w 80"/>
                <a:gd name="T55" fmla="*/ 12 h 34"/>
                <a:gd name="T56" fmla="*/ 2 w 80"/>
                <a:gd name="T57" fmla="*/ 12 h 34"/>
                <a:gd name="T58" fmla="*/ 8 w 80"/>
                <a:gd name="T59" fmla="*/ 14 h 34"/>
                <a:gd name="T60" fmla="*/ 6 w 80"/>
                <a:gd name="T61" fmla="*/ 16 h 34"/>
                <a:gd name="T62" fmla="*/ 12 w 80"/>
                <a:gd name="T63" fmla="*/ 18 h 34"/>
                <a:gd name="T64" fmla="*/ 14 w 80"/>
                <a:gd name="T65" fmla="*/ 18 h 34"/>
                <a:gd name="T66" fmla="*/ 18 w 80"/>
                <a:gd name="T67" fmla="*/ 18 h 34"/>
                <a:gd name="T68" fmla="*/ 20 w 80"/>
                <a:gd name="T69" fmla="*/ 20 h 34"/>
                <a:gd name="T70" fmla="*/ 20 w 80"/>
                <a:gd name="T71" fmla="*/ 22 h 34"/>
                <a:gd name="T72" fmla="*/ 26 w 80"/>
                <a:gd name="T73" fmla="*/ 22 h 34"/>
                <a:gd name="T74" fmla="*/ 34 w 80"/>
                <a:gd name="T75" fmla="*/ 22 h 34"/>
                <a:gd name="T76" fmla="*/ 36 w 80"/>
                <a:gd name="T77" fmla="*/ 22 h 34"/>
                <a:gd name="T78" fmla="*/ 38 w 80"/>
                <a:gd name="T79" fmla="*/ 22 h 34"/>
                <a:gd name="T80" fmla="*/ 44 w 80"/>
                <a:gd name="T81" fmla="*/ 24 h 34"/>
                <a:gd name="T82" fmla="*/ 44 w 80"/>
                <a:gd name="T83" fmla="*/ 24 h 34"/>
                <a:gd name="T84" fmla="*/ 48 w 80"/>
                <a:gd name="T85" fmla="*/ 26 h 34"/>
                <a:gd name="T86" fmla="*/ 48 w 80"/>
                <a:gd name="T87" fmla="*/ 26 h 34"/>
                <a:gd name="T88" fmla="*/ 50 w 80"/>
                <a:gd name="T89" fmla="*/ 26 h 34"/>
                <a:gd name="T90" fmla="*/ 56 w 80"/>
                <a:gd name="T91" fmla="*/ 26 h 34"/>
                <a:gd name="T92" fmla="*/ 58 w 80"/>
                <a:gd name="T93" fmla="*/ 28 h 34"/>
                <a:gd name="T94" fmla="*/ 60 w 80"/>
                <a:gd name="T95" fmla="*/ 28 h 34"/>
                <a:gd name="T96" fmla="*/ 62 w 80"/>
                <a:gd name="T97" fmla="*/ 28 h 34"/>
                <a:gd name="T98" fmla="*/ 66 w 80"/>
                <a:gd name="T9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0" h="34">
                  <a:moveTo>
                    <a:pt x="68" y="28"/>
                  </a:moveTo>
                  <a:lnTo>
                    <a:pt x="68" y="28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8" y="28"/>
                  </a:lnTo>
                  <a:lnTo>
                    <a:pt x="6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" name="Freeform 640"/>
            <p:cNvSpPr>
              <a:spLocks/>
            </p:cNvSpPr>
            <p:nvPr/>
          </p:nvSpPr>
          <p:spPr bwMode="auto">
            <a:xfrm>
              <a:off x="3877" y="6029"/>
              <a:ext cx="2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0 w 2"/>
                <a:gd name="T4" fmla="*/ 2 w 2"/>
                <a:gd name="T5" fmla="*/ 2 w 2"/>
                <a:gd name="T6" fmla="*/ 0 w 2"/>
                <a:gd name="T7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" name="Freeform 641"/>
            <p:cNvSpPr>
              <a:spLocks/>
            </p:cNvSpPr>
            <p:nvPr/>
          </p:nvSpPr>
          <p:spPr bwMode="auto">
            <a:xfrm>
              <a:off x="4095" y="6029"/>
              <a:ext cx="4" cy="2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2 h 2"/>
                <a:gd name="T4" fmla="*/ 4 w 4"/>
                <a:gd name="T5" fmla="*/ 0 h 2"/>
                <a:gd name="T6" fmla="*/ 4 w 4"/>
                <a:gd name="T7" fmla="*/ 0 h 2"/>
                <a:gd name="T8" fmla="*/ 0 w 4"/>
                <a:gd name="T9" fmla="*/ 0 h 2"/>
                <a:gd name="T10" fmla="*/ 0 w 4"/>
                <a:gd name="T11" fmla="*/ 0 h 2"/>
                <a:gd name="T12" fmla="*/ 0 w 4"/>
                <a:gd name="T13" fmla="*/ 2 h 2"/>
                <a:gd name="T14" fmla="*/ 0 w 4"/>
                <a:gd name="T15" fmla="*/ 2 h 2"/>
                <a:gd name="T16" fmla="*/ 2 w 4"/>
                <a:gd name="T17" fmla="*/ 2 h 2"/>
                <a:gd name="T18" fmla="*/ 2 w 4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" name="Freeform 642"/>
            <p:cNvSpPr>
              <a:spLocks/>
            </p:cNvSpPr>
            <p:nvPr/>
          </p:nvSpPr>
          <p:spPr bwMode="auto">
            <a:xfrm>
              <a:off x="3979" y="6031"/>
              <a:ext cx="8" cy="16"/>
            </a:xfrm>
            <a:custGeom>
              <a:avLst/>
              <a:gdLst>
                <a:gd name="T0" fmla="*/ 8 w 8"/>
                <a:gd name="T1" fmla="*/ 6 h 16"/>
                <a:gd name="T2" fmla="*/ 8 w 8"/>
                <a:gd name="T3" fmla="*/ 6 h 16"/>
                <a:gd name="T4" fmla="*/ 8 w 8"/>
                <a:gd name="T5" fmla="*/ 4 h 16"/>
                <a:gd name="T6" fmla="*/ 8 w 8"/>
                <a:gd name="T7" fmla="*/ 4 h 16"/>
                <a:gd name="T8" fmla="*/ 8 w 8"/>
                <a:gd name="T9" fmla="*/ 4 h 16"/>
                <a:gd name="T10" fmla="*/ 8 w 8"/>
                <a:gd name="T11" fmla="*/ 4 h 16"/>
                <a:gd name="T12" fmla="*/ 6 w 8"/>
                <a:gd name="T13" fmla="*/ 2 h 16"/>
                <a:gd name="T14" fmla="*/ 6 w 8"/>
                <a:gd name="T15" fmla="*/ 0 h 16"/>
                <a:gd name="T16" fmla="*/ 6 w 8"/>
                <a:gd name="T17" fmla="*/ 0 h 16"/>
                <a:gd name="T18" fmla="*/ 2 w 8"/>
                <a:gd name="T19" fmla="*/ 2 h 16"/>
                <a:gd name="T20" fmla="*/ 2 w 8"/>
                <a:gd name="T21" fmla="*/ 2 h 16"/>
                <a:gd name="T22" fmla="*/ 2 w 8"/>
                <a:gd name="T23" fmla="*/ 2 h 16"/>
                <a:gd name="T24" fmla="*/ 2 w 8"/>
                <a:gd name="T25" fmla="*/ 2 h 16"/>
                <a:gd name="T26" fmla="*/ 4 w 8"/>
                <a:gd name="T27" fmla="*/ 2 h 16"/>
                <a:gd name="T28" fmla="*/ 4 w 8"/>
                <a:gd name="T29" fmla="*/ 2 h 16"/>
                <a:gd name="T30" fmla="*/ 4 w 8"/>
                <a:gd name="T31" fmla="*/ 4 h 16"/>
                <a:gd name="T32" fmla="*/ 4 w 8"/>
                <a:gd name="T33" fmla="*/ 4 h 16"/>
                <a:gd name="T34" fmla="*/ 4 w 8"/>
                <a:gd name="T35" fmla="*/ 4 h 16"/>
                <a:gd name="T36" fmla="*/ 4 w 8"/>
                <a:gd name="T37" fmla="*/ 4 h 16"/>
                <a:gd name="T38" fmla="*/ 4 w 8"/>
                <a:gd name="T39" fmla="*/ 6 h 16"/>
                <a:gd name="T40" fmla="*/ 4 w 8"/>
                <a:gd name="T41" fmla="*/ 6 h 16"/>
                <a:gd name="T42" fmla="*/ 4 w 8"/>
                <a:gd name="T43" fmla="*/ 10 h 16"/>
                <a:gd name="T44" fmla="*/ 4 w 8"/>
                <a:gd name="T45" fmla="*/ 10 h 16"/>
                <a:gd name="T46" fmla="*/ 0 w 8"/>
                <a:gd name="T47" fmla="*/ 12 h 16"/>
                <a:gd name="T48" fmla="*/ 0 w 8"/>
                <a:gd name="T49" fmla="*/ 12 h 16"/>
                <a:gd name="T50" fmla="*/ 2 w 8"/>
                <a:gd name="T51" fmla="*/ 16 h 16"/>
                <a:gd name="T52" fmla="*/ 2 w 8"/>
                <a:gd name="T53" fmla="*/ 16 h 16"/>
                <a:gd name="T54" fmla="*/ 4 w 8"/>
                <a:gd name="T55" fmla="*/ 16 h 16"/>
                <a:gd name="T56" fmla="*/ 4 w 8"/>
                <a:gd name="T57" fmla="*/ 16 h 16"/>
                <a:gd name="T58" fmla="*/ 4 w 8"/>
                <a:gd name="T59" fmla="*/ 12 h 16"/>
                <a:gd name="T60" fmla="*/ 4 w 8"/>
                <a:gd name="T61" fmla="*/ 12 h 16"/>
                <a:gd name="T62" fmla="*/ 4 w 8"/>
                <a:gd name="T63" fmla="*/ 12 h 16"/>
                <a:gd name="T64" fmla="*/ 4 w 8"/>
                <a:gd name="T65" fmla="*/ 12 h 16"/>
                <a:gd name="T66" fmla="*/ 4 w 8"/>
                <a:gd name="T67" fmla="*/ 12 h 16"/>
                <a:gd name="T68" fmla="*/ 4 w 8"/>
                <a:gd name="T69" fmla="*/ 12 h 16"/>
                <a:gd name="T70" fmla="*/ 4 w 8"/>
                <a:gd name="T71" fmla="*/ 12 h 16"/>
                <a:gd name="T72" fmla="*/ 4 w 8"/>
                <a:gd name="T73" fmla="*/ 12 h 16"/>
                <a:gd name="T74" fmla="*/ 6 w 8"/>
                <a:gd name="T75" fmla="*/ 12 h 16"/>
                <a:gd name="T76" fmla="*/ 6 w 8"/>
                <a:gd name="T77" fmla="*/ 12 h 16"/>
                <a:gd name="T78" fmla="*/ 4 w 8"/>
                <a:gd name="T79" fmla="*/ 10 h 16"/>
                <a:gd name="T80" fmla="*/ 4 w 8"/>
                <a:gd name="T81" fmla="*/ 10 h 16"/>
                <a:gd name="T82" fmla="*/ 6 w 8"/>
                <a:gd name="T83" fmla="*/ 10 h 16"/>
                <a:gd name="T84" fmla="*/ 6 w 8"/>
                <a:gd name="T85" fmla="*/ 10 h 16"/>
                <a:gd name="T86" fmla="*/ 8 w 8"/>
                <a:gd name="T87" fmla="*/ 10 h 16"/>
                <a:gd name="T88" fmla="*/ 8 w 8"/>
                <a:gd name="T89" fmla="*/ 10 h 16"/>
                <a:gd name="T90" fmla="*/ 8 w 8"/>
                <a:gd name="T91" fmla="*/ 8 h 16"/>
                <a:gd name="T92" fmla="*/ 8 w 8"/>
                <a:gd name="T93" fmla="*/ 8 h 16"/>
                <a:gd name="T94" fmla="*/ 6 w 8"/>
                <a:gd name="T95" fmla="*/ 8 h 16"/>
                <a:gd name="T96" fmla="*/ 6 w 8"/>
                <a:gd name="T97" fmla="*/ 8 h 16"/>
                <a:gd name="T98" fmla="*/ 6 w 8"/>
                <a:gd name="T99" fmla="*/ 6 h 16"/>
                <a:gd name="T100" fmla="*/ 6 w 8"/>
                <a:gd name="T101" fmla="*/ 6 h 16"/>
                <a:gd name="T102" fmla="*/ 8 w 8"/>
                <a:gd name="T103" fmla="*/ 6 h 16"/>
                <a:gd name="T104" fmla="*/ 8 w 8"/>
                <a:gd name="T10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" h="16">
                  <a:moveTo>
                    <a:pt x="8" y="6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" name="Freeform 643"/>
            <p:cNvSpPr>
              <a:spLocks/>
            </p:cNvSpPr>
            <p:nvPr/>
          </p:nvSpPr>
          <p:spPr bwMode="auto">
            <a:xfrm>
              <a:off x="3175" y="6033"/>
              <a:ext cx="4" cy="6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6 h 6"/>
                <a:gd name="T6" fmla="*/ 4 w 4"/>
                <a:gd name="T7" fmla="*/ 6 h 6"/>
                <a:gd name="T8" fmla="*/ 4 w 4"/>
                <a:gd name="T9" fmla="*/ 4 h 6"/>
                <a:gd name="T10" fmla="*/ 4 w 4"/>
                <a:gd name="T11" fmla="*/ 4 h 6"/>
                <a:gd name="T12" fmla="*/ 4 w 4"/>
                <a:gd name="T13" fmla="*/ 4 h 6"/>
                <a:gd name="T14" fmla="*/ 4 w 4"/>
                <a:gd name="T15" fmla="*/ 4 h 6"/>
                <a:gd name="T16" fmla="*/ 2 w 4"/>
                <a:gd name="T17" fmla="*/ 0 h 6"/>
                <a:gd name="T18" fmla="*/ 2 w 4"/>
                <a:gd name="T19" fmla="*/ 0 h 6"/>
                <a:gd name="T20" fmla="*/ 2 w 4"/>
                <a:gd name="T21" fmla="*/ 2 h 6"/>
                <a:gd name="T22" fmla="*/ 2 w 4"/>
                <a:gd name="T23" fmla="*/ 2 h 6"/>
                <a:gd name="T24" fmla="*/ 0 w 4"/>
                <a:gd name="T25" fmla="*/ 2 h 6"/>
                <a:gd name="T26" fmla="*/ 0 w 4"/>
                <a:gd name="T27" fmla="*/ 2 h 6"/>
                <a:gd name="T28" fmla="*/ 0 w 4"/>
                <a:gd name="T29" fmla="*/ 2 h 6"/>
                <a:gd name="T30" fmla="*/ 0 w 4"/>
                <a:gd name="T31" fmla="*/ 2 h 6"/>
                <a:gd name="T32" fmla="*/ 2 w 4"/>
                <a:gd name="T33" fmla="*/ 2 h 6"/>
                <a:gd name="T34" fmla="*/ 2 w 4"/>
                <a:gd name="T35" fmla="*/ 2 h 6"/>
                <a:gd name="T36" fmla="*/ 0 w 4"/>
                <a:gd name="T37" fmla="*/ 4 h 6"/>
                <a:gd name="T38" fmla="*/ 0 w 4"/>
                <a:gd name="T39" fmla="*/ 4 h 6"/>
                <a:gd name="T40" fmla="*/ 2 w 4"/>
                <a:gd name="T41" fmla="*/ 6 h 6"/>
                <a:gd name="T42" fmla="*/ 2 w 4"/>
                <a:gd name="T4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" name="Freeform 644"/>
            <p:cNvSpPr>
              <a:spLocks/>
            </p:cNvSpPr>
            <p:nvPr/>
          </p:nvSpPr>
          <p:spPr bwMode="auto">
            <a:xfrm>
              <a:off x="3803" y="6037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0 w 8"/>
                <a:gd name="T5" fmla="*/ 0 h 4"/>
                <a:gd name="T6" fmla="*/ 0 w 8"/>
                <a:gd name="T7" fmla="*/ 0 h 4"/>
                <a:gd name="T8" fmla="*/ 0 w 8"/>
                <a:gd name="T9" fmla="*/ 0 h 4"/>
                <a:gd name="T10" fmla="*/ 0 w 8"/>
                <a:gd name="T11" fmla="*/ 0 h 4"/>
                <a:gd name="T12" fmla="*/ 0 w 8"/>
                <a:gd name="T13" fmla="*/ 2 h 4"/>
                <a:gd name="T14" fmla="*/ 0 w 8"/>
                <a:gd name="T15" fmla="*/ 2 h 4"/>
                <a:gd name="T16" fmla="*/ 2 w 8"/>
                <a:gd name="T17" fmla="*/ 4 h 4"/>
                <a:gd name="T18" fmla="*/ 2 w 8"/>
                <a:gd name="T19" fmla="*/ 4 h 4"/>
                <a:gd name="T20" fmla="*/ 6 w 8"/>
                <a:gd name="T21" fmla="*/ 4 h 4"/>
                <a:gd name="T22" fmla="*/ 8 w 8"/>
                <a:gd name="T23" fmla="*/ 2 h 4"/>
                <a:gd name="T24" fmla="*/ 8 w 8"/>
                <a:gd name="T25" fmla="*/ 2 h 4"/>
                <a:gd name="T26" fmla="*/ 8 w 8"/>
                <a:gd name="T27" fmla="*/ 2 h 4"/>
                <a:gd name="T28" fmla="*/ 8 w 8"/>
                <a:gd name="T29" fmla="*/ 2 h 4"/>
                <a:gd name="T30" fmla="*/ 8 w 8"/>
                <a:gd name="T31" fmla="*/ 2 h 4"/>
                <a:gd name="T32" fmla="*/ 8 w 8"/>
                <a:gd name="T33" fmla="*/ 0 h 4"/>
                <a:gd name="T34" fmla="*/ 8 w 8"/>
                <a:gd name="T35" fmla="*/ 0 h 4"/>
                <a:gd name="T36" fmla="*/ 4 w 8"/>
                <a:gd name="T37" fmla="*/ 0 h 4"/>
                <a:gd name="T38" fmla="*/ 4 w 8"/>
                <a:gd name="T39" fmla="*/ 0 h 4"/>
                <a:gd name="T40" fmla="*/ 4 w 8"/>
                <a:gd name="T41" fmla="*/ 0 h 4"/>
                <a:gd name="T42" fmla="*/ 4 w 8"/>
                <a:gd name="T43" fmla="*/ 0 h 4"/>
                <a:gd name="T44" fmla="*/ 0 w 8"/>
                <a:gd name="T45" fmla="*/ 0 h 4"/>
                <a:gd name="T46" fmla="*/ 0 w 8"/>
                <a:gd name="T4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" name="Freeform 645"/>
            <p:cNvSpPr>
              <a:spLocks/>
            </p:cNvSpPr>
            <p:nvPr/>
          </p:nvSpPr>
          <p:spPr bwMode="auto">
            <a:xfrm>
              <a:off x="4171" y="6045"/>
              <a:ext cx="8" cy="6"/>
            </a:xfrm>
            <a:custGeom>
              <a:avLst/>
              <a:gdLst>
                <a:gd name="T0" fmla="*/ 4 w 8"/>
                <a:gd name="T1" fmla="*/ 4 h 6"/>
                <a:gd name="T2" fmla="*/ 4 w 8"/>
                <a:gd name="T3" fmla="*/ 4 h 6"/>
                <a:gd name="T4" fmla="*/ 2 w 8"/>
                <a:gd name="T5" fmla="*/ 0 h 6"/>
                <a:gd name="T6" fmla="*/ 0 w 8"/>
                <a:gd name="T7" fmla="*/ 0 h 6"/>
                <a:gd name="T8" fmla="*/ 0 w 8"/>
                <a:gd name="T9" fmla="*/ 0 h 6"/>
                <a:gd name="T10" fmla="*/ 0 w 8"/>
                <a:gd name="T11" fmla="*/ 4 h 6"/>
                <a:gd name="T12" fmla="*/ 2 w 8"/>
                <a:gd name="T13" fmla="*/ 6 h 6"/>
                <a:gd name="T14" fmla="*/ 2 w 8"/>
                <a:gd name="T15" fmla="*/ 6 h 6"/>
                <a:gd name="T16" fmla="*/ 4 w 8"/>
                <a:gd name="T17" fmla="*/ 6 h 6"/>
                <a:gd name="T18" fmla="*/ 4 w 8"/>
                <a:gd name="T19" fmla="*/ 6 h 6"/>
                <a:gd name="T20" fmla="*/ 8 w 8"/>
                <a:gd name="T21" fmla="*/ 6 h 6"/>
                <a:gd name="T22" fmla="*/ 8 w 8"/>
                <a:gd name="T23" fmla="*/ 6 h 6"/>
                <a:gd name="T24" fmla="*/ 4 w 8"/>
                <a:gd name="T25" fmla="*/ 4 h 6"/>
                <a:gd name="T26" fmla="*/ 4 w 8"/>
                <a:gd name="T2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6">
                  <a:moveTo>
                    <a:pt x="4" y="4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" name="Freeform 646"/>
            <p:cNvSpPr>
              <a:spLocks/>
            </p:cNvSpPr>
            <p:nvPr/>
          </p:nvSpPr>
          <p:spPr bwMode="auto">
            <a:xfrm>
              <a:off x="4017" y="6047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2 h 2"/>
                <a:gd name="T14" fmla="*/ 0 w 2"/>
                <a:gd name="T15" fmla="*/ 2 h 2"/>
                <a:gd name="T16" fmla="*/ 2 w 2"/>
                <a:gd name="T17" fmla="*/ 2 h 2"/>
                <a:gd name="T18" fmla="*/ 2 w 2"/>
                <a:gd name="T19" fmla="*/ 2 h 2"/>
                <a:gd name="T20" fmla="*/ 2 w 2"/>
                <a:gd name="T21" fmla="*/ 0 h 2"/>
                <a:gd name="T22" fmla="*/ 2 w 2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" name="Freeform 647"/>
            <p:cNvSpPr>
              <a:spLocks/>
            </p:cNvSpPr>
            <p:nvPr/>
          </p:nvSpPr>
          <p:spPr bwMode="auto">
            <a:xfrm>
              <a:off x="3953" y="6051"/>
              <a:ext cx="4" cy="8"/>
            </a:xfrm>
            <a:custGeom>
              <a:avLst/>
              <a:gdLst>
                <a:gd name="T0" fmla="*/ 2 w 4"/>
                <a:gd name="T1" fmla="*/ 8 h 8"/>
                <a:gd name="T2" fmla="*/ 2 w 4"/>
                <a:gd name="T3" fmla="*/ 8 h 8"/>
                <a:gd name="T4" fmla="*/ 2 w 4"/>
                <a:gd name="T5" fmla="*/ 4 h 8"/>
                <a:gd name="T6" fmla="*/ 2 w 4"/>
                <a:gd name="T7" fmla="*/ 4 h 8"/>
                <a:gd name="T8" fmla="*/ 4 w 4"/>
                <a:gd name="T9" fmla="*/ 4 h 8"/>
                <a:gd name="T10" fmla="*/ 4 w 4"/>
                <a:gd name="T11" fmla="*/ 4 h 8"/>
                <a:gd name="T12" fmla="*/ 4 w 4"/>
                <a:gd name="T13" fmla="*/ 0 h 8"/>
                <a:gd name="T14" fmla="*/ 4 w 4"/>
                <a:gd name="T15" fmla="*/ 0 h 8"/>
                <a:gd name="T16" fmla="*/ 2 w 4"/>
                <a:gd name="T17" fmla="*/ 2 h 8"/>
                <a:gd name="T18" fmla="*/ 2 w 4"/>
                <a:gd name="T19" fmla="*/ 4 h 8"/>
                <a:gd name="T20" fmla="*/ 2 w 4"/>
                <a:gd name="T21" fmla="*/ 4 h 8"/>
                <a:gd name="T22" fmla="*/ 0 w 4"/>
                <a:gd name="T23" fmla="*/ 4 h 8"/>
                <a:gd name="T24" fmla="*/ 0 w 4"/>
                <a:gd name="T25" fmla="*/ 4 h 8"/>
                <a:gd name="T26" fmla="*/ 0 w 4"/>
                <a:gd name="T27" fmla="*/ 8 h 8"/>
                <a:gd name="T28" fmla="*/ 0 w 4"/>
                <a:gd name="T29" fmla="*/ 8 h 8"/>
                <a:gd name="T30" fmla="*/ 0 w 4"/>
                <a:gd name="T31" fmla="*/ 8 h 8"/>
                <a:gd name="T32" fmla="*/ 0 w 4"/>
                <a:gd name="T33" fmla="*/ 8 h 8"/>
                <a:gd name="T34" fmla="*/ 0 w 4"/>
                <a:gd name="T35" fmla="*/ 8 h 8"/>
                <a:gd name="T36" fmla="*/ 0 w 4"/>
                <a:gd name="T37" fmla="*/ 8 h 8"/>
                <a:gd name="T38" fmla="*/ 2 w 4"/>
                <a:gd name="T39" fmla="*/ 8 h 8"/>
                <a:gd name="T40" fmla="*/ 2 w 4"/>
                <a:gd name="T4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5" name="Freeform 648"/>
            <p:cNvSpPr>
              <a:spLocks/>
            </p:cNvSpPr>
            <p:nvPr/>
          </p:nvSpPr>
          <p:spPr bwMode="auto">
            <a:xfrm>
              <a:off x="4187" y="6053"/>
              <a:ext cx="10" cy="10"/>
            </a:xfrm>
            <a:custGeom>
              <a:avLst/>
              <a:gdLst>
                <a:gd name="T0" fmla="*/ 10 w 10"/>
                <a:gd name="T1" fmla="*/ 8 h 10"/>
                <a:gd name="T2" fmla="*/ 10 w 10"/>
                <a:gd name="T3" fmla="*/ 8 h 10"/>
                <a:gd name="T4" fmla="*/ 10 w 10"/>
                <a:gd name="T5" fmla="*/ 8 h 10"/>
                <a:gd name="T6" fmla="*/ 10 w 10"/>
                <a:gd name="T7" fmla="*/ 8 h 10"/>
                <a:gd name="T8" fmla="*/ 10 w 10"/>
                <a:gd name="T9" fmla="*/ 8 h 10"/>
                <a:gd name="T10" fmla="*/ 8 w 10"/>
                <a:gd name="T11" fmla="*/ 6 h 10"/>
                <a:gd name="T12" fmla="*/ 8 w 10"/>
                <a:gd name="T13" fmla="*/ 6 h 10"/>
                <a:gd name="T14" fmla="*/ 6 w 10"/>
                <a:gd name="T15" fmla="*/ 2 h 10"/>
                <a:gd name="T16" fmla="*/ 6 w 10"/>
                <a:gd name="T17" fmla="*/ 2 h 10"/>
                <a:gd name="T18" fmla="*/ 4 w 10"/>
                <a:gd name="T19" fmla="*/ 2 h 10"/>
                <a:gd name="T20" fmla="*/ 4 w 10"/>
                <a:gd name="T21" fmla="*/ 2 h 10"/>
                <a:gd name="T22" fmla="*/ 2 w 10"/>
                <a:gd name="T23" fmla="*/ 0 h 10"/>
                <a:gd name="T24" fmla="*/ 2 w 10"/>
                <a:gd name="T25" fmla="*/ 0 h 10"/>
                <a:gd name="T26" fmla="*/ 0 w 10"/>
                <a:gd name="T27" fmla="*/ 0 h 10"/>
                <a:gd name="T28" fmla="*/ 0 w 10"/>
                <a:gd name="T29" fmla="*/ 0 h 10"/>
                <a:gd name="T30" fmla="*/ 0 w 10"/>
                <a:gd name="T31" fmla="*/ 2 h 10"/>
                <a:gd name="T32" fmla="*/ 0 w 10"/>
                <a:gd name="T33" fmla="*/ 2 h 10"/>
                <a:gd name="T34" fmla="*/ 2 w 10"/>
                <a:gd name="T35" fmla="*/ 2 h 10"/>
                <a:gd name="T36" fmla="*/ 2 w 10"/>
                <a:gd name="T37" fmla="*/ 2 h 10"/>
                <a:gd name="T38" fmla="*/ 2 w 10"/>
                <a:gd name="T39" fmla="*/ 4 h 10"/>
                <a:gd name="T40" fmla="*/ 2 w 10"/>
                <a:gd name="T41" fmla="*/ 4 h 10"/>
                <a:gd name="T42" fmla="*/ 2 w 10"/>
                <a:gd name="T43" fmla="*/ 6 h 10"/>
                <a:gd name="T44" fmla="*/ 2 w 10"/>
                <a:gd name="T45" fmla="*/ 6 h 10"/>
                <a:gd name="T46" fmla="*/ 4 w 10"/>
                <a:gd name="T47" fmla="*/ 6 h 10"/>
                <a:gd name="T48" fmla="*/ 4 w 10"/>
                <a:gd name="T49" fmla="*/ 6 h 10"/>
                <a:gd name="T50" fmla="*/ 4 w 10"/>
                <a:gd name="T51" fmla="*/ 6 h 10"/>
                <a:gd name="T52" fmla="*/ 4 w 10"/>
                <a:gd name="T53" fmla="*/ 6 h 10"/>
                <a:gd name="T54" fmla="*/ 6 w 10"/>
                <a:gd name="T55" fmla="*/ 6 h 10"/>
                <a:gd name="T56" fmla="*/ 6 w 10"/>
                <a:gd name="T57" fmla="*/ 6 h 10"/>
                <a:gd name="T58" fmla="*/ 6 w 10"/>
                <a:gd name="T59" fmla="*/ 8 h 10"/>
                <a:gd name="T60" fmla="*/ 6 w 10"/>
                <a:gd name="T61" fmla="*/ 8 h 10"/>
                <a:gd name="T62" fmla="*/ 10 w 10"/>
                <a:gd name="T63" fmla="*/ 10 h 10"/>
                <a:gd name="T64" fmla="*/ 10 w 10"/>
                <a:gd name="T65" fmla="*/ 10 h 10"/>
                <a:gd name="T66" fmla="*/ 10 w 10"/>
                <a:gd name="T67" fmla="*/ 8 h 10"/>
                <a:gd name="T68" fmla="*/ 10 w 10"/>
                <a:gd name="T6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10">
                  <a:moveTo>
                    <a:pt x="10" y="8"/>
                  </a:move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6" name="Freeform 649"/>
            <p:cNvSpPr>
              <a:spLocks/>
            </p:cNvSpPr>
            <p:nvPr/>
          </p:nvSpPr>
          <p:spPr bwMode="auto">
            <a:xfrm>
              <a:off x="3817" y="6053"/>
              <a:ext cx="8" cy="10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8 h 10"/>
                <a:gd name="T6" fmla="*/ 4 w 8"/>
                <a:gd name="T7" fmla="*/ 8 h 10"/>
                <a:gd name="T8" fmla="*/ 8 w 8"/>
                <a:gd name="T9" fmla="*/ 4 h 10"/>
                <a:gd name="T10" fmla="*/ 8 w 8"/>
                <a:gd name="T11" fmla="*/ 4 h 10"/>
                <a:gd name="T12" fmla="*/ 8 w 8"/>
                <a:gd name="T13" fmla="*/ 2 h 10"/>
                <a:gd name="T14" fmla="*/ 6 w 8"/>
                <a:gd name="T15" fmla="*/ 2 h 10"/>
                <a:gd name="T16" fmla="*/ 4 w 8"/>
                <a:gd name="T17" fmla="*/ 2 h 10"/>
                <a:gd name="T18" fmla="*/ 4 w 8"/>
                <a:gd name="T19" fmla="*/ 2 h 10"/>
                <a:gd name="T20" fmla="*/ 4 w 8"/>
                <a:gd name="T21" fmla="*/ 2 h 10"/>
                <a:gd name="T22" fmla="*/ 4 w 8"/>
                <a:gd name="T23" fmla="*/ 2 h 10"/>
                <a:gd name="T24" fmla="*/ 0 w 8"/>
                <a:gd name="T25" fmla="*/ 0 h 10"/>
                <a:gd name="T26" fmla="*/ 0 w 8"/>
                <a:gd name="T27" fmla="*/ 0 h 10"/>
                <a:gd name="T28" fmla="*/ 2 w 8"/>
                <a:gd name="T29" fmla="*/ 4 h 10"/>
                <a:gd name="T30" fmla="*/ 2 w 8"/>
                <a:gd name="T31" fmla="*/ 4 h 10"/>
                <a:gd name="T32" fmla="*/ 4 w 8"/>
                <a:gd name="T33" fmla="*/ 6 h 10"/>
                <a:gd name="T34" fmla="*/ 4 w 8"/>
                <a:gd name="T35" fmla="*/ 6 h 10"/>
                <a:gd name="T36" fmla="*/ 4 w 8"/>
                <a:gd name="T37" fmla="*/ 6 h 10"/>
                <a:gd name="T38" fmla="*/ 4 w 8"/>
                <a:gd name="T39" fmla="*/ 8 h 10"/>
                <a:gd name="T40" fmla="*/ 4 w 8"/>
                <a:gd name="T41" fmla="*/ 8 h 10"/>
                <a:gd name="T42" fmla="*/ 4 w 8"/>
                <a:gd name="T43" fmla="*/ 8 h 10"/>
                <a:gd name="T44" fmla="*/ 4 w 8"/>
                <a:gd name="T45" fmla="*/ 8 h 10"/>
                <a:gd name="T46" fmla="*/ 4 w 8"/>
                <a:gd name="T47" fmla="*/ 10 h 10"/>
                <a:gd name="T48" fmla="*/ 4 w 8"/>
                <a:gd name="T49" fmla="*/ 10 h 10"/>
                <a:gd name="T50" fmla="*/ 4 w 8"/>
                <a:gd name="T51" fmla="*/ 10 h 10"/>
                <a:gd name="T52" fmla="*/ 4 w 8"/>
                <a:gd name="T5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7" name="Freeform 650"/>
            <p:cNvSpPr>
              <a:spLocks/>
            </p:cNvSpPr>
            <p:nvPr/>
          </p:nvSpPr>
          <p:spPr bwMode="auto">
            <a:xfrm>
              <a:off x="3911" y="6057"/>
              <a:ext cx="8" cy="2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0 w 8"/>
                <a:gd name="T5" fmla="*/ 0 h 2"/>
                <a:gd name="T6" fmla="*/ 0 w 8"/>
                <a:gd name="T7" fmla="*/ 0 h 2"/>
                <a:gd name="T8" fmla="*/ 0 w 8"/>
                <a:gd name="T9" fmla="*/ 0 h 2"/>
                <a:gd name="T10" fmla="*/ 0 w 8"/>
                <a:gd name="T11" fmla="*/ 0 h 2"/>
                <a:gd name="T12" fmla="*/ 0 w 8"/>
                <a:gd name="T13" fmla="*/ 2 h 2"/>
                <a:gd name="T14" fmla="*/ 0 w 8"/>
                <a:gd name="T15" fmla="*/ 2 h 2"/>
                <a:gd name="T16" fmla="*/ 8 w 8"/>
                <a:gd name="T17" fmla="*/ 2 h 2"/>
                <a:gd name="T18" fmla="*/ 8 w 8"/>
                <a:gd name="T19" fmla="*/ 2 h 2"/>
                <a:gd name="T20" fmla="*/ 8 w 8"/>
                <a:gd name="T21" fmla="*/ 0 h 2"/>
                <a:gd name="T22" fmla="*/ 8 w 8"/>
                <a:gd name="T23" fmla="*/ 0 h 2"/>
                <a:gd name="T24" fmla="*/ 4 w 8"/>
                <a:gd name="T25" fmla="*/ 0 h 2"/>
                <a:gd name="T26" fmla="*/ 4 w 8"/>
                <a:gd name="T27" fmla="*/ 0 h 2"/>
                <a:gd name="T28" fmla="*/ 4 w 8"/>
                <a:gd name="T29" fmla="*/ 0 h 2"/>
                <a:gd name="T30" fmla="*/ 4 w 8"/>
                <a:gd name="T31" fmla="*/ 0 h 2"/>
                <a:gd name="T32" fmla="*/ 2 w 8"/>
                <a:gd name="T33" fmla="*/ 0 h 2"/>
                <a:gd name="T34" fmla="*/ 2 w 8"/>
                <a:gd name="T35" fmla="*/ 0 h 2"/>
                <a:gd name="T36" fmla="*/ 2 w 8"/>
                <a:gd name="T37" fmla="*/ 0 h 2"/>
                <a:gd name="T38" fmla="*/ 2 w 8"/>
                <a:gd name="T39" fmla="*/ 0 h 2"/>
                <a:gd name="T40" fmla="*/ 0 w 8"/>
                <a:gd name="T41" fmla="*/ 0 h 2"/>
                <a:gd name="T42" fmla="*/ 0 w 8"/>
                <a:gd name="T4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" name="Freeform 651"/>
            <p:cNvSpPr>
              <a:spLocks/>
            </p:cNvSpPr>
            <p:nvPr/>
          </p:nvSpPr>
          <p:spPr bwMode="auto">
            <a:xfrm>
              <a:off x="4177" y="6057"/>
              <a:ext cx="4" cy="8"/>
            </a:xfrm>
            <a:custGeom>
              <a:avLst/>
              <a:gdLst>
                <a:gd name="T0" fmla="*/ 2 w 4"/>
                <a:gd name="T1" fmla="*/ 0 h 8"/>
                <a:gd name="T2" fmla="*/ 2 w 4"/>
                <a:gd name="T3" fmla="*/ 0 h 8"/>
                <a:gd name="T4" fmla="*/ 0 w 4"/>
                <a:gd name="T5" fmla="*/ 2 h 8"/>
                <a:gd name="T6" fmla="*/ 0 w 4"/>
                <a:gd name="T7" fmla="*/ 4 h 8"/>
                <a:gd name="T8" fmla="*/ 0 w 4"/>
                <a:gd name="T9" fmla="*/ 4 h 8"/>
                <a:gd name="T10" fmla="*/ 0 w 4"/>
                <a:gd name="T11" fmla="*/ 4 h 8"/>
                <a:gd name="T12" fmla="*/ 0 w 4"/>
                <a:gd name="T13" fmla="*/ 4 h 8"/>
                <a:gd name="T14" fmla="*/ 2 w 4"/>
                <a:gd name="T15" fmla="*/ 6 h 8"/>
                <a:gd name="T16" fmla="*/ 4 w 4"/>
                <a:gd name="T17" fmla="*/ 8 h 8"/>
                <a:gd name="T18" fmla="*/ 4 w 4"/>
                <a:gd name="T19" fmla="*/ 8 h 8"/>
                <a:gd name="T20" fmla="*/ 4 w 4"/>
                <a:gd name="T21" fmla="*/ 4 h 8"/>
                <a:gd name="T22" fmla="*/ 2 w 4"/>
                <a:gd name="T23" fmla="*/ 2 h 8"/>
                <a:gd name="T24" fmla="*/ 2 w 4"/>
                <a:gd name="T25" fmla="*/ 2 h 8"/>
                <a:gd name="T26" fmla="*/ 2 w 4"/>
                <a:gd name="T27" fmla="*/ 0 h 8"/>
                <a:gd name="T28" fmla="*/ 2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" name="Freeform 652"/>
            <p:cNvSpPr>
              <a:spLocks/>
            </p:cNvSpPr>
            <p:nvPr/>
          </p:nvSpPr>
          <p:spPr bwMode="auto">
            <a:xfrm>
              <a:off x="3829" y="6059"/>
              <a:ext cx="4" cy="6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4 w 4"/>
                <a:gd name="T5" fmla="*/ 0 h 6"/>
                <a:gd name="T6" fmla="*/ 4 w 4"/>
                <a:gd name="T7" fmla="*/ 0 h 6"/>
                <a:gd name="T8" fmla="*/ 4 w 4"/>
                <a:gd name="T9" fmla="*/ 0 h 6"/>
                <a:gd name="T10" fmla="*/ 4 w 4"/>
                <a:gd name="T11" fmla="*/ 0 h 6"/>
                <a:gd name="T12" fmla="*/ 4 w 4"/>
                <a:gd name="T13" fmla="*/ 0 h 6"/>
                <a:gd name="T14" fmla="*/ 4 w 4"/>
                <a:gd name="T15" fmla="*/ 0 h 6"/>
                <a:gd name="T16" fmla="*/ 2 w 4"/>
                <a:gd name="T17" fmla="*/ 0 h 6"/>
                <a:gd name="T18" fmla="*/ 2 w 4"/>
                <a:gd name="T19" fmla="*/ 0 h 6"/>
                <a:gd name="T20" fmla="*/ 0 w 4"/>
                <a:gd name="T21" fmla="*/ 6 h 6"/>
                <a:gd name="T22" fmla="*/ 0 w 4"/>
                <a:gd name="T23" fmla="*/ 6 h 6"/>
                <a:gd name="T24" fmla="*/ 2 w 4"/>
                <a:gd name="T25" fmla="*/ 6 h 6"/>
                <a:gd name="T26" fmla="*/ 2 w 4"/>
                <a:gd name="T27" fmla="*/ 6 h 6"/>
                <a:gd name="T28" fmla="*/ 2 w 4"/>
                <a:gd name="T29" fmla="*/ 6 h 6"/>
                <a:gd name="T30" fmla="*/ 2 w 4"/>
                <a:gd name="T31" fmla="*/ 6 h 6"/>
                <a:gd name="T32" fmla="*/ 4 w 4"/>
                <a:gd name="T33" fmla="*/ 6 h 6"/>
                <a:gd name="T34" fmla="*/ 4 w 4"/>
                <a:gd name="T3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0" name="Freeform 653"/>
            <p:cNvSpPr>
              <a:spLocks/>
            </p:cNvSpPr>
            <p:nvPr/>
          </p:nvSpPr>
          <p:spPr bwMode="auto">
            <a:xfrm>
              <a:off x="3833" y="6059"/>
              <a:ext cx="20" cy="10"/>
            </a:xfrm>
            <a:custGeom>
              <a:avLst/>
              <a:gdLst>
                <a:gd name="T0" fmla="*/ 8 w 20"/>
                <a:gd name="T1" fmla="*/ 10 h 10"/>
                <a:gd name="T2" fmla="*/ 8 w 20"/>
                <a:gd name="T3" fmla="*/ 10 h 10"/>
                <a:gd name="T4" fmla="*/ 8 w 20"/>
                <a:gd name="T5" fmla="*/ 10 h 10"/>
                <a:gd name="T6" fmla="*/ 8 w 20"/>
                <a:gd name="T7" fmla="*/ 10 h 10"/>
                <a:gd name="T8" fmla="*/ 8 w 20"/>
                <a:gd name="T9" fmla="*/ 10 h 10"/>
                <a:gd name="T10" fmla="*/ 8 w 20"/>
                <a:gd name="T11" fmla="*/ 10 h 10"/>
                <a:gd name="T12" fmla="*/ 8 w 20"/>
                <a:gd name="T13" fmla="*/ 8 h 10"/>
                <a:gd name="T14" fmla="*/ 8 w 20"/>
                <a:gd name="T15" fmla="*/ 8 h 10"/>
                <a:gd name="T16" fmla="*/ 14 w 20"/>
                <a:gd name="T17" fmla="*/ 8 h 10"/>
                <a:gd name="T18" fmla="*/ 14 w 20"/>
                <a:gd name="T19" fmla="*/ 8 h 10"/>
                <a:gd name="T20" fmla="*/ 14 w 20"/>
                <a:gd name="T21" fmla="*/ 8 h 10"/>
                <a:gd name="T22" fmla="*/ 14 w 20"/>
                <a:gd name="T23" fmla="*/ 8 h 10"/>
                <a:gd name="T24" fmla="*/ 18 w 20"/>
                <a:gd name="T25" fmla="*/ 8 h 10"/>
                <a:gd name="T26" fmla="*/ 20 w 20"/>
                <a:gd name="T27" fmla="*/ 8 h 10"/>
                <a:gd name="T28" fmla="*/ 20 w 20"/>
                <a:gd name="T29" fmla="*/ 8 h 10"/>
                <a:gd name="T30" fmla="*/ 20 w 20"/>
                <a:gd name="T31" fmla="*/ 8 h 10"/>
                <a:gd name="T32" fmla="*/ 20 w 20"/>
                <a:gd name="T33" fmla="*/ 8 h 10"/>
                <a:gd name="T34" fmla="*/ 20 w 20"/>
                <a:gd name="T35" fmla="*/ 8 h 10"/>
                <a:gd name="T36" fmla="*/ 20 w 20"/>
                <a:gd name="T37" fmla="*/ 8 h 10"/>
                <a:gd name="T38" fmla="*/ 20 w 20"/>
                <a:gd name="T39" fmla="*/ 4 h 10"/>
                <a:gd name="T40" fmla="*/ 20 w 20"/>
                <a:gd name="T41" fmla="*/ 4 h 10"/>
                <a:gd name="T42" fmla="*/ 14 w 20"/>
                <a:gd name="T43" fmla="*/ 4 h 10"/>
                <a:gd name="T44" fmla="*/ 14 w 20"/>
                <a:gd name="T45" fmla="*/ 4 h 10"/>
                <a:gd name="T46" fmla="*/ 12 w 20"/>
                <a:gd name="T47" fmla="*/ 2 h 10"/>
                <a:gd name="T48" fmla="*/ 12 w 20"/>
                <a:gd name="T49" fmla="*/ 2 h 10"/>
                <a:gd name="T50" fmla="*/ 10 w 20"/>
                <a:gd name="T51" fmla="*/ 0 h 10"/>
                <a:gd name="T52" fmla="*/ 10 w 20"/>
                <a:gd name="T53" fmla="*/ 0 h 10"/>
                <a:gd name="T54" fmla="*/ 8 w 20"/>
                <a:gd name="T55" fmla="*/ 4 h 10"/>
                <a:gd name="T56" fmla="*/ 8 w 20"/>
                <a:gd name="T57" fmla="*/ 4 h 10"/>
                <a:gd name="T58" fmla="*/ 12 w 20"/>
                <a:gd name="T59" fmla="*/ 4 h 10"/>
                <a:gd name="T60" fmla="*/ 12 w 20"/>
                <a:gd name="T61" fmla="*/ 4 h 10"/>
                <a:gd name="T62" fmla="*/ 12 w 20"/>
                <a:gd name="T63" fmla="*/ 6 h 10"/>
                <a:gd name="T64" fmla="*/ 12 w 20"/>
                <a:gd name="T65" fmla="*/ 6 h 10"/>
                <a:gd name="T66" fmla="*/ 10 w 20"/>
                <a:gd name="T67" fmla="*/ 6 h 10"/>
                <a:gd name="T68" fmla="*/ 10 w 20"/>
                <a:gd name="T69" fmla="*/ 6 h 10"/>
                <a:gd name="T70" fmla="*/ 10 w 20"/>
                <a:gd name="T71" fmla="*/ 6 h 10"/>
                <a:gd name="T72" fmla="*/ 10 w 20"/>
                <a:gd name="T73" fmla="*/ 6 h 10"/>
                <a:gd name="T74" fmla="*/ 6 w 20"/>
                <a:gd name="T75" fmla="*/ 6 h 10"/>
                <a:gd name="T76" fmla="*/ 6 w 20"/>
                <a:gd name="T77" fmla="*/ 6 h 10"/>
                <a:gd name="T78" fmla="*/ 4 w 20"/>
                <a:gd name="T79" fmla="*/ 4 h 10"/>
                <a:gd name="T80" fmla="*/ 4 w 20"/>
                <a:gd name="T81" fmla="*/ 4 h 10"/>
                <a:gd name="T82" fmla="*/ 4 w 20"/>
                <a:gd name="T83" fmla="*/ 4 h 10"/>
                <a:gd name="T84" fmla="*/ 4 w 20"/>
                <a:gd name="T85" fmla="*/ 4 h 10"/>
                <a:gd name="T86" fmla="*/ 4 w 20"/>
                <a:gd name="T87" fmla="*/ 4 h 10"/>
                <a:gd name="T88" fmla="*/ 4 w 20"/>
                <a:gd name="T89" fmla="*/ 4 h 10"/>
                <a:gd name="T90" fmla="*/ 2 w 20"/>
                <a:gd name="T91" fmla="*/ 4 h 10"/>
                <a:gd name="T92" fmla="*/ 2 w 20"/>
                <a:gd name="T93" fmla="*/ 4 h 10"/>
                <a:gd name="T94" fmla="*/ 0 w 20"/>
                <a:gd name="T95" fmla="*/ 10 h 10"/>
                <a:gd name="T96" fmla="*/ 0 w 20"/>
                <a:gd name="T97" fmla="*/ 10 h 10"/>
                <a:gd name="T98" fmla="*/ 4 w 20"/>
                <a:gd name="T99" fmla="*/ 8 h 10"/>
                <a:gd name="T100" fmla="*/ 4 w 20"/>
                <a:gd name="T101" fmla="*/ 8 h 10"/>
                <a:gd name="T102" fmla="*/ 4 w 20"/>
                <a:gd name="T103" fmla="*/ 10 h 10"/>
                <a:gd name="T104" fmla="*/ 4 w 20"/>
                <a:gd name="T105" fmla="*/ 10 h 10"/>
                <a:gd name="T106" fmla="*/ 8 w 20"/>
                <a:gd name="T107" fmla="*/ 10 h 10"/>
                <a:gd name="T108" fmla="*/ 8 w 20"/>
                <a:gd name="T10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" h="10">
                  <a:moveTo>
                    <a:pt x="8" y="10"/>
                  </a:move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1" name="Freeform 654"/>
            <p:cNvSpPr>
              <a:spLocks/>
            </p:cNvSpPr>
            <p:nvPr/>
          </p:nvSpPr>
          <p:spPr bwMode="auto">
            <a:xfrm>
              <a:off x="3929" y="6061"/>
              <a:ext cx="2" cy="0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2 w 2"/>
                <a:gd name="T4" fmla="*/ 0 w 2"/>
                <a:gd name="T5" fmla="*/ 0 w 2"/>
                <a:gd name="T6" fmla="*/ 0 w 2"/>
                <a:gd name="T7" fmla="*/ 0 w 2"/>
                <a:gd name="T8" fmla="*/ 2 w 2"/>
                <a:gd name="T9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2" name="Freeform 655"/>
            <p:cNvSpPr>
              <a:spLocks/>
            </p:cNvSpPr>
            <p:nvPr/>
          </p:nvSpPr>
          <p:spPr bwMode="auto">
            <a:xfrm>
              <a:off x="3859" y="6061"/>
              <a:ext cx="28" cy="6"/>
            </a:xfrm>
            <a:custGeom>
              <a:avLst/>
              <a:gdLst>
                <a:gd name="T0" fmla="*/ 16 w 28"/>
                <a:gd name="T1" fmla="*/ 6 h 6"/>
                <a:gd name="T2" fmla="*/ 16 w 28"/>
                <a:gd name="T3" fmla="*/ 6 h 6"/>
                <a:gd name="T4" fmla="*/ 18 w 28"/>
                <a:gd name="T5" fmla="*/ 6 h 6"/>
                <a:gd name="T6" fmla="*/ 18 w 28"/>
                <a:gd name="T7" fmla="*/ 6 h 6"/>
                <a:gd name="T8" fmla="*/ 20 w 28"/>
                <a:gd name="T9" fmla="*/ 6 h 6"/>
                <a:gd name="T10" fmla="*/ 20 w 28"/>
                <a:gd name="T11" fmla="*/ 6 h 6"/>
                <a:gd name="T12" fmla="*/ 20 w 28"/>
                <a:gd name="T13" fmla="*/ 6 h 6"/>
                <a:gd name="T14" fmla="*/ 20 w 28"/>
                <a:gd name="T15" fmla="*/ 6 h 6"/>
                <a:gd name="T16" fmla="*/ 24 w 28"/>
                <a:gd name="T17" fmla="*/ 4 h 6"/>
                <a:gd name="T18" fmla="*/ 24 w 28"/>
                <a:gd name="T19" fmla="*/ 4 h 6"/>
                <a:gd name="T20" fmla="*/ 26 w 28"/>
                <a:gd name="T21" fmla="*/ 6 h 6"/>
                <a:gd name="T22" fmla="*/ 26 w 28"/>
                <a:gd name="T23" fmla="*/ 6 h 6"/>
                <a:gd name="T24" fmla="*/ 26 w 28"/>
                <a:gd name="T25" fmla="*/ 6 h 6"/>
                <a:gd name="T26" fmla="*/ 26 w 28"/>
                <a:gd name="T27" fmla="*/ 6 h 6"/>
                <a:gd name="T28" fmla="*/ 26 w 28"/>
                <a:gd name="T29" fmla="*/ 4 h 6"/>
                <a:gd name="T30" fmla="*/ 26 w 28"/>
                <a:gd name="T31" fmla="*/ 4 h 6"/>
                <a:gd name="T32" fmla="*/ 28 w 28"/>
                <a:gd name="T33" fmla="*/ 2 h 6"/>
                <a:gd name="T34" fmla="*/ 28 w 28"/>
                <a:gd name="T35" fmla="*/ 2 h 6"/>
                <a:gd name="T36" fmla="*/ 26 w 28"/>
                <a:gd name="T37" fmla="*/ 2 h 6"/>
                <a:gd name="T38" fmla="*/ 26 w 28"/>
                <a:gd name="T39" fmla="*/ 2 h 6"/>
                <a:gd name="T40" fmla="*/ 20 w 28"/>
                <a:gd name="T41" fmla="*/ 2 h 6"/>
                <a:gd name="T42" fmla="*/ 20 w 28"/>
                <a:gd name="T43" fmla="*/ 2 h 6"/>
                <a:gd name="T44" fmla="*/ 20 w 28"/>
                <a:gd name="T45" fmla="*/ 2 h 6"/>
                <a:gd name="T46" fmla="*/ 20 w 28"/>
                <a:gd name="T47" fmla="*/ 2 h 6"/>
                <a:gd name="T48" fmla="*/ 14 w 28"/>
                <a:gd name="T49" fmla="*/ 0 h 6"/>
                <a:gd name="T50" fmla="*/ 14 w 28"/>
                <a:gd name="T51" fmla="*/ 0 h 6"/>
                <a:gd name="T52" fmla="*/ 14 w 28"/>
                <a:gd name="T53" fmla="*/ 2 h 6"/>
                <a:gd name="T54" fmla="*/ 14 w 28"/>
                <a:gd name="T55" fmla="*/ 2 h 6"/>
                <a:gd name="T56" fmla="*/ 12 w 28"/>
                <a:gd name="T57" fmla="*/ 2 h 6"/>
                <a:gd name="T58" fmla="*/ 12 w 28"/>
                <a:gd name="T59" fmla="*/ 2 h 6"/>
                <a:gd name="T60" fmla="*/ 12 w 28"/>
                <a:gd name="T61" fmla="*/ 0 h 6"/>
                <a:gd name="T62" fmla="*/ 12 w 28"/>
                <a:gd name="T63" fmla="*/ 0 h 6"/>
                <a:gd name="T64" fmla="*/ 4 w 28"/>
                <a:gd name="T65" fmla="*/ 0 h 6"/>
                <a:gd name="T66" fmla="*/ 4 w 28"/>
                <a:gd name="T67" fmla="*/ 0 h 6"/>
                <a:gd name="T68" fmla="*/ 4 w 28"/>
                <a:gd name="T69" fmla="*/ 0 h 6"/>
                <a:gd name="T70" fmla="*/ 4 w 28"/>
                <a:gd name="T71" fmla="*/ 0 h 6"/>
                <a:gd name="T72" fmla="*/ 0 w 28"/>
                <a:gd name="T73" fmla="*/ 2 h 6"/>
                <a:gd name="T74" fmla="*/ 0 w 28"/>
                <a:gd name="T75" fmla="*/ 2 h 6"/>
                <a:gd name="T76" fmla="*/ 0 w 28"/>
                <a:gd name="T77" fmla="*/ 4 h 6"/>
                <a:gd name="T78" fmla="*/ 0 w 28"/>
                <a:gd name="T79" fmla="*/ 4 h 6"/>
                <a:gd name="T80" fmla="*/ 8 w 28"/>
                <a:gd name="T81" fmla="*/ 6 h 6"/>
                <a:gd name="T82" fmla="*/ 8 w 28"/>
                <a:gd name="T83" fmla="*/ 6 h 6"/>
                <a:gd name="T84" fmla="*/ 8 w 28"/>
                <a:gd name="T85" fmla="*/ 6 h 6"/>
                <a:gd name="T86" fmla="*/ 8 w 28"/>
                <a:gd name="T87" fmla="*/ 6 h 6"/>
                <a:gd name="T88" fmla="*/ 14 w 28"/>
                <a:gd name="T89" fmla="*/ 6 h 6"/>
                <a:gd name="T90" fmla="*/ 14 w 28"/>
                <a:gd name="T91" fmla="*/ 6 h 6"/>
                <a:gd name="T92" fmla="*/ 14 w 28"/>
                <a:gd name="T93" fmla="*/ 6 h 6"/>
                <a:gd name="T94" fmla="*/ 16 w 28"/>
                <a:gd name="T95" fmla="*/ 6 h 6"/>
                <a:gd name="T96" fmla="*/ 16 w 28"/>
                <a:gd name="T9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" h="6">
                  <a:moveTo>
                    <a:pt x="16" y="6"/>
                  </a:moveTo>
                  <a:lnTo>
                    <a:pt x="16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3" name="Freeform 656"/>
            <p:cNvSpPr>
              <a:spLocks/>
            </p:cNvSpPr>
            <p:nvPr/>
          </p:nvSpPr>
          <p:spPr bwMode="auto">
            <a:xfrm>
              <a:off x="3899" y="6063"/>
              <a:ext cx="4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4 w 4"/>
                <a:gd name="T4" fmla="*/ 4 w 4"/>
                <a:gd name="T5" fmla="*/ 4 w 4"/>
                <a:gd name="T6" fmla="*/ 0 w 4"/>
                <a:gd name="T7" fmla="*/ 0 w 4"/>
                <a:gd name="T8" fmla="*/ 0 w 4"/>
                <a:gd name="T9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4" name="Freeform 657"/>
            <p:cNvSpPr>
              <a:spLocks/>
            </p:cNvSpPr>
            <p:nvPr/>
          </p:nvSpPr>
          <p:spPr bwMode="auto">
            <a:xfrm>
              <a:off x="3891" y="6063"/>
              <a:ext cx="2" cy="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2 h 2"/>
                <a:gd name="T18" fmla="*/ 0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5" name="Freeform 658"/>
            <p:cNvSpPr>
              <a:spLocks/>
            </p:cNvSpPr>
            <p:nvPr/>
          </p:nvSpPr>
          <p:spPr bwMode="auto">
            <a:xfrm>
              <a:off x="3895" y="6063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0 w 2"/>
                <a:gd name="T25" fmla="*/ 0 h 2"/>
                <a:gd name="T26" fmla="*/ 0 w 2"/>
                <a:gd name="T2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6" name="Freeform 659"/>
            <p:cNvSpPr>
              <a:spLocks/>
            </p:cNvSpPr>
            <p:nvPr/>
          </p:nvSpPr>
          <p:spPr bwMode="auto">
            <a:xfrm>
              <a:off x="3881" y="6063"/>
              <a:ext cx="40" cy="26"/>
            </a:xfrm>
            <a:custGeom>
              <a:avLst/>
              <a:gdLst>
                <a:gd name="T0" fmla="*/ 2 w 40"/>
                <a:gd name="T1" fmla="*/ 26 h 26"/>
                <a:gd name="T2" fmla="*/ 8 w 40"/>
                <a:gd name="T3" fmla="*/ 24 h 26"/>
                <a:gd name="T4" fmla="*/ 8 w 40"/>
                <a:gd name="T5" fmla="*/ 22 h 26"/>
                <a:gd name="T6" fmla="*/ 8 w 40"/>
                <a:gd name="T7" fmla="*/ 22 h 26"/>
                <a:gd name="T8" fmla="*/ 10 w 40"/>
                <a:gd name="T9" fmla="*/ 20 h 26"/>
                <a:gd name="T10" fmla="*/ 12 w 40"/>
                <a:gd name="T11" fmla="*/ 18 h 26"/>
                <a:gd name="T12" fmla="*/ 16 w 40"/>
                <a:gd name="T13" fmla="*/ 18 h 26"/>
                <a:gd name="T14" fmla="*/ 16 w 40"/>
                <a:gd name="T15" fmla="*/ 18 h 26"/>
                <a:gd name="T16" fmla="*/ 20 w 40"/>
                <a:gd name="T17" fmla="*/ 18 h 26"/>
                <a:gd name="T18" fmla="*/ 20 w 40"/>
                <a:gd name="T19" fmla="*/ 16 h 26"/>
                <a:gd name="T20" fmla="*/ 22 w 40"/>
                <a:gd name="T21" fmla="*/ 16 h 26"/>
                <a:gd name="T22" fmla="*/ 24 w 40"/>
                <a:gd name="T23" fmla="*/ 12 h 26"/>
                <a:gd name="T24" fmla="*/ 26 w 40"/>
                <a:gd name="T25" fmla="*/ 12 h 26"/>
                <a:gd name="T26" fmla="*/ 26 w 40"/>
                <a:gd name="T27" fmla="*/ 10 h 26"/>
                <a:gd name="T28" fmla="*/ 32 w 40"/>
                <a:gd name="T29" fmla="*/ 8 h 26"/>
                <a:gd name="T30" fmla="*/ 32 w 40"/>
                <a:gd name="T31" fmla="*/ 6 h 26"/>
                <a:gd name="T32" fmla="*/ 34 w 40"/>
                <a:gd name="T33" fmla="*/ 6 h 26"/>
                <a:gd name="T34" fmla="*/ 34 w 40"/>
                <a:gd name="T35" fmla="*/ 4 h 26"/>
                <a:gd name="T36" fmla="*/ 36 w 40"/>
                <a:gd name="T37" fmla="*/ 4 h 26"/>
                <a:gd name="T38" fmla="*/ 36 w 40"/>
                <a:gd name="T39" fmla="*/ 4 h 26"/>
                <a:gd name="T40" fmla="*/ 40 w 40"/>
                <a:gd name="T41" fmla="*/ 2 h 26"/>
                <a:gd name="T42" fmla="*/ 40 w 40"/>
                <a:gd name="T43" fmla="*/ 0 h 26"/>
                <a:gd name="T44" fmla="*/ 36 w 40"/>
                <a:gd name="T45" fmla="*/ 0 h 26"/>
                <a:gd name="T46" fmla="*/ 36 w 40"/>
                <a:gd name="T47" fmla="*/ 2 h 26"/>
                <a:gd name="T48" fmla="*/ 32 w 40"/>
                <a:gd name="T49" fmla="*/ 2 h 26"/>
                <a:gd name="T50" fmla="*/ 30 w 40"/>
                <a:gd name="T51" fmla="*/ 4 h 26"/>
                <a:gd name="T52" fmla="*/ 26 w 40"/>
                <a:gd name="T53" fmla="*/ 2 h 26"/>
                <a:gd name="T54" fmla="*/ 26 w 40"/>
                <a:gd name="T55" fmla="*/ 4 h 26"/>
                <a:gd name="T56" fmla="*/ 22 w 40"/>
                <a:gd name="T57" fmla="*/ 4 h 26"/>
                <a:gd name="T58" fmla="*/ 20 w 40"/>
                <a:gd name="T59" fmla="*/ 8 h 26"/>
                <a:gd name="T60" fmla="*/ 16 w 40"/>
                <a:gd name="T61" fmla="*/ 8 h 26"/>
                <a:gd name="T62" fmla="*/ 16 w 40"/>
                <a:gd name="T63" fmla="*/ 10 h 26"/>
                <a:gd name="T64" fmla="*/ 12 w 40"/>
                <a:gd name="T65" fmla="*/ 12 h 26"/>
                <a:gd name="T66" fmla="*/ 12 w 40"/>
                <a:gd name="T67" fmla="*/ 14 h 26"/>
                <a:gd name="T68" fmla="*/ 10 w 40"/>
                <a:gd name="T69" fmla="*/ 14 h 26"/>
                <a:gd name="T70" fmla="*/ 8 w 40"/>
                <a:gd name="T71" fmla="*/ 14 h 26"/>
                <a:gd name="T72" fmla="*/ 10 w 40"/>
                <a:gd name="T73" fmla="*/ 18 h 26"/>
                <a:gd name="T74" fmla="*/ 8 w 40"/>
                <a:gd name="T75" fmla="*/ 20 h 26"/>
                <a:gd name="T76" fmla="*/ 8 w 40"/>
                <a:gd name="T77" fmla="*/ 20 h 26"/>
                <a:gd name="T78" fmla="*/ 6 w 40"/>
                <a:gd name="T79" fmla="*/ 22 h 26"/>
                <a:gd name="T80" fmla="*/ 4 w 40"/>
                <a:gd name="T81" fmla="*/ 20 h 26"/>
                <a:gd name="T82" fmla="*/ 2 w 40"/>
                <a:gd name="T83" fmla="*/ 20 h 26"/>
                <a:gd name="T84" fmla="*/ 2 w 40"/>
                <a:gd name="T85" fmla="*/ 22 h 26"/>
                <a:gd name="T86" fmla="*/ 2 w 40"/>
                <a:gd name="T87" fmla="*/ 22 h 26"/>
                <a:gd name="T88" fmla="*/ 2 w 40"/>
                <a:gd name="T89" fmla="*/ 24 h 26"/>
                <a:gd name="T90" fmla="*/ 0 w 40"/>
                <a:gd name="T91" fmla="*/ 24 h 26"/>
                <a:gd name="T92" fmla="*/ 0 w 40"/>
                <a:gd name="T93" fmla="*/ 24 h 26"/>
                <a:gd name="T94" fmla="*/ 2 w 40"/>
                <a:gd name="T9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26">
                  <a:moveTo>
                    <a:pt x="2" y="26"/>
                  </a:moveTo>
                  <a:lnTo>
                    <a:pt x="2" y="2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7" name="Freeform 660"/>
            <p:cNvSpPr>
              <a:spLocks/>
            </p:cNvSpPr>
            <p:nvPr/>
          </p:nvSpPr>
          <p:spPr bwMode="auto">
            <a:xfrm>
              <a:off x="4205" y="6065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8 h 8"/>
                <a:gd name="T4" fmla="*/ 6 w 8"/>
                <a:gd name="T5" fmla="*/ 8 h 8"/>
                <a:gd name="T6" fmla="*/ 6 w 8"/>
                <a:gd name="T7" fmla="*/ 8 h 8"/>
                <a:gd name="T8" fmla="*/ 6 w 8"/>
                <a:gd name="T9" fmla="*/ 6 h 8"/>
                <a:gd name="T10" fmla="*/ 6 w 8"/>
                <a:gd name="T11" fmla="*/ 6 h 8"/>
                <a:gd name="T12" fmla="*/ 6 w 8"/>
                <a:gd name="T13" fmla="*/ 6 h 8"/>
                <a:gd name="T14" fmla="*/ 6 w 8"/>
                <a:gd name="T15" fmla="*/ 6 h 8"/>
                <a:gd name="T16" fmla="*/ 6 w 8"/>
                <a:gd name="T17" fmla="*/ 4 h 8"/>
                <a:gd name="T18" fmla="*/ 4 w 8"/>
                <a:gd name="T19" fmla="*/ 4 h 8"/>
                <a:gd name="T20" fmla="*/ 4 w 8"/>
                <a:gd name="T21" fmla="*/ 4 h 8"/>
                <a:gd name="T22" fmla="*/ 4 w 8"/>
                <a:gd name="T23" fmla="*/ 0 h 8"/>
                <a:gd name="T24" fmla="*/ 0 w 8"/>
                <a:gd name="T25" fmla="*/ 0 h 8"/>
                <a:gd name="T26" fmla="*/ 0 w 8"/>
                <a:gd name="T27" fmla="*/ 0 h 8"/>
                <a:gd name="T28" fmla="*/ 2 w 8"/>
                <a:gd name="T29" fmla="*/ 2 h 8"/>
                <a:gd name="T30" fmla="*/ 2 w 8"/>
                <a:gd name="T31" fmla="*/ 2 h 8"/>
                <a:gd name="T32" fmla="*/ 2 w 8"/>
                <a:gd name="T33" fmla="*/ 2 h 8"/>
                <a:gd name="T34" fmla="*/ 2 w 8"/>
                <a:gd name="T35" fmla="*/ 2 h 8"/>
                <a:gd name="T36" fmla="*/ 2 w 8"/>
                <a:gd name="T37" fmla="*/ 6 h 8"/>
                <a:gd name="T38" fmla="*/ 2 w 8"/>
                <a:gd name="T39" fmla="*/ 6 h 8"/>
                <a:gd name="T40" fmla="*/ 4 w 8"/>
                <a:gd name="T41" fmla="*/ 6 h 8"/>
                <a:gd name="T42" fmla="*/ 4 w 8"/>
                <a:gd name="T43" fmla="*/ 6 h 8"/>
                <a:gd name="T44" fmla="*/ 4 w 8"/>
                <a:gd name="T45" fmla="*/ 6 h 8"/>
                <a:gd name="T46" fmla="*/ 4 w 8"/>
                <a:gd name="T47" fmla="*/ 6 h 8"/>
                <a:gd name="T48" fmla="*/ 4 w 8"/>
                <a:gd name="T49" fmla="*/ 6 h 8"/>
                <a:gd name="T50" fmla="*/ 4 w 8"/>
                <a:gd name="T51" fmla="*/ 6 h 8"/>
                <a:gd name="T52" fmla="*/ 6 w 8"/>
                <a:gd name="T53" fmla="*/ 8 h 8"/>
                <a:gd name="T54" fmla="*/ 6 w 8"/>
                <a:gd name="T55" fmla="*/ 8 h 8"/>
                <a:gd name="T56" fmla="*/ 8 w 8"/>
                <a:gd name="T57" fmla="*/ 8 h 8"/>
                <a:gd name="T58" fmla="*/ 8 w 8"/>
                <a:gd name="T59" fmla="*/ 8 h 8"/>
                <a:gd name="T60" fmla="*/ 8 w 8"/>
                <a:gd name="T61" fmla="*/ 8 h 8"/>
                <a:gd name="T62" fmla="*/ 8 w 8"/>
                <a:gd name="T6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8" name="Freeform 661"/>
            <p:cNvSpPr>
              <a:spLocks/>
            </p:cNvSpPr>
            <p:nvPr/>
          </p:nvSpPr>
          <p:spPr bwMode="auto">
            <a:xfrm>
              <a:off x="4119" y="6073"/>
              <a:ext cx="4" cy="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4 w 4"/>
                <a:gd name="T5" fmla="*/ 2 h 2"/>
                <a:gd name="T6" fmla="*/ 4 w 4"/>
                <a:gd name="T7" fmla="*/ 2 h 2"/>
                <a:gd name="T8" fmla="*/ 4 w 4"/>
                <a:gd name="T9" fmla="*/ 0 h 2"/>
                <a:gd name="T10" fmla="*/ 4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0 w 4"/>
                <a:gd name="T17" fmla="*/ 2 h 2"/>
                <a:gd name="T18" fmla="*/ 0 w 4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9" name="Freeform 662"/>
            <p:cNvSpPr>
              <a:spLocks/>
            </p:cNvSpPr>
            <p:nvPr/>
          </p:nvSpPr>
          <p:spPr bwMode="auto">
            <a:xfrm>
              <a:off x="4197" y="6073"/>
              <a:ext cx="10" cy="4"/>
            </a:xfrm>
            <a:custGeom>
              <a:avLst/>
              <a:gdLst>
                <a:gd name="T0" fmla="*/ 8 w 10"/>
                <a:gd name="T1" fmla="*/ 2 h 4"/>
                <a:gd name="T2" fmla="*/ 8 w 10"/>
                <a:gd name="T3" fmla="*/ 2 h 4"/>
                <a:gd name="T4" fmla="*/ 8 w 10"/>
                <a:gd name="T5" fmla="*/ 2 h 4"/>
                <a:gd name="T6" fmla="*/ 8 w 10"/>
                <a:gd name="T7" fmla="*/ 2 h 4"/>
                <a:gd name="T8" fmla="*/ 6 w 10"/>
                <a:gd name="T9" fmla="*/ 0 h 4"/>
                <a:gd name="T10" fmla="*/ 6 w 10"/>
                <a:gd name="T11" fmla="*/ 0 h 4"/>
                <a:gd name="T12" fmla="*/ 2 w 10"/>
                <a:gd name="T13" fmla="*/ 0 h 4"/>
                <a:gd name="T14" fmla="*/ 2 w 10"/>
                <a:gd name="T15" fmla="*/ 0 h 4"/>
                <a:gd name="T16" fmla="*/ 2 w 10"/>
                <a:gd name="T17" fmla="*/ 0 h 4"/>
                <a:gd name="T18" fmla="*/ 2 w 10"/>
                <a:gd name="T19" fmla="*/ 0 h 4"/>
                <a:gd name="T20" fmla="*/ 0 w 10"/>
                <a:gd name="T21" fmla="*/ 0 h 4"/>
                <a:gd name="T22" fmla="*/ 0 w 10"/>
                <a:gd name="T23" fmla="*/ 0 h 4"/>
                <a:gd name="T24" fmla="*/ 0 w 10"/>
                <a:gd name="T25" fmla="*/ 0 h 4"/>
                <a:gd name="T26" fmla="*/ 0 w 10"/>
                <a:gd name="T27" fmla="*/ 0 h 4"/>
                <a:gd name="T28" fmla="*/ 0 w 10"/>
                <a:gd name="T29" fmla="*/ 0 h 4"/>
                <a:gd name="T30" fmla="*/ 0 w 10"/>
                <a:gd name="T31" fmla="*/ 0 h 4"/>
                <a:gd name="T32" fmla="*/ 2 w 10"/>
                <a:gd name="T33" fmla="*/ 4 h 4"/>
                <a:gd name="T34" fmla="*/ 2 w 10"/>
                <a:gd name="T35" fmla="*/ 4 h 4"/>
                <a:gd name="T36" fmla="*/ 10 w 10"/>
                <a:gd name="T37" fmla="*/ 4 h 4"/>
                <a:gd name="T38" fmla="*/ 10 w 10"/>
                <a:gd name="T39" fmla="*/ 4 h 4"/>
                <a:gd name="T40" fmla="*/ 10 w 10"/>
                <a:gd name="T41" fmla="*/ 4 h 4"/>
                <a:gd name="T42" fmla="*/ 10 w 10"/>
                <a:gd name="T43" fmla="*/ 4 h 4"/>
                <a:gd name="T44" fmla="*/ 8 w 10"/>
                <a:gd name="T45" fmla="*/ 2 h 4"/>
                <a:gd name="T46" fmla="*/ 8 w 10"/>
                <a:gd name="T47" fmla="*/ 2 h 4"/>
                <a:gd name="T48" fmla="*/ 8 w 10"/>
                <a:gd name="T49" fmla="*/ 2 h 4"/>
                <a:gd name="T50" fmla="*/ 8 w 10"/>
                <a:gd name="T5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4">
                  <a:moveTo>
                    <a:pt x="8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0" name="Freeform 663"/>
            <p:cNvSpPr>
              <a:spLocks/>
            </p:cNvSpPr>
            <p:nvPr/>
          </p:nvSpPr>
          <p:spPr bwMode="auto">
            <a:xfrm>
              <a:off x="3853" y="6075"/>
              <a:ext cx="16" cy="8"/>
            </a:xfrm>
            <a:custGeom>
              <a:avLst/>
              <a:gdLst>
                <a:gd name="T0" fmla="*/ 8 w 16"/>
                <a:gd name="T1" fmla="*/ 8 h 8"/>
                <a:gd name="T2" fmla="*/ 8 w 16"/>
                <a:gd name="T3" fmla="*/ 8 h 8"/>
                <a:gd name="T4" fmla="*/ 16 w 16"/>
                <a:gd name="T5" fmla="*/ 8 h 8"/>
                <a:gd name="T6" fmla="*/ 16 w 16"/>
                <a:gd name="T7" fmla="*/ 8 h 8"/>
                <a:gd name="T8" fmla="*/ 16 w 16"/>
                <a:gd name="T9" fmla="*/ 4 h 8"/>
                <a:gd name="T10" fmla="*/ 16 w 16"/>
                <a:gd name="T11" fmla="*/ 4 h 8"/>
                <a:gd name="T12" fmla="*/ 14 w 16"/>
                <a:gd name="T13" fmla="*/ 4 h 8"/>
                <a:gd name="T14" fmla="*/ 14 w 16"/>
                <a:gd name="T15" fmla="*/ 4 h 8"/>
                <a:gd name="T16" fmla="*/ 14 w 16"/>
                <a:gd name="T17" fmla="*/ 2 h 8"/>
                <a:gd name="T18" fmla="*/ 14 w 16"/>
                <a:gd name="T19" fmla="*/ 2 h 8"/>
                <a:gd name="T20" fmla="*/ 10 w 16"/>
                <a:gd name="T21" fmla="*/ 2 h 8"/>
                <a:gd name="T22" fmla="*/ 10 w 16"/>
                <a:gd name="T23" fmla="*/ 2 h 8"/>
                <a:gd name="T24" fmla="*/ 10 w 16"/>
                <a:gd name="T25" fmla="*/ 2 h 8"/>
                <a:gd name="T26" fmla="*/ 10 w 16"/>
                <a:gd name="T27" fmla="*/ 2 h 8"/>
                <a:gd name="T28" fmla="*/ 6 w 16"/>
                <a:gd name="T29" fmla="*/ 0 h 8"/>
                <a:gd name="T30" fmla="*/ 2 w 16"/>
                <a:gd name="T31" fmla="*/ 0 h 8"/>
                <a:gd name="T32" fmla="*/ 2 w 16"/>
                <a:gd name="T33" fmla="*/ 0 h 8"/>
                <a:gd name="T34" fmla="*/ 0 w 16"/>
                <a:gd name="T35" fmla="*/ 2 h 8"/>
                <a:gd name="T36" fmla="*/ 0 w 16"/>
                <a:gd name="T37" fmla="*/ 2 h 8"/>
                <a:gd name="T38" fmla="*/ 8 w 16"/>
                <a:gd name="T39" fmla="*/ 6 h 8"/>
                <a:gd name="T40" fmla="*/ 8 w 16"/>
                <a:gd name="T41" fmla="*/ 6 h 8"/>
                <a:gd name="T42" fmla="*/ 8 w 16"/>
                <a:gd name="T43" fmla="*/ 8 h 8"/>
                <a:gd name="T44" fmla="*/ 8 w 16"/>
                <a:gd name="T4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1" name="Freeform 664"/>
            <p:cNvSpPr>
              <a:spLocks/>
            </p:cNvSpPr>
            <p:nvPr/>
          </p:nvSpPr>
          <p:spPr bwMode="auto">
            <a:xfrm>
              <a:off x="4123" y="6079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  <a:gd name="T14" fmla="*/ 2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2 h 2"/>
                <a:gd name="T30" fmla="*/ 0 w 2"/>
                <a:gd name="T31" fmla="*/ 2 h 2"/>
                <a:gd name="T32" fmla="*/ 2 w 2"/>
                <a:gd name="T33" fmla="*/ 2 h 2"/>
                <a:gd name="T34" fmla="*/ 2 w 2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2" name="Freeform 665"/>
            <p:cNvSpPr>
              <a:spLocks/>
            </p:cNvSpPr>
            <p:nvPr/>
          </p:nvSpPr>
          <p:spPr bwMode="auto">
            <a:xfrm>
              <a:off x="4213" y="6083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0 h 6"/>
                <a:gd name="T6" fmla="*/ 0 w 6"/>
                <a:gd name="T7" fmla="*/ 0 h 6"/>
                <a:gd name="T8" fmla="*/ 0 w 6"/>
                <a:gd name="T9" fmla="*/ 2 h 6"/>
                <a:gd name="T10" fmla="*/ 0 w 6"/>
                <a:gd name="T11" fmla="*/ 2 h 6"/>
                <a:gd name="T12" fmla="*/ 0 w 6"/>
                <a:gd name="T13" fmla="*/ 2 h 6"/>
                <a:gd name="T14" fmla="*/ 0 w 6"/>
                <a:gd name="T15" fmla="*/ 2 h 6"/>
                <a:gd name="T16" fmla="*/ 0 w 6"/>
                <a:gd name="T17" fmla="*/ 2 h 6"/>
                <a:gd name="T18" fmla="*/ 2 w 6"/>
                <a:gd name="T19" fmla="*/ 4 h 6"/>
                <a:gd name="T20" fmla="*/ 2 w 6"/>
                <a:gd name="T21" fmla="*/ 4 h 6"/>
                <a:gd name="T22" fmla="*/ 6 w 6"/>
                <a:gd name="T23" fmla="*/ 6 h 6"/>
                <a:gd name="T24" fmla="*/ 6 w 6"/>
                <a:gd name="T25" fmla="*/ 6 h 6"/>
                <a:gd name="T26" fmla="*/ 4 w 6"/>
                <a:gd name="T27" fmla="*/ 2 h 6"/>
                <a:gd name="T28" fmla="*/ 4 w 6"/>
                <a:gd name="T29" fmla="*/ 2 h 6"/>
                <a:gd name="T30" fmla="*/ 0 w 6"/>
                <a:gd name="T31" fmla="*/ 0 h 6"/>
                <a:gd name="T32" fmla="*/ 0 w 6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3" name="Freeform 666"/>
            <p:cNvSpPr>
              <a:spLocks/>
            </p:cNvSpPr>
            <p:nvPr/>
          </p:nvSpPr>
          <p:spPr bwMode="auto">
            <a:xfrm>
              <a:off x="3803" y="6091"/>
              <a:ext cx="342" cy="312"/>
            </a:xfrm>
            <a:custGeom>
              <a:avLst/>
              <a:gdLst>
                <a:gd name="T0" fmla="*/ 336 w 342"/>
                <a:gd name="T1" fmla="*/ 166 h 312"/>
                <a:gd name="T2" fmla="*/ 330 w 342"/>
                <a:gd name="T3" fmla="*/ 148 h 312"/>
                <a:gd name="T4" fmla="*/ 318 w 342"/>
                <a:gd name="T5" fmla="*/ 124 h 312"/>
                <a:gd name="T6" fmla="*/ 308 w 342"/>
                <a:gd name="T7" fmla="*/ 108 h 312"/>
                <a:gd name="T8" fmla="*/ 296 w 342"/>
                <a:gd name="T9" fmla="*/ 90 h 312"/>
                <a:gd name="T10" fmla="*/ 282 w 342"/>
                <a:gd name="T11" fmla="*/ 76 h 312"/>
                <a:gd name="T12" fmla="*/ 274 w 342"/>
                <a:gd name="T13" fmla="*/ 52 h 312"/>
                <a:gd name="T14" fmla="*/ 268 w 342"/>
                <a:gd name="T15" fmla="*/ 36 h 312"/>
                <a:gd name="T16" fmla="*/ 258 w 342"/>
                <a:gd name="T17" fmla="*/ 18 h 312"/>
                <a:gd name="T18" fmla="*/ 242 w 342"/>
                <a:gd name="T19" fmla="*/ 14 h 312"/>
                <a:gd name="T20" fmla="*/ 242 w 342"/>
                <a:gd name="T21" fmla="*/ 42 h 312"/>
                <a:gd name="T22" fmla="*/ 238 w 342"/>
                <a:gd name="T23" fmla="*/ 56 h 312"/>
                <a:gd name="T24" fmla="*/ 222 w 342"/>
                <a:gd name="T25" fmla="*/ 64 h 312"/>
                <a:gd name="T26" fmla="*/ 196 w 342"/>
                <a:gd name="T27" fmla="*/ 46 h 312"/>
                <a:gd name="T28" fmla="*/ 200 w 342"/>
                <a:gd name="T29" fmla="*/ 22 h 312"/>
                <a:gd name="T30" fmla="*/ 196 w 342"/>
                <a:gd name="T31" fmla="*/ 12 h 312"/>
                <a:gd name="T32" fmla="*/ 174 w 342"/>
                <a:gd name="T33" fmla="*/ 6 h 312"/>
                <a:gd name="T34" fmla="*/ 160 w 342"/>
                <a:gd name="T35" fmla="*/ 4 h 312"/>
                <a:gd name="T36" fmla="*/ 154 w 342"/>
                <a:gd name="T37" fmla="*/ 12 h 312"/>
                <a:gd name="T38" fmla="*/ 144 w 342"/>
                <a:gd name="T39" fmla="*/ 26 h 312"/>
                <a:gd name="T40" fmla="*/ 140 w 342"/>
                <a:gd name="T41" fmla="*/ 42 h 312"/>
                <a:gd name="T42" fmla="*/ 122 w 342"/>
                <a:gd name="T43" fmla="*/ 28 h 312"/>
                <a:gd name="T44" fmla="*/ 108 w 342"/>
                <a:gd name="T45" fmla="*/ 34 h 312"/>
                <a:gd name="T46" fmla="*/ 100 w 342"/>
                <a:gd name="T47" fmla="*/ 44 h 312"/>
                <a:gd name="T48" fmla="*/ 90 w 342"/>
                <a:gd name="T49" fmla="*/ 60 h 312"/>
                <a:gd name="T50" fmla="*/ 86 w 342"/>
                <a:gd name="T51" fmla="*/ 56 h 312"/>
                <a:gd name="T52" fmla="*/ 78 w 342"/>
                <a:gd name="T53" fmla="*/ 74 h 312"/>
                <a:gd name="T54" fmla="*/ 66 w 342"/>
                <a:gd name="T55" fmla="*/ 88 h 312"/>
                <a:gd name="T56" fmla="*/ 46 w 342"/>
                <a:gd name="T57" fmla="*/ 98 h 312"/>
                <a:gd name="T58" fmla="*/ 18 w 342"/>
                <a:gd name="T59" fmla="*/ 112 h 312"/>
                <a:gd name="T60" fmla="*/ 8 w 342"/>
                <a:gd name="T61" fmla="*/ 116 h 312"/>
                <a:gd name="T62" fmla="*/ 6 w 342"/>
                <a:gd name="T63" fmla="*/ 128 h 312"/>
                <a:gd name="T64" fmla="*/ 6 w 342"/>
                <a:gd name="T65" fmla="*/ 152 h 312"/>
                <a:gd name="T66" fmla="*/ 4 w 342"/>
                <a:gd name="T67" fmla="*/ 164 h 312"/>
                <a:gd name="T68" fmla="*/ 10 w 342"/>
                <a:gd name="T69" fmla="*/ 178 h 312"/>
                <a:gd name="T70" fmla="*/ 18 w 342"/>
                <a:gd name="T71" fmla="*/ 200 h 312"/>
                <a:gd name="T72" fmla="*/ 22 w 342"/>
                <a:gd name="T73" fmla="*/ 226 h 312"/>
                <a:gd name="T74" fmla="*/ 16 w 342"/>
                <a:gd name="T75" fmla="*/ 244 h 312"/>
                <a:gd name="T76" fmla="*/ 32 w 342"/>
                <a:gd name="T77" fmla="*/ 260 h 312"/>
                <a:gd name="T78" fmla="*/ 48 w 342"/>
                <a:gd name="T79" fmla="*/ 252 h 312"/>
                <a:gd name="T80" fmla="*/ 64 w 342"/>
                <a:gd name="T81" fmla="*/ 246 h 312"/>
                <a:gd name="T82" fmla="*/ 86 w 342"/>
                <a:gd name="T83" fmla="*/ 246 h 312"/>
                <a:gd name="T84" fmla="*/ 104 w 342"/>
                <a:gd name="T85" fmla="*/ 232 h 312"/>
                <a:gd name="T86" fmla="*/ 128 w 342"/>
                <a:gd name="T87" fmla="*/ 226 h 312"/>
                <a:gd name="T88" fmla="*/ 148 w 342"/>
                <a:gd name="T89" fmla="*/ 222 h 312"/>
                <a:gd name="T90" fmla="*/ 172 w 342"/>
                <a:gd name="T91" fmla="*/ 226 h 312"/>
                <a:gd name="T92" fmla="*/ 188 w 342"/>
                <a:gd name="T93" fmla="*/ 250 h 312"/>
                <a:gd name="T94" fmla="*/ 198 w 342"/>
                <a:gd name="T95" fmla="*/ 248 h 312"/>
                <a:gd name="T96" fmla="*/ 206 w 342"/>
                <a:gd name="T97" fmla="*/ 248 h 312"/>
                <a:gd name="T98" fmla="*/ 204 w 342"/>
                <a:gd name="T99" fmla="*/ 262 h 312"/>
                <a:gd name="T100" fmla="*/ 214 w 342"/>
                <a:gd name="T101" fmla="*/ 262 h 312"/>
                <a:gd name="T102" fmla="*/ 224 w 342"/>
                <a:gd name="T103" fmla="*/ 276 h 312"/>
                <a:gd name="T104" fmla="*/ 234 w 342"/>
                <a:gd name="T105" fmla="*/ 298 h 312"/>
                <a:gd name="T106" fmla="*/ 258 w 342"/>
                <a:gd name="T107" fmla="*/ 308 h 312"/>
                <a:gd name="T108" fmla="*/ 268 w 342"/>
                <a:gd name="T109" fmla="*/ 294 h 312"/>
                <a:gd name="T110" fmla="*/ 278 w 342"/>
                <a:gd name="T111" fmla="*/ 308 h 312"/>
                <a:gd name="T112" fmla="*/ 292 w 342"/>
                <a:gd name="T113" fmla="*/ 298 h 312"/>
                <a:gd name="T114" fmla="*/ 310 w 342"/>
                <a:gd name="T115" fmla="*/ 290 h 312"/>
                <a:gd name="T116" fmla="*/ 314 w 342"/>
                <a:gd name="T117" fmla="*/ 266 h 312"/>
                <a:gd name="T118" fmla="*/ 320 w 342"/>
                <a:gd name="T119" fmla="*/ 252 h 312"/>
                <a:gd name="T120" fmla="*/ 334 w 342"/>
                <a:gd name="T121" fmla="*/ 230 h 312"/>
                <a:gd name="T122" fmla="*/ 338 w 342"/>
                <a:gd name="T123" fmla="*/ 21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2" h="312">
                  <a:moveTo>
                    <a:pt x="340" y="184"/>
                  </a:moveTo>
                  <a:lnTo>
                    <a:pt x="340" y="184"/>
                  </a:lnTo>
                  <a:lnTo>
                    <a:pt x="338" y="182"/>
                  </a:lnTo>
                  <a:lnTo>
                    <a:pt x="338" y="182"/>
                  </a:lnTo>
                  <a:lnTo>
                    <a:pt x="338" y="180"/>
                  </a:lnTo>
                  <a:lnTo>
                    <a:pt x="338" y="180"/>
                  </a:lnTo>
                  <a:lnTo>
                    <a:pt x="338" y="180"/>
                  </a:lnTo>
                  <a:lnTo>
                    <a:pt x="338" y="180"/>
                  </a:lnTo>
                  <a:lnTo>
                    <a:pt x="338" y="178"/>
                  </a:lnTo>
                  <a:lnTo>
                    <a:pt x="338" y="178"/>
                  </a:lnTo>
                  <a:lnTo>
                    <a:pt x="336" y="178"/>
                  </a:lnTo>
                  <a:lnTo>
                    <a:pt x="336" y="178"/>
                  </a:lnTo>
                  <a:lnTo>
                    <a:pt x="336" y="174"/>
                  </a:lnTo>
                  <a:lnTo>
                    <a:pt x="336" y="174"/>
                  </a:lnTo>
                  <a:lnTo>
                    <a:pt x="336" y="174"/>
                  </a:lnTo>
                  <a:lnTo>
                    <a:pt x="336" y="174"/>
                  </a:lnTo>
                  <a:lnTo>
                    <a:pt x="336" y="170"/>
                  </a:lnTo>
                  <a:lnTo>
                    <a:pt x="336" y="170"/>
                  </a:lnTo>
                  <a:lnTo>
                    <a:pt x="336" y="170"/>
                  </a:lnTo>
                  <a:lnTo>
                    <a:pt x="336" y="170"/>
                  </a:lnTo>
                  <a:lnTo>
                    <a:pt x="336" y="168"/>
                  </a:lnTo>
                  <a:lnTo>
                    <a:pt x="336" y="168"/>
                  </a:lnTo>
                  <a:lnTo>
                    <a:pt x="336" y="166"/>
                  </a:lnTo>
                  <a:lnTo>
                    <a:pt x="336" y="166"/>
                  </a:lnTo>
                  <a:lnTo>
                    <a:pt x="336" y="166"/>
                  </a:lnTo>
                  <a:lnTo>
                    <a:pt x="336" y="166"/>
                  </a:lnTo>
                  <a:lnTo>
                    <a:pt x="336" y="164"/>
                  </a:lnTo>
                  <a:lnTo>
                    <a:pt x="336" y="164"/>
                  </a:lnTo>
                  <a:lnTo>
                    <a:pt x="338" y="164"/>
                  </a:lnTo>
                  <a:lnTo>
                    <a:pt x="338" y="164"/>
                  </a:lnTo>
                  <a:lnTo>
                    <a:pt x="336" y="162"/>
                  </a:lnTo>
                  <a:lnTo>
                    <a:pt x="336" y="162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36" y="154"/>
                  </a:lnTo>
                  <a:lnTo>
                    <a:pt x="336" y="154"/>
                  </a:lnTo>
                  <a:lnTo>
                    <a:pt x="334" y="154"/>
                  </a:lnTo>
                  <a:lnTo>
                    <a:pt x="334" y="154"/>
                  </a:lnTo>
                  <a:lnTo>
                    <a:pt x="334" y="152"/>
                  </a:lnTo>
                  <a:lnTo>
                    <a:pt x="334" y="152"/>
                  </a:lnTo>
                  <a:lnTo>
                    <a:pt x="332" y="152"/>
                  </a:lnTo>
                  <a:lnTo>
                    <a:pt x="332" y="152"/>
                  </a:lnTo>
                  <a:lnTo>
                    <a:pt x="330" y="148"/>
                  </a:lnTo>
                  <a:lnTo>
                    <a:pt x="330" y="148"/>
                  </a:lnTo>
                  <a:lnTo>
                    <a:pt x="330" y="148"/>
                  </a:lnTo>
                  <a:lnTo>
                    <a:pt x="330" y="148"/>
                  </a:lnTo>
                  <a:lnTo>
                    <a:pt x="328" y="148"/>
                  </a:lnTo>
                  <a:lnTo>
                    <a:pt x="328" y="148"/>
                  </a:lnTo>
                  <a:lnTo>
                    <a:pt x="328" y="144"/>
                  </a:lnTo>
                  <a:lnTo>
                    <a:pt x="328" y="144"/>
                  </a:lnTo>
                  <a:lnTo>
                    <a:pt x="324" y="140"/>
                  </a:lnTo>
                  <a:lnTo>
                    <a:pt x="324" y="140"/>
                  </a:lnTo>
                  <a:lnTo>
                    <a:pt x="322" y="138"/>
                  </a:lnTo>
                  <a:lnTo>
                    <a:pt x="322" y="138"/>
                  </a:lnTo>
                  <a:lnTo>
                    <a:pt x="322" y="138"/>
                  </a:lnTo>
                  <a:lnTo>
                    <a:pt x="322" y="138"/>
                  </a:lnTo>
                  <a:lnTo>
                    <a:pt x="320" y="138"/>
                  </a:lnTo>
                  <a:lnTo>
                    <a:pt x="320" y="138"/>
                  </a:lnTo>
                  <a:lnTo>
                    <a:pt x="320" y="136"/>
                  </a:lnTo>
                  <a:lnTo>
                    <a:pt x="320" y="136"/>
                  </a:lnTo>
                  <a:lnTo>
                    <a:pt x="320" y="134"/>
                  </a:lnTo>
                  <a:lnTo>
                    <a:pt x="320" y="13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4"/>
                  </a:lnTo>
                  <a:lnTo>
                    <a:pt x="318" y="124"/>
                  </a:lnTo>
                  <a:lnTo>
                    <a:pt x="314" y="122"/>
                  </a:lnTo>
                  <a:lnTo>
                    <a:pt x="314" y="122"/>
                  </a:lnTo>
                  <a:lnTo>
                    <a:pt x="314" y="120"/>
                  </a:lnTo>
                  <a:lnTo>
                    <a:pt x="314" y="120"/>
                  </a:lnTo>
                  <a:lnTo>
                    <a:pt x="314" y="120"/>
                  </a:lnTo>
                  <a:lnTo>
                    <a:pt x="314" y="120"/>
                  </a:lnTo>
                  <a:lnTo>
                    <a:pt x="314" y="122"/>
                  </a:lnTo>
                  <a:lnTo>
                    <a:pt x="314" y="122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08" y="118"/>
                  </a:lnTo>
                  <a:lnTo>
                    <a:pt x="308" y="116"/>
                  </a:lnTo>
                  <a:lnTo>
                    <a:pt x="308" y="116"/>
                  </a:lnTo>
                  <a:lnTo>
                    <a:pt x="310" y="116"/>
                  </a:lnTo>
                  <a:lnTo>
                    <a:pt x="310" y="116"/>
                  </a:lnTo>
                  <a:lnTo>
                    <a:pt x="310" y="112"/>
                  </a:lnTo>
                  <a:lnTo>
                    <a:pt x="310" y="112"/>
                  </a:lnTo>
                  <a:lnTo>
                    <a:pt x="308" y="112"/>
                  </a:lnTo>
                  <a:lnTo>
                    <a:pt x="308" y="112"/>
                  </a:lnTo>
                  <a:lnTo>
                    <a:pt x="308" y="108"/>
                  </a:lnTo>
                  <a:lnTo>
                    <a:pt x="308" y="108"/>
                  </a:lnTo>
                  <a:lnTo>
                    <a:pt x="308" y="108"/>
                  </a:lnTo>
                  <a:lnTo>
                    <a:pt x="308" y="108"/>
                  </a:lnTo>
                  <a:lnTo>
                    <a:pt x="308" y="108"/>
                  </a:lnTo>
                  <a:lnTo>
                    <a:pt x="308" y="108"/>
                  </a:lnTo>
                  <a:lnTo>
                    <a:pt x="308" y="108"/>
                  </a:lnTo>
                  <a:lnTo>
                    <a:pt x="308" y="108"/>
                  </a:lnTo>
                  <a:lnTo>
                    <a:pt x="306" y="106"/>
                  </a:lnTo>
                  <a:lnTo>
                    <a:pt x="306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4"/>
                  </a:lnTo>
                  <a:lnTo>
                    <a:pt x="304" y="104"/>
                  </a:lnTo>
                  <a:lnTo>
                    <a:pt x="302" y="104"/>
                  </a:lnTo>
                  <a:lnTo>
                    <a:pt x="302" y="104"/>
                  </a:lnTo>
                  <a:lnTo>
                    <a:pt x="302" y="102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02" y="96"/>
                  </a:lnTo>
                  <a:lnTo>
                    <a:pt x="302" y="96"/>
                  </a:lnTo>
                  <a:lnTo>
                    <a:pt x="300" y="96"/>
                  </a:lnTo>
                  <a:lnTo>
                    <a:pt x="300" y="96"/>
                  </a:lnTo>
                  <a:lnTo>
                    <a:pt x="298" y="92"/>
                  </a:lnTo>
                  <a:lnTo>
                    <a:pt x="298" y="92"/>
                  </a:lnTo>
                  <a:lnTo>
                    <a:pt x="296" y="92"/>
                  </a:lnTo>
                  <a:lnTo>
                    <a:pt x="296" y="92"/>
                  </a:lnTo>
                  <a:lnTo>
                    <a:pt x="296" y="90"/>
                  </a:lnTo>
                  <a:lnTo>
                    <a:pt x="296" y="90"/>
                  </a:lnTo>
                  <a:lnTo>
                    <a:pt x="294" y="90"/>
                  </a:lnTo>
                  <a:lnTo>
                    <a:pt x="294" y="90"/>
                  </a:lnTo>
                  <a:lnTo>
                    <a:pt x="294" y="92"/>
                  </a:lnTo>
                  <a:lnTo>
                    <a:pt x="294" y="92"/>
                  </a:lnTo>
                  <a:lnTo>
                    <a:pt x="290" y="90"/>
                  </a:lnTo>
                  <a:lnTo>
                    <a:pt x="290" y="90"/>
                  </a:lnTo>
                  <a:lnTo>
                    <a:pt x="290" y="88"/>
                  </a:lnTo>
                  <a:lnTo>
                    <a:pt x="290" y="88"/>
                  </a:lnTo>
                  <a:lnTo>
                    <a:pt x="284" y="86"/>
                  </a:lnTo>
                  <a:lnTo>
                    <a:pt x="284" y="86"/>
                  </a:lnTo>
                  <a:lnTo>
                    <a:pt x="284" y="86"/>
                  </a:lnTo>
                  <a:lnTo>
                    <a:pt x="284" y="86"/>
                  </a:lnTo>
                  <a:lnTo>
                    <a:pt x="282" y="84"/>
                  </a:lnTo>
                  <a:lnTo>
                    <a:pt x="282" y="84"/>
                  </a:lnTo>
                  <a:lnTo>
                    <a:pt x="282" y="82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82" y="76"/>
                  </a:lnTo>
                  <a:lnTo>
                    <a:pt x="282" y="76"/>
                  </a:lnTo>
                  <a:lnTo>
                    <a:pt x="282" y="76"/>
                  </a:lnTo>
                  <a:lnTo>
                    <a:pt x="282" y="76"/>
                  </a:lnTo>
                  <a:lnTo>
                    <a:pt x="282" y="76"/>
                  </a:lnTo>
                  <a:lnTo>
                    <a:pt x="282" y="76"/>
                  </a:lnTo>
                  <a:lnTo>
                    <a:pt x="280" y="76"/>
                  </a:lnTo>
                  <a:lnTo>
                    <a:pt x="280" y="76"/>
                  </a:lnTo>
                  <a:lnTo>
                    <a:pt x="280" y="66"/>
                  </a:lnTo>
                  <a:lnTo>
                    <a:pt x="280" y="66"/>
                  </a:lnTo>
                  <a:lnTo>
                    <a:pt x="280" y="66"/>
                  </a:lnTo>
                  <a:lnTo>
                    <a:pt x="280" y="66"/>
                  </a:lnTo>
                  <a:lnTo>
                    <a:pt x="280" y="64"/>
                  </a:lnTo>
                  <a:lnTo>
                    <a:pt x="280" y="64"/>
                  </a:lnTo>
                  <a:lnTo>
                    <a:pt x="278" y="64"/>
                  </a:lnTo>
                  <a:lnTo>
                    <a:pt x="278" y="64"/>
                  </a:lnTo>
                  <a:lnTo>
                    <a:pt x="278" y="60"/>
                  </a:lnTo>
                  <a:lnTo>
                    <a:pt x="278" y="60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6" y="58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274" y="54"/>
                  </a:lnTo>
                  <a:lnTo>
                    <a:pt x="274" y="54"/>
                  </a:lnTo>
                  <a:lnTo>
                    <a:pt x="274" y="54"/>
                  </a:lnTo>
                  <a:lnTo>
                    <a:pt x="274" y="54"/>
                  </a:lnTo>
                  <a:lnTo>
                    <a:pt x="274" y="52"/>
                  </a:lnTo>
                  <a:lnTo>
                    <a:pt x="274" y="52"/>
                  </a:lnTo>
                  <a:lnTo>
                    <a:pt x="274" y="52"/>
                  </a:lnTo>
                  <a:lnTo>
                    <a:pt x="274" y="52"/>
                  </a:lnTo>
                  <a:lnTo>
                    <a:pt x="274" y="48"/>
                  </a:lnTo>
                  <a:lnTo>
                    <a:pt x="274" y="48"/>
                  </a:lnTo>
                  <a:lnTo>
                    <a:pt x="274" y="48"/>
                  </a:lnTo>
                  <a:lnTo>
                    <a:pt x="274" y="48"/>
                  </a:lnTo>
                  <a:lnTo>
                    <a:pt x="274" y="46"/>
                  </a:lnTo>
                  <a:lnTo>
                    <a:pt x="274" y="46"/>
                  </a:lnTo>
                  <a:lnTo>
                    <a:pt x="274" y="46"/>
                  </a:lnTo>
                  <a:lnTo>
                    <a:pt x="274" y="46"/>
                  </a:lnTo>
                  <a:lnTo>
                    <a:pt x="274" y="42"/>
                  </a:lnTo>
                  <a:lnTo>
                    <a:pt x="274" y="42"/>
                  </a:lnTo>
                  <a:lnTo>
                    <a:pt x="274" y="42"/>
                  </a:lnTo>
                  <a:lnTo>
                    <a:pt x="274" y="42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70" y="36"/>
                  </a:lnTo>
                  <a:lnTo>
                    <a:pt x="270" y="36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68" y="34"/>
                  </a:lnTo>
                  <a:lnTo>
                    <a:pt x="268" y="34"/>
                  </a:lnTo>
                  <a:lnTo>
                    <a:pt x="266" y="32"/>
                  </a:lnTo>
                  <a:lnTo>
                    <a:pt x="266" y="32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4" y="36"/>
                  </a:lnTo>
                  <a:lnTo>
                    <a:pt x="262" y="36"/>
                  </a:lnTo>
                  <a:lnTo>
                    <a:pt x="262" y="36"/>
                  </a:lnTo>
                  <a:lnTo>
                    <a:pt x="262" y="38"/>
                  </a:lnTo>
                  <a:lnTo>
                    <a:pt x="262" y="38"/>
                  </a:lnTo>
                  <a:lnTo>
                    <a:pt x="260" y="36"/>
                  </a:lnTo>
                  <a:lnTo>
                    <a:pt x="260" y="36"/>
                  </a:lnTo>
                  <a:lnTo>
                    <a:pt x="260" y="28"/>
                  </a:lnTo>
                  <a:lnTo>
                    <a:pt x="260" y="28"/>
                  </a:lnTo>
                  <a:lnTo>
                    <a:pt x="260" y="28"/>
                  </a:lnTo>
                  <a:lnTo>
                    <a:pt x="260" y="28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58" y="18"/>
                  </a:lnTo>
                  <a:lnTo>
                    <a:pt x="258" y="18"/>
                  </a:lnTo>
                  <a:lnTo>
                    <a:pt x="256" y="16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56" y="14"/>
                  </a:lnTo>
                  <a:lnTo>
                    <a:pt x="256" y="14"/>
                  </a:lnTo>
                  <a:lnTo>
                    <a:pt x="256" y="14"/>
                  </a:lnTo>
                  <a:lnTo>
                    <a:pt x="256" y="10"/>
                  </a:lnTo>
                  <a:lnTo>
                    <a:pt x="256" y="10"/>
                  </a:lnTo>
                  <a:lnTo>
                    <a:pt x="252" y="10"/>
                  </a:lnTo>
                  <a:lnTo>
                    <a:pt x="252" y="10"/>
                  </a:lnTo>
                  <a:lnTo>
                    <a:pt x="252" y="6"/>
                  </a:lnTo>
                  <a:lnTo>
                    <a:pt x="252" y="6"/>
                  </a:lnTo>
                  <a:lnTo>
                    <a:pt x="250" y="4"/>
                  </a:lnTo>
                  <a:lnTo>
                    <a:pt x="250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2" y="14"/>
                  </a:lnTo>
                  <a:lnTo>
                    <a:pt x="242" y="14"/>
                  </a:lnTo>
                  <a:lnTo>
                    <a:pt x="242" y="14"/>
                  </a:lnTo>
                  <a:lnTo>
                    <a:pt x="242" y="14"/>
                  </a:lnTo>
                  <a:lnTo>
                    <a:pt x="244" y="16"/>
                  </a:lnTo>
                  <a:lnTo>
                    <a:pt x="244" y="16"/>
                  </a:lnTo>
                  <a:lnTo>
                    <a:pt x="242" y="22"/>
                  </a:lnTo>
                  <a:lnTo>
                    <a:pt x="242" y="22"/>
                  </a:lnTo>
                  <a:lnTo>
                    <a:pt x="244" y="22"/>
                  </a:lnTo>
                  <a:lnTo>
                    <a:pt x="244" y="22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2" y="26"/>
                  </a:lnTo>
                  <a:lnTo>
                    <a:pt x="242" y="26"/>
                  </a:lnTo>
                  <a:lnTo>
                    <a:pt x="242" y="26"/>
                  </a:lnTo>
                  <a:lnTo>
                    <a:pt x="242" y="26"/>
                  </a:lnTo>
                  <a:lnTo>
                    <a:pt x="242" y="26"/>
                  </a:lnTo>
                  <a:lnTo>
                    <a:pt x="242" y="26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42" y="42"/>
                  </a:lnTo>
                  <a:lnTo>
                    <a:pt x="242" y="42"/>
                  </a:lnTo>
                  <a:lnTo>
                    <a:pt x="242" y="42"/>
                  </a:lnTo>
                  <a:lnTo>
                    <a:pt x="242" y="42"/>
                  </a:lnTo>
                  <a:lnTo>
                    <a:pt x="242" y="44"/>
                  </a:lnTo>
                  <a:lnTo>
                    <a:pt x="242" y="44"/>
                  </a:lnTo>
                  <a:lnTo>
                    <a:pt x="244" y="44"/>
                  </a:lnTo>
                  <a:lnTo>
                    <a:pt x="244" y="44"/>
                  </a:lnTo>
                  <a:lnTo>
                    <a:pt x="244" y="44"/>
                  </a:lnTo>
                  <a:lnTo>
                    <a:pt x="244" y="44"/>
                  </a:lnTo>
                  <a:lnTo>
                    <a:pt x="242" y="44"/>
                  </a:lnTo>
                  <a:lnTo>
                    <a:pt x="242" y="44"/>
                  </a:lnTo>
                  <a:lnTo>
                    <a:pt x="242" y="46"/>
                  </a:lnTo>
                  <a:lnTo>
                    <a:pt x="242" y="46"/>
                  </a:lnTo>
                  <a:lnTo>
                    <a:pt x="242" y="46"/>
                  </a:lnTo>
                  <a:lnTo>
                    <a:pt x="242" y="46"/>
                  </a:lnTo>
                  <a:lnTo>
                    <a:pt x="242" y="52"/>
                  </a:lnTo>
                  <a:lnTo>
                    <a:pt x="242" y="52"/>
                  </a:lnTo>
                  <a:lnTo>
                    <a:pt x="240" y="52"/>
                  </a:lnTo>
                  <a:lnTo>
                    <a:pt x="240" y="52"/>
                  </a:lnTo>
                  <a:lnTo>
                    <a:pt x="240" y="54"/>
                  </a:lnTo>
                  <a:lnTo>
                    <a:pt x="240" y="54"/>
                  </a:lnTo>
                  <a:lnTo>
                    <a:pt x="240" y="54"/>
                  </a:lnTo>
                  <a:lnTo>
                    <a:pt x="240" y="54"/>
                  </a:lnTo>
                  <a:lnTo>
                    <a:pt x="240" y="54"/>
                  </a:lnTo>
                  <a:lnTo>
                    <a:pt x="240" y="54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38" y="58"/>
                  </a:lnTo>
                  <a:lnTo>
                    <a:pt x="238" y="62"/>
                  </a:lnTo>
                  <a:lnTo>
                    <a:pt x="238" y="62"/>
                  </a:lnTo>
                  <a:lnTo>
                    <a:pt x="238" y="62"/>
                  </a:lnTo>
                  <a:lnTo>
                    <a:pt x="238" y="62"/>
                  </a:lnTo>
                  <a:lnTo>
                    <a:pt x="236" y="66"/>
                  </a:lnTo>
                  <a:lnTo>
                    <a:pt x="236" y="70"/>
                  </a:lnTo>
                  <a:lnTo>
                    <a:pt x="236" y="70"/>
                  </a:lnTo>
                  <a:lnTo>
                    <a:pt x="226" y="72"/>
                  </a:lnTo>
                  <a:lnTo>
                    <a:pt x="226" y="72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24" y="66"/>
                  </a:lnTo>
                  <a:lnTo>
                    <a:pt x="224" y="66"/>
                  </a:lnTo>
                  <a:lnTo>
                    <a:pt x="222" y="66"/>
                  </a:lnTo>
                  <a:lnTo>
                    <a:pt x="222" y="66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18" y="62"/>
                  </a:lnTo>
                  <a:lnTo>
                    <a:pt x="214" y="58"/>
                  </a:lnTo>
                  <a:lnTo>
                    <a:pt x="214" y="58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08" y="54"/>
                  </a:lnTo>
                  <a:lnTo>
                    <a:pt x="208" y="54"/>
                  </a:lnTo>
                  <a:lnTo>
                    <a:pt x="206" y="50"/>
                  </a:lnTo>
                  <a:lnTo>
                    <a:pt x="206" y="50"/>
                  </a:lnTo>
                  <a:lnTo>
                    <a:pt x="204" y="50"/>
                  </a:lnTo>
                  <a:lnTo>
                    <a:pt x="204" y="50"/>
                  </a:lnTo>
                  <a:lnTo>
                    <a:pt x="204" y="50"/>
                  </a:lnTo>
                  <a:lnTo>
                    <a:pt x="204" y="50"/>
                  </a:lnTo>
                  <a:lnTo>
                    <a:pt x="200" y="50"/>
                  </a:lnTo>
                  <a:lnTo>
                    <a:pt x="200" y="50"/>
                  </a:lnTo>
                  <a:lnTo>
                    <a:pt x="198" y="46"/>
                  </a:lnTo>
                  <a:lnTo>
                    <a:pt x="198" y="46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196" y="46"/>
                  </a:lnTo>
                  <a:lnTo>
                    <a:pt x="194" y="46"/>
                  </a:lnTo>
                  <a:lnTo>
                    <a:pt x="194" y="46"/>
                  </a:lnTo>
                  <a:lnTo>
                    <a:pt x="194" y="44"/>
                  </a:lnTo>
                  <a:lnTo>
                    <a:pt x="194" y="44"/>
                  </a:lnTo>
                  <a:lnTo>
                    <a:pt x="192" y="44"/>
                  </a:lnTo>
                  <a:lnTo>
                    <a:pt x="192" y="44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2" y="32"/>
                  </a:lnTo>
                  <a:lnTo>
                    <a:pt x="192" y="32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4"/>
                  </a:lnTo>
                  <a:lnTo>
                    <a:pt x="194" y="24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200" y="22"/>
                  </a:lnTo>
                  <a:lnTo>
                    <a:pt x="198" y="20"/>
                  </a:lnTo>
                  <a:lnTo>
                    <a:pt x="198" y="20"/>
                  </a:lnTo>
                  <a:lnTo>
                    <a:pt x="198" y="18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204" y="16"/>
                  </a:lnTo>
                  <a:lnTo>
                    <a:pt x="204" y="16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202" y="14"/>
                  </a:lnTo>
                  <a:lnTo>
                    <a:pt x="202" y="14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2" y="10"/>
                  </a:lnTo>
                  <a:lnTo>
                    <a:pt x="202" y="10"/>
                  </a:lnTo>
                  <a:lnTo>
                    <a:pt x="202" y="10"/>
                  </a:lnTo>
                  <a:lnTo>
                    <a:pt x="202" y="10"/>
                  </a:lnTo>
                  <a:lnTo>
                    <a:pt x="198" y="10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6" y="14"/>
                  </a:lnTo>
                  <a:lnTo>
                    <a:pt x="196" y="14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88" y="10"/>
                  </a:lnTo>
                  <a:lnTo>
                    <a:pt x="188" y="10"/>
                  </a:lnTo>
                  <a:lnTo>
                    <a:pt x="188" y="10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82" y="10"/>
                  </a:lnTo>
                  <a:lnTo>
                    <a:pt x="180" y="10"/>
                  </a:lnTo>
                  <a:lnTo>
                    <a:pt x="180" y="10"/>
                  </a:lnTo>
                  <a:lnTo>
                    <a:pt x="178" y="8"/>
                  </a:lnTo>
                  <a:lnTo>
                    <a:pt x="178" y="8"/>
                  </a:lnTo>
                  <a:lnTo>
                    <a:pt x="174" y="10"/>
                  </a:lnTo>
                  <a:lnTo>
                    <a:pt x="174" y="10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72" y="8"/>
                  </a:lnTo>
                  <a:lnTo>
                    <a:pt x="172" y="8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2" y="2"/>
                  </a:lnTo>
                  <a:lnTo>
                    <a:pt x="162" y="2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2" y="6"/>
                  </a:lnTo>
                  <a:lnTo>
                    <a:pt x="166" y="8"/>
                  </a:lnTo>
                  <a:lnTo>
                    <a:pt x="166" y="8"/>
                  </a:lnTo>
                  <a:lnTo>
                    <a:pt x="168" y="14"/>
                  </a:lnTo>
                  <a:lnTo>
                    <a:pt x="168" y="14"/>
                  </a:lnTo>
                  <a:lnTo>
                    <a:pt x="166" y="14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64" y="16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56" y="14"/>
                  </a:lnTo>
                  <a:lnTo>
                    <a:pt x="156" y="14"/>
                  </a:lnTo>
                  <a:lnTo>
                    <a:pt x="156" y="14"/>
                  </a:lnTo>
                  <a:lnTo>
                    <a:pt x="156" y="14"/>
                  </a:lnTo>
                  <a:lnTo>
                    <a:pt x="156" y="12"/>
                  </a:lnTo>
                  <a:lnTo>
                    <a:pt x="156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52" y="14"/>
                  </a:lnTo>
                  <a:lnTo>
                    <a:pt x="152" y="16"/>
                  </a:lnTo>
                  <a:lnTo>
                    <a:pt x="152" y="16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50" y="14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8" y="18"/>
                  </a:lnTo>
                  <a:lnTo>
                    <a:pt x="144" y="20"/>
                  </a:lnTo>
                  <a:lnTo>
                    <a:pt x="144" y="20"/>
                  </a:lnTo>
                  <a:lnTo>
                    <a:pt x="148" y="24"/>
                  </a:lnTo>
                  <a:lnTo>
                    <a:pt x="148" y="24"/>
                  </a:lnTo>
                  <a:lnTo>
                    <a:pt x="148" y="24"/>
                  </a:lnTo>
                  <a:lnTo>
                    <a:pt x="148" y="24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144" y="26"/>
                  </a:lnTo>
                  <a:lnTo>
                    <a:pt x="144" y="24"/>
                  </a:lnTo>
                  <a:lnTo>
                    <a:pt x="144" y="24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42" y="28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38" y="38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34" y="40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28" y="46"/>
                  </a:lnTo>
                  <a:lnTo>
                    <a:pt x="128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6" y="34"/>
                  </a:lnTo>
                  <a:lnTo>
                    <a:pt x="124" y="34"/>
                  </a:lnTo>
                  <a:lnTo>
                    <a:pt x="124" y="34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6"/>
                  </a:lnTo>
                  <a:lnTo>
                    <a:pt x="104" y="46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2" y="44"/>
                  </a:lnTo>
                  <a:lnTo>
                    <a:pt x="102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8"/>
                  </a:lnTo>
                  <a:lnTo>
                    <a:pt x="90" y="60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6" y="56"/>
                  </a:lnTo>
                  <a:lnTo>
                    <a:pt x="86" y="56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72" y="84"/>
                  </a:lnTo>
                  <a:lnTo>
                    <a:pt x="72" y="84"/>
                  </a:lnTo>
                  <a:lnTo>
                    <a:pt x="72" y="84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4" y="92"/>
                  </a:lnTo>
                  <a:lnTo>
                    <a:pt x="54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8"/>
                  </a:lnTo>
                  <a:lnTo>
                    <a:pt x="12" y="118"/>
                  </a:lnTo>
                  <a:lnTo>
                    <a:pt x="12" y="118"/>
                  </a:lnTo>
                  <a:lnTo>
                    <a:pt x="12" y="118"/>
                  </a:lnTo>
                  <a:lnTo>
                    <a:pt x="12" y="118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6" y="124"/>
                  </a:lnTo>
                  <a:lnTo>
                    <a:pt x="6" y="126"/>
                  </a:lnTo>
                  <a:lnTo>
                    <a:pt x="6" y="126"/>
                  </a:lnTo>
                  <a:lnTo>
                    <a:pt x="6" y="126"/>
                  </a:lnTo>
                  <a:lnTo>
                    <a:pt x="6" y="126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4"/>
                  </a:lnTo>
                  <a:lnTo>
                    <a:pt x="6" y="134"/>
                  </a:lnTo>
                  <a:lnTo>
                    <a:pt x="4" y="134"/>
                  </a:lnTo>
                  <a:lnTo>
                    <a:pt x="4" y="134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2" y="138"/>
                  </a:lnTo>
                  <a:lnTo>
                    <a:pt x="2" y="138"/>
                  </a:lnTo>
                  <a:lnTo>
                    <a:pt x="2" y="138"/>
                  </a:lnTo>
                  <a:lnTo>
                    <a:pt x="2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42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46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6" y="150"/>
                  </a:lnTo>
                  <a:lnTo>
                    <a:pt x="6" y="152"/>
                  </a:lnTo>
                  <a:lnTo>
                    <a:pt x="6" y="152"/>
                  </a:lnTo>
                  <a:lnTo>
                    <a:pt x="8" y="156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6" y="162"/>
                  </a:lnTo>
                  <a:lnTo>
                    <a:pt x="6" y="162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4" y="168"/>
                  </a:lnTo>
                  <a:lnTo>
                    <a:pt x="4" y="168"/>
                  </a:lnTo>
                  <a:lnTo>
                    <a:pt x="8" y="170"/>
                  </a:lnTo>
                  <a:lnTo>
                    <a:pt x="8" y="170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4" y="190"/>
                  </a:lnTo>
                  <a:lnTo>
                    <a:pt x="14" y="190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6" y="194"/>
                  </a:lnTo>
                  <a:lnTo>
                    <a:pt x="18" y="194"/>
                  </a:lnTo>
                  <a:lnTo>
                    <a:pt x="18" y="194"/>
                  </a:lnTo>
                  <a:lnTo>
                    <a:pt x="18" y="196"/>
                  </a:lnTo>
                  <a:lnTo>
                    <a:pt x="18" y="200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18" y="208"/>
                  </a:lnTo>
                  <a:lnTo>
                    <a:pt x="18" y="208"/>
                  </a:lnTo>
                  <a:lnTo>
                    <a:pt x="18" y="208"/>
                  </a:lnTo>
                  <a:lnTo>
                    <a:pt x="18" y="208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0" y="216"/>
                  </a:lnTo>
                  <a:lnTo>
                    <a:pt x="20" y="216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20" y="218"/>
                  </a:lnTo>
                  <a:lnTo>
                    <a:pt x="20" y="218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2" y="224"/>
                  </a:lnTo>
                  <a:lnTo>
                    <a:pt x="22" y="224"/>
                  </a:lnTo>
                  <a:lnTo>
                    <a:pt x="22" y="226"/>
                  </a:lnTo>
                  <a:lnTo>
                    <a:pt x="22" y="226"/>
                  </a:lnTo>
                  <a:lnTo>
                    <a:pt x="22" y="226"/>
                  </a:lnTo>
                  <a:lnTo>
                    <a:pt x="22" y="226"/>
                  </a:lnTo>
                  <a:lnTo>
                    <a:pt x="22" y="230"/>
                  </a:lnTo>
                  <a:lnTo>
                    <a:pt x="24" y="232"/>
                  </a:lnTo>
                  <a:lnTo>
                    <a:pt x="24" y="232"/>
                  </a:lnTo>
                  <a:lnTo>
                    <a:pt x="22" y="232"/>
                  </a:lnTo>
                  <a:lnTo>
                    <a:pt x="22" y="232"/>
                  </a:lnTo>
                  <a:lnTo>
                    <a:pt x="22" y="232"/>
                  </a:lnTo>
                  <a:lnTo>
                    <a:pt x="22" y="232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2" y="238"/>
                  </a:lnTo>
                  <a:lnTo>
                    <a:pt x="22" y="238"/>
                  </a:lnTo>
                  <a:lnTo>
                    <a:pt x="22" y="238"/>
                  </a:lnTo>
                  <a:lnTo>
                    <a:pt x="22" y="238"/>
                  </a:lnTo>
                  <a:lnTo>
                    <a:pt x="20" y="246"/>
                  </a:lnTo>
                  <a:lnTo>
                    <a:pt x="20" y="246"/>
                  </a:lnTo>
                  <a:lnTo>
                    <a:pt x="20" y="246"/>
                  </a:lnTo>
                  <a:lnTo>
                    <a:pt x="20" y="246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20" y="252"/>
                  </a:lnTo>
                  <a:lnTo>
                    <a:pt x="22" y="252"/>
                  </a:lnTo>
                  <a:lnTo>
                    <a:pt x="22" y="252"/>
                  </a:lnTo>
                  <a:lnTo>
                    <a:pt x="22" y="252"/>
                  </a:lnTo>
                  <a:lnTo>
                    <a:pt x="22" y="252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6" y="258"/>
                  </a:lnTo>
                  <a:lnTo>
                    <a:pt x="26" y="258"/>
                  </a:lnTo>
                  <a:lnTo>
                    <a:pt x="26" y="258"/>
                  </a:lnTo>
                  <a:lnTo>
                    <a:pt x="26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2" y="260"/>
                  </a:lnTo>
                  <a:lnTo>
                    <a:pt x="32" y="260"/>
                  </a:lnTo>
                  <a:lnTo>
                    <a:pt x="32" y="258"/>
                  </a:lnTo>
                  <a:lnTo>
                    <a:pt x="32" y="258"/>
                  </a:lnTo>
                  <a:lnTo>
                    <a:pt x="36" y="258"/>
                  </a:lnTo>
                  <a:lnTo>
                    <a:pt x="36" y="258"/>
                  </a:lnTo>
                  <a:lnTo>
                    <a:pt x="36" y="260"/>
                  </a:lnTo>
                  <a:lnTo>
                    <a:pt x="36" y="260"/>
                  </a:lnTo>
                  <a:lnTo>
                    <a:pt x="40" y="260"/>
                  </a:lnTo>
                  <a:lnTo>
                    <a:pt x="40" y="260"/>
                  </a:lnTo>
                  <a:lnTo>
                    <a:pt x="40" y="260"/>
                  </a:lnTo>
                  <a:lnTo>
                    <a:pt x="40" y="260"/>
                  </a:lnTo>
                  <a:lnTo>
                    <a:pt x="40" y="260"/>
                  </a:lnTo>
                  <a:lnTo>
                    <a:pt x="40" y="260"/>
                  </a:lnTo>
                  <a:lnTo>
                    <a:pt x="40" y="258"/>
                  </a:lnTo>
                  <a:lnTo>
                    <a:pt x="40" y="258"/>
                  </a:lnTo>
                  <a:lnTo>
                    <a:pt x="42" y="258"/>
                  </a:lnTo>
                  <a:lnTo>
                    <a:pt x="42" y="258"/>
                  </a:lnTo>
                  <a:lnTo>
                    <a:pt x="42" y="258"/>
                  </a:lnTo>
                  <a:lnTo>
                    <a:pt x="42" y="258"/>
                  </a:lnTo>
                  <a:lnTo>
                    <a:pt x="44" y="256"/>
                  </a:lnTo>
                  <a:lnTo>
                    <a:pt x="46" y="254"/>
                  </a:lnTo>
                  <a:lnTo>
                    <a:pt x="46" y="254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0" y="252"/>
                  </a:lnTo>
                  <a:lnTo>
                    <a:pt x="50" y="252"/>
                  </a:lnTo>
                  <a:lnTo>
                    <a:pt x="50" y="252"/>
                  </a:lnTo>
                  <a:lnTo>
                    <a:pt x="50" y="252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4" y="252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6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70" y="246"/>
                  </a:lnTo>
                  <a:lnTo>
                    <a:pt x="72" y="246"/>
                  </a:lnTo>
                  <a:lnTo>
                    <a:pt x="72" y="246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74" y="246"/>
                  </a:lnTo>
                  <a:lnTo>
                    <a:pt x="76" y="246"/>
                  </a:lnTo>
                  <a:lnTo>
                    <a:pt x="76" y="246"/>
                  </a:lnTo>
                  <a:lnTo>
                    <a:pt x="78" y="248"/>
                  </a:lnTo>
                  <a:lnTo>
                    <a:pt x="78" y="248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80" y="246"/>
                  </a:lnTo>
                  <a:lnTo>
                    <a:pt x="82" y="246"/>
                  </a:lnTo>
                  <a:lnTo>
                    <a:pt x="82" y="246"/>
                  </a:lnTo>
                  <a:lnTo>
                    <a:pt x="84" y="246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88" y="246"/>
                  </a:lnTo>
                  <a:lnTo>
                    <a:pt x="88" y="246"/>
                  </a:lnTo>
                  <a:lnTo>
                    <a:pt x="88" y="246"/>
                  </a:lnTo>
                  <a:lnTo>
                    <a:pt x="88" y="246"/>
                  </a:lnTo>
                  <a:lnTo>
                    <a:pt x="90" y="244"/>
                  </a:lnTo>
                  <a:lnTo>
                    <a:pt x="90" y="244"/>
                  </a:lnTo>
                  <a:lnTo>
                    <a:pt x="90" y="244"/>
                  </a:lnTo>
                  <a:lnTo>
                    <a:pt x="90" y="244"/>
                  </a:lnTo>
                  <a:lnTo>
                    <a:pt x="90" y="242"/>
                  </a:lnTo>
                  <a:lnTo>
                    <a:pt x="90" y="242"/>
                  </a:lnTo>
                  <a:lnTo>
                    <a:pt x="92" y="242"/>
                  </a:lnTo>
                  <a:lnTo>
                    <a:pt x="92" y="242"/>
                  </a:lnTo>
                  <a:lnTo>
                    <a:pt x="94" y="240"/>
                  </a:lnTo>
                  <a:lnTo>
                    <a:pt x="96" y="238"/>
                  </a:lnTo>
                  <a:lnTo>
                    <a:pt x="96" y="238"/>
                  </a:lnTo>
                  <a:lnTo>
                    <a:pt x="96" y="236"/>
                  </a:lnTo>
                  <a:lnTo>
                    <a:pt x="96" y="236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02" y="232"/>
                  </a:lnTo>
                  <a:lnTo>
                    <a:pt x="102" y="232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04" y="232"/>
                  </a:lnTo>
                  <a:lnTo>
                    <a:pt x="104" y="232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108" y="230"/>
                  </a:lnTo>
                  <a:lnTo>
                    <a:pt x="108" y="230"/>
                  </a:lnTo>
                  <a:lnTo>
                    <a:pt x="108" y="228"/>
                  </a:lnTo>
                  <a:lnTo>
                    <a:pt x="108" y="228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6" y="228"/>
                  </a:lnTo>
                  <a:lnTo>
                    <a:pt x="116" y="228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4" y="228"/>
                  </a:lnTo>
                  <a:lnTo>
                    <a:pt x="124" y="228"/>
                  </a:lnTo>
                  <a:lnTo>
                    <a:pt x="124" y="228"/>
                  </a:lnTo>
                  <a:lnTo>
                    <a:pt x="124" y="228"/>
                  </a:lnTo>
                  <a:lnTo>
                    <a:pt x="128" y="226"/>
                  </a:lnTo>
                  <a:lnTo>
                    <a:pt x="128" y="226"/>
                  </a:lnTo>
                  <a:lnTo>
                    <a:pt x="128" y="226"/>
                  </a:lnTo>
                  <a:lnTo>
                    <a:pt x="128" y="226"/>
                  </a:lnTo>
                  <a:lnTo>
                    <a:pt x="132" y="224"/>
                  </a:lnTo>
                  <a:lnTo>
                    <a:pt x="132" y="224"/>
                  </a:lnTo>
                  <a:lnTo>
                    <a:pt x="132" y="224"/>
                  </a:lnTo>
                  <a:lnTo>
                    <a:pt x="132" y="224"/>
                  </a:lnTo>
                  <a:lnTo>
                    <a:pt x="134" y="224"/>
                  </a:lnTo>
                  <a:lnTo>
                    <a:pt x="134" y="224"/>
                  </a:lnTo>
                  <a:lnTo>
                    <a:pt x="134" y="224"/>
                  </a:lnTo>
                  <a:lnTo>
                    <a:pt x="134" y="224"/>
                  </a:lnTo>
                  <a:lnTo>
                    <a:pt x="136" y="224"/>
                  </a:lnTo>
                  <a:lnTo>
                    <a:pt x="136" y="224"/>
                  </a:lnTo>
                  <a:lnTo>
                    <a:pt x="136" y="224"/>
                  </a:lnTo>
                  <a:lnTo>
                    <a:pt x="136" y="224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44" y="222"/>
                  </a:lnTo>
                  <a:lnTo>
                    <a:pt x="144" y="222"/>
                  </a:lnTo>
                  <a:lnTo>
                    <a:pt x="144" y="222"/>
                  </a:lnTo>
                  <a:lnTo>
                    <a:pt x="144" y="222"/>
                  </a:lnTo>
                  <a:lnTo>
                    <a:pt x="148" y="222"/>
                  </a:lnTo>
                  <a:lnTo>
                    <a:pt x="148" y="222"/>
                  </a:lnTo>
                  <a:lnTo>
                    <a:pt x="148" y="222"/>
                  </a:lnTo>
                  <a:lnTo>
                    <a:pt x="148" y="222"/>
                  </a:lnTo>
                  <a:lnTo>
                    <a:pt x="150" y="222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60" y="222"/>
                  </a:lnTo>
                  <a:lnTo>
                    <a:pt x="160" y="222"/>
                  </a:lnTo>
                  <a:lnTo>
                    <a:pt x="160" y="226"/>
                  </a:lnTo>
                  <a:lnTo>
                    <a:pt x="160" y="226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6" y="224"/>
                  </a:lnTo>
                  <a:lnTo>
                    <a:pt x="166" y="224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70" y="226"/>
                  </a:lnTo>
                  <a:lnTo>
                    <a:pt x="170" y="226"/>
                  </a:lnTo>
                  <a:lnTo>
                    <a:pt x="170" y="228"/>
                  </a:lnTo>
                  <a:lnTo>
                    <a:pt x="170" y="228"/>
                  </a:lnTo>
                  <a:lnTo>
                    <a:pt x="172" y="228"/>
                  </a:lnTo>
                  <a:lnTo>
                    <a:pt x="172" y="226"/>
                  </a:lnTo>
                  <a:lnTo>
                    <a:pt x="172" y="226"/>
                  </a:lnTo>
                  <a:lnTo>
                    <a:pt x="174" y="228"/>
                  </a:lnTo>
                  <a:lnTo>
                    <a:pt x="176" y="228"/>
                  </a:lnTo>
                  <a:lnTo>
                    <a:pt x="176" y="228"/>
                  </a:lnTo>
                  <a:lnTo>
                    <a:pt x="174" y="232"/>
                  </a:lnTo>
                  <a:lnTo>
                    <a:pt x="174" y="23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80" y="232"/>
                  </a:lnTo>
                  <a:lnTo>
                    <a:pt x="180" y="232"/>
                  </a:lnTo>
                  <a:lnTo>
                    <a:pt x="180" y="234"/>
                  </a:lnTo>
                  <a:lnTo>
                    <a:pt x="178" y="234"/>
                  </a:lnTo>
                  <a:lnTo>
                    <a:pt x="178" y="234"/>
                  </a:lnTo>
                  <a:lnTo>
                    <a:pt x="176" y="236"/>
                  </a:lnTo>
                  <a:lnTo>
                    <a:pt x="176" y="236"/>
                  </a:lnTo>
                  <a:lnTo>
                    <a:pt x="180" y="238"/>
                  </a:lnTo>
                  <a:lnTo>
                    <a:pt x="184" y="240"/>
                  </a:lnTo>
                  <a:lnTo>
                    <a:pt x="184" y="240"/>
                  </a:lnTo>
                  <a:lnTo>
                    <a:pt x="184" y="246"/>
                  </a:lnTo>
                  <a:lnTo>
                    <a:pt x="184" y="248"/>
                  </a:lnTo>
                  <a:lnTo>
                    <a:pt x="188" y="250"/>
                  </a:lnTo>
                  <a:lnTo>
                    <a:pt x="188" y="250"/>
                  </a:lnTo>
                  <a:lnTo>
                    <a:pt x="186" y="252"/>
                  </a:lnTo>
                  <a:lnTo>
                    <a:pt x="186" y="252"/>
                  </a:lnTo>
                  <a:lnTo>
                    <a:pt x="188" y="252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54"/>
                  </a:lnTo>
                  <a:lnTo>
                    <a:pt x="188" y="254"/>
                  </a:lnTo>
                  <a:lnTo>
                    <a:pt x="188" y="254"/>
                  </a:lnTo>
                  <a:lnTo>
                    <a:pt x="190" y="254"/>
                  </a:lnTo>
                  <a:lnTo>
                    <a:pt x="190" y="254"/>
                  </a:lnTo>
                  <a:lnTo>
                    <a:pt x="190" y="254"/>
                  </a:lnTo>
                  <a:lnTo>
                    <a:pt x="190" y="254"/>
                  </a:lnTo>
                  <a:lnTo>
                    <a:pt x="190" y="254"/>
                  </a:lnTo>
                  <a:lnTo>
                    <a:pt x="192" y="254"/>
                  </a:lnTo>
                  <a:lnTo>
                    <a:pt x="194" y="252"/>
                  </a:lnTo>
                  <a:lnTo>
                    <a:pt x="194" y="252"/>
                  </a:lnTo>
                  <a:lnTo>
                    <a:pt x="194" y="252"/>
                  </a:lnTo>
                  <a:lnTo>
                    <a:pt x="194" y="252"/>
                  </a:lnTo>
                  <a:lnTo>
                    <a:pt x="194" y="250"/>
                  </a:lnTo>
                  <a:lnTo>
                    <a:pt x="194" y="250"/>
                  </a:lnTo>
                  <a:lnTo>
                    <a:pt x="196" y="248"/>
                  </a:lnTo>
                  <a:lnTo>
                    <a:pt x="196" y="248"/>
                  </a:lnTo>
                  <a:lnTo>
                    <a:pt x="198" y="248"/>
                  </a:lnTo>
                  <a:lnTo>
                    <a:pt x="198" y="248"/>
                  </a:lnTo>
                  <a:lnTo>
                    <a:pt x="200" y="246"/>
                  </a:lnTo>
                  <a:lnTo>
                    <a:pt x="200" y="246"/>
                  </a:lnTo>
                  <a:lnTo>
                    <a:pt x="200" y="244"/>
                  </a:lnTo>
                  <a:lnTo>
                    <a:pt x="200" y="244"/>
                  </a:lnTo>
                  <a:lnTo>
                    <a:pt x="202" y="244"/>
                  </a:lnTo>
                  <a:lnTo>
                    <a:pt x="202" y="244"/>
                  </a:lnTo>
                  <a:lnTo>
                    <a:pt x="202" y="244"/>
                  </a:lnTo>
                  <a:lnTo>
                    <a:pt x="202" y="244"/>
                  </a:lnTo>
                  <a:lnTo>
                    <a:pt x="204" y="244"/>
                  </a:lnTo>
                  <a:lnTo>
                    <a:pt x="204" y="244"/>
                  </a:lnTo>
                  <a:lnTo>
                    <a:pt x="204" y="242"/>
                  </a:lnTo>
                  <a:lnTo>
                    <a:pt x="204" y="242"/>
                  </a:lnTo>
                  <a:lnTo>
                    <a:pt x="204" y="242"/>
                  </a:lnTo>
                  <a:lnTo>
                    <a:pt x="204" y="242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208" y="246"/>
                  </a:lnTo>
                  <a:lnTo>
                    <a:pt x="208" y="246"/>
                  </a:lnTo>
                  <a:lnTo>
                    <a:pt x="208" y="246"/>
                  </a:lnTo>
                  <a:lnTo>
                    <a:pt x="208" y="246"/>
                  </a:lnTo>
                  <a:lnTo>
                    <a:pt x="206" y="248"/>
                  </a:lnTo>
                  <a:lnTo>
                    <a:pt x="206" y="248"/>
                  </a:lnTo>
                  <a:lnTo>
                    <a:pt x="206" y="248"/>
                  </a:lnTo>
                  <a:lnTo>
                    <a:pt x="206" y="248"/>
                  </a:lnTo>
                  <a:lnTo>
                    <a:pt x="206" y="250"/>
                  </a:lnTo>
                  <a:lnTo>
                    <a:pt x="206" y="250"/>
                  </a:lnTo>
                  <a:lnTo>
                    <a:pt x="204" y="252"/>
                  </a:lnTo>
                  <a:lnTo>
                    <a:pt x="204" y="252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206" y="256"/>
                  </a:lnTo>
                  <a:lnTo>
                    <a:pt x="206" y="256"/>
                  </a:lnTo>
                  <a:lnTo>
                    <a:pt x="204" y="260"/>
                  </a:lnTo>
                  <a:lnTo>
                    <a:pt x="204" y="260"/>
                  </a:lnTo>
                  <a:lnTo>
                    <a:pt x="200" y="260"/>
                  </a:lnTo>
                  <a:lnTo>
                    <a:pt x="200" y="260"/>
                  </a:lnTo>
                  <a:lnTo>
                    <a:pt x="200" y="262"/>
                  </a:lnTo>
                  <a:lnTo>
                    <a:pt x="200" y="262"/>
                  </a:lnTo>
                  <a:lnTo>
                    <a:pt x="202" y="264"/>
                  </a:lnTo>
                  <a:lnTo>
                    <a:pt x="202" y="264"/>
                  </a:lnTo>
                  <a:lnTo>
                    <a:pt x="202" y="262"/>
                  </a:lnTo>
                  <a:lnTo>
                    <a:pt x="202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6" y="26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2"/>
                  </a:lnTo>
                  <a:lnTo>
                    <a:pt x="208" y="252"/>
                  </a:lnTo>
                  <a:lnTo>
                    <a:pt x="212" y="252"/>
                  </a:lnTo>
                  <a:lnTo>
                    <a:pt x="212" y="252"/>
                  </a:lnTo>
                  <a:lnTo>
                    <a:pt x="212" y="256"/>
                  </a:lnTo>
                  <a:lnTo>
                    <a:pt x="212" y="256"/>
                  </a:lnTo>
                  <a:lnTo>
                    <a:pt x="214" y="256"/>
                  </a:lnTo>
                  <a:lnTo>
                    <a:pt x="214" y="256"/>
                  </a:lnTo>
                  <a:lnTo>
                    <a:pt x="214" y="258"/>
                  </a:lnTo>
                  <a:lnTo>
                    <a:pt x="214" y="258"/>
                  </a:lnTo>
                  <a:lnTo>
                    <a:pt x="214" y="258"/>
                  </a:lnTo>
                  <a:lnTo>
                    <a:pt x="214" y="258"/>
                  </a:lnTo>
                  <a:lnTo>
                    <a:pt x="214" y="258"/>
                  </a:lnTo>
                  <a:lnTo>
                    <a:pt x="214" y="262"/>
                  </a:lnTo>
                  <a:lnTo>
                    <a:pt x="214" y="262"/>
                  </a:lnTo>
                  <a:lnTo>
                    <a:pt x="214" y="262"/>
                  </a:lnTo>
                  <a:lnTo>
                    <a:pt x="214" y="262"/>
                  </a:lnTo>
                  <a:lnTo>
                    <a:pt x="214" y="268"/>
                  </a:lnTo>
                  <a:lnTo>
                    <a:pt x="214" y="268"/>
                  </a:lnTo>
                  <a:lnTo>
                    <a:pt x="218" y="268"/>
                  </a:lnTo>
                  <a:lnTo>
                    <a:pt x="222" y="266"/>
                  </a:lnTo>
                  <a:lnTo>
                    <a:pt x="222" y="266"/>
                  </a:lnTo>
                  <a:lnTo>
                    <a:pt x="222" y="270"/>
                  </a:lnTo>
                  <a:lnTo>
                    <a:pt x="222" y="270"/>
                  </a:lnTo>
                  <a:lnTo>
                    <a:pt x="222" y="270"/>
                  </a:lnTo>
                  <a:lnTo>
                    <a:pt x="222" y="270"/>
                  </a:lnTo>
                  <a:lnTo>
                    <a:pt x="222" y="272"/>
                  </a:lnTo>
                  <a:lnTo>
                    <a:pt x="222" y="272"/>
                  </a:lnTo>
                  <a:lnTo>
                    <a:pt x="222" y="272"/>
                  </a:lnTo>
                  <a:lnTo>
                    <a:pt x="222" y="272"/>
                  </a:lnTo>
                  <a:lnTo>
                    <a:pt x="222" y="274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4" y="274"/>
                  </a:lnTo>
                  <a:lnTo>
                    <a:pt x="224" y="274"/>
                  </a:lnTo>
                  <a:lnTo>
                    <a:pt x="224" y="274"/>
                  </a:lnTo>
                  <a:lnTo>
                    <a:pt x="224" y="274"/>
                  </a:lnTo>
                  <a:lnTo>
                    <a:pt x="224" y="274"/>
                  </a:lnTo>
                  <a:lnTo>
                    <a:pt x="224" y="276"/>
                  </a:lnTo>
                  <a:lnTo>
                    <a:pt x="224" y="276"/>
                  </a:lnTo>
                  <a:lnTo>
                    <a:pt x="226" y="276"/>
                  </a:lnTo>
                  <a:lnTo>
                    <a:pt x="226" y="278"/>
                  </a:lnTo>
                  <a:lnTo>
                    <a:pt x="226" y="278"/>
                  </a:lnTo>
                  <a:lnTo>
                    <a:pt x="224" y="278"/>
                  </a:lnTo>
                  <a:lnTo>
                    <a:pt x="224" y="278"/>
                  </a:lnTo>
                  <a:lnTo>
                    <a:pt x="226" y="282"/>
                  </a:lnTo>
                  <a:lnTo>
                    <a:pt x="224" y="284"/>
                  </a:lnTo>
                  <a:lnTo>
                    <a:pt x="224" y="284"/>
                  </a:lnTo>
                  <a:lnTo>
                    <a:pt x="224" y="288"/>
                  </a:lnTo>
                  <a:lnTo>
                    <a:pt x="224" y="288"/>
                  </a:lnTo>
                  <a:lnTo>
                    <a:pt x="226" y="290"/>
                  </a:lnTo>
                  <a:lnTo>
                    <a:pt x="226" y="290"/>
                  </a:lnTo>
                  <a:lnTo>
                    <a:pt x="226" y="290"/>
                  </a:lnTo>
                  <a:lnTo>
                    <a:pt x="226" y="290"/>
                  </a:lnTo>
                  <a:lnTo>
                    <a:pt x="228" y="292"/>
                  </a:lnTo>
                  <a:lnTo>
                    <a:pt x="228" y="292"/>
                  </a:lnTo>
                  <a:lnTo>
                    <a:pt x="230" y="294"/>
                  </a:lnTo>
                  <a:lnTo>
                    <a:pt x="230" y="294"/>
                  </a:lnTo>
                  <a:lnTo>
                    <a:pt x="230" y="294"/>
                  </a:lnTo>
                  <a:lnTo>
                    <a:pt x="230" y="294"/>
                  </a:lnTo>
                  <a:lnTo>
                    <a:pt x="232" y="298"/>
                  </a:lnTo>
                  <a:lnTo>
                    <a:pt x="232" y="298"/>
                  </a:lnTo>
                  <a:lnTo>
                    <a:pt x="234" y="298"/>
                  </a:lnTo>
                  <a:lnTo>
                    <a:pt x="234" y="298"/>
                  </a:lnTo>
                  <a:lnTo>
                    <a:pt x="234" y="298"/>
                  </a:lnTo>
                  <a:lnTo>
                    <a:pt x="234" y="298"/>
                  </a:lnTo>
                  <a:lnTo>
                    <a:pt x="238" y="300"/>
                  </a:lnTo>
                  <a:lnTo>
                    <a:pt x="240" y="302"/>
                  </a:lnTo>
                  <a:lnTo>
                    <a:pt x="240" y="302"/>
                  </a:lnTo>
                  <a:lnTo>
                    <a:pt x="242" y="300"/>
                  </a:lnTo>
                  <a:lnTo>
                    <a:pt x="242" y="300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2"/>
                  </a:lnTo>
                  <a:lnTo>
                    <a:pt x="248" y="302"/>
                  </a:lnTo>
                  <a:lnTo>
                    <a:pt x="248" y="302"/>
                  </a:lnTo>
                  <a:lnTo>
                    <a:pt x="250" y="306"/>
                  </a:lnTo>
                  <a:lnTo>
                    <a:pt x="250" y="306"/>
                  </a:lnTo>
                  <a:lnTo>
                    <a:pt x="250" y="306"/>
                  </a:lnTo>
                  <a:lnTo>
                    <a:pt x="250" y="306"/>
                  </a:lnTo>
                  <a:lnTo>
                    <a:pt x="252" y="306"/>
                  </a:lnTo>
                  <a:lnTo>
                    <a:pt x="252" y="306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8" y="308"/>
                  </a:lnTo>
                  <a:lnTo>
                    <a:pt x="258" y="308"/>
                  </a:lnTo>
                  <a:lnTo>
                    <a:pt x="258" y="308"/>
                  </a:lnTo>
                  <a:lnTo>
                    <a:pt x="258" y="308"/>
                  </a:lnTo>
                  <a:lnTo>
                    <a:pt x="260" y="308"/>
                  </a:lnTo>
                  <a:lnTo>
                    <a:pt x="260" y="308"/>
                  </a:lnTo>
                  <a:lnTo>
                    <a:pt x="260" y="306"/>
                  </a:lnTo>
                  <a:lnTo>
                    <a:pt x="260" y="306"/>
                  </a:lnTo>
                  <a:lnTo>
                    <a:pt x="260" y="304"/>
                  </a:lnTo>
                  <a:lnTo>
                    <a:pt x="260" y="304"/>
                  </a:lnTo>
                  <a:lnTo>
                    <a:pt x="262" y="304"/>
                  </a:lnTo>
                  <a:lnTo>
                    <a:pt x="262" y="304"/>
                  </a:lnTo>
                  <a:lnTo>
                    <a:pt x="262" y="302"/>
                  </a:lnTo>
                  <a:lnTo>
                    <a:pt x="262" y="302"/>
                  </a:lnTo>
                  <a:lnTo>
                    <a:pt x="264" y="300"/>
                  </a:lnTo>
                  <a:lnTo>
                    <a:pt x="266" y="298"/>
                  </a:lnTo>
                  <a:lnTo>
                    <a:pt x="266" y="298"/>
                  </a:lnTo>
                  <a:lnTo>
                    <a:pt x="264" y="298"/>
                  </a:lnTo>
                  <a:lnTo>
                    <a:pt x="264" y="298"/>
                  </a:lnTo>
                  <a:lnTo>
                    <a:pt x="264" y="298"/>
                  </a:lnTo>
                  <a:lnTo>
                    <a:pt x="266" y="298"/>
                  </a:lnTo>
                  <a:lnTo>
                    <a:pt x="266" y="298"/>
                  </a:lnTo>
                  <a:lnTo>
                    <a:pt x="268" y="296"/>
                  </a:lnTo>
                  <a:lnTo>
                    <a:pt x="268" y="296"/>
                  </a:lnTo>
                  <a:lnTo>
                    <a:pt x="268" y="294"/>
                  </a:lnTo>
                  <a:lnTo>
                    <a:pt x="268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2" y="296"/>
                  </a:lnTo>
                  <a:lnTo>
                    <a:pt x="272" y="296"/>
                  </a:lnTo>
                  <a:lnTo>
                    <a:pt x="270" y="300"/>
                  </a:lnTo>
                  <a:lnTo>
                    <a:pt x="270" y="300"/>
                  </a:lnTo>
                  <a:lnTo>
                    <a:pt x="268" y="300"/>
                  </a:lnTo>
                  <a:lnTo>
                    <a:pt x="268" y="300"/>
                  </a:lnTo>
                  <a:lnTo>
                    <a:pt x="268" y="302"/>
                  </a:lnTo>
                  <a:lnTo>
                    <a:pt x="268" y="302"/>
                  </a:lnTo>
                  <a:lnTo>
                    <a:pt x="272" y="300"/>
                  </a:lnTo>
                  <a:lnTo>
                    <a:pt x="274" y="300"/>
                  </a:lnTo>
                  <a:lnTo>
                    <a:pt x="274" y="300"/>
                  </a:lnTo>
                  <a:lnTo>
                    <a:pt x="274" y="302"/>
                  </a:lnTo>
                  <a:lnTo>
                    <a:pt x="274" y="302"/>
                  </a:lnTo>
                  <a:lnTo>
                    <a:pt x="272" y="302"/>
                  </a:lnTo>
                  <a:lnTo>
                    <a:pt x="272" y="302"/>
                  </a:lnTo>
                  <a:lnTo>
                    <a:pt x="272" y="304"/>
                  </a:lnTo>
                  <a:lnTo>
                    <a:pt x="272" y="304"/>
                  </a:lnTo>
                  <a:lnTo>
                    <a:pt x="274" y="304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8" y="308"/>
                  </a:lnTo>
                  <a:lnTo>
                    <a:pt x="278" y="308"/>
                  </a:lnTo>
                  <a:lnTo>
                    <a:pt x="278" y="310"/>
                  </a:lnTo>
                  <a:lnTo>
                    <a:pt x="278" y="310"/>
                  </a:lnTo>
                  <a:lnTo>
                    <a:pt x="280" y="308"/>
                  </a:lnTo>
                  <a:lnTo>
                    <a:pt x="280" y="308"/>
                  </a:lnTo>
                  <a:lnTo>
                    <a:pt x="280" y="312"/>
                  </a:lnTo>
                  <a:lnTo>
                    <a:pt x="280" y="312"/>
                  </a:lnTo>
                  <a:lnTo>
                    <a:pt x="282" y="312"/>
                  </a:lnTo>
                  <a:lnTo>
                    <a:pt x="282" y="312"/>
                  </a:lnTo>
                  <a:lnTo>
                    <a:pt x="282" y="310"/>
                  </a:lnTo>
                  <a:lnTo>
                    <a:pt x="282" y="310"/>
                  </a:lnTo>
                  <a:lnTo>
                    <a:pt x="286" y="308"/>
                  </a:lnTo>
                  <a:lnTo>
                    <a:pt x="286" y="308"/>
                  </a:lnTo>
                  <a:lnTo>
                    <a:pt x="288" y="304"/>
                  </a:lnTo>
                  <a:lnTo>
                    <a:pt x="288" y="304"/>
                  </a:lnTo>
                  <a:lnTo>
                    <a:pt x="290" y="302"/>
                  </a:lnTo>
                  <a:lnTo>
                    <a:pt x="290" y="302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2" y="300"/>
                  </a:lnTo>
                  <a:lnTo>
                    <a:pt x="292" y="300"/>
                  </a:lnTo>
                  <a:lnTo>
                    <a:pt x="292" y="298"/>
                  </a:lnTo>
                  <a:lnTo>
                    <a:pt x="292" y="298"/>
                  </a:lnTo>
                  <a:lnTo>
                    <a:pt x="292" y="298"/>
                  </a:lnTo>
                  <a:lnTo>
                    <a:pt x="292" y="298"/>
                  </a:lnTo>
                  <a:lnTo>
                    <a:pt x="292" y="296"/>
                  </a:lnTo>
                  <a:lnTo>
                    <a:pt x="292" y="296"/>
                  </a:lnTo>
                  <a:lnTo>
                    <a:pt x="294" y="294"/>
                  </a:lnTo>
                  <a:lnTo>
                    <a:pt x="294" y="294"/>
                  </a:lnTo>
                  <a:lnTo>
                    <a:pt x="300" y="294"/>
                  </a:lnTo>
                  <a:lnTo>
                    <a:pt x="300" y="294"/>
                  </a:lnTo>
                  <a:lnTo>
                    <a:pt x="300" y="296"/>
                  </a:lnTo>
                  <a:lnTo>
                    <a:pt x="300" y="296"/>
                  </a:lnTo>
                  <a:lnTo>
                    <a:pt x="302" y="294"/>
                  </a:lnTo>
                  <a:lnTo>
                    <a:pt x="304" y="294"/>
                  </a:lnTo>
                  <a:lnTo>
                    <a:pt x="306" y="296"/>
                  </a:lnTo>
                  <a:lnTo>
                    <a:pt x="306" y="296"/>
                  </a:lnTo>
                  <a:lnTo>
                    <a:pt x="308" y="296"/>
                  </a:lnTo>
                  <a:lnTo>
                    <a:pt x="308" y="296"/>
                  </a:lnTo>
                  <a:lnTo>
                    <a:pt x="308" y="294"/>
                  </a:lnTo>
                  <a:lnTo>
                    <a:pt x="308" y="294"/>
                  </a:lnTo>
                  <a:lnTo>
                    <a:pt x="308" y="294"/>
                  </a:lnTo>
                  <a:lnTo>
                    <a:pt x="308" y="294"/>
                  </a:lnTo>
                  <a:lnTo>
                    <a:pt x="308" y="292"/>
                  </a:lnTo>
                  <a:lnTo>
                    <a:pt x="308" y="292"/>
                  </a:lnTo>
                  <a:lnTo>
                    <a:pt x="312" y="292"/>
                  </a:lnTo>
                  <a:lnTo>
                    <a:pt x="312" y="292"/>
                  </a:lnTo>
                  <a:lnTo>
                    <a:pt x="310" y="290"/>
                  </a:lnTo>
                  <a:lnTo>
                    <a:pt x="310" y="290"/>
                  </a:lnTo>
                  <a:lnTo>
                    <a:pt x="312" y="288"/>
                  </a:lnTo>
                  <a:lnTo>
                    <a:pt x="312" y="288"/>
                  </a:lnTo>
                  <a:lnTo>
                    <a:pt x="312" y="288"/>
                  </a:lnTo>
                  <a:lnTo>
                    <a:pt x="310" y="286"/>
                  </a:lnTo>
                  <a:lnTo>
                    <a:pt x="310" y="286"/>
                  </a:lnTo>
                  <a:lnTo>
                    <a:pt x="310" y="286"/>
                  </a:lnTo>
                  <a:lnTo>
                    <a:pt x="310" y="286"/>
                  </a:lnTo>
                  <a:lnTo>
                    <a:pt x="310" y="284"/>
                  </a:lnTo>
                  <a:lnTo>
                    <a:pt x="310" y="284"/>
                  </a:lnTo>
                  <a:lnTo>
                    <a:pt x="308" y="284"/>
                  </a:lnTo>
                  <a:lnTo>
                    <a:pt x="308" y="284"/>
                  </a:lnTo>
                  <a:lnTo>
                    <a:pt x="312" y="280"/>
                  </a:lnTo>
                  <a:lnTo>
                    <a:pt x="312" y="280"/>
                  </a:lnTo>
                  <a:lnTo>
                    <a:pt x="312" y="278"/>
                  </a:lnTo>
                  <a:lnTo>
                    <a:pt x="312" y="278"/>
                  </a:lnTo>
                  <a:lnTo>
                    <a:pt x="314" y="270"/>
                  </a:lnTo>
                  <a:lnTo>
                    <a:pt x="314" y="270"/>
                  </a:lnTo>
                  <a:lnTo>
                    <a:pt x="314" y="270"/>
                  </a:lnTo>
                  <a:lnTo>
                    <a:pt x="314" y="270"/>
                  </a:lnTo>
                  <a:lnTo>
                    <a:pt x="314" y="270"/>
                  </a:lnTo>
                  <a:lnTo>
                    <a:pt x="314" y="270"/>
                  </a:lnTo>
                  <a:lnTo>
                    <a:pt x="314" y="270"/>
                  </a:lnTo>
                  <a:lnTo>
                    <a:pt x="314" y="270"/>
                  </a:lnTo>
                  <a:lnTo>
                    <a:pt x="314" y="266"/>
                  </a:lnTo>
                  <a:lnTo>
                    <a:pt x="314" y="266"/>
                  </a:lnTo>
                  <a:lnTo>
                    <a:pt x="316" y="266"/>
                  </a:lnTo>
                  <a:lnTo>
                    <a:pt x="316" y="266"/>
                  </a:lnTo>
                  <a:lnTo>
                    <a:pt x="316" y="262"/>
                  </a:lnTo>
                  <a:lnTo>
                    <a:pt x="316" y="262"/>
                  </a:lnTo>
                  <a:lnTo>
                    <a:pt x="318" y="262"/>
                  </a:lnTo>
                  <a:lnTo>
                    <a:pt x="318" y="262"/>
                  </a:lnTo>
                  <a:lnTo>
                    <a:pt x="318" y="260"/>
                  </a:lnTo>
                  <a:lnTo>
                    <a:pt x="318" y="260"/>
                  </a:lnTo>
                  <a:lnTo>
                    <a:pt x="318" y="260"/>
                  </a:lnTo>
                  <a:lnTo>
                    <a:pt x="318" y="258"/>
                  </a:lnTo>
                  <a:lnTo>
                    <a:pt x="318" y="258"/>
                  </a:lnTo>
                  <a:lnTo>
                    <a:pt x="318" y="258"/>
                  </a:lnTo>
                  <a:lnTo>
                    <a:pt x="318" y="258"/>
                  </a:lnTo>
                  <a:lnTo>
                    <a:pt x="318" y="254"/>
                  </a:lnTo>
                  <a:lnTo>
                    <a:pt x="318" y="254"/>
                  </a:lnTo>
                  <a:lnTo>
                    <a:pt x="320" y="254"/>
                  </a:lnTo>
                  <a:lnTo>
                    <a:pt x="320" y="254"/>
                  </a:lnTo>
                  <a:lnTo>
                    <a:pt x="320" y="254"/>
                  </a:lnTo>
                  <a:lnTo>
                    <a:pt x="320" y="254"/>
                  </a:lnTo>
                  <a:lnTo>
                    <a:pt x="320" y="254"/>
                  </a:lnTo>
                  <a:lnTo>
                    <a:pt x="320" y="254"/>
                  </a:lnTo>
                  <a:lnTo>
                    <a:pt x="320" y="252"/>
                  </a:lnTo>
                  <a:lnTo>
                    <a:pt x="320" y="252"/>
                  </a:lnTo>
                  <a:lnTo>
                    <a:pt x="322" y="248"/>
                  </a:lnTo>
                  <a:lnTo>
                    <a:pt x="320" y="244"/>
                  </a:lnTo>
                  <a:lnTo>
                    <a:pt x="320" y="244"/>
                  </a:lnTo>
                  <a:lnTo>
                    <a:pt x="322" y="242"/>
                  </a:lnTo>
                  <a:lnTo>
                    <a:pt x="322" y="242"/>
                  </a:lnTo>
                  <a:lnTo>
                    <a:pt x="324" y="242"/>
                  </a:lnTo>
                  <a:lnTo>
                    <a:pt x="324" y="242"/>
                  </a:lnTo>
                  <a:lnTo>
                    <a:pt x="324" y="240"/>
                  </a:lnTo>
                  <a:lnTo>
                    <a:pt x="326" y="238"/>
                  </a:lnTo>
                  <a:lnTo>
                    <a:pt x="326" y="238"/>
                  </a:lnTo>
                  <a:lnTo>
                    <a:pt x="326" y="238"/>
                  </a:lnTo>
                  <a:lnTo>
                    <a:pt x="326" y="238"/>
                  </a:lnTo>
                  <a:lnTo>
                    <a:pt x="328" y="238"/>
                  </a:lnTo>
                  <a:lnTo>
                    <a:pt x="328" y="238"/>
                  </a:lnTo>
                  <a:lnTo>
                    <a:pt x="328" y="236"/>
                  </a:lnTo>
                  <a:lnTo>
                    <a:pt x="328" y="236"/>
                  </a:lnTo>
                  <a:lnTo>
                    <a:pt x="328" y="236"/>
                  </a:lnTo>
                  <a:lnTo>
                    <a:pt x="328" y="236"/>
                  </a:lnTo>
                  <a:lnTo>
                    <a:pt x="328" y="234"/>
                  </a:lnTo>
                  <a:lnTo>
                    <a:pt x="328" y="234"/>
                  </a:lnTo>
                  <a:lnTo>
                    <a:pt x="332" y="234"/>
                  </a:lnTo>
                  <a:lnTo>
                    <a:pt x="332" y="234"/>
                  </a:lnTo>
                  <a:lnTo>
                    <a:pt x="334" y="230"/>
                  </a:lnTo>
                  <a:lnTo>
                    <a:pt x="334" y="230"/>
                  </a:lnTo>
                  <a:lnTo>
                    <a:pt x="332" y="230"/>
                  </a:lnTo>
                  <a:lnTo>
                    <a:pt x="332" y="230"/>
                  </a:lnTo>
                  <a:lnTo>
                    <a:pt x="332" y="228"/>
                  </a:lnTo>
                  <a:lnTo>
                    <a:pt x="332" y="228"/>
                  </a:lnTo>
                  <a:lnTo>
                    <a:pt x="334" y="226"/>
                  </a:lnTo>
                  <a:lnTo>
                    <a:pt x="334" y="226"/>
                  </a:lnTo>
                  <a:lnTo>
                    <a:pt x="336" y="226"/>
                  </a:lnTo>
                  <a:lnTo>
                    <a:pt x="336" y="226"/>
                  </a:lnTo>
                  <a:lnTo>
                    <a:pt x="338" y="218"/>
                  </a:lnTo>
                  <a:lnTo>
                    <a:pt x="338" y="218"/>
                  </a:lnTo>
                  <a:lnTo>
                    <a:pt x="338" y="218"/>
                  </a:lnTo>
                  <a:lnTo>
                    <a:pt x="338" y="218"/>
                  </a:lnTo>
                  <a:lnTo>
                    <a:pt x="338" y="216"/>
                  </a:lnTo>
                  <a:lnTo>
                    <a:pt x="338" y="214"/>
                  </a:lnTo>
                  <a:lnTo>
                    <a:pt x="338" y="214"/>
                  </a:lnTo>
                  <a:lnTo>
                    <a:pt x="338" y="214"/>
                  </a:lnTo>
                  <a:lnTo>
                    <a:pt x="338" y="214"/>
                  </a:lnTo>
                  <a:lnTo>
                    <a:pt x="338" y="212"/>
                  </a:lnTo>
                  <a:lnTo>
                    <a:pt x="338" y="212"/>
                  </a:lnTo>
                  <a:lnTo>
                    <a:pt x="338" y="212"/>
                  </a:lnTo>
                  <a:lnTo>
                    <a:pt x="338" y="212"/>
                  </a:lnTo>
                  <a:lnTo>
                    <a:pt x="338" y="210"/>
                  </a:lnTo>
                  <a:lnTo>
                    <a:pt x="338" y="210"/>
                  </a:lnTo>
                  <a:lnTo>
                    <a:pt x="338" y="210"/>
                  </a:lnTo>
                  <a:lnTo>
                    <a:pt x="338" y="206"/>
                  </a:lnTo>
                  <a:lnTo>
                    <a:pt x="340" y="202"/>
                  </a:lnTo>
                  <a:lnTo>
                    <a:pt x="340" y="202"/>
                  </a:lnTo>
                  <a:lnTo>
                    <a:pt x="340" y="200"/>
                  </a:lnTo>
                  <a:lnTo>
                    <a:pt x="338" y="200"/>
                  </a:lnTo>
                  <a:lnTo>
                    <a:pt x="338" y="200"/>
                  </a:lnTo>
                  <a:lnTo>
                    <a:pt x="338" y="198"/>
                  </a:lnTo>
                  <a:lnTo>
                    <a:pt x="338" y="198"/>
                  </a:lnTo>
                  <a:lnTo>
                    <a:pt x="340" y="198"/>
                  </a:lnTo>
                  <a:lnTo>
                    <a:pt x="340" y="198"/>
                  </a:lnTo>
                  <a:lnTo>
                    <a:pt x="340" y="196"/>
                  </a:lnTo>
                  <a:lnTo>
                    <a:pt x="340" y="196"/>
                  </a:lnTo>
                  <a:lnTo>
                    <a:pt x="338" y="194"/>
                  </a:lnTo>
                  <a:lnTo>
                    <a:pt x="338" y="194"/>
                  </a:lnTo>
                  <a:lnTo>
                    <a:pt x="342" y="192"/>
                  </a:lnTo>
                  <a:lnTo>
                    <a:pt x="342" y="192"/>
                  </a:lnTo>
                  <a:lnTo>
                    <a:pt x="342" y="186"/>
                  </a:lnTo>
                  <a:lnTo>
                    <a:pt x="342" y="186"/>
                  </a:lnTo>
                  <a:lnTo>
                    <a:pt x="340" y="186"/>
                  </a:lnTo>
                  <a:lnTo>
                    <a:pt x="340" y="186"/>
                  </a:lnTo>
                  <a:lnTo>
                    <a:pt x="340" y="184"/>
                  </a:lnTo>
                  <a:lnTo>
                    <a:pt x="340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4" name="Freeform 667"/>
            <p:cNvSpPr>
              <a:spLocks/>
            </p:cNvSpPr>
            <p:nvPr/>
          </p:nvSpPr>
          <p:spPr bwMode="auto">
            <a:xfrm>
              <a:off x="3955" y="6095"/>
              <a:ext cx="4" cy="2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2 h 2"/>
                <a:gd name="T4" fmla="*/ 4 w 4"/>
                <a:gd name="T5" fmla="*/ 2 h 2"/>
                <a:gd name="T6" fmla="*/ 4 w 4"/>
                <a:gd name="T7" fmla="*/ 2 h 2"/>
                <a:gd name="T8" fmla="*/ 4 w 4"/>
                <a:gd name="T9" fmla="*/ 2 h 2"/>
                <a:gd name="T10" fmla="*/ 4 w 4"/>
                <a:gd name="T11" fmla="*/ 2 h 2"/>
                <a:gd name="T12" fmla="*/ 4 w 4"/>
                <a:gd name="T13" fmla="*/ 2 h 2"/>
                <a:gd name="T14" fmla="*/ 4 w 4"/>
                <a:gd name="T15" fmla="*/ 2 h 2"/>
                <a:gd name="T16" fmla="*/ 4 w 4"/>
                <a:gd name="T17" fmla="*/ 2 h 2"/>
                <a:gd name="T18" fmla="*/ 4 w 4"/>
                <a:gd name="T19" fmla="*/ 2 h 2"/>
                <a:gd name="T20" fmla="*/ 4 w 4"/>
                <a:gd name="T21" fmla="*/ 2 h 2"/>
                <a:gd name="T22" fmla="*/ 4 w 4"/>
                <a:gd name="T23" fmla="*/ 2 h 2"/>
                <a:gd name="T24" fmla="*/ 2 w 4"/>
                <a:gd name="T25" fmla="*/ 0 h 2"/>
                <a:gd name="T26" fmla="*/ 2 w 4"/>
                <a:gd name="T27" fmla="*/ 0 h 2"/>
                <a:gd name="T28" fmla="*/ 0 w 4"/>
                <a:gd name="T29" fmla="*/ 2 h 2"/>
                <a:gd name="T30" fmla="*/ 0 w 4"/>
                <a:gd name="T31" fmla="*/ 2 h 2"/>
                <a:gd name="T32" fmla="*/ 2 w 4"/>
                <a:gd name="T33" fmla="*/ 2 h 2"/>
                <a:gd name="T34" fmla="*/ 2 w 4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5" name="Freeform 668"/>
            <p:cNvSpPr>
              <a:spLocks/>
            </p:cNvSpPr>
            <p:nvPr/>
          </p:nvSpPr>
          <p:spPr bwMode="auto">
            <a:xfrm>
              <a:off x="3947" y="6097"/>
              <a:ext cx="4" cy="4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2 h 4"/>
                <a:gd name="T4" fmla="*/ 2 w 4"/>
                <a:gd name="T5" fmla="*/ 4 h 4"/>
                <a:gd name="T6" fmla="*/ 2 w 4"/>
                <a:gd name="T7" fmla="*/ 4 h 4"/>
                <a:gd name="T8" fmla="*/ 4 w 4"/>
                <a:gd name="T9" fmla="*/ 4 h 4"/>
                <a:gd name="T10" fmla="*/ 4 w 4"/>
                <a:gd name="T11" fmla="*/ 4 h 4"/>
                <a:gd name="T12" fmla="*/ 2 w 4"/>
                <a:gd name="T13" fmla="*/ 0 h 4"/>
                <a:gd name="T14" fmla="*/ 2 w 4"/>
                <a:gd name="T15" fmla="*/ 0 h 4"/>
                <a:gd name="T16" fmla="*/ 2 w 4"/>
                <a:gd name="T17" fmla="*/ 0 h 4"/>
                <a:gd name="T18" fmla="*/ 2 w 4"/>
                <a:gd name="T19" fmla="*/ 0 h 4"/>
                <a:gd name="T20" fmla="*/ 2 w 4"/>
                <a:gd name="T21" fmla="*/ 0 h 4"/>
                <a:gd name="T22" fmla="*/ 2 w 4"/>
                <a:gd name="T23" fmla="*/ 0 h 4"/>
                <a:gd name="T24" fmla="*/ 2 w 4"/>
                <a:gd name="T25" fmla="*/ 0 h 4"/>
                <a:gd name="T26" fmla="*/ 0 w 4"/>
                <a:gd name="T27" fmla="*/ 2 h 4"/>
                <a:gd name="T28" fmla="*/ 0 w 4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6" name="Freeform 669"/>
            <p:cNvSpPr>
              <a:spLocks/>
            </p:cNvSpPr>
            <p:nvPr/>
          </p:nvSpPr>
          <p:spPr bwMode="auto">
            <a:xfrm>
              <a:off x="3953" y="6097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0 h 2"/>
                <a:gd name="T18" fmla="*/ 2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7" name="Freeform 670"/>
            <p:cNvSpPr>
              <a:spLocks/>
            </p:cNvSpPr>
            <p:nvPr/>
          </p:nvSpPr>
          <p:spPr bwMode="auto">
            <a:xfrm>
              <a:off x="3205" y="6101"/>
              <a:ext cx="66" cy="144"/>
            </a:xfrm>
            <a:custGeom>
              <a:avLst/>
              <a:gdLst>
                <a:gd name="T0" fmla="*/ 62 w 66"/>
                <a:gd name="T1" fmla="*/ 24 h 144"/>
                <a:gd name="T2" fmla="*/ 62 w 66"/>
                <a:gd name="T3" fmla="*/ 18 h 144"/>
                <a:gd name="T4" fmla="*/ 60 w 66"/>
                <a:gd name="T5" fmla="*/ 12 h 144"/>
                <a:gd name="T6" fmla="*/ 56 w 66"/>
                <a:gd name="T7" fmla="*/ 6 h 144"/>
                <a:gd name="T8" fmla="*/ 54 w 66"/>
                <a:gd name="T9" fmla="*/ 2 h 144"/>
                <a:gd name="T10" fmla="*/ 52 w 66"/>
                <a:gd name="T11" fmla="*/ 2 h 144"/>
                <a:gd name="T12" fmla="*/ 50 w 66"/>
                <a:gd name="T13" fmla="*/ 10 h 144"/>
                <a:gd name="T14" fmla="*/ 50 w 66"/>
                <a:gd name="T15" fmla="*/ 14 h 144"/>
                <a:gd name="T16" fmla="*/ 50 w 66"/>
                <a:gd name="T17" fmla="*/ 16 h 144"/>
                <a:gd name="T18" fmla="*/ 46 w 66"/>
                <a:gd name="T19" fmla="*/ 16 h 144"/>
                <a:gd name="T20" fmla="*/ 44 w 66"/>
                <a:gd name="T21" fmla="*/ 18 h 144"/>
                <a:gd name="T22" fmla="*/ 44 w 66"/>
                <a:gd name="T23" fmla="*/ 24 h 144"/>
                <a:gd name="T24" fmla="*/ 42 w 66"/>
                <a:gd name="T25" fmla="*/ 26 h 144"/>
                <a:gd name="T26" fmla="*/ 40 w 66"/>
                <a:gd name="T27" fmla="*/ 30 h 144"/>
                <a:gd name="T28" fmla="*/ 38 w 66"/>
                <a:gd name="T29" fmla="*/ 28 h 144"/>
                <a:gd name="T30" fmla="*/ 34 w 66"/>
                <a:gd name="T31" fmla="*/ 36 h 144"/>
                <a:gd name="T32" fmla="*/ 28 w 66"/>
                <a:gd name="T33" fmla="*/ 38 h 144"/>
                <a:gd name="T34" fmla="*/ 16 w 66"/>
                <a:gd name="T35" fmla="*/ 42 h 144"/>
                <a:gd name="T36" fmla="*/ 10 w 66"/>
                <a:gd name="T37" fmla="*/ 46 h 144"/>
                <a:gd name="T38" fmla="*/ 8 w 66"/>
                <a:gd name="T39" fmla="*/ 54 h 144"/>
                <a:gd name="T40" fmla="*/ 8 w 66"/>
                <a:gd name="T41" fmla="*/ 62 h 144"/>
                <a:gd name="T42" fmla="*/ 10 w 66"/>
                <a:gd name="T43" fmla="*/ 64 h 144"/>
                <a:gd name="T44" fmla="*/ 10 w 66"/>
                <a:gd name="T45" fmla="*/ 72 h 144"/>
                <a:gd name="T46" fmla="*/ 10 w 66"/>
                <a:gd name="T47" fmla="*/ 82 h 144"/>
                <a:gd name="T48" fmla="*/ 4 w 66"/>
                <a:gd name="T49" fmla="*/ 88 h 144"/>
                <a:gd name="T50" fmla="*/ 4 w 66"/>
                <a:gd name="T51" fmla="*/ 94 h 144"/>
                <a:gd name="T52" fmla="*/ 2 w 66"/>
                <a:gd name="T53" fmla="*/ 102 h 144"/>
                <a:gd name="T54" fmla="*/ 0 w 66"/>
                <a:gd name="T55" fmla="*/ 104 h 144"/>
                <a:gd name="T56" fmla="*/ 0 w 66"/>
                <a:gd name="T57" fmla="*/ 112 h 144"/>
                <a:gd name="T58" fmla="*/ 2 w 66"/>
                <a:gd name="T59" fmla="*/ 114 h 144"/>
                <a:gd name="T60" fmla="*/ 2 w 66"/>
                <a:gd name="T61" fmla="*/ 118 h 144"/>
                <a:gd name="T62" fmla="*/ 4 w 66"/>
                <a:gd name="T63" fmla="*/ 122 h 144"/>
                <a:gd name="T64" fmla="*/ 6 w 66"/>
                <a:gd name="T65" fmla="*/ 128 h 144"/>
                <a:gd name="T66" fmla="*/ 6 w 66"/>
                <a:gd name="T67" fmla="*/ 130 h 144"/>
                <a:gd name="T68" fmla="*/ 8 w 66"/>
                <a:gd name="T69" fmla="*/ 136 h 144"/>
                <a:gd name="T70" fmla="*/ 12 w 66"/>
                <a:gd name="T71" fmla="*/ 138 h 144"/>
                <a:gd name="T72" fmla="*/ 16 w 66"/>
                <a:gd name="T73" fmla="*/ 140 h 144"/>
                <a:gd name="T74" fmla="*/ 26 w 66"/>
                <a:gd name="T75" fmla="*/ 140 h 144"/>
                <a:gd name="T76" fmla="*/ 30 w 66"/>
                <a:gd name="T77" fmla="*/ 140 h 144"/>
                <a:gd name="T78" fmla="*/ 34 w 66"/>
                <a:gd name="T79" fmla="*/ 134 h 144"/>
                <a:gd name="T80" fmla="*/ 36 w 66"/>
                <a:gd name="T81" fmla="*/ 132 h 144"/>
                <a:gd name="T82" fmla="*/ 36 w 66"/>
                <a:gd name="T83" fmla="*/ 128 h 144"/>
                <a:gd name="T84" fmla="*/ 38 w 66"/>
                <a:gd name="T85" fmla="*/ 126 h 144"/>
                <a:gd name="T86" fmla="*/ 40 w 66"/>
                <a:gd name="T87" fmla="*/ 118 h 144"/>
                <a:gd name="T88" fmla="*/ 42 w 66"/>
                <a:gd name="T89" fmla="*/ 114 h 144"/>
                <a:gd name="T90" fmla="*/ 44 w 66"/>
                <a:gd name="T91" fmla="*/ 106 h 144"/>
                <a:gd name="T92" fmla="*/ 44 w 66"/>
                <a:gd name="T93" fmla="*/ 104 h 144"/>
                <a:gd name="T94" fmla="*/ 44 w 66"/>
                <a:gd name="T95" fmla="*/ 98 h 144"/>
                <a:gd name="T96" fmla="*/ 48 w 66"/>
                <a:gd name="T97" fmla="*/ 96 h 144"/>
                <a:gd name="T98" fmla="*/ 48 w 66"/>
                <a:gd name="T99" fmla="*/ 90 h 144"/>
                <a:gd name="T100" fmla="*/ 50 w 66"/>
                <a:gd name="T101" fmla="*/ 86 h 144"/>
                <a:gd name="T102" fmla="*/ 50 w 66"/>
                <a:gd name="T103" fmla="*/ 76 h 144"/>
                <a:gd name="T104" fmla="*/ 52 w 66"/>
                <a:gd name="T105" fmla="*/ 72 h 144"/>
                <a:gd name="T106" fmla="*/ 54 w 66"/>
                <a:gd name="T107" fmla="*/ 64 h 144"/>
                <a:gd name="T108" fmla="*/ 56 w 66"/>
                <a:gd name="T109" fmla="*/ 64 h 144"/>
                <a:gd name="T110" fmla="*/ 56 w 66"/>
                <a:gd name="T111" fmla="*/ 60 h 144"/>
                <a:gd name="T112" fmla="*/ 60 w 66"/>
                <a:gd name="T113" fmla="*/ 50 h 144"/>
                <a:gd name="T114" fmla="*/ 60 w 66"/>
                <a:gd name="T115" fmla="*/ 48 h 144"/>
                <a:gd name="T116" fmla="*/ 58 w 66"/>
                <a:gd name="T117" fmla="*/ 38 h 144"/>
                <a:gd name="T118" fmla="*/ 58 w 66"/>
                <a:gd name="T119" fmla="*/ 34 h 144"/>
                <a:gd name="T120" fmla="*/ 62 w 66"/>
                <a:gd name="T121" fmla="*/ 40 h 144"/>
                <a:gd name="T122" fmla="*/ 64 w 66"/>
                <a:gd name="T123" fmla="*/ 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" h="144">
                  <a:moveTo>
                    <a:pt x="64" y="26"/>
                  </a:moveTo>
                  <a:lnTo>
                    <a:pt x="64" y="2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2" y="36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4" y="94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8" y="132"/>
                  </a:lnTo>
                  <a:lnTo>
                    <a:pt x="8" y="132"/>
                  </a:lnTo>
                  <a:lnTo>
                    <a:pt x="8" y="132"/>
                  </a:lnTo>
                  <a:lnTo>
                    <a:pt x="8" y="132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6" y="140"/>
                  </a:lnTo>
                  <a:lnTo>
                    <a:pt x="16" y="140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4" y="136"/>
                  </a:lnTo>
                  <a:lnTo>
                    <a:pt x="34" y="136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0" y="118"/>
                  </a:lnTo>
                  <a:lnTo>
                    <a:pt x="40" y="118"/>
                  </a:lnTo>
                  <a:lnTo>
                    <a:pt x="40" y="118"/>
                  </a:lnTo>
                  <a:lnTo>
                    <a:pt x="40" y="118"/>
                  </a:lnTo>
                  <a:lnTo>
                    <a:pt x="40" y="118"/>
                  </a:lnTo>
                  <a:lnTo>
                    <a:pt x="40" y="118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6" y="102"/>
                  </a:lnTo>
                  <a:lnTo>
                    <a:pt x="44" y="100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76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4" y="34"/>
                  </a:lnTo>
                  <a:lnTo>
                    <a:pt x="66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8" name="Freeform 671"/>
            <p:cNvSpPr>
              <a:spLocks/>
            </p:cNvSpPr>
            <p:nvPr/>
          </p:nvSpPr>
          <p:spPr bwMode="auto">
            <a:xfrm>
              <a:off x="4001" y="6119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4 w 6"/>
                <a:gd name="T5" fmla="*/ 4 h 6"/>
                <a:gd name="T6" fmla="*/ 4 w 6"/>
                <a:gd name="T7" fmla="*/ 0 h 6"/>
                <a:gd name="T8" fmla="*/ 4 w 6"/>
                <a:gd name="T9" fmla="*/ 0 h 6"/>
                <a:gd name="T10" fmla="*/ 0 w 6"/>
                <a:gd name="T11" fmla="*/ 0 h 6"/>
                <a:gd name="T12" fmla="*/ 0 w 6"/>
                <a:gd name="T13" fmla="*/ 0 h 6"/>
                <a:gd name="T14" fmla="*/ 0 w 6"/>
                <a:gd name="T15" fmla="*/ 6 h 6"/>
                <a:gd name="T16" fmla="*/ 0 w 6"/>
                <a:gd name="T17" fmla="*/ 6 h 6"/>
                <a:gd name="T18" fmla="*/ 2 w 6"/>
                <a:gd name="T19" fmla="*/ 6 h 6"/>
                <a:gd name="T20" fmla="*/ 2 w 6"/>
                <a:gd name="T21" fmla="*/ 6 h 6"/>
                <a:gd name="T22" fmla="*/ 2 w 6"/>
                <a:gd name="T23" fmla="*/ 6 h 6"/>
                <a:gd name="T24" fmla="*/ 2 w 6"/>
                <a:gd name="T25" fmla="*/ 6 h 6"/>
                <a:gd name="T26" fmla="*/ 6 w 6"/>
                <a:gd name="T27" fmla="*/ 6 h 6"/>
                <a:gd name="T28" fmla="*/ 6 w 6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9" name="Freeform 672"/>
            <p:cNvSpPr>
              <a:spLocks/>
            </p:cNvSpPr>
            <p:nvPr/>
          </p:nvSpPr>
          <p:spPr bwMode="auto">
            <a:xfrm>
              <a:off x="4269" y="6141"/>
              <a:ext cx="6" cy="12"/>
            </a:xfrm>
            <a:custGeom>
              <a:avLst/>
              <a:gdLst>
                <a:gd name="T0" fmla="*/ 4 w 6"/>
                <a:gd name="T1" fmla="*/ 4 h 12"/>
                <a:gd name="T2" fmla="*/ 4 w 6"/>
                <a:gd name="T3" fmla="*/ 4 h 12"/>
                <a:gd name="T4" fmla="*/ 2 w 6"/>
                <a:gd name="T5" fmla="*/ 4 h 12"/>
                <a:gd name="T6" fmla="*/ 2 w 6"/>
                <a:gd name="T7" fmla="*/ 4 h 12"/>
                <a:gd name="T8" fmla="*/ 2 w 6"/>
                <a:gd name="T9" fmla="*/ 0 h 12"/>
                <a:gd name="T10" fmla="*/ 2 w 6"/>
                <a:gd name="T11" fmla="*/ 0 h 12"/>
                <a:gd name="T12" fmla="*/ 0 w 6"/>
                <a:gd name="T13" fmla="*/ 0 h 12"/>
                <a:gd name="T14" fmla="*/ 0 w 6"/>
                <a:gd name="T15" fmla="*/ 0 h 12"/>
                <a:gd name="T16" fmla="*/ 0 w 6"/>
                <a:gd name="T17" fmla="*/ 8 h 12"/>
                <a:gd name="T18" fmla="*/ 0 w 6"/>
                <a:gd name="T19" fmla="*/ 8 h 12"/>
                <a:gd name="T20" fmla="*/ 0 w 6"/>
                <a:gd name="T21" fmla="*/ 8 h 12"/>
                <a:gd name="T22" fmla="*/ 0 w 6"/>
                <a:gd name="T23" fmla="*/ 8 h 12"/>
                <a:gd name="T24" fmla="*/ 2 w 6"/>
                <a:gd name="T25" fmla="*/ 12 h 12"/>
                <a:gd name="T26" fmla="*/ 2 w 6"/>
                <a:gd name="T27" fmla="*/ 12 h 12"/>
                <a:gd name="T28" fmla="*/ 4 w 6"/>
                <a:gd name="T29" fmla="*/ 10 h 12"/>
                <a:gd name="T30" fmla="*/ 4 w 6"/>
                <a:gd name="T31" fmla="*/ 10 h 12"/>
                <a:gd name="T32" fmla="*/ 6 w 6"/>
                <a:gd name="T33" fmla="*/ 10 h 12"/>
                <a:gd name="T34" fmla="*/ 6 w 6"/>
                <a:gd name="T35" fmla="*/ 12 h 12"/>
                <a:gd name="T36" fmla="*/ 6 w 6"/>
                <a:gd name="T37" fmla="*/ 12 h 12"/>
                <a:gd name="T38" fmla="*/ 6 w 6"/>
                <a:gd name="T39" fmla="*/ 10 h 12"/>
                <a:gd name="T40" fmla="*/ 6 w 6"/>
                <a:gd name="T41" fmla="*/ 10 h 12"/>
                <a:gd name="T42" fmla="*/ 6 w 6"/>
                <a:gd name="T43" fmla="*/ 10 h 12"/>
                <a:gd name="T44" fmla="*/ 6 w 6"/>
                <a:gd name="T45" fmla="*/ 10 h 12"/>
                <a:gd name="T46" fmla="*/ 6 w 6"/>
                <a:gd name="T47" fmla="*/ 8 h 12"/>
                <a:gd name="T48" fmla="*/ 6 w 6"/>
                <a:gd name="T49" fmla="*/ 8 h 12"/>
                <a:gd name="T50" fmla="*/ 6 w 6"/>
                <a:gd name="T51" fmla="*/ 8 h 12"/>
                <a:gd name="T52" fmla="*/ 6 w 6"/>
                <a:gd name="T53" fmla="*/ 6 h 12"/>
                <a:gd name="T54" fmla="*/ 6 w 6"/>
                <a:gd name="T55" fmla="*/ 6 h 12"/>
                <a:gd name="T56" fmla="*/ 6 w 6"/>
                <a:gd name="T57" fmla="*/ 2 h 12"/>
                <a:gd name="T58" fmla="*/ 6 w 6"/>
                <a:gd name="T59" fmla="*/ 2 h 12"/>
                <a:gd name="T60" fmla="*/ 4 w 6"/>
                <a:gd name="T61" fmla="*/ 4 h 12"/>
                <a:gd name="T62" fmla="*/ 4 w 6"/>
                <a:gd name="T63" fmla="*/ 4 h 12"/>
                <a:gd name="T64" fmla="*/ 4 w 6"/>
                <a:gd name="T6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2">
                  <a:moveTo>
                    <a:pt x="4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0" name="Freeform 673"/>
            <p:cNvSpPr>
              <a:spLocks/>
            </p:cNvSpPr>
            <p:nvPr/>
          </p:nvSpPr>
          <p:spPr bwMode="auto">
            <a:xfrm>
              <a:off x="4025" y="6149"/>
              <a:ext cx="4" cy="4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4 w 4"/>
                <a:gd name="T5" fmla="*/ 0 h 4"/>
                <a:gd name="T6" fmla="*/ 4 w 4"/>
                <a:gd name="T7" fmla="*/ 0 h 4"/>
                <a:gd name="T8" fmla="*/ 4 w 4"/>
                <a:gd name="T9" fmla="*/ 0 h 4"/>
                <a:gd name="T10" fmla="*/ 4 w 4"/>
                <a:gd name="T11" fmla="*/ 0 h 4"/>
                <a:gd name="T12" fmla="*/ 2 w 4"/>
                <a:gd name="T13" fmla="*/ 0 h 4"/>
                <a:gd name="T14" fmla="*/ 2 w 4"/>
                <a:gd name="T15" fmla="*/ 0 h 4"/>
                <a:gd name="T16" fmla="*/ 0 w 4"/>
                <a:gd name="T17" fmla="*/ 0 h 4"/>
                <a:gd name="T18" fmla="*/ 0 w 4"/>
                <a:gd name="T19" fmla="*/ 0 h 4"/>
                <a:gd name="T20" fmla="*/ 0 w 4"/>
                <a:gd name="T21" fmla="*/ 2 h 4"/>
                <a:gd name="T22" fmla="*/ 0 w 4"/>
                <a:gd name="T23" fmla="*/ 2 h 4"/>
                <a:gd name="T24" fmla="*/ 2 w 4"/>
                <a:gd name="T25" fmla="*/ 2 h 4"/>
                <a:gd name="T26" fmla="*/ 2 w 4"/>
                <a:gd name="T27" fmla="*/ 2 h 4"/>
                <a:gd name="T28" fmla="*/ 2 w 4"/>
                <a:gd name="T29" fmla="*/ 4 h 4"/>
                <a:gd name="T30" fmla="*/ 2 w 4"/>
                <a:gd name="T31" fmla="*/ 4 h 4"/>
                <a:gd name="T32" fmla="*/ 2 w 4"/>
                <a:gd name="T33" fmla="*/ 4 h 4"/>
                <a:gd name="T34" fmla="*/ 2 w 4"/>
                <a:gd name="T3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1" name="Freeform 674"/>
            <p:cNvSpPr>
              <a:spLocks/>
            </p:cNvSpPr>
            <p:nvPr/>
          </p:nvSpPr>
          <p:spPr bwMode="auto">
            <a:xfrm>
              <a:off x="4363" y="6149"/>
              <a:ext cx="12" cy="8"/>
            </a:xfrm>
            <a:custGeom>
              <a:avLst/>
              <a:gdLst>
                <a:gd name="T0" fmla="*/ 0 w 12"/>
                <a:gd name="T1" fmla="*/ 8 h 8"/>
                <a:gd name="T2" fmla="*/ 0 w 12"/>
                <a:gd name="T3" fmla="*/ 8 h 8"/>
                <a:gd name="T4" fmla="*/ 4 w 12"/>
                <a:gd name="T5" fmla="*/ 6 h 8"/>
                <a:gd name="T6" fmla="*/ 10 w 12"/>
                <a:gd name="T7" fmla="*/ 6 h 8"/>
                <a:gd name="T8" fmla="*/ 10 w 12"/>
                <a:gd name="T9" fmla="*/ 6 h 8"/>
                <a:gd name="T10" fmla="*/ 10 w 12"/>
                <a:gd name="T11" fmla="*/ 2 h 8"/>
                <a:gd name="T12" fmla="*/ 10 w 12"/>
                <a:gd name="T13" fmla="*/ 2 h 8"/>
                <a:gd name="T14" fmla="*/ 12 w 12"/>
                <a:gd name="T15" fmla="*/ 2 h 8"/>
                <a:gd name="T16" fmla="*/ 12 w 12"/>
                <a:gd name="T17" fmla="*/ 0 h 8"/>
                <a:gd name="T18" fmla="*/ 12 w 12"/>
                <a:gd name="T19" fmla="*/ 0 h 8"/>
                <a:gd name="T20" fmla="*/ 6 w 12"/>
                <a:gd name="T21" fmla="*/ 2 h 8"/>
                <a:gd name="T22" fmla="*/ 0 w 12"/>
                <a:gd name="T23" fmla="*/ 6 h 8"/>
                <a:gd name="T24" fmla="*/ 0 w 12"/>
                <a:gd name="T25" fmla="*/ 6 h 8"/>
                <a:gd name="T26" fmla="*/ 0 w 12"/>
                <a:gd name="T27" fmla="*/ 8 h 8"/>
                <a:gd name="T28" fmla="*/ 0 w 12"/>
                <a:gd name="T2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8">
                  <a:moveTo>
                    <a:pt x="0" y="8"/>
                  </a:moveTo>
                  <a:lnTo>
                    <a:pt x="0" y="8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2" name="Freeform 675"/>
            <p:cNvSpPr>
              <a:spLocks/>
            </p:cNvSpPr>
            <p:nvPr/>
          </p:nvSpPr>
          <p:spPr bwMode="auto">
            <a:xfrm>
              <a:off x="3265" y="6153"/>
              <a:ext cx="2" cy="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2 w 2"/>
                <a:gd name="T19" fmla="*/ 0 h 2"/>
                <a:gd name="T20" fmla="*/ 0 w 2"/>
                <a:gd name="T21" fmla="*/ 2 h 2"/>
                <a:gd name="T22" fmla="*/ 0 w 2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3" name="Freeform 676"/>
            <p:cNvSpPr>
              <a:spLocks/>
            </p:cNvSpPr>
            <p:nvPr/>
          </p:nvSpPr>
          <p:spPr bwMode="auto">
            <a:xfrm>
              <a:off x="4273" y="6155"/>
              <a:ext cx="6" cy="8"/>
            </a:xfrm>
            <a:custGeom>
              <a:avLst/>
              <a:gdLst>
                <a:gd name="T0" fmla="*/ 2 w 6"/>
                <a:gd name="T1" fmla="*/ 0 h 8"/>
                <a:gd name="T2" fmla="*/ 2 w 6"/>
                <a:gd name="T3" fmla="*/ 0 h 8"/>
                <a:gd name="T4" fmla="*/ 0 w 6"/>
                <a:gd name="T5" fmla="*/ 0 h 8"/>
                <a:gd name="T6" fmla="*/ 0 w 6"/>
                <a:gd name="T7" fmla="*/ 0 h 8"/>
                <a:gd name="T8" fmla="*/ 2 w 6"/>
                <a:gd name="T9" fmla="*/ 6 h 8"/>
                <a:gd name="T10" fmla="*/ 2 w 6"/>
                <a:gd name="T11" fmla="*/ 6 h 8"/>
                <a:gd name="T12" fmla="*/ 2 w 6"/>
                <a:gd name="T13" fmla="*/ 8 h 8"/>
                <a:gd name="T14" fmla="*/ 2 w 6"/>
                <a:gd name="T15" fmla="*/ 8 h 8"/>
                <a:gd name="T16" fmla="*/ 6 w 6"/>
                <a:gd name="T17" fmla="*/ 8 h 8"/>
                <a:gd name="T18" fmla="*/ 6 w 6"/>
                <a:gd name="T19" fmla="*/ 8 h 8"/>
                <a:gd name="T20" fmla="*/ 4 w 6"/>
                <a:gd name="T21" fmla="*/ 4 h 8"/>
                <a:gd name="T22" fmla="*/ 4 w 6"/>
                <a:gd name="T23" fmla="*/ 4 h 8"/>
                <a:gd name="T24" fmla="*/ 4 w 6"/>
                <a:gd name="T25" fmla="*/ 4 h 8"/>
                <a:gd name="T26" fmla="*/ 4 w 6"/>
                <a:gd name="T27" fmla="*/ 4 h 8"/>
                <a:gd name="T28" fmla="*/ 2 w 6"/>
                <a:gd name="T29" fmla="*/ 4 h 8"/>
                <a:gd name="T30" fmla="*/ 2 w 6"/>
                <a:gd name="T31" fmla="*/ 4 h 8"/>
                <a:gd name="T32" fmla="*/ 2 w 6"/>
                <a:gd name="T33" fmla="*/ 0 h 8"/>
                <a:gd name="T34" fmla="*/ 2 w 6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4" name="Freeform 677"/>
            <p:cNvSpPr>
              <a:spLocks/>
            </p:cNvSpPr>
            <p:nvPr/>
          </p:nvSpPr>
          <p:spPr bwMode="auto">
            <a:xfrm>
              <a:off x="4353" y="6163"/>
              <a:ext cx="12" cy="8"/>
            </a:xfrm>
            <a:custGeom>
              <a:avLst/>
              <a:gdLst>
                <a:gd name="T0" fmla="*/ 2 w 12"/>
                <a:gd name="T1" fmla="*/ 2 h 8"/>
                <a:gd name="T2" fmla="*/ 2 w 12"/>
                <a:gd name="T3" fmla="*/ 2 h 8"/>
                <a:gd name="T4" fmla="*/ 0 w 12"/>
                <a:gd name="T5" fmla="*/ 4 h 8"/>
                <a:gd name="T6" fmla="*/ 0 w 12"/>
                <a:gd name="T7" fmla="*/ 4 h 8"/>
                <a:gd name="T8" fmla="*/ 2 w 12"/>
                <a:gd name="T9" fmla="*/ 6 h 8"/>
                <a:gd name="T10" fmla="*/ 2 w 12"/>
                <a:gd name="T11" fmla="*/ 6 h 8"/>
                <a:gd name="T12" fmla="*/ 2 w 12"/>
                <a:gd name="T13" fmla="*/ 6 h 8"/>
                <a:gd name="T14" fmla="*/ 2 w 12"/>
                <a:gd name="T15" fmla="*/ 6 h 8"/>
                <a:gd name="T16" fmla="*/ 6 w 12"/>
                <a:gd name="T17" fmla="*/ 6 h 8"/>
                <a:gd name="T18" fmla="*/ 6 w 12"/>
                <a:gd name="T19" fmla="*/ 6 h 8"/>
                <a:gd name="T20" fmla="*/ 6 w 12"/>
                <a:gd name="T21" fmla="*/ 8 h 8"/>
                <a:gd name="T22" fmla="*/ 6 w 12"/>
                <a:gd name="T23" fmla="*/ 8 h 8"/>
                <a:gd name="T24" fmla="*/ 10 w 12"/>
                <a:gd name="T25" fmla="*/ 6 h 8"/>
                <a:gd name="T26" fmla="*/ 10 w 12"/>
                <a:gd name="T27" fmla="*/ 6 h 8"/>
                <a:gd name="T28" fmla="*/ 12 w 12"/>
                <a:gd name="T29" fmla="*/ 6 h 8"/>
                <a:gd name="T30" fmla="*/ 12 w 12"/>
                <a:gd name="T31" fmla="*/ 6 h 8"/>
                <a:gd name="T32" fmla="*/ 12 w 12"/>
                <a:gd name="T33" fmla="*/ 2 h 8"/>
                <a:gd name="T34" fmla="*/ 10 w 12"/>
                <a:gd name="T35" fmla="*/ 0 h 8"/>
                <a:gd name="T36" fmla="*/ 10 w 12"/>
                <a:gd name="T37" fmla="*/ 0 h 8"/>
                <a:gd name="T38" fmla="*/ 2 w 12"/>
                <a:gd name="T39" fmla="*/ 2 h 8"/>
                <a:gd name="T40" fmla="*/ 2 w 12"/>
                <a:gd name="T4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8">
                  <a:moveTo>
                    <a:pt x="2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5" name="Freeform 678"/>
            <p:cNvSpPr>
              <a:spLocks/>
            </p:cNvSpPr>
            <p:nvPr/>
          </p:nvSpPr>
          <p:spPr bwMode="auto">
            <a:xfrm>
              <a:off x="4239" y="6189"/>
              <a:ext cx="26" cy="26"/>
            </a:xfrm>
            <a:custGeom>
              <a:avLst/>
              <a:gdLst>
                <a:gd name="T0" fmla="*/ 20 w 26"/>
                <a:gd name="T1" fmla="*/ 22 h 26"/>
                <a:gd name="T2" fmla="*/ 20 w 26"/>
                <a:gd name="T3" fmla="*/ 24 h 26"/>
                <a:gd name="T4" fmla="*/ 24 w 26"/>
                <a:gd name="T5" fmla="*/ 24 h 26"/>
                <a:gd name="T6" fmla="*/ 24 w 26"/>
                <a:gd name="T7" fmla="*/ 26 h 26"/>
                <a:gd name="T8" fmla="*/ 26 w 26"/>
                <a:gd name="T9" fmla="*/ 24 h 26"/>
                <a:gd name="T10" fmla="*/ 26 w 26"/>
                <a:gd name="T11" fmla="*/ 24 h 26"/>
                <a:gd name="T12" fmla="*/ 24 w 26"/>
                <a:gd name="T13" fmla="*/ 20 h 26"/>
                <a:gd name="T14" fmla="*/ 22 w 26"/>
                <a:gd name="T15" fmla="*/ 20 h 26"/>
                <a:gd name="T16" fmla="*/ 22 w 26"/>
                <a:gd name="T17" fmla="*/ 20 h 26"/>
                <a:gd name="T18" fmla="*/ 20 w 26"/>
                <a:gd name="T19" fmla="*/ 18 h 26"/>
                <a:gd name="T20" fmla="*/ 20 w 26"/>
                <a:gd name="T21" fmla="*/ 16 h 26"/>
                <a:gd name="T22" fmla="*/ 16 w 26"/>
                <a:gd name="T23" fmla="*/ 16 h 26"/>
                <a:gd name="T24" fmla="*/ 14 w 26"/>
                <a:gd name="T25" fmla="*/ 12 h 26"/>
                <a:gd name="T26" fmla="*/ 14 w 26"/>
                <a:gd name="T27" fmla="*/ 12 h 26"/>
                <a:gd name="T28" fmla="*/ 12 w 26"/>
                <a:gd name="T29" fmla="*/ 10 h 26"/>
                <a:gd name="T30" fmla="*/ 10 w 26"/>
                <a:gd name="T31" fmla="*/ 10 h 26"/>
                <a:gd name="T32" fmla="*/ 10 w 26"/>
                <a:gd name="T33" fmla="*/ 8 h 26"/>
                <a:gd name="T34" fmla="*/ 8 w 26"/>
                <a:gd name="T35" fmla="*/ 6 h 26"/>
                <a:gd name="T36" fmla="*/ 6 w 26"/>
                <a:gd name="T37" fmla="*/ 0 h 26"/>
                <a:gd name="T38" fmla="*/ 2 w 26"/>
                <a:gd name="T39" fmla="*/ 0 h 26"/>
                <a:gd name="T40" fmla="*/ 0 w 26"/>
                <a:gd name="T41" fmla="*/ 2 h 26"/>
                <a:gd name="T42" fmla="*/ 0 w 26"/>
                <a:gd name="T43" fmla="*/ 4 h 26"/>
                <a:gd name="T44" fmla="*/ 2 w 26"/>
                <a:gd name="T45" fmla="*/ 4 h 26"/>
                <a:gd name="T46" fmla="*/ 2 w 26"/>
                <a:gd name="T47" fmla="*/ 8 h 26"/>
                <a:gd name="T48" fmla="*/ 4 w 26"/>
                <a:gd name="T49" fmla="*/ 8 h 26"/>
                <a:gd name="T50" fmla="*/ 4 w 26"/>
                <a:gd name="T51" fmla="*/ 8 h 26"/>
                <a:gd name="T52" fmla="*/ 6 w 26"/>
                <a:gd name="T53" fmla="*/ 10 h 26"/>
                <a:gd name="T54" fmla="*/ 6 w 26"/>
                <a:gd name="T55" fmla="*/ 12 h 26"/>
                <a:gd name="T56" fmla="*/ 6 w 26"/>
                <a:gd name="T57" fmla="*/ 12 h 26"/>
                <a:gd name="T58" fmla="*/ 6 w 26"/>
                <a:gd name="T59" fmla="*/ 12 h 26"/>
                <a:gd name="T60" fmla="*/ 8 w 26"/>
                <a:gd name="T61" fmla="*/ 14 h 26"/>
                <a:gd name="T62" fmla="*/ 8 w 26"/>
                <a:gd name="T63" fmla="*/ 14 h 26"/>
                <a:gd name="T64" fmla="*/ 10 w 26"/>
                <a:gd name="T65" fmla="*/ 16 h 26"/>
                <a:gd name="T66" fmla="*/ 10 w 26"/>
                <a:gd name="T67" fmla="*/ 18 h 26"/>
                <a:gd name="T68" fmla="*/ 14 w 26"/>
                <a:gd name="T69" fmla="*/ 22 h 26"/>
                <a:gd name="T70" fmla="*/ 18 w 26"/>
                <a:gd name="T71" fmla="*/ 22 h 26"/>
                <a:gd name="T72" fmla="*/ 18 w 26"/>
                <a:gd name="T73" fmla="*/ 22 h 26"/>
                <a:gd name="T74" fmla="*/ 20 w 26"/>
                <a:gd name="T7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26">
                  <a:moveTo>
                    <a:pt x="20" y="22"/>
                  </a:moveTo>
                  <a:lnTo>
                    <a:pt x="20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6" name="Freeform 679"/>
            <p:cNvSpPr>
              <a:spLocks/>
            </p:cNvSpPr>
            <p:nvPr/>
          </p:nvSpPr>
          <p:spPr bwMode="auto">
            <a:xfrm>
              <a:off x="4263" y="6195"/>
              <a:ext cx="2" cy="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6 h 6"/>
                <a:gd name="T6" fmla="*/ 0 w 2"/>
                <a:gd name="T7" fmla="*/ 6 h 6"/>
                <a:gd name="T8" fmla="*/ 2 w 2"/>
                <a:gd name="T9" fmla="*/ 6 h 6"/>
                <a:gd name="T10" fmla="*/ 2 w 2"/>
                <a:gd name="T11" fmla="*/ 6 h 6"/>
                <a:gd name="T12" fmla="*/ 2 w 2"/>
                <a:gd name="T13" fmla="*/ 6 h 6"/>
                <a:gd name="T14" fmla="*/ 2 w 2"/>
                <a:gd name="T15" fmla="*/ 6 h 6"/>
                <a:gd name="T16" fmla="*/ 2 w 2"/>
                <a:gd name="T17" fmla="*/ 6 h 6"/>
                <a:gd name="T18" fmla="*/ 2 w 2"/>
                <a:gd name="T19" fmla="*/ 6 h 6"/>
                <a:gd name="T20" fmla="*/ 2 w 2"/>
                <a:gd name="T21" fmla="*/ 2 h 6"/>
                <a:gd name="T22" fmla="*/ 2 w 2"/>
                <a:gd name="T23" fmla="*/ 2 h 6"/>
                <a:gd name="T24" fmla="*/ 2 w 2"/>
                <a:gd name="T25" fmla="*/ 2 h 6"/>
                <a:gd name="T26" fmla="*/ 2 w 2"/>
                <a:gd name="T27" fmla="*/ 2 h 6"/>
                <a:gd name="T28" fmla="*/ 2 w 2"/>
                <a:gd name="T29" fmla="*/ 0 h 6"/>
                <a:gd name="T30" fmla="*/ 2 w 2"/>
                <a:gd name="T31" fmla="*/ 0 h 6"/>
                <a:gd name="T32" fmla="*/ 0 w 2"/>
                <a:gd name="T33" fmla="*/ 0 h 6"/>
                <a:gd name="T34" fmla="*/ 0 w 2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7" name="Freeform 680"/>
            <p:cNvSpPr>
              <a:spLocks/>
            </p:cNvSpPr>
            <p:nvPr/>
          </p:nvSpPr>
          <p:spPr bwMode="auto">
            <a:xfrm>
              <a:off x="4271" y="6205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2 h 2"/>
                <a:gd name="T14" fmla="*/ 2 w 2"/>
                <a:gd name="T15" fmla="*/ 2 h 2"/>
                <a:gd name="T16" fmla="*/ 2 w 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8" name="Freeform 681"/>
            <p:cNvSpPr>
              <a:spLocks/>
            </p:cNvSpPr>
            <p:nvPr/>
          </p:nvSpPr>
          <p:spPr bwMode="auto">
            <a:xfrm>
              <a:off x="3805" y="6239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2 h 2"/>
                <a:gd name="T6" fmla="*/ 0 h 2"/>
                <a:gd name="T7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9" name="Freeform 682"/>
            <p:cNvSpPr>
              <a:spLocks/>
            </p:cNvSpPr>
            <p:nvPr/>
          </p:nvSpPr>
          <p:spPr bwMode="auto">
            <a:xfrm>
              <a:off x="2397" y="6315"/>
              <a:ext cx="4" cy="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4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2 w 4"/>
                <a:gd name="T11" fmla="*/ 0 h 2"/>
                <a:gd name="T12" fmla="*/ 0 w 4"/>
                <a:gd name="T13" fmla="*/ 2 h 2"/>
                <a:gd name="T14" fmla="*/ 0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0" name="Freeform 683"/>
            <p:cNvSpPr>
              <a:spLocks/>
            </p:cNvSpPr>
            <p:nvPr/>
          </p:nvSpPr>
          <p:spPr bwMode="auto">
            <a:xfrm>
              <a:off x="2393" y="6319"/>
              <a:ext cx="6" cy="2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0 w 6"/>
                <a:gd name="T5" fmla="*/ 2 h 2"/>
                <a:gd name="T6" fmla="*/ 0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2 h 2"/>
                <a:gd name="T14" fmla="*/ 6 w 6"/>
                <a:gd name="T15" fmla="*/ 0 h 2"/>
                <a:gd name="T16" fmla="*/ 6 w 6"/>
                <a:gd name="T17" fmla="*/ 0 h 2"/>
                <a:gd name="T18" fmla="*/ 0 w 6"/>
                <a:gd name="T19" fmla="*/ 0 h 2"/>
                <a:gd name="T20" fmla="*/ 0 w 6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1" name="Freeform 684"/>
            <p:cNvSpPr>
              <a:spLocks/>
            </p:cNvSpPr>
            <p:nvPr/>
          </p:nvSpPr>
          <p:spPr bwMode="auto">
            <a:xfrm>
              <a:off x="2389" y="6321"/>
              <a:ext cx="2" cy="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  <a:gd name="T14" fmla="*/ 2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2 h 2"/>
                <a:gd name="T22" fmla="*/ 0 w 2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2" name="Freeform 685"/>
            <p:cNvSpPr>
              <a:spLocks/>
            </p:cNvSpPr>
            <p:nvPr/>
          </p:nvSpPr>
          <p:spPr bwMode="auto">
            <a:xfrm>
              <a:off x="4311" y="6349"/>
              <a:ext cx="52" cy="86"/>
            </a:xfrm>
            <a:custGeom>
              <a:avLst/>
              <a:gdLst>
                <a:gd name="T0" fmla="*/ 40 w 52"/>
                <a:gd name="T1" fmla="*/ 44 h 86"/>
                <a:gd name="T2" fmla="*/ 40 w 52"/>
                <a:gd name="T3" fmla="*/ 44 h 86"/>
                <a:gd name="T4" fmla="*/ 38 w 52"/>
                <a:gd name="T5" fmla="*/ 44 h 86"/>
                <a:gd name="T6" fmla="*/ 32 w 52"/>
                <a:gd name="T7" fmla="*/ 42 h 86"/>
                <a:gd name="T8" fmla="*/ 30 w 52"/>
                <a:gd name="T9" fmla="*/ 40 h 86"/>
                <a:gd name="T10" fmla="*/ 30 w 52"/>
                <a:gd name="T11" fmla="*/ 34 h 86"/>
                <a:gd name="T12" fmla="*/ 26 w 52"/>
                <a:gd name="T13" fmla="*/ 32 h 86"/>
                <a:gd name="T14" fmla="*/ 26 w 52"/>
                <a:gd name="T15" fmla="*/ 26 h 86"/>
                <a:gd name="T16" fmla="*/ 26 w 52"/>
                <a:gd name="T17" fmla="*/ 30 h 86"/>
                <a:gd name="T18" fmla="*/ 24 w 52"/>
                <a:gd name="T19" fmla="*/ 34 h 86"/>
                <a:gd name="T20" fmla="*/ 20 w 52"/>
                <a:gd name="T21" fmla="*/ 32 h 86"/>
                <a:gd name="T22" fmla="*/ 20 w 52"/>
                <a:gd name="T23" fmla="*/ 24 h 86"/>
                <a:gd name="T24" fmla="*/ 20 w 52"/>
                <a:gd name="T25" fmla="*/ 24 h 86"/>
                <a:gd name="T26" fmla="*/ 18 w 52"/>
                <a:gd name="T27" fmla="*/ 16 h 86"/>
                <a:gd name="T28" fmla="*/ 18 w 52"/>
                <a:gd name="T29" fmla="*/ 12 h 86"/>
                <a:gd name="T30" fmla="*/ 12 w 52"/>
                <a:gd name="T31" fmla="*/ 8 h 86"/>
                <a:gd name="T32" fmla="*/ 10 w 52"/>
                <a:gd name="T33" fmla="*/ 6 h 86"/>
                <a:gd name="T34" fmla="*/ 8 w 52"/>
                <a:gd name="T35" fmla="*/ 6 h 86"/>
                <a:gd name="T36" fmla="*/ 4 w 52"/>
                <a:gd name="T37" fmla="*/ 4 h 86"/>
                <a:gd name="T38" fmla="*/ 4 w 52"/>
                <a:gd name="T39" fmla="*/ 2 h 86"/>
                <a:gd name="T40" fmla="*/ 0 w 52"/>
                <a:gd name="T41" fmla="*/ 0 h 86"/>
                <a:gd name="T42" fmla="*/ 2 w 52"/>
                <a:gd name="T43" fmla="*/ 6 h 86"/>
                <a:gd name="T44" fmla="*/ 4 w 52"/>
                <a:gd name="T45" fmla="*/ 8 h 86"/>
                <a:gd name="T46" fmla="*/ 6 w 52"/>
                <a:gd name="T47" fmla="*/ 10 h 86"/>
                <a:gd name="T48" fmla="*/ 8 w 52"/>
                <a:gd name="T49" fmla="*/ 14 h 86"/>
                <a:gd name="T50" fmla="*/ 8 w 52"/>
                <a:gd name="T51" fmla="*/ 16 h 86"/>
                <a:gd name="T52" fmla="*/ 10 w 52"/>
                <a:gd name="T53" fmla="*/ 18 h 86"/>
                <a:gd name="T54" fmla="*/ 16 w 52"/>
                <a:gd name="T55" fmla="*/ 26 h 86"/>
                <a:gd name="T56" fmla="*/ 16 w 52"/>
                <a:gd name="T57" fmla="*/ 32 h 86"/>
                <a:gd name="T58" fmla="*/ 18 w 52"/>
                <a:gd name="T59" fmla="*/ 36 h 86"/>
                <a:gd name="T60" fmla="*/ 18 w 52"/>
                <a:gd name="T61" fmla="*/ 44 h 86"/>
                <a:gd name="T62" fmla="*/ 18 w 52"/>
                <a:gd name="T63" fmla="*/ 48 h 86"/>
                <a:gd name="T64" fmla="*/ 16 w 52"/>
                <a:gd name="T65" fmla="*/ 52 h 86"/>
                <a:gd name="T66" fmla="*/ 14 w 52"/>
                <a:gd name="T67" fmla="*/ 54 h 86"/>
                <a:gd name="T68" fmla="*/ 10 w 52"/>
                <a:gd name="T69" fmla="*/ 56 h 86"/>
                <a:gd name="T70" fmla="*/ 16 w 52"/>
                <a:gd name="T71" fmla="*/ 62 h 86"/>
                <a:gd name="T72" fmla="*/ 20 w 52"/>
                <a:gd name="T73" fmla="*/ 66 h 86"/>
                <a:gd name="T74" fmla="*/ 20 w 52"/>
                <a:gd name="T75" fmla="*/ 74 h 86"/>
                <a:gd name="T76" fmla="*/ 18 w 52"/>
                <a:gd name="T77" fmla="*/ 82 h 86"/>
                <a:gd name="T78" fmla="*/ 22 w 52"/>
                <a:gd name="T79" fmla="*/ 82 h 86"/>
                <a:gd name="T80" fmla="*/ 26 w 52"/>
                <a:gd name="T81" fmla="*/ 86 h 86"/>
                <a:gd name="T82" fmla="*/ 32 w 52"/>
                <a:gd name="T83" fmla="*/ 80 h 86"/>
                <a:gd name="T84" fmla="*/ 32 w 52"/>
                <a:gd name="T85" fmla="*/ 76 h 86"/>
                <a:gd name="T86" fmla="*/ 38 w 52"/>
                <a:gd name="T87" fmla="*/ 66 h 86"/>
                <a:gd name="T88" fmla="*/ 40 w 52"/>
                <a:gd name="T89" fmla="*/ 64 h 86"/>
                <a:gd name="T90" fmla="*/ 44 w 52"/>
                <a:gd name="T91" fmla="*/ 56 h 86"/>
                <a:gd name="T92" fmla="*/ 48 w 52"/>
                <a:gd name="T93" fmla="*/ 58 h 86"/>
                <a:gd name="T94" fmla="*/ 48 w 52"/>
                <a:gd name="T95" fmla="*/ 54 h 86"/>
                <a:gd name="T96" fmla="*/ 48 w 52"/>
                <a:gd name="T97" fmla="*/ 50 h 86"/>
                <a:gd name="T98" fmla="*/ 50 w 52"/>
                <a:gd name="T99" fmla="*/ 48 h 86"/>
                <a:gd name="T100" fmla="*/ 52 w 52"/>
                <a:gd name="T101" fmla="*/ 46 h 86"/>
                <a:gd name="T102" fmla="*/ 52 w 52"/>
                <a:gd name="T103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86">
                  <a:moveTo>
                    <a:pt x="50" y="40"/>
                  </a:moveTo>
                  <a:lnTo>
                    <a:pt x="50" y="40"/>
                  </a:lnTo>
                  <a:lnTo>
                    <a:pt x="44" y="42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70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4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3" name="Freeform 686"/>
            <p:cNvSpPr>
              <a:spLocks/>
            </p:cNvSpPr>
            <p:nvPr/>
          </p:nvSpPr>
          <p:spPr bwMode="auto">
            <a:xfrm>
              <a:off x="4005" y="6359"/>
              <a:ext cx="8" cy="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4 h 4"/>
                <a:gd name="T10" fmla="*/ 0 w 8"/>
                <a:gd name="T11" fmla="*/ 4 h 4"/>
                <a:gd name="T12" fmla="*/ 8 w 8"/>
                <a:gd name="T13" fmla="*/ 4 h 4"/>
                <a:gd name="T14" fmla="*/ 8 w 8"/>
                <a:gd name="T15" fmla="*/ 4 h 4"/>
                <a:gd name="T16" fmla="*/ 8 w 8"/>
                <a:gd name="T17" fmla="*/ 2 h 4"/>
                <a:gd name="T18" fmla="*/ 8 w 8"/>
                <a:gd name="T19" fmla="*/ 2 h 4"/>
                <a:gd name="T20" fmla="*/ 6 w 8"/>
                <a:gd name="T21" fmla="*/ 2 h 4"/>
                <a:gd name="T22" fmla="*/ 6 w 8"/>
                <a:gd name="T23" fmla="*/ 2 h 4"/>
                <a:gd name="T24" fmla="*/ 6 w 8"/>
                <a:gd name="T25" fmla="*/ 0 h 4"/>
                <a:gd name="T26" fmla="*/ 6 w 8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4" name="Freeform 687"/>
            <p:cNvSpPr>
              <a:spLocks/>
            </p:cNvSpPr>
            <p:nvPr/>
          </p:nvSpPr>
          <p:spPr bwMode="auto">
            <a:xfrm>
              <a:off x="4337" y="6371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2 h 2"/>
                <a:gd name="T16" fmla="*/ 0 w 2"/>
                <a:gd name="T17" fmla="*/ 2 h 2"/>
                <a:gd name="T18" fmla="*/ 0 w 2"/>
                <a:gd name="T19" fmla="*/ 2 h 2"/>
                <a:gd name="T20" fmla="*/ 2 w 2"/>
                <a:gd name="T21" fmla="*/ 2 h 2"/>
                <a:gd name="T22" fmla="*/ 2 w 2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5" name="Freeform 688"/>
            <p:cNvSpPr>
              <a:spLocks/>
            </p:cNvSpPr>
            <p:nvPr/>
          </p:nvSpPr>
          <p:spPr bwMode="auto">
            <a:xfrm>
              <a:off x="4061" y="6409"/>
              <a:ext cx="2" cy="4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0 h 4"/>
                <a:gd name="T10" fmla="*/ 2 w 2"/>
                <a:gd name="T11" fmla="*/ 0 h 4"/>
                <a:gd name="T12" fmla="*/ 0 w 2"/>
                <a:gd name="T13" fmla="*/ 0 h 4"/>
                <a:gd name="T14" fmla="*/ 0 w 2"/>
                <a:gd name="T15" fmla="*/ 0 h 4"/>
                <a:gd name="T16" fmla="*/ 0 w 2"/>
                <a:gd name="T17" fmla="*/ 4 h 4"/>
                <a:gd name="T18" fmla="*/ 0 w 2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6" name="Freeform 689"/>
            <p:cNvSpPr>
              <a:spLocks/>
            </p:cNvSpPr>
            <p:nvPr/>
          </p:nvSpPr>
          <p:spPr bwMode="auto">
            <a:xfrm>
              <a:off x="4095" y="6411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2 w 6"/>
                <a:gd name="T5" fmla="*/ 0 h 6"/>
                <a:gd name="T6" fmla="*/ 2 w 6"/>
                <a:gd name="T7" fmla="*/ 0 h 6"/>
                <a:gd name="T8" fmla="*/ 0 w 6"/>
                <a:gd name="T9" fmla="*/ 0 h 6"/>
                <a:gd name="T10" fmla="*/ 0 w 6"/>
                <a:gd name="T11" fmla="*/ 0 h 6"/>
                <a:gd name="T12" fmla="*/ 0 w 6"/>
                <a:gd name="T13" fmla="*/ 2 h 6"/>
                <a:gd name="T14" fmla="*/ 0 w 6"/>
                <a:gd name="T15" fmla="*/ 2 h 6"/>
                <a:gd name="T16" fmla="*/ 2 w 6"/>
                <a:gd name="T17" fmla="*/ 2 h 6"/>
                <a:gd name="T18" fmla="*/ 2 w 6"/>
                <a:gd name="T19" fmla="*/ 2 h 6"/>
                <a:gd name="T20" fmla="*/ 2 w 6"/>
                <a:gd name="T21" fmla="*/ 6 h 6"/>
                <a:gd name="T22" fmla="*/ 2 w 6"/>
                <a:gd name="T23" fmla="*/ 6 h 6"/>
                <a:gd name="T24" fmla="*/ 4 w 6"/>
                <a:gd name="T25" fmla="*/ 6 h 6"/>
                <a:gd name="T26" fmla="*/ 4 w 6"/>
                <a:gd name="T27" fmla="*/ 6 h 6"/>
                <a:gd name="T28" fmla="*/ 4 w 6"/>
                <a:gd name="T29" fmla="*/ 4 h 6"/>
                <a:gd name="T30" fmla="*/ 4 w 6"/>
                <a:gd name="T31" fmla="*/ 4 h 6"/>
                <a:gd name="T32" fmla="*/ 6 w 6"/>
                <a:gd name="T33" fmla="*/ 4 h 6"/>
                <a:gd name="T34" fmla="*/ 6 w 6"/>
                <a:gd name="T35" fmla="*/ 4 h 6"/>
                <a:gd name="T36" fmla="*/ 4 w 6"/>
                <a:gd name="T37" fmla="*/ 2 h 6"/>
                <a:gd name="T38" fmla="*/ 4 w 6"/>
                <a:gd name="T39" fmla="*/ 2 h 6"/>
                <a:gd name="T40" fmla="*/ 2 w 6"/>
                <a:gd name="T41" fmla="*/ 0 h 6"/>
                <a:gd name="T42" fmla="*/ 2 w 6"/>
                <a:gd name="T4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7" name="Freeform 690"/>
            <p:cNvSpPr>
              <a:spLocks/>
            </p:cNvSpPr>
            <p:nvPr/>
          </p:nvSpPr>
          <p:spPr bwMode="auto">
            <a:xfrm>
              <a:off x="4067" y="6421"/>
              <a:ext cx="32" cy="34"/>
            </a:xfrm>
            <a:custGeom>
              <a:avLst/>
              <a:gdLst>
                <a:gd name="T0" fmla="*/ 30 w 32"/>
                <a:gd name="T1" fmla="*/ 0 h 34"/>
                <a:gd name="T2" fmla="*/ 28 w 32"/>
                <a:gd name="T3" fmla="*/ 2 h 34"/>
                <a:gd name="T4" fmla="*/ 22 w 32"/>
                <a:gd name="T5" fmla="*/ 6 h 34"/>
                <a:gd name="T6" fmla="*/ 16 w 32"/>
                <a:gd name="T7" fmla="*/ 6 h 34"/>
                <a:gd name="T8" fmla="*/ 16 w 32"/>
                <a:gd name="T9" fmla="*/ 4 h 34"/>
                <a:gd name="T10" fmla="*/ 14 w 32"/>
                <a:gd name="T11" fmla="*/ 4 h 34"/>
                <a:gd name="T12" fmla="*/ 14 w 32"/>
                <a:gd name="T13" fmla="*/ 4 h 34"/>
                <a:gd name="T14" fmla="*/ 8 w 32"/>
                <a:gd name="T15" fmla="*/ 2 h 34"/>
                <a:gd name="T16" fmla="*/ 8 w 32"/>
                <a:gd name="T17" fmla="*/ 2 h 34"/>
                <a:gd name="T18" fmla="*/ 8 w 32"/>
                <a:gd name="T19" fmla="*/ 0 h 34"/>
                <a:gd name="T20" fmla="*/ 4 w 32"/>
                <a:gd name="T21" fmla="*/ 0 h 34"/>
                <a:gd name="T22" fmla="*/ 0 w 32"/>
                <a:gd name="T23" fmla="*/ 0 h 34"/>
                <a:gd name="T24" fmla="*/ 4 w 32"/>
                <a:gd name="T25" fmla="*/ 10 h 34"/>
                <a:gd name="T26" fmla="*/ 4 w 32"/>
                <a:gd name="T27" fmla="*/ 10 h 34"/>
                <a:gd name="T28" fmla="*/ 4 w 32"/>
                <a:gd name="T29" fmla="*/ 12 h 34"/>
                <a:gd name="T30" fmla="*/ 6 w 32"/>
                <a:gd name="T31" fmla="*/ 14 h 34"/>
                <a:gd name="T32" fmla="*/ 8 w 32"/>
                <a:gd name="T33" fmla="*/ 18 h 34"/>
                <a:gd name="T34" fmla="*/ 10 w 32"/>
                <a:gd name="T35" fmla="*/ 20 h 34"/>
                <a:gd name="T36" fmla="*/ 8 w 32"/>
                <a:gd name="T37" fmla="*/ 20 h 34"/>
                <a:gd name="T38" fmla="*/ 8 w 32"/>
                <a:gd name="T39" fmla="*/ 24 h 34"/>
                <a:gd name="T40" fmla="*/ 10 w 32"/>
                <a:gd name="T41" fmla="*/ 28 h 34"/>
                <a:gd name="T42" fmla="*/ 12 w 32"/>
                <a:gd name="T43" fmla="*/ 30 h 34"/>
                <a:gd name="T44" fmla="*/ 12 w 32"/>
                <a:gd name="T45" fmla="*/ 30 h 34"/>
                <a:gd name="T46" fmla="*/ 14 w 32"/>
                <a:gd name="T47" fmla="*/ 30 h 34"/>
                <a:gd name="T48" fmla="*/ 16 w 32"/>
                <a:gd name="T49" fmla="*/ 34 h 34"/>
                <a:gd name="T50" fmla="*/ 18 w 32"/>
                <a:gd name="T51" fmla="*/ 34 h 34"/>
                <a:gd name="T52" fmla="*/ 22 w 32"/>
                <a:gd name="T53" fmla="*/ 34 h 34"/>
                <a:gd name="T54" fmla="*/ 22 w 32"/>
                <a:gd name="T55" fmla="*/ 34 h 34"/>
                <a:gd name="T56" fmla="*/ 24 w 32"/>
                <a:gd name="T57" fmla="*/ 34 h 34"/>
                <a:gd name="T58" fmla="*/ 24 w 32"/>
                <a:gd name="T59" fmla="*/ 32 h 34"/>
                <a:gd name="T60" fmla="*/ 24 w 32"/>
                <a:gd name="T61" fmla="*/ 30 h 34"/>
                <a:gd name="T62" fmla="*/ 24 w 32"/>
                <a:gd name="T63" fmla="*/ 32 h 34"/>
                <a:gd name="T64" fmla="*/ 22 w 32"/>
                <a:gd name="T65" fmla="*/ 30 h 34"/>
                <a:gd name="T66" fmla="*/ 24 w 32"/>
                <a:gd name="T67" fmla="*/ 28 h 34"/>
                <a:gd name="T68" fmla="*/ 24 w 32"/>
                <a:gd name="T69" fmla="*/ 26 h 34"/>
                <a:gd name="T70" fmla="*/ 28 w 32"/>
                <a:gd name="T71" fmla="*/ 30 h 34"/>
                <a:gd name="T72" fmla="*/ 28 w 32"/>
                <a:gd name="T73" fmla="*/ 30 h 34"/>
                <a:gd name="T74" fmla="*/ 28 w 32"/>
                <a:gd name="T75" fmla="*/ 26 h 34"/>
                <a:gd name="T76" fmla="*/ 28 w 32"/>
                <a:gd name="T77" fmla="*/ 26 h 34"/>
                <a:gd name="T78" fmla="*/ 30 w 32"/>
                <a:gd name="T79" fmla="*/ 22 h 34"/>
                <a:gd name="T80" fmla="*/ 30 w 32"/>
                <a:gd name="T81" fmla="*/ 18 h 34"/>
                <a:gd name="T82" fmla="*/ 30 w 32"/>
                <a:gd name="T83" fmla="*/ 16 h 34"/>
                <a:gd name="T84" fmla="*/ 30 w 32"/>
                <a:gd name="T85" fmla="*/ 18 h 34"/>
                <a:gd name="T86" fmla="*/ 32 w 32"/>
                <a:gd name="T87" fmla="*/ 16 h 34"/>
                <a:gd name="T88" fmla="*/ 30 w 32"/>
                <a:gd name="T8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34">
                  <a:moveTo>
                    <a:pt x="30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" name="Freeform 691"/>
            <p:cNvSpPr>
              <a:spLocks/>
            </p:cNvSpPr>
            <p:nvPr/>
          </p:nvSpPr>
          <p:spPr bwMode="auto">
            <a:xfrm>
              <a:off x="4257" y="6421"/>
              <a:ext cx="68" cy="76"/>
            </a:xfrm>
            <a:custGeom>
              <a:avLst/>
              <a:gdLst>
                <a:gd name="T0" fmla="*/ 64 w 68"/>
                <a:gd name="T1" fmla="*/ 6 h 76"/>
                <a:gd name="T2" fmla="*/ 58 w 68"/>
                <a:gd name="T3" fmla="*/ 8 h 76"/>
                <a:gd name="T4" fmla="*/ 54 w 68"/>
                <a:gd name="T5" fmla="*/ 2 h 76"/>
                <a:gd name="T6" fmla="*/ 56 w 68"/>
                <a:gd name="T7" fmla="*/ 0 h 76"/>
                <a:gd name="T8" fmla="*/ 54 w 68"/>
                <a:gd name="T9" fmla="*/ 0 h 76"/>
                <a:gd name="T10" fmla="*/ 48 w 68"/>
                <a:gd name="T11" fmla="*/ 14 h 76"/>
                <a:gd name="T12" fmla="*/ 44 w 68"/>
                <a:gd name="T13" fmla="*/ 18 h 76"/>
                <a:gd name="T14" fmla="*/ 38 w 68"/>
                <a:gd name="T15" fmla="*/ 30 h 76"/>
                <a:gd name="T16" fmla="*/ 36 w 68"/>
                <a:gd name="T17" fmla="*/ 32 h 76"/>
                <a:gd name="T18" fmla="*/ 32 w 68"/>
                <a:gd name="T19" fmla="*/ 34 h 76"/>
                <a:gd name="T20" fmla="*/ 32 w 68"/>
                <a:gd name="T21" fmla="*/ 36 h 76"/>
                <a:gd name="T22" fmla="*/ 28 w 68"/>
                <a:gd name="T23" fmla="*/ 38 h 76"/>
                <a:gd name="T24" fmla="*/ 28 w 68"/>
                <a:gd name="T25" fmla="*/ 40 h 76"/>
                <a:gd name="T26" fmla="*/ 24 w 68"/>
                <a:gd name="T27" fmla="*/ 42 h 76"/>
                <a:gd name="T28" fmla="*/ 20 w 68"/>
                <a:gd name="T29" fmla="*/ 42 h 76"/>
                <a:gd name="T30" fmla="*/ 18 w 68"/>
                <a:gd name="T31" fmla="*/ 44 h 76"/>
                <a:gd name="T32" fmla="*/ 14 w 68"/>
                <a:gd name="T33" fmla="*/ 46 h 76"/>
                <a:gd name="T34" fmla="*/ 10 w 68"/>
                <a:gd name="T35" fmla="*/ 50 h 76"/>
                <a:gd name="T36" fmla="*/ 6 w 68"/>
                <a:gd name="T37" fmla="*/ 54 h 76"/>
                <a:gd name="T38" fmla="*/ 4 w 68"/>
                <a:gd name="T39" fmla="*/ 56 h 76"/>
                <a:gd name="T40" fmla="*/ 4 w 68"/>
                <a:gd name="T41" fmla="*/ 58 h 76"/>
                <a:gd name="T42" fmla="*/ 2 w 68"/>
                <a:gd name="T43" fmla="*/ 64 h 76"/>
                <a:gd name="T44" fmla="*/ 0 w 68"/>
                <a:gd name="T45" fmla="*/ 64 h 76"/>
                <a:gd name="T46" fmla="*/ 2 w 68"/>
                <a:gd name="T47" fmla="*/ 68 h 76"/>
                <a:gd name="T48" fmla="*/ 6 w 68"/>
                <a:gd name="T49" fmla="*/ 70 h 76"/>
                <a:gd name="T50" fmla="*/ 8 w 68"/>
                <a:gd name="T51" fmla="*/ 70 h 76"/>
                <a:gd name="T52" fmla="*/ 10 w 68"/>
                <a:gd name="T53" fmla="*/ 72 h 76"/>
                <a:gd name="T54" fmla="*/ 12 w 68"/>
                <a:gd name="T55" fmla="*/ 72 h 76"/>
                <a:gd name="T56" fmla="*/ 16 w 68"/>
                <a:gd name="T57" fmla="*/ 74 h 76"/>
                <a:gd name="T58" fmla="*/ 18 w 68"/>
                <a:gd name="T59" fmla="*/ 74 h 76"/>
                <a:gd name="T60" fmla="*/ 28 w 68"/>
                <a:gd name="T61" fmla="*/ 70 h 76"/>
                <a:gd name="T62" fmla="*/ 34 w 68"/>
                <a:gd name="T63" fmla="*/ 66 h 76"/>
                <a:gd name="T64" fmla="*/ 36 w 68"/>
                <a:gd name="T65" fmla="*/ 64 h 76"/>
                <a:gd name="T66" fmla="*/ 36 w 68"/>
                <a:gd name="T67" fmla="*/ 62 h 76"/>
                <a:gd name="T68" fmla="*/ 38 w 68"/>
                <a:gd name="T69" fmla="*/ 58 h 76"/>
                <a:gd name="T70" fmla="*/ 38 w 68"/>
                <a:gd name="T71" fmla="*/ 56 h 76"/>
                <a:gd name="T72" fmla="*/ 40 w 68"/>
                <a:gd name="T73" fmla="*/ 54 h 76"/>
                <a:gd name="T74" fmla="*/ 40 w 68"/>
                <a:gd name="T75" fmla="*/ 52 h 76"/>
                <a:gd name="T76" fmla="*/ 40 w 68"/>
                <a:gd name="T77" fmla="*/ 46 h 76"/>
                <a:gd name="T78" fmla="*/ 42 w 68"/>
                <a:gd name="T79" fmla="*/ 46 h 76"/>
                <a:gd name="T80" fmla="*/ 46 w 68"/>
                <a:gd name="T81" fmla="*/ 46 h 76"/>
                <a:gd name="T82" fmla="*/ 50 w 68"/>
                <a:gd name="T83" fmla="*/ 42 h 76"/>
                <a:gd name="T84" fmla="*/ 58 w 68"/>
                <a:gd name="T85" fmla="*/ 42 h 76"/>
                <a:gd name="T86" fmla="*/ 54 w 68"/>
                <a:gd name="T87" fmla="*/ 40 h 76"/>
                <a:gd name="T88" fmla="*/ 58 w 68"/>
                <a:gd name="T89" fmla="*/ 32 h 76"/>
                <a:gd name="T90" fmla="*/ 60 w 68"/>
                <a:gd name="T91" fmla="*/ 30 h 76"/>
                <a:gd name="T92" fmla="*/ 60 w 68"/>
                <a:gd name="T93" fmla="*/ 30 h 76"/>
                <a:gd name="T94" fmla="*/ 60 w 68"/>
                <a:gd name="T95" fmla="*/ 28 h 76"/>
                <a:gd name="T96" fmla="*/ 64 w 68"/>
                <a:gd name="T97" fmla="*/ 24 h 76"/>
                <a:gd name="T98" fmla="*/ 64 w 68"/>
                <a:gd name="T99" fmla="*/ 22 h 76"/>
                <a:gd name="T100" fmla="*/ 68 w 68"/>
                <a:gd name="T101" fmla="*/ 18 h 76"/>
                <a:gd name="T102" fmla="*/ 68 w 68"/>
                <a:gd name="T103" fmla="*/ 12 h 76"/>
                <a:gd name="T104" fmla="*/ 68 w 68"/>
                <a:gd name="T10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76">
                  <a:moveTo>
                    <a:pt x="64" y="8"/>
                  </a:moveTo>
                  <a:lnTo>
                    <a:pt x="64" y="8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6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6" y="74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4" y="42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0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4" y="8"/>
                  </a:lnTo>
                  <a:lnTo>
                    <a:pt x="6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9" name="Freeform 692"/>
            <p:cNvSpPr>
              <a:spLocks/>
            </p:cNvSpPr>
            <p:nvPr/>
          </p:nvSpPr>
          <p:spPr bwMode="auto">
            <a:xfrm>
              <a:off x="4319" y="6425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0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0" name="Freeform 693"/>
            <p:cNvSpPr>
              <a:spLocks/>
            </p:cNvSpPr>
            <p:nvPr/>
          </p:nvSpPr>
          <p:spPr bwMode="auto">
            <a:xfrm>
              <a:off x="2207" y="6431"/>
              <a:ext cx="8" cy="20"/>
            </a:xfrm>
            <a:custGeom>
              <a:avLst/>
              <a:gdLst>
                <a:gd name="T0" fmla="*/ 0 w 8"/>
                <a:gd name="T1" fmla="*/ 14 h 20"/>
                <a:gd name="T2" fmla="*/ 0 w 8"/>
                <a:gd name="T3" fmla="*/ 14 h 20"/>
                <a:gd name="T4" fmla="*/ 0 w 8"/>
                <a:gd name="T5" fmla="*/ 16 h 20"/>
                <a:gd name="T6" fmla="*/ 0 w 8"/>
                <a:gd name="T7" fmla="*/ 16 h 20"/>
                <a:gd name="T8" fmla="*/ 0 w 8"/>
                <a:gd name="T9" fmla="*/ 16 h 20"/>
                <a:gd name="T10" fmla="*/ 0 w 8"/>
                <a:gd name="T11" fmla="*/ 16 h 20"/>
                <a:gd name="T12" fmla="*/ 0 w 8"/>
                <a:gd name="T13" fmla="*/ 20 h 20"/>
                <a:gd name="T14" fmla="*/ 0 w 8"/>
                <a:gd name="T15" fmla="*/ 20 h 20"/>
                <a:gd name="T16" fmla="*/ 4 w 8"/>
                <a:gd name="T17" fmla="*/ 20 h 20"/>
                <a:gd name="T18" fmla="*/ 4 w 8"/>
                <a:gd name="T19" fmla="*/ 20 h 20"/>
                <a:gd name="T20" fmla="*/ 4 w 8"/>
                <a:gd name="T21" fmla="*/ 20 h 20"/>
                <a:gd name="T22" fmla="*/ 4 w 8"/>
                <a:gd name="T23" fmla="*/ 20 h 20"/>
                <a:gd name="T24" fmla="*/ 6 w 8"/>
                <a:gd name="T25" fmla="*/ 18 h 20"/>
                <a:gd name="T26" fmla="*/ 6 w 8"/>
                <a:gd name="T27" fmla="*/ 18 h 20"/>
                <a:gd name="T28" fmla="*/ 6 w 8"/>
                <a:gd name="T29" fmla="*/ 16 h 20"/>
                <a:gd name="T30" fmla="*/ 6 w 8"/>
                <a:gd name="T31" fmla="*/ 16 h 20"/>
                <a:gd name="T32" fmla="*/ 8 w 8"/>
                <a:gd name="T33" fmla="*/ 16 h 20"/>
                <a:gd name="T34" fmla="*/ 8 w 8"/>
                <a:gd name="T35" fmla="*/ 16 h 20"/>
                <a:gd name="T36" fmla="*/ 6 w 8"/>
                <a:gd name="T37" fmla="*/ 12 h 20"/>
                <a:gd name="T38" fmla="*/ 6 w 8"/>
                <a:gd name="T39" fmla="*/ 12 h 20"/>
                <a:gd name="T40" fmla="*/ 8 w 8"/>
                <a:gd name="T41" fmla="*/ 12 h 20"/>
                <a:gd name="T42" fmla="*/ 8 w 8"/>
                <a:gd name="T43" fmla="*/ 12 h 20"/>
                <a:gd name="T44" fmla="*/ 8 w 8"/>
                <a:gd name="T45" fmla="*/ 12 h 20"/>
                <a:gd name="T46" fmla="*/ 8 w 8"/>
                <a:gd name="T47" fmla="*/ 12 h 20"/>
                <a:gd name="T48" fmla="*/ 8 w 8"/>
                <a:gd name="T49" fmla="*/ 10 h 20"/>
                <a:gd name="T50" fmla="*/ 8 w 8"/>
                <a:gd name="T51" fmla="*/ 10 h 20"/>
                <a:gd name="T52" fmla="*/ 4 w 8"/>
                <a:gd name="T53" fmla="*/ 10 h 20"/>
                <a:gd name="T54" fmla="*/ 4 w 8"/>
                <a:gd name="T55" fmla="*/ 10 h 20"/>
                <a:gd name="T56" fmla="*/ 6 w 8"/>
                <a:gd name="T57" fmla="*/ 6 h 20"/>
                <a:gd name="T58" fmla="*/ 6 w 8"/>
                <a:gd name="T59" fmla="*/ 6 h 20"/>
                <a:gd name="T60" fmla="*/ 8 w 8"/>
                <a:gd name="T61" fmla="*/ 6 h 20"/>
                <a:gd name="T62" fmla="*/ 8 w 8"/>
                <a:gd name="T63" fmla="*/ 6 h 20"/>
                <a:gd name="T64" fmla="*/ 8 w 8"/>
                <a:gd name="T65" fmla="*/ 2 h 20"/>
                <a:gd name="T66" fmla="*/ 8 w 8"/>
                <a:gd name="T67" fmla="*/ 2 h 20"/>
                <a:gd name="T68" fmla="*/ 6 w 8"/>
                <a:gd name="T69" fmla="*/ 2 h 20"/>
                <a:gd name="T70" fmla="*/ 6 w 8"/>
                <a:gd name="T71" fmla="*/ 2 h 20"/>
                <a:gd name="T72" fmla="*/ 6 w 8"/>
                <a:gd name="T73" fmla="*/ 0 h 20"/>
                <a:gd name="T74" fmla="*/ 6 w 8"/>
                <a:gd name="T75" fmla="*/ 0 h 20"/>
                <a:gd name="T76" fmla="*/ 4 w 8"/>
                <a:gd name="T77" fmla="*/ 2 h 20"/>
                <a:gd name="T78" fmla="*/ 4 w 8"/>
                <a:gd name="T79" fmla="*/ 2 h 20"/>
                <a:gd name="T80" fmla="*/ 4 w 8"/>
                <a:gd name="T81" fmla="*/ 2 h 20"/>
                <a:gd name="T82" fmla="*/ 4 w 8"/>
                <a:gd name="T83" fmla="*/ 2 h 20"/>
                <a:gd name="T84" fmla="*/ 2 w 8"/>
                <a:gd name="T85" fmla="*/ 2 h 20"/>
                <a:gd name="T86" fmla="*/ 2 w 8"/>
                <a:gd name="T87" fmla="*/ 2 h 20"/>
                <a:gd name="T88" fmla="*/ 0 w 8"/>
                <a:gd name="T89" fmla="*/ 8 h 20"/>
                <a:gd name="T90" fmla="*/ 0 w 8"/>
                <a:gd name="T91" fmla="*/ 8 h 20"/>
                <a:gd name="T92" fmla="*/ 2 w 8"/>
                <a:gd name="T93" fmla="*/ 8 h 20"/>
                <a:gd name="T94" fmla="*/ 2 w 8"/>
                <a:gd name="T95" fmla="*/ 8 h 20"/>
                <a:gd name="T96" fmla="*/ 2 w 8"/>
                <a:gd name="T97" fmla="*/ 14 h 20"/>
                <a:gd name="T98" fmla="*/ 2 w 8"/>
                <a:gd name="T99" fmla="*/ 14 h 20"/>
                <a:gd name="T100" fmla="*/ 0 w 8"/>
                <a:gd name="T101" fmla="*/ 14 h 20"/>
                <a:gd name="T102" fmla="*/ 0 w 8"/>
                <a:gd name="T10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" h="20">
                  <a:moveTo>
                    <a:pt x="0" y="14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1" name="Freeform 694"/>
            <p:cNvSpPr>
              <a:spLocks/>
            </p:cNvSpPr>
            <p:nvPr/>
          </p:nvSpPr>
          <p:spPr bwMode="auto">
            <a:xfrm>
              <a:off x="2205" y="6459"/>
              <a:ext cx="2" cy="4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2 w 2"/>
                <a:gd name="T15" fmla="*/ 4 h 4"/>
                <a:gd name="T16" fmla="*/ 2 w 2"/>
                <a:gd name="T17" fmla="*/ 0 h 4"/>
                <a:gd name="T18" fmla="*/ 2 w 2"/>
                <a:gd name="T19" fmla="*/ 0 h 4"/>
                <a:gd name="T20" fmla="*/ 2 w 2"/>
                <a:gd name="T21" fmla="*/ 0 h 4"/>
                <a:gd name="T22" fmla="*/ 2 w 2"/>
                <a:gd name="T23" fmla="*/ 0 h 4"/>
                <a:gd name="T24" fmla="*/ 0 w 2"/>
                <a:gd name="T25" fmla="*/ 2 h 4"/>
                <a:gd name="T26" fmla="*/ 0 w 2"/>
                <a:gd name="T27" fmla="*/ 4 h 4"/>
                <a:gd name="T28" fmla="*/ 0 w 2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2" name="Freeform 695"/>
            <p:cNvSpPr>
              <a:spLocks/>
            </p:cNvSpPr>
            <p:nvPr/>
          </p:nvSpPr>
          <p:spPr bwMode="auto">
            <a:xfrm>
              <a:off x="2205" y="6463"/>
              <a:ext cx="2" cy="4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0 h 4"/>
                <a:gd name="T6" fmla="*/ 2 w 2"/>
                <a:gd name="T7" fmla="*/ 0 h 4"/>
                <a:gd name="T8" fmla="*/ 2 w 2"/>
                <a:gd name="T9" fmla="*/ 2 h 4"/>
                <a:gd name="T10" fmla="*/ 2 w 2"/>
                <a:gd name="T11" fmla="*/ 2 h 4"/>
                <a:gd name="T12" fmla="*/ 0 w 2"/>
                <a:gd name="T13" fmla="*/ 2 h 4"/>
                <a:gd name="T14" fmla="*/ 0 w 2"/>
                <a:gd name="T15" fmla="*/ 2 h 4"/>
                <a:gd name="T16" fmla="*/ 2 w 2"/>
                <a:gd name="T17" fmla="*/ 2 h 4"/>
                <a:gd name="T18" fmla="*/ 2 w 2"/>
                <a:gd name="T19" fmla="*/ 4 h 4"/>
                <a:gd name="T20" fmla="*/ 2 w 2"/>
                <a:gd name="T21" fmla="*/ 4 h 4"/>
                <a:gd name="T22" fmla="*/ 2 w 2"/>
                <a:gd name="T23" fmla="*/ 2 h 4"/>
                <a:gd name="T24" fmla="*/ 2 w 2"/>
                <a:gd name="T25" fmla="*/ 2 h 4"/>
                <a:gd name="T26" fmla="*/ 2 w 2"/>
                <a:gd name="T27" fmla="*/ 2 h 4"/>
                <a:gd name="T28" fmla="*/ 2 w 2"/>
                <a:gd name="T29" fmla="*/ 2 h 4"/>
                <a:gd name="T30" fmla="*/ 2 w 2"/>
                <a:gd name="T31" fmla="*/ 0 h 4"/>
                <a:gd name="T32" fmla="*/ 2 w 2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3" name="Freeform 696"/>
            <p:cNvSpPr>
              <a:spLocks/>
            </p:cNvSpPr>
            <p:nvPr/>
          </p:nvSpPr>
          <p:spPr bwMode="auto">
            <a:xfrm>
              <a:off x="2207" y="6467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0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4" name="Freeform 697"/>
            <p:cNvSpPr>
              <a:spLocks/>
            </p:cNvSpPr>
            <p:nvPr/>
          </p:nvSpPr>
          <p:spPr bwMode="auto">
            <a:xfrm>
              <a:off x="2203" y="6471"/>
              <a:ext cx="8" cy="12"/>
            </a:xfrm>
            <a:custGeom>
              <a:avLst/>
              <a:gdLst>
                <a:gd name="T0" fmla="*/ 2 w 8"/>
                <a:gd name="T1" fmla="*/ 8 h 12"/>
                <a:gd name="T2" fmla="*/ 2 w 8"/>
                <a:gd name="T3" fmla="*/ 8 h 12"/>
                <a:gd name="T4" fmla="*/ 2 w 8"/>
                <a:gd name="T5" fmla="*/ 10 h 12"/>
                <a:gd name="T6" fmla="*/ 2 w 8"/>
                <a:gd name="T7" fmla="*/ 10 h 12"/>
                <a:gd name="T8" fmla="*/ 0 w 8"/>
                <a:gd name="T9" fmla="*/ 10 h 12"/>
                <a:gd name="T10" fmla="*/ 0 w 8"/>
                <a:gd name="T11" fmla="*/ 10 h 12"/>
                <a:gd name="T12" fmla="*/ 0 w 8"/>
                <a:gd name="T13" fmla="*/ 12 h 12"/>
                <a:gd name="T14" fmla="*/ 0 w 8"/>
                <a:gd name="T15" fmla="*/ 12 h 12"/>
                <a:gd name="T16" fmla="*/ 0 w 8"/>
                <a:gd name="T17" fmla="*/ 12 h 12"/>
                <a:gd name="T18" fmla="*/ 0 w 8"/>
                <a:gd name="T19" fmla="*/ 12 h 12"/>
                <a:gd name="T20" fmla="*/ 0 w 8"/>
                <a:gd name="T21" fmla="*/ 12 h 12"/>
                <a:gd name="T22" fmla="*/ 0 w 8"/>
                <a:gd name="T23" fmla="*/ 12 h 12"/>
                <a:gd name="T24" fmla="*/ 2 w 8"/>
                <a:gd name="T25" fmla="*/ 10 h 12"/>
                <a:gd name="T26" fmla="*/ 2 w 8"/>
                <a:gd name="T27" fmla="*/ 10 h 12"/>
                <a:gd name="T28" fmla="*/ 6 w 8"/>
                <a:gd name="T29" fmla="*/ 10 h 12"/>
                <a:gd name="T30" fmla="*/ 6 w 8"/>
                <a:gd name="T31" fmla="*/ 10 h 12"/>
                <a:gd name="T32" fmla="*/ 6 w 8"/>
                <a:gd name="T33" fmla="*/ 8 h 12"/>
                <a:gd name="T34" fmla="*/ 6 w 8"/>
                <a:gd name="T35" fmla="*/ 8 h 12"/>
                <a:gd name="T36" fmla="*/ 8 w 8"/>
                <a:gd name="T37" fmla="*/ 8 h 12"/>
                <a:gd name="T38" fmla="*/ 8 w 8"/>
                <a:gd name="T39" fmla="*/ 8 h 12"/>
                <a:gd name="T40" fmla="*/ 8 w 8"/>
                <a:gd name="T41" fmla="*/ 6 h 12"/>
                <a:gd name="T42" fmla="*/ 8 w 8"/>
                <a:gd name="T43" fmla="*/ 6 h 12"/>
                <a:gd name="T44" fmla="*/ 4 w 8"/>
                <a:gd name="T45" fmla="*/ 6 h 12"/>
                <a:gd name="T46" fmla="*/ 4 w 8"/>
                <a:gd name="T47" fmla="*/ 6 h 12"/>
                <a:gd name="T48" fmla="*/ 4 w 8"/>
                <a:gd name="T49" fmla="*/ 4 h 12"/>
                <a:gd name="T50" fmla="*/ 4 w 8"/>
                <a:gd name="T51" fmla="*/ 4 h 12"/>
                <a:gd name="T52" fmla="*/ 8 w 8"/>
                <a:gd name="T53" fmla="*/ 4 h 12"/>
                <a:gd name="T54" fmla="*/ 8 w 8"/>
                <a:gd name="T55" fmla="*/ 4 h 12"/>
                <a:gd name="T56" fmla="*/ 6 w 8"/>
                <a:gd name="T57" fmla="*/ 0 h 12"/>
                <a:gd name="T58" fmla="*/ 6 w 8"/>
                <a:gd name="T59" fmla="*/ 0 h 12"/>
                <a:gd name="T60" fmla="*/ 4 w 8"/>
                <a:gd name="T61" fmla="*/ 0 h 12"/>
                <a:gd name="T62" fmla="*/ 4 w 8"/>
                <a:gd name="T63" fmla="*/ 0 h 12"/>
                <a:gd name="T64" fmla="*/ 4 w 8"/>
                <a:gd name="T65" fmla="*/ 2 h 12"/>
                <a:gd name="T66" fmla="*/ 4 w 8"/>
                <a:gd name="T67" fmla="*/ 2 h 12"/>
                <a:gd name="T68" fmla="*/ 2 w 8"/>
                <a:gd name="T69" fmla="*/ 0 h 12"/>
                <a:gd name="T70" fmla="*/ 2 w 8"/>
                <a:gd name="T71" fmla="*/ 0 h 12"/>
                <a:gd name="T72" fmla="*/ 2 w 8"/>
                <a:gd name="T73" fmla="*/ 2 h 12"/>
                <a:gd name="T74" fmla="*/ 2 w 8"/>
                <a:gd name="T75" fmla="*/ 2 h 12"/>
                <a:gd name="T76" fmla="*/ 0 w 8"/>
                <a:gd name="T77" fmla="*/ 2 h 12"/>
                <a:gd name="T78" fmla="*/ 0 w 8"/>
                <a:gd name="T79" fmla="*/ 2 h 12"/>
                <a:gd name="T80" fmla="*/ 2 w 8"/>
                <a:gd name="T81" fmla="*/ 6 h 12"/>
                <a:gd name="T82" fmla="*/ 4 w 8"/>
                <a:gd name="T83" fmla="*/ 8 h 12"/>
                <a:gd name="T84" fmla="*/ 4 w 8"/>
                <a:gd name="T85" fmla="*/ 8 h 12"/>
                <a:gd name="T86" fmla="*/ 4 w 8"/>
                <a:gd name="T87" fmla="*/ 8 h 12"/>
                <a:gd name="T88" fmla="*/ 4 w 8"/>
                <a:gd name="T89" fmla="*/ 8 h 12"/>
                <a:gd name="T90" fmla="*/ 2 w 8"/>
                <a:gd name="T91" fmla="*/ 8 h 12"/>
                <a:gd name="T92" fmla="*/ 2 w 8"/>
                <a:gd name="T9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" h="12">
                  <a:moveTo>
                    <a:pt x="2" y="8"/>
                  </a:moveTo>
                  <a:lnTo>
                    <a:pt x="2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5" name="Freeform 698"/>
            <p:cNvSpPr>
              <a:spLocks/>
            </p:cNvSpPr>
            <p:nvPr/>
          </p:nvSpPr>
          <p:spPr bwMode="auto">
            <a:xfrm>
              <a:off x="2209" y="6483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2 w 2"/>
                <a:gd name="T13" fmla="*/ 2 h 2"/>
                <a:gd name="T14" fmla="*/ 2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6" name="Freeform 699"/>
            <p:cNvSpPr>
              <a:spLocks/>
            </p:cNvSpPr>
            <p:nvPr/>
          </p:nvSpPr>
          <p:spPr bwMode="auto">
            <a:xfrm>
              <a:off x="4265" y="6495"/>
              <a:ext cx="8" cy="10"/>
            </a:xfrm>
            <a:custGeom>
              <a:avLst/>
              <a:gdLst>
                <a:gd name="T0" fmla="*/ 2 w 8"/>
                <a:gd name="T1" fmla="*/ 0 h 10"/>
                <a:gd name="T2" fmla="*/ 2 w 8"/>
                <a:gd name="T3" fmla="*/ 0 h 10"/>
                <a:gd name="T4" fmla="*/ 2 w 8"/>
                <a:gd name="T5" fmla="*/ 6 h 10"/>
                <a:gd name="T6" fmla="*/ 2 w 8"/>
                <a:gd name="T7" fmla="*/ 6 h 10"/>
                <a:gd name="T8" fmla="*/ 2 w 8"/>
                <a:gd name="T9" fmla="*/ 6 h 10"/>
                <a:gd name="T10" fmla="*/ 2 w 8"/>
                <a:gd name="T11" fmla="*/ 6 h 10"/>
                <a:gd name="T12" fmla="*/ 0 w 8"/>
                <a:gd name="T13" fmla="*/ 8 h 10"/>
                <a:gd name="T14" fmla="*/ 0 w 8"/>
                <a:gd name="T15" fmla="*/ 8 h 10"/>
                <a:gd name="T16" fmla="*/ 6 w 8"/>
                <a:gd name="T17" fmla="*/ 10 h 10"/>
                <a:gd name="T18" fmla="*/ 8 w 8"/>
                <a:gd name="T19" fmla="*/ 6 h 10"/>
                <a:gd name="T20" fmla="*/ 8 w 8"/>
                <a:gd name="T21" fmla="*/ 6 h 10"/>
                <a:gd name="T22" fmla="*/ 8 w 8"/>
                <a:gd name="T23" fmla="*/ 6 h 10"/>
                <a:gd name="T24" fmla="*/ 8 w 8"/>
                <a:gd name="T25" fmla="*/ 6 h 10"/>
                <a:gd name="T26" fmla="*/ 6 w 8"/>
                <a:gd name="T27" fmla="*/ 4 h 10"/>
                <a:gd name="T28" fmla="*/ 6 w 8"/>
                <a:gd name="T29" fmla="*/ 4 h 10"/>
                <a:gd name="T30" fmla="*/ 6 w 8"/>
                <a:gd name="T31" fmla="*/ 2 h 10"/>
                <a:gd name="T32" fmla="*/ 2 w 8"/>
                <a:gd name="T33" fmla="*/ 0 h 10"/>
                <a:gd name="T34" fmla="*/ 2 w 8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7" name="Freeform 700"/>
            <p:cNvSpPr>
              <a:spLocks/>
            </p:cNvSpPr>
            <p:nvPr/>
          </p:nvSpPr>
          <p:spPr bwMode="auto">
            <a:xfrm>
              <a:off x="2193" y="6509"/>
              <a:ext cx="12" cy="26"/>
            </a:xfrm>
            <a:custGeom>
              <a:avLst/>
              <a:gdLst>
                <a:gd name="T0" fmla="*/ 2 w 12"/>
                <a:gd name="T1" fmla="*/ 4 h 26"/>
                <a:gd name="T2" fmla="*/ 2 w 12"/>
                <a:gd name="T3" fmla="*/ 4 h 26"/>
                <a:gd name="T4" fmla="*/ 2 w 12"/>
                <a:gd name="T5" fmla="*/ 8 h 26"/>
                <a:gd name="T6" fmla="*/ 0 w 12"/>
                <a:gd name="T7" fmla="*/ 8 h 26"/>
                <a:gd name="T8" fmla="*/ 2 w 12"/>
                <a:gd name="T9" fmla="*/ 12 h 26"/>
                <a:gd name="T10" fmla="*/ 2 w 12"/>
                <a:gd name="T11" fmla="*/ 12 h 26"/>
                <a:gd name="T12" fmla="*/ 2 w 12"/>
                <a:gd name="T13" fmla="*/ 16 h 26"/>
                <a:gd name="T14" fmla="*/ 4 w 12"/>
                <a:gd name="T15" fmla="*/ 16 h 26"/>
                <a:gd name="T16" fmla="*/ 4 w 12"/>
                <a:gd name="T17" fmla="*/ 16 h 26"/>
                <a:gd name="T18" fmla="*/ 4 w 12"/>
                <a:gd name="T19" fmla="*/ 18 h 26"/>
                <a:gd name="T20" fmla="*/ 2 w 12"/>
                <a:gd name="T21" fmla="*/ 20 h 26"/>
                <a:gd name="T22" fmla="*/ 4 w 12"/>
                <a:gd name="T23" fmla="*/ 26 h 26"/>
                <a:gd name="T24" fmla="*/ 4 w 12"/>
                <a:gd name="T25" fmla="*/ 26 h 26"/>
                <a:gd name="T26" fmla="*/ 4 w 12"/>
                <a:gd name="T27" fmla="*/ 24 h 26"/>
                <a:gd name="T28" fmla="*/ 6 w 12"/>
                <a:gd name="T29" fmla="*/ 24 h 26"/>
                <a:gd name="T30" fmla="*/ 8 w 12"/>
                <a:gd name="T31" fmla="*/ 26 h 26"/>
                <a:gd name="T32" fmla="*/ 8 w 12"/>
                <a:gd name="T33" fmla="*/ 26 h 26"/>
                <a:gd name="T34" fmla="*/ 10 w 12"/>
                <a:gd name="T35" fmla="*/ 24 h 26"/>
                <a:gd name="T36" fmla="*/ 10 w 12"/>
                <a:gd name="T37" fmla="*/ 24 h 26"/>
                <a:gd name="T38" fmla="*/ 10 w 12"/>
                <a:gd name="T39" fmla="*/ 20 h 26"/>
                <a:gd name="T40" fmla="*/ 10 w 12"/>
                <a:gd name="T41" fmla="*/ 20 h 26"/>
                <a:gd name="T42" fmla="*/ 10 w 12"/>
                <a:gd name="T43" fmla="*/ 18 h 26"/>
                <a:gd name="T44" fmla="*/ 12 w 12"/>
                <a:gd name="T45" fmla="*/ 18 h 26"/>
                <a:gd name="T46" fmla="*/ 12 w 12"/>
                <a:gd name="T47" fmla="*/ 16 h 26"/>
                <a:gd name="T48" fmla="*/ 10 w 12"/>
                <a:gd name="T49" fmla="*/ 16 h 26"/>
                <a:gd name="T50" fmla="*/ 10 w 12"/>
                <a:gd name="T51" fmla="*/ 10 h 26"/>
                <a:gd name="T52" fmla="*/ 10 w 12"/>
                <a:gd name="T53" fmla="*/ 10 h 26"/>
                <a:gd name="T54" fmla="*/ 10 w 12"/>
                <a:gd name="T55" fmla="*/ 8 h 26"/>
                <a:gd name="T56" fmla="*/ 8 w 12"/>
                <a:gd name="T57" fmla="*/ 0 h 26"/>
                <a:gd name="T58" fmla="*/ 4 w 12"/>
                <a:gd name="T59" fmla="*/ 0 h 26"/>
                <a:gd name="T60" fmla="*/ 4 w 12"/>
                <a:gd name="T61" fmla="*/ 0 h 26"/>
                <a:gd name="T62" fmla="*/ 4 w 12"/>
                <a:gd name="T63" fmla="*/ 0 h 26"/>
                <a:gd name="T64" fmla="*/ 4 w 12"/>
                <a:gd name="T65" fmla="*/ 4 h 26"/>
                <a:gd name="T66" fmla="*/ 4 w 12"/>
                <a:gd name="T67" fmla="*/ 4 h 26"/>
                <a:gd name="T68" fmla="*/ 4 w 12"/>
                <a:gd name="T69" fmla="*/ 4 h 26"/>
                <a:gd name="T70" fmla="*/ 4 w 12"/>
                <a:gd name="T71" fmla="*/ 4 h 26"/>
                <a:gd name="T72" fmla="*/ 2 w 12"/>
                <a:gd name="T7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26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8" name="Freeform 701"/>
            <p:cNvSpPr>
              <a:spLocks/>
            </p:cNvSpPr>
            <p:nvPr/>
          </p:nvSpPr>
          <p:spPr bwMode="auto">
            <a:xfrm>
              <a:off x="2195" y="6535"/>
              <a:ext cx="6" cy="6"/>
            </a:xfrm>
            <a:custGeom>
              <a:avLst/>
              <a:gdLst>
                <a:gd name="T0" fmla="*/ 2 w 6"/>
                <a:gd name="T1" fmla="*/ 0 h 6"/>
                <a:gd name="T2" fmla="*/ 2 w 6"/>
                <a:gd name="T3" fmla="*/ 0 h 6"/>
                <a:gd name="T4" fmla="*/ 2 w 6"/>
                <a:gd name="T5" fmla="*/ 2 h 6"/>
                <a:gd name="T6" fmla="*/ 2 w 6"/>
                <a:gd name="T7" fmla="*/ 2 h 6"/>
                <a:gd name="T8" fmla="*/ 0 w 6"/>
                <a:gd name="T9" fmla="*/ 6 h 6"/>
                <a:gd name="T10" fmla="*/ 0 w 6"/>
                <a:gd name="T11" fmla="*/ 6 h 6"/>
                <a:gd name="T12" fmla="*/ 2 w 6"/>
                <a:gd name="T13" fmla="*/ 6 h 6"/>
                <a:gd name="T14" fmla="*/ 2 w 6"/>
                <a:gd name="T15" fmla="*/ 6 h 6"/>
                <a:gd name="T16" fmla="*/ 6 w 6"/>
                <a:gd name="T17" fmla="*/ 4 h 6"/>
                <a:gd name="T18" fmla="*/ 6 w 6"/>
                <a:gd name="T19" fmla="*/ 4 h 6"/>
                <a:gd name="T20" fmla="*/ 6 w 6"/>
                <a:gd name="T21" fmla="*/ 4 h 6"/>
                <a:gd name="T22" fmla="*/ 6 w 6"/>
                <a:gd name="T23" fmla="*/ 4 h 6"/>
                <a:gd name="T24" fmla="*/ 4 w 6"/>
                <a:gd name="T25" fmla="*/ 2 h 6"/>
                <a:gd name="T26" fmla="*/ 4 w 6"/>
                <a:gd name="T27" fmla="*/ 2 h 6"/>
                <a:gd name="T28" fmla="*/ 4 w 6"/>
                <a:gd name="T29" fmla="*/ 2 h 6"/>
                <a:gd name="T30" fmla="*/ 4 w 6"/>
                <a:gd name="T31" fmla="*/ 0 h 6"/>
                <a:gd name="T32" fmla="*/ 4 w 6"/>
                <a:gd name="T33" fmla="*/ 0 h 6"/>
                <a:gd name="T34" fmla="*/ 2 w 6"/>
                <a:gd name="T35" fmla="*/ 0 h 6"/>
                <a:gd name="T36" fmla="*/ 2 w 6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9" name="Freeform 702"/>
            <p:cNvSpPr>
              <a:spLocks/>
            </p:cNvSpPr>
            <p:nvPr/>
          </p:nvSpPr>
          <p:spPr bwMode="auto">
            <a:xfrm>
              <a:off x="2203" y="6541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4 h 4"/>
                <a:gd name="T14" fmla="*/ 2 w 4"/>
                <a:gd name="T15" fmla="*/ 0 h 4"/>
                <a:gd name="T16" fmla="*/ 0 w 4"/>
                <a:gd name="T17" fmla="*/ 0 h 4"/>
                <a:gd name="T18" fmla="*/ 0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0" name="Freeform 703"/>
            <p:cNvSpPr>
              <a:spLocks/>
            </p:cNvSpPr>
            <p:nvPr/>
          </p:nvSpPr>
          <p:spPr bwMode="auto">
            <a:xfrm>
              <a:off x="2195" y="6543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2 h 2"/>
                <a:gd name="T18" fmla="*/ 0 w 2"/>
                <a:gd name="T19" fmla="*/ 2 h 2"/>
                <a:gd name="T20" fmla="*/ 0 w 2"/>
                <a:gd name="T21" fmla="*/ 2 h 2"/>
                <a:gd name="T22" fmla="*/ 0 w 2"/>
                <a:gd name="T23" fmla="*/ 2 h 2"/>
                <a:gd name="T24" fmla="*/ 2 w 2"/>
                <a:gd name="T25" fmla="*/ 2 h 2"/>
                <a:gd name="T26" fmla="*/ 2 w 2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1" name="Freeform 704"/>
            <p:cNvSpPr>
              <a:spLocks/>
            </p:cNvSpPr>
            <p:nvPr/>
          </p:nvSpPr>
          <p:spPr bwMode="auto">
            <a:xfrm>
              <a:off x="2197" y="6543"/>
              <a:ext cx="8" cy="12"/>
            </a:xfrm>
            <a:custGeom>
              <a:avLst/>
              <a:gdLst>
                <a:gd name="T0" fmla="*/ 6 w 8"/>
                <a:gd name="T1" fmla="*/ 6 h 12"/>
                <a:gd name="T2" fmla="*/ 6 w 8"/>
                <a:gd name="T3" fmla="*/ 6 h 12"/>
                <a:gd name="T4" fmla="*/ 6 w 8"/>
                <a:gd name="T5" fmla="*/ 6 h 12"/>
                <a:gd name="T6" fmla="*/ 6 w 8"/>
                <a:gd name="T7" fmla="*/ 6 h 12"/>
                <a:gd name="T8" fmla="*/ 8 w 8"/>
                <a:gd name="T9" fmla="*/ 8 h 12"/>
                <a:gd name="T10" fmla="*/ 8 w 8"/>
                <a:gd name="T11" fmla="*/ 8 h 12"/>
                <a:gd name="T12" fmla="*/ 8 w 8"/>
                <a:gd name="T13" fmla="*/ 8 h 12"/>
                <a:gd name="T14" fmla="*/ 8 w 8"/>
                <a:gd name="T15" fmla="*/ 8 h 12"/>
                <a:gd name="T16" fmla="*/ 8 w 8"/>
                <a:gd name="T17" fmla="*/ 6 h 12"/>
                <a:gd name="T18" fmla="*/ 8 w 8"/>
                <a:gd name="T19" fmla="*/ 6 h 12"/>
                <a:gd name="T20" fmla="*/ 8 w 8"/>
                <a:gd name="T21" fmla="*/ 6 h 12"/>
                <a:gd name="T22" fmla="*/ 8 w 8"/>
                <a:gd name="T23" fmla="*/ 6 h 12"/>
                <a:gd name="T24" fmla="*/ 8 w 8"/>
                <a:gd name="T25" fmla="*/ 6 h 12"/>
                <a:gd name="T26" fmla="*/ 8 w 8"/>
                <a:gd name="T27" fmla="*/ 6 h 12"/>
                <a:gd name="T28" fmla="*/ 8 w 8"/>
                <a:gd name="T29" fmla="*/ 6 h 12"/>
                <a:gd name="T30" fmla="*/ 8 w 8"/>
                <a:gd name="T31" fmla="*/ 6 h 12"/>
                <a:gd name="T32" fmla="*/ 8 w 8"/>
                <a:gd name="T33" fmla="*/ 4 h 12"/>
                <a:gd name="T34" fmla="*/ 8 w 8"/>
                <a:gd name="T35" fmla="*/ 4 h 12"/>
                <a:gd name="T36" fmla="*/ 6 w 8"/>
                <a:gd name="T37" fmla="*/ 4 h 12"/>
                <a:gd name="T38" fmla="*/ 6 w 8"/>
                <a:gd name="T39" fmla="*/ 4 h 12"/>
                <a:gd name="T40" fmla="*/ 4 w 8"/>
                <a:gd name="T41" fmla="*/ 0 h 12"/>
                <a:gd name="T42" fmla="*/ 4 w 8"/>
                <a:gd name="T43" fmla="*/ 0 h 12"/>
                <a:gd name="T44" fmla="*/ 2 w 8"/>
                <a:gd name="T45" fmla="*/ 0 h 12"/>
                <a:gd name="T46" fmla="*/ 2 w 8"/>
                <a:gd name="T47" fmla="*/ 0 h 12"/>
                <a:gd name="T48" fmla="*/ 2 w 8"/>
                <a:gd name="T49" fmla="*/ 0 h 12"/>
                <a:gd name="T50" fmla="*/ 2 w 8"/>
                <a:gd name="T51" fmla="*/ 0 h 12"/>
                <a:gd name="T52" fmla="*/ 2 w 8"/>
                <a:gd name="T53" fmla="*/ 0 h 12"/>
                <a:gd name="T54" fmla="*/ 2 w 8"/>
                <a:gd name="T55" fmla="*/ 0 h 12"/>
                <a:gd name="T56" fmla="*/ 2 w 8"/>
                <a:gd name="T57" fmla="*/ 4 h 12"/>
                <a:gd name="T58" fmla="*/ 2 w 8"/>
                <a:gd name="T59" fmla="*/ 4 h 12"/>
                <a:gd name="T60" fmla="*/ 2 w 8"/>
                <a:gd name="T61" fmla="*/ 4 h 12"/>
                <a:gd name="T62" fmla="*/ 2 w 8"/>
                <a:gd name="T63" fmla="*/ 4 h 12"/>
                <a:gd name="T64" fmla="*/ 0 w 8"/>
                <a:gd name="T65" fmla="*/ 8 h 12"/>
                <a:gd name="T66" fmla="*/ 2 w 8"/>
                <a:gd name="T67" fmla="*/ 12 h 12"/>
                <a:gd name="T68" fmla="*/ 2 w 8"/>
                <a:gd name="T69" fmla="*/ 12 h 12"/>
                <a:gd name="T70" fmla="*/ 4 w 8"/>
                <a:gd name="T71" fmla="*/ 12 h 12"/>
                <a:gd name="T72" fmla="*/ 4 w 8"/>
                <a:gd name="T73" fmla="*/ 12 h 12"/>
                <a:gd name="T74" fmla="*/ 4 w 8"/>
                <a:gd name="T75" fmla="*/ 10 h 12"/>
                <a:gd name="T76" fmla="*/ 4 w 8"/>
                <a:gd name="T77" fmla="*/ 10 h 12"/>
                <a:gd name="T78" fmla="*/ 6 w 8"/>
                <a:gd name="T79" fmla="*/ 10 h 12"/>
                <a:gd name="T80" fmla="*/ 6 w 8"/>
                <a:gd name="T81" fmla="*/ 10 h 12"/>
                <a:gd name="T82" fmla="*/ 6 w 8"/>
                <a:gd name="T83" fmla="*/ 6 h 12"/>
                <a:gd name="T84" fmla="*/ 6 w 8"/>
                <a:gd name="T85" fmla="*/ 6 h 12"/>
                <a:gd name="T86" fmla="*/ 6 w 8"/>
                <a:gd name="T87" fmla="*/ 6 h 12"/>
                <a:gd name="T88" fmla="*/ 6 w 8"/>
                <a:gd name="T89" fmla="*/ 6 h 12"/>
                <a:gd name="T90" fmla="*/ 6 w 8"/>
                <a:gd name="T91" fmla="*/ 6 h 12"/>
                <a:gd name="T92" fmla="*/ 6 w 8"/>
                <a:gd name="T9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" h="12"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2" name="Freeform 705"/>
            <p:cNvSpPr>
              <a:spLocks/>
            </p:cNvSpPr>
            <p:nvPr/>
          </p:nvSpPr>
          <p:spPr bwMode="auto">
            <a:xfrm>
              <a:off x="2197" y="6555"/>
              <a:ext cx="14" cy="20"/>
            </a:xfrm>
            <a:custGeom>
              <a:avLst/>
              <a:gdLst>
                <a:gd name="T0" fmla="*/ 14 w 14"/>
                <a:gd name="T1" fmla="*/ 18 h 20"/>
                <a:gd name="T2" fmla="*/ 14 w 14"/>
                <a:gd name="T3" fmla="*/ 18 h 20"/>
                <a:gd name="T4" fmla="*/ 10 w 14"/>
                <a:gd name="T5" fmla="*/ 16 h 20"/>
                <a:gd name="T6" fmla="*/ 10 w 14"/>
                <a:gd name="T7" fmla="*/ 16 h 20"/>
                <a:gd name="T8" fmla="*/ 10 w 14"/>
                <a:gd name="T9" fmla="*/ 16 h 20"/>
                <a:gd name="T10" fmla="*/ 10 w 14"/>
                <a:gd name="T11" fmla="*/ 16 h 20"/>
                <a:gd name="T12" fmla="*/ 6 w 14"/>
                <a:gd name="T13" fmla="*/ 14 h 20"/>
                <a:gd name="T14" fmla="*/ 6 w 14"/>
                <a:gd name="T15" fmla="*/ 14 h 20"/>
                <a:gd name="T16" fmla="*/ 6 w 14"/>
                <a:gd name="T17" fmla="*/ 14 h 20"/>
                <a:gd name="T18" fmla="*/ 6 w 14"/>
                <a:gd name="T19" fmla="*/ 14 h 20"/>
                <a:gd name="T20" fmla="*/ 6 w 14"/>
                <a:gd name="T21" fmla="*/ 14 h 20"/>
                <a:gd name="T22" fmla="*/ 6 w 14"/>
                <a:gd name="T23" fmla="*/ 14 h 20"/>
                <a:gd name="T24" fmla="*/ 6 w 14"/>
                <a:gd name="T25" fmla="*/ 12 h 20"/>
                <a:gd name="T26" fmla="*/ 6 w 14"/>
                <a:gd name="T27" fmla="*/ 12 h 20"/>
                <a:gd name="T28" fmla="*/ 10 w 14"/>
                <a:gd name="T29" fmla="*/ 14 h 20"/>
                <a:gd name="T30" fmla="*/ 10 w 14"/>
                <a:gd name="T31" fmla="*/ 14 h 20"/>
                <a:gd name="T32" fmla="*/ 10 w 14"/>
                <a:gd name="T33" fmla="*/ 14 h 20"/>
                <a:gd name="T34" fmla="*/ 10 w 14"/>
                <a:gd name="T35" fmla="*/ 14 h 20"/>
                <a:gd name="T36" fmla="*/ 10 w 14"/>
                <a:gd name="T37" fmla="*/ 14 h 20"/>
                <a:gd name="T38" fmla="*/ 10 w 14"/>
                <a:gd name="T39" fmla="*/ 14 h 20"/>
                <a:gd name="T40" fmla="*/ 12 w 14"/>
                <a:gd name="T41" fmla="*/ 10 h 20"/>
                <a:gd name="T42" fmla="*/ 12 w 14"/>
                <a:gd name="T43" fmla="*/ 10 h 20"/>
                <a:gd name="T44" fmla="*/ 10 w 14"/>
                <a:gd name="T45" fmla="*/ 10 h 20"/>
                <a:gd name="T46" fmla="*/ 10 w 14"/>
                <a:gd name="T47" fmla="*/ 10 h 20"/>
                <a:gd name="T48" fmla="*/ 10 w 14"/>
                <a:gd name="T49" fmla="*/ 10 h 20"/>
                <a:gd name="T50" fmla="*/ 10 w 14"/>
                <a:gd name="T51" fmla="*/ 10 h 20"/>
                <a:gd name="T52" fmla="*/ 12 w 14"/>
                <a:gd name="T53" fmla="*/ 10 h 20"/>
                <a:gd name="T54" fmla="*/ 12 w 14"/>
                <a:gd name="T55" fmla="*/ 10 h 20"/>
                <a:gd name="T56" fmla="*/ 12 w 14"/>
                <a:gd name="T57" fmla="*/ 8 h 20"/>
                <a:gd name="T58" fmla="*/ 12 w 14"/>
                <a:gd name="T59" fmla="*/ 8 h 20"/>
                <a:gd name="T60" fmla="*/ 10 w 14"/>
                <a:gd name="T61" fmla="*/ 8 h 20"/>
                <a:gd name="T62" fmla="*/ 10 w 14"/>
                <a:gd name="T63" fmla="*/ 8 h 20"/>
                <a:gd name="T64" fmla="*/ 10 w 14"/>
                <a:gd name="T65" fmla="*/ 6 h 20"/>
                <a:gd name="T66" fmla="*/ 10 w 14"/>
                <a:gd name="T67" fmla="*/ 6 h 20"/>
                <a:gd name="T68" fmla="*/ 8 w 14"/>
                <a:gd name="T69" fmla="*/ 4 h 20"/>
                <a:gd name="T70" fmla="*/ 8 w 14"/>
                <a:gd name="T71" fmla="*/ 4 h 20"/>
                <a:gd name="T72" fmla="*/ 8 w 14"/>
                <a:gd name="T73" fmla="*/ 2 h 20"/>
                <a:gd name="T74" fmla="*/ 8 w 14"/>
                <a:gd name="T75" fmla="*/ 2 h 20"/>
                <a:gd name="T76" fmla="*/ 6 w 14"/>
                <a:gd name="T77" fmla="*/ 2 h 20"/>
                <a:gd name="T78" fmla="*/ 4 w 14"/>
                <a:gd name="T79" fmla="*/ 0 h 20"/>
                <a:gd name="T80" fmla="*/ 4 w 14"/>
                <a:gd name="T81" fmla="*/ 0 h 20"/>
                <a:gd name="T82" fmla="*/ 0 w 14"/>
                <a:gd name="T83" fmla="*/ 2 h 20"/>
                <a:gd name="T84" fmla="*/ 0 w 14"/>
                <a:gd name="T85" fmla="*/ 2 h 20"/>
                <a:gd name="T86" fmla="*/ 2 w 14"/>
                <a:gd name="T87" fmla="*/ 10 h 20"/>
                <a:gd name="T88" fmla="*/ 2 w 14"/>
                <a:gd name="T89" fmla="*/ 10 h 20"/>
                <a:gd name="T90" fmla="*/ 4 w 14"/>
                <a:gd name="T91" fmla="*/ 10 h 20"/>
                <a:gd name="T92" fmla="*/ 4 w 14"/>
                <a:gd name="T93" fmla="*/ 10 h 20"/>
                <a:gd name="T94" fmla="*/ 4 w 14"/>
                <a:gd name="T95" fmla="*/ 12 h 20"/>
                <a:gd name="T96" fmla="*/ 4 w 14"/>
                <a:gd name="T97" fmla="*/ 14 h 20"/>
                <a:gd name="T98" fmla="*/ 4 w 14"/>
                <a:gd name="T99" fmla="*/ 14 h 20"/>
                <a:gd name="T100" fmla="*/ 4 w 14"/>
                <a:gd name="T101" fmla="*/ 16 h 20"/>
                <a:gd name="T102" fmla="*/ 4 w 14"/>
                <a:gd name="T103" fmla="*/ 16 h 20"/>
                <a:gd name="T104" fmla="*/ 8 w 14"/>
                <a:gd name="T105" fmla="*/ 18 h 20"/>
                <a:gd name="T106" fmla="*/ 14 w 14"/>
                <a:gd name="T107" fmla="*/ 20 h 20"/>
                <a:gd name="T108" fmla="*/ 14 w 14"/>
                <a:gd name="T109" fmla="*/ 20 h 20"/>
                <a:gd name="T110" fmla="*/ 14 w 14"/>
                <a:gd name="T111" fmla="*/ 18 h 20"/>
                <a:gd name="T112" fmla="*/ 14 w 14"/>
                <a:gd name="T1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" h="20">
                  <a:moveTo>
                    <a:pt x="14" y="18"/>
                  </a:moveTo>
                  <a:lnTo>
                    <a:pt x="14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3" name="Freeform 706"/>
            <p:cNvSpPr>
              <a:spLocks/>
            </p:cNvSpPr>
            <p:nvPr/>
          </p:nvSpPr>
          <p:spPr bwMode="auto">
            <a:xfrm>
              <a:off x="2223" y="6565"/>
              <a:ext cx="58" cy="38"/>
            </a:xfrm>
            <a:custGeom>
              <a:avLst/>
              <a:gdLst>
                <a:gd name="T0" fmla="*/ 52 w 58"/>
                <a:gd name="T1" fmla="*/ 28 h 38"/>
                <a:gd name="T2" fmla="*/ 48 w 58"/>
                <a:gd name="T3" fmla="*/ 26 h 38"/>
                <a:gd name="T4" fmla="*/ 44 w 58"/>
                <a:gd name="T5" fmla="*/ 26 h 38"/>
                <a:gd name="T6" fmla="*/ 40 w 58"/>
                <a:gd name="T7" fmla="*/ 22 h 38"/>
                <a:gd name="T8" fmla="*/ 38 w 58"/>
                <a:gd name="T9" fmla="*/ 20 h 38"/>
                <a:gd name="T10" fmla="*/ 36 w 58"/>
                <a:gd name="T11" fmla="*/ 20 h 38"/>
                <a:gd name="T12" fmla="*/ 32 w 58"/>
                <a:gd name="T13" fmla="*/ 14 h 38"/>
                <a:gd name="T14" fmla="*/ 30 w 58"/>
                <a:gd name="T15" fmla="*/ 10 h 38"/>
                <a:gd name="T16" fmla="*/ 32 w 58"/>
                <a:gd name="T17" fmla="*/ 8 h 38"/>
                <a:gd name="T18" fmla="*/ 28 w 58"/>
                <a:gd name="T19" fmla="*/ 2 h 38"/>
                <a:gd name="T20" fmla="*/ 26 w 58"/>
                <a:gd name="T21" fmla="*/ 2 h 38"/>
                <a:gd name="T22" fmla="*/ 24 w 58"/>
                <a:gd name="T23" fmla="*/ 0 h 38"/>
                <a:gd name="T24" fmla="*/ 18 w 58"/>
                <a:gd name="T25" fmla="*/ 4 h 38"/>
                <a:gd name="T26" fmla="*/ 16 w 58"/>
                <a:gd name="T27" fmla="*/ 2 h 38"/>
                <a:gd name="T28" fmla="*/ 12 w 58"/>
                <a:gd name="T29" fmla="*/ 4 h 38"/>
                <a:gd name="T30" fmla="*/ 12 w 58"/>
                <a:gd name="T31" fmla="*/ 6 h 38"/>
                <a:gd name="T32" fmla="*/ 12 w 58"/>
                <a:gd name="T33" fmla="*/ 8 h 38"/>
                <a:gd name="T34" fmla="*/ 12 w 58"/>
                <a:gd name="T35" fmla="*/ 12 h 38"/>
                <a:gd name="T36" fmla="*/ 16 w 58"/>
                <a:gd name="T37" fmla="*/ 12 h 38"/>
                <a:gd name="T38" fmla="*/ 20 w 58"/>
                <a:gd name="T39" fmla="*/ 14 h 38"/>
                <a:gd name="T40" fmla="*/ 16 w 58"/>
                <a:gd name="T41" fmla="*/ 16 h 38"/>
                <a:gd name="T42" fmla="*/ 16 w 58"/>
                <a:gd name="T43" fmla="*/ 16 h 38"/>
                <a:gd name="T44" fmla="*/ 14 w 58"/>
                <a:gd name="T45" fmla="*/ 16 h 38"/>
                <a:gd name="T46" fmla="*/ 14 w 58"/>
                <a:gd name="T47" fmla="*/ 22 h 38"/>
                <a:gd name="T48" fmla="*/ 22 w 58"/>
                <a:gd name="T49" fmla="*/ 24 h 38"/>
                <a:gd name="T50" fmla="*/ 18 w 58"/>
                <a:gd name="T51" fmla="*/ 24 h 38"/>
                <a:gd name="T52" fmla="*/ 14 w 58"/>
                <a:gd name="T53" fmla="*/ 26 h 38"/>
                <a:gd name="T54" fmla="*/ 12 w 58"/>
                <a:gd name="T55" fmla="*/ 26 h 38"/>
                <a:gd name="T56" fmla="*/ 12 w 58"/>
                <a:gd name="T57" fmla="*/ 26 h 38"/>
                <a:gd name="T58" fmla="*/ 12 w 58"/>
                <a:gd name="T59" fmla="*/ 24 h 38"/>
                <a:gd name="T60" fmla="*/ 12 w 58"/>
                <a:gd name="T61" fmla="*/ 22 h 38"/>
                <a:gd name="T62" fmla="*/ 12 w 58"/>
                <a:gd name="T63" fmla="*/ 20 h 38"/>
                <a:gd name="T64" fmla="*/ 10 w 58"/>
                <a:gd name="T65" fmla="*/ 18 h 38"/>
                <a:gd name="T66" fmla="*/ 8 w 58"/>
                <a:gd name="T67" fmla="*/ 16 h 38"/>
                <a:gd name="T68" fmla="*/ 8 w 58"/>
                <a:gd name="T69" fmla="*/ 18 h 38"/>
                <a:gd name="T70" fmla="*/ 4 w 58"/>
                <a:gd name="T71" fmla="*/ 20 h 38"/>
                <a:gd name="T72" fmla="*/ 0 w 58"/>
                <a:gd name="T73" fmla="*/ 18 h 38"/>
                <a:gd name="T74" fmla="*/ 4 w 58"/>
                <a:gd name="T75" fmla="*/ 24 h 38"/>
                <a:gd name="T76" fmla="*/ 8 w 58"/>
                <a:gd name="T77" fmla="*/ 22 h 38"/>
                <a:gd name="T78" fmla="*/ 4 w 58"/>
                <a:gd name="T79" fmla="*/ 26 h 38"/>
                <a:gd name="T80" fmla="*/ 0 w 58"/>
                <a:gd name="T81" fmla="*/ 28 h 38"/>
                <a:gd name="T82" fmla="*/ 2 w 58"/>
                <a:gd name="T83" fmla="*/ 28 h 38"/>
                <a:gd name="T84" fmla="*/ 4 w 58"/>
                <a:gd name="T85" fmla="*/ 30 h 38"/>
                <a:gd name="T86" fmla="*/ 10 w 58"/>
                <a:gd name="T87" fmla="*/ 30 h 38"/>
                <a:gd name="T88" fmla="*/ 14 w 58"/>
                <a:gd name="T89" fmla="*/ 30 h 38"/>
                <a:gd name="T90" fmla="*/ 18 w 58"/>
                <a:gd name="T91" fmla="*/ 30 h 38"/>
                <a:gd name="T92" fmla="*/ 16 w 58"/>
                <a:gd name="T93" fmla="*/ 32 h 38"/>
                <a:gd name="T94" fmla="*/ 16 w 58"/>
                <a:gd name="T95" fmla="*/ 34 h 38"/>
                <a:gd name="T96" fmla="*/ 18 w 58"/>
                <a:gd name="T97" fmla="*/ 34 h 38"/>
                <a:gd name="T98" fmla="*/ 20 w 58"/>
                <a:gd name="T99" fmla="*/ 32 h 38"/>
                <a:gd name="T100" fmla="*/ 24 w 58"/>
                <a:gd name="T101" fmla="*/ 32 h 38"/>
                <a:gd name="T102" fmla="*/ 26 w 58"/>
                <a:gd name="T103" fmla="*/ 32 h 38"/>
                <a:gd name="T104" fmla="*/ 28 w 58"/>
                <a:gd name="T105" fmla="*/ 30 h 38"/>
                <a:gd name="T106" fmla="*/ 30 w 58"/>
                <a:gd name="T107" fmla="*/ 30 h 38"/>
                <a:gd name="T108" fmla="*/ 32 w 58"/>
                <a:gd name="T109" fmla="*/ 32 h 38"/>
                <a:gd name="T110" fmla="*/ 36 w 58"/>
                <a:gd name="T111" fmla="*/ 36 h 38"/>
                <a:gd name="T112" fmla="*/ 42 w 58"/>
                <a:gd name="T113" fmla="*/ 30 h 38"/>
                <a:gd name="T114" fmla="*/ 44 w 58"/>
                <a:gd name="T115" fmla="*/ 32 h 38"/>
                <a:gd name="T116" fmla="*/ 56 w 58"/>
                <a:gd name="T117" fmla="*/ 30 h 38"/>
                <a:gd name="T118" fmla="*/ 58 w 58"/>
                <a:gd name="T119" fmla="*/ 28 h 38"/>
                <a:gd name="T120" fmla="*/ 54 w 58"/>
                <a:gd name="T121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38">
                  <a:moveTo>
                    <a:pt x="54" y="28"/>
                  </a:moveTo>
                  <a:lnTo>
                    <a:pt x="54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0" y="36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0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4" name="Freeform 707"/>
            <p:cNvSpPr>
              <a:spLocks/>
            </p:cNvSpPr>
            <p:nvPr/>
          </p:nvSpPr>
          <p:spPr bwMode="auto">
            <a:xfrm>
              <a:off x="2211" y="6573"/>
              <a:ext cx="12" cy="14"/>
            </a:xfrm>
            <a:custGeom>
              <a:avLst/>
              <a:gdLst>
                <a:gd name="T0" fmla="*/ 10 w 12"/>
                <a:gd name="T1" fmla="*/ 12 h 14"/>
                <a:gd name="T2" fmla="*/ 10 w 12"/>
                <a:gd name="T3" fmla="*/ 12 h 14"/>
                <a:gd name="T4" fmla="*/ 10 w 12"/>
                <a:gd name="T5" fmla="*/ 12 h 14"/>
                <a:gd name="T6" fmla="*/ 10 w 12"/>
                <a:gd name="T7" fmla="*/ 12 h 14"/>
                <a:gd name="T8" fmla="*/ 10 w 12"/>
                <a:gd name="T9" fmla="*/ 10 h 14"/>
                <a:gd name="T10" fmla="*/ 10 w 12"/>
                <a:gd name="T11" fmla="*/ 10 h 14"/>
                <a:gd name="T12" fmla="*/ 10 w 12"/>
                <a:gd name="T13" fmla="*/ 10 h 14"/>
                <a:gd name="T14" fmla="*/ 10 w 12"/>
                <a:gd name="T15" fmla="*/ 10 h 14"/>
                <a:gd name="T16" fmla="*/ 12 w 12"/>
                <a:gd name="T17" fmla="*/ 8 h 14"/>
                <a:gd name="T18" fmla="*/ 12 w 12"/>
                <a:gd name="T19" fmla="*/ 8 h 14"/>
                <a:gd name="T20" fmla="*/ 10 w 12"/>
                <a:gd name="T21" fmla="*/ 6 h 14"/>
                <a:gd name="T22" fmla="*/ 10 w 12"/>
                <a:gd name="T23" fmla="*/ 6 h 14"/>
                <a:gd name="T24" fmla="*/ 10 w 12"/>
                <a:gd name="T25" fmla="*/ 6 h 14"/>
                <a:gd name="T26" fmla="*/ 10 w 12"/>
                <a:gd name="T27" fmla="*/ 6 h 14"/>
                <a:gd name="T28" fmla="*/ 8 w 12"/>
                <a:gd name="T29" fmla="*/ 6 h 14"/>
                <a:gd name="T30" fmla="*/ 8 w 12"/>
                <a:gd name="T31" fmla="*/ 6 h 14"/>
                <a:gd name="T32" fmla="*/ 6 w 12"/>
                <a:gd name="T33" fmla="*/ 4 h 14"/>
                <a:gd name="T34" fmla="*/ 6 w 12"/>
                <a:gd name="T35" fmla="*/ 4 h 14"/>
                <a:gd name="T36" fmla="*/ 4 w 12"/>
                <a:gd name="T37" fmla="*/ 4 h 14"/>
                <a:gd name="T38" fmla="*/ 4 w 12"/>
                <a:gd name="T39" fmla="*/ 4 h 14"/>
                <a:gd name="T40" fmla="*/ 4 w 12"/>
                <a:gd name="T41" fmla="*/ 2 h 14"/>
                <a:gd name="T42" fmla="*/ 4 w 12"/>
                <a:gd name="T43" fmla="*/ 2 h 14"/>
                <a:gd name="T44" fmla="*/ 2 w 12"/>
                <a:gd name="T45" fmla="*/ 0 h 14"/>
                <a:gd name="T46" fmla="*/ 2 w 12"/>
                <a:gd name="T47" fmla="*/ 0 h 14"/>
                <a:gd name="T48" fmla="*/ 0 w 12"/>
                <a:gd name="T49" fmla="*/ 8 h 14"/>
                <a:gd name="T50" fmla="*/ 0 w 12"/>
                <a:gd name="T51" fmla="*/ 8 h 14"/>
                <a:gd name="T52" fmla="*/ 2 w 12"/>
                <a:gd name="T53" fmla="*/ 8 h 14"/>
                <a:gd name="T54" fmla="*/ 2 w 12"/>
                <a:gd name="T55" fmla="*/ 8 h 14"/>
                <a:gd name="T56" fmla="*/ 2 w 12"/>
                <a:gd name="T57" fmla="*/ 10 h 14"/>
                <a:gd name="T58" fmla="*/ 2 w 12"/>
                <a:gd name="T59" fmla="*/ 10 h 14"/>
                <a:gd name="T60" fmla="*/ 2 w 12"/>
                <a:gd name="T61" fmla="*/ 10 h 14"/>
                <a:gd name="T62" fmla="*/ 2 w 12"/>
                <a:gd name="T63" fmla="*/ 10 h 14"/>
                <a:gd name="T64" fmla="*/ 4 w 12"/>
                <a:gd name="T65" fmla="*/ 10 h 14"/>
                <a:gd name="T66" fmla="*/ 4 w 12"/>
                <a:gd name="T67" fmla="*/ 10 h 14"/>
                <a:gd name="T68" fmla="*/ 4 w 12"/>
                <a:gd name="T69" fmla="*/ 12 h 14"/>
                <a:gd name="T70" fmla="*/ 4 w 12"/>
                <a:gd name="T71" fmla="*/ 12 h 14"/>
                <a:gd name="T72" fmla="*/ 6 w 12"/>
                <a:gd name="T73" fmla="*/ 12 h 14"/>
                <a:gd name="T74" fmla="*/ 6 w 12"/>
                <a:gd name="T75" fmla="*/ 12 h 14"/>
                <a:gd name="T76" fmla="*/ 6 w 12"/>
                <a:gd name="T77" fmla="*/ 14 h 14"/>
                <a:gd name="T78" fmla="*/ 6 w 12"/>
                <a:gd name="T79" fmla="*/ 14 h 14"/>
                <a:gd name="T80" fmla="*/ 8 w 12"/>
                <a:gd name="T81" fmla="*/ 12 h 14"/>
                <a:gd name="T82" fmla="*/ 8 w 12"/>
                <a:gd name="T83" fmla="*/ 14 h 14"/>
                <a:gd name="T84" fmla="*/ 8 w 12"/>
                <a:gd name="T85" fmla="*/ 14 h 14"/>
                <a:gd name="T86" fmla="*/ 10 w 12"/>
                <a:gd name="T87" fmla="*/ 14 h 14"/>
                <a:gd name="T88" fmla="*/ 10 w 12"/>
                <a:gd name="T89" fmla="*/ 14 h 14"/>
                <a:gd name="T90" fmla="*/ 10 w 12"/>
                <a:gd name="T91" fmla="*/ 14 h 14"/>
                <a:gd name="T92" fmla="*/ 10 w 12"/>
                <a:gd name="T93" fmla="*/ 14 h 14"/>
                <a:gd name="T94" fmla="*/ 12 w 12"/>
                <a:gd name="T95" fmla="*/ 14 h 14"/>
                <a:gd name="T96" fmla="*/ 12 w 12"/>
                <a:gd name="T97" fmla="*/ 14 h 14"/>
                <a:gd name="T98" fmla="*/ 10 w 12"/>
                <a:gd name="T99" fmla="*/ 12 h 14"/>
                <a:gd name="T100" fmla="*/ 10 w 12"/>
                <a:gd name="T10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" h="14">
                  <a:moveTo>
                    <a:pt x="10" y="12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5" name="Freeform 708"/>
            <p:cNvSpPr>
              <a:spLocks/>
            </p:cNvSpPr>
            <p:nvPr/>
          </p:nvSpPr>
          <p:spPr bwMode="auto">
            <a:xfrm>
              <a:off x="2287" y="6591"/>
              <a:ext cx="8" cy="4"/>
            </a:xfrm>
            <a:custGeom>
              <a:avLst/>
              <a:gdLst>
                <a:gd name="T0" fmla="*/ 2 w 8"/>
                <a:gd name="T1" fmla="*/ 0 h 4"/>
                <a:gd name="T2" fmla="*/ 2 w 8"/>
                <a:gd name="T3" fmla="*/ 0 h 4"/>
                <a:gd name="T4" fmla="*/ 2 w 8"/>
                <a:gd name="T5" fmla="*/ 0 h 4"/>
                <a:gd name="T6" fmla="*/ 2 w 8"/>
                <a:gd name="T7" fmla="*/ 0 h 4"/>
                <a:gd name="T8" fmla="*/ 0 w 8"/>
                <a:gd name="T9" fmla="*/ 2 h 4"/>
                <a:gd name="T10" fmla="*/ 0 w 8"/>
                <a:gd name="T11" fmla="*/ 2 h 4"/>
                <a:gd name="T12" fmla="*/ 0 w 8"/>
                <a:gd name="T13" fmla="*/ 4 h 4"/>
                <a:gd name="T14" fmla="*/ 0 w 8"/>
                <a:gd name="T15" fmla="*/ 4 h 4"/>
                <a:gd name="T16" fmla="*/ 4 w 8"/>
                <a:gd name="T17" fmla="*/ 4 h 4"/>
                <a:gd name="T18" fmla="*/ 4 w 8"/>
                <a:gd name="T19" fmla="*/ 4 h 4"/>
                <a:gd name="T20" fmla="*/ 4 w 8"/>
                <a:gd name="T21" fmla="*/ 4 h 4"/>
                <a:gd name="T22" fmla="*/ 4 w 8"/>
                <a:gd name="T23" fmla="*/ 4 h 4"/>
                <a:gd name="T24" fmla="*/ 8 w 8"/>
                <a:gd name="T25" fmla="*/ 4 h 4"/>
                <a:gd name="T26" fmla="*/ 8 w 8"/>
                <a:gd name="T27" fmla="*/ 4 h 4"/>
                <a:gd name="T28" fmla="*/ 8 w 8"/>
                <a:gd name="T29" fmla="*/ 2 h 4"/>
                <a:gd name="T30" fmla="*/ 8 w 8"/>
                <a:gd name="T31" fmla="*/ 2 h 4"/>
                <a:gd name="T32" fmla="*/ 4 w 8"/>
                <a:gd name="T33" fmla="*/ 2 h 4"/>
                <a:gd name="T34" fmla="*/ 4 w 8"/>
                <a:gd name="T35" fmla="*/ 2 h 4"/>
                <a:gd name="T36" fmla="*/ 2 w 8"/>
                <a:gd name="T37" fmla="*/ 0 h 4"/>
                <a:gd name="T38" fmla="*/ 2 w 8"/>
                <a:gd name="T3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4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6" name="Freeform 709"/>
            <p:cNvSpPr>
              <a:spLocks/>
            </p:cNvSpPr>
            <p:nvPr/>
          </p:nvSpPr>
          <p:spPr bwMode="auto">
            <a:xfrm>
              <a:off x="2227" y="6595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0 h 2"/>
                <a:gd name="T16" fmla="*/ 2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0 w 2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7" name="Freeform 710"/>
            <p:cNvSpPr>
              <a:spLocks/>
            </p:cNvSpPr>
            <p:nvPr/>
          </p:nvSpPr>
          <p:spPr bwMode="auto">
            <a:xfrm>
              <a:off x="2231" y="6597"/>
              <a:ext cx="6" cy="4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2 w 6"/>
                <a:gd name="T5" fmla="*/ 4 h 4"/>
                <a:gd name="T6" fmla="*/ 2 w 6"/>
                <a:gd name="T7" fmla="*/ 4 h 4"/>
                <a:gd name="T8" fmla="*/ 4 w 6"/>
                <a:gd name="T9" fmla="*/ 2 h 4"/>
                <a:gd name="T10" fmla="*/ 4 w 6"/>
                <a:gd name="T11" fmla="*/ 2 h 4"/>
                <a:gd name="T12" fmla="*/ 4 w 6"/>
                <a:gd name="T13" fmla="*/ 0 h 4"/>
                <a:gd name="T14" fmla="*/ 4 w 6"/>
                <a:gd name="T15" fmla="*/ 0 h 4"/>
                <a:gd name="T16" fmla="*/ 6 w 6"/>
                <a:gd name="T17" fmla="*/ 0 h 4"/>
                <a:gd name="T18" fmla="*/ 6 w 6"/>
                <a:gd name="T19" fmla="*/ 0 h 4"/>
                <a:gd name="T20" fmla="*/ 6 w 6"/>
                <a:gd name="T21" fmla="*/ 0 h 4"/>
                <a:gd name="T22" fmla="*/ 6 w 6"/>
                <a:gd name="T23" fmla="*/ 0 h 4"/>
                <a:gd name="T24" fmla="*/ 0 w 6"/>
                <a:gd name="T25" fmla="*/ 0 h 4"/>
                <a:gd name="T26" fmla="*/ 0 w 6"/>
                <a:gd name="T27" fmla="*/ 0 h 4"/>
                <a:gd name="T28" fmla="*/ 0 w 6"/>
                <a:gd name="T29" fmla="*/ 2 h 4"/>
                <a:gd name="T30" fmla="*/ 0 w 6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8" name="Freeform 711"/>
            <p:cNvSpPr>
              <a:spLocks/>
            </p:cNvSpPr>
            <p:nvPr/>
          </p:nvSpPr>
          <p:spPr bwMode="auto">
            <a:xfrm>
              <a:off x="2239" y="6597"/>
              <a:ext cx="14" cy="8"/>
            </a:xfrm>
            <a:custGeom>
              <a:avLst/>
              <a:gdLst>
                <a:gd name="T0" fmla="*/ 14 w 14"/>
                <a:gd name="T1" fmla="*/ 6 h 8"/>
                <a:gd name="T2" fmla="*/ 14 w 14"/>
                <a:gd name="T3" fmla="*/ 6 h 8"/>
                <a:gd name="T4" fmla="*/ 14 w 14"/>
                <a:gd name="T5" fmla="*/ 0 h 8"/>
                <a:gd name="T6" fmla="*/ 14 w 14"/>
                <a:gd name="T7" fmla="*/ 0 h 8"/>
                <a:gd name="T8" fmla="*/ 8 w 14"/>
                <a:gd name="T9" fmla="*/ 0 h 8"/>
                <a:gd name="T10" fmla="*/ 8 w 14"/>
                <a:gd name="T11" fmla="*/ 0 h 8"/>
                <a:gd name="T12" fmla="*/ 8 w 14"/>
                <a:gd name="T13" fmla="*/ 2 h 8"/>
                <a:gd name="T14" fmla="*/ 8 w 14"/>
                <a:gd name="T15" fmla="*/ 2 h 8"/>
                <a:gd name="T16" fmla="*/ 6 w 14"/>
                <a:gd name="T17" fmla="*/ 2 h 8"/>
                <a:gd name="T18" fmla="*/ 6 w 14"/>
                <a:gd name="T19" fmla="*/ 2 h 8"/>
                <a:gd name="T20" fmla="*/ 6 w 14"/>
                <a:gd name="T21" fmla="*/ 2 h 8"/>
                <a:gd name="T22" fmla="*/ 6 w 14"/>
                <a:gd name="T23" fmla="*/ 2 h 8"/>
                <a:gd name="T24" fmla="*/ 6 w 14"/>
                <a:gd name="T25" fmla="*/ 2 h 8"/>
                <a:gd name="T26" fmla="*/ 6 w 14"/>
                <a:gd name="T27" fmla="*/ 2 h 8"/>
                <a:gd name="T28" fmla="*/ 6 w 14"/>
                <a:gd name="T29" fmla="*/ 2 h 8"/>
                <a:gd name="T30" fmla="*/ 6 w 14"/>
                <a:gd name="T31" fmla="*/ 2 h 8"/>
                <a:gd name="T32" fmla="*/ 0 w 14"/>
                <a:gd name="T33" fmla="*/ 2 h 8"/>
                <a:gd name="T34" fmla="*/ 0 w 14"/>
                <a:gd name="T35" fmla="*/ 2 h 8"/>
                <a:gd name="T36" fmla="*/ 0 w 14"/>
                <a:gd name="T37" fmla="*/ 4 h 8"/>
                <a:gd name="T38" fmla="*/ 0 w 14"/>
                <a:gd name="T39" fmla="*/ 4 h 8"/>
                <a:gd name="T40" fmla="*/ 0 w 14"/>
                <a:gd name="T41" fmla="*/ 4 h 8"/>
                <a:gd name="T42" fmla="*/ 0 w 14"/>
                <a:gd name="T43" fmla="*/ 4 h 8"/>
                <a:gd name="T44" fmla="*/ 0 w 14"/>
                <a:gd name="T45" fmla="*/ 6 h 8"/>
                <a:gd name="T46" fmla="*/ 0 w 14"/>
                <a:gd name="T47" fmla="*/ 6 h 8"/>
                <a:gd name="T48" fmla="*/ 8 w 14"/>
                <a:gd name="T49" fmla="*/ 8 h 8"/>
                <a:gd name="T50" fmla="*/ 8 w 14"/>
                <a:gd name="T51" fmla="*/ 8 h 8"/>
                <a:gd name="T52" fmla="*/ 8 w 14"/>
                <a:gd name="T53" fmla="*/ 8 h 8"/>
                <a:gd name="T54" fmla="*/ 8 w 14"/>
                <a:gd name="T55" fmla="*/ 8 h 8"/>
                <a:gd name="T56" fmla="*/ 8 w 14"/>
                <a:gd name="T57" fmla="*/ 8 h 8"/>
                <a:gd name="T58" fmla="*/ 8 w 14"/>
                <a:gd name="T59" fmla="*/ 8 h 8"/>
                <a:gd name="T60" fmla="*/ 8 w 14"/>
                <a:gd name="T61" fmla="*/ 6 h 8"/>
                <a:gd name="T62" fmla="*/ 8 w 14"/>
                <a:gd name="T63" fmla="*/ 6 h 8"/>
                <a:gd name="T64" fmla="*/ 14 w 14"/>
                <a:gd name="T65" fmla="*/ 6 h 8"/>
                <a:gd name="T66" fmla="*/ 14 w 14"/>
                <a:gd name="T6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lnTo>
                    <a:pt x="14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9" name="Freeform 712"/>
            <p:cNvSpPr>
              <a:spLocks/>
            </p:cNvSpPr>
            <p:nvPr/>
          </p:nvSpPr>
          <p:spPr bwMode="auto">
            <a:xfrm>
              <a:off x="2251" y="6603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4 h 6"/>
                <a:gd name="T6" fmla="*/ 2 w 4"/>
                <a:gd name="T7" fmla="*/ 4 h 6"/>
                <a:gd name="T8" fmla="*/ 4 w 4"/>
                <a:gd name="T9" fmla="*/ 6 h 6"/>
                <a:gd name="T10" fmla="*/ 4 w 4"/>
                <a:gd name="T11" fmla="*/ 6 h 6"/>
                <a:gd name="T12" fmla="*/ 4 w 4"/>
                <a:gd name="T13" fmla="*/ 2 h 6"/>
                <a:gd name="T14" fmla="*/ 0 w 4"/>
                <a:gd name="T15" fmla="*/ 0 h 6"/>
                <a:gd name="T16" fmla="*/ 0 w 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0" name="Freeform 713"/>
            <p:cNvSpPr>
              <a:spLocks/>
            </p:cNvSpPr>
            <p:nvPr/>
          </p:nvSpPr>
          <p:spPr bwMode="auto">
            <a:xfrm>
              <a:off x="2259" y="6607"/>
              <a:ext cx="4" cy="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4 w 4"/>
                <a:gd name="T5" fmla="*/ 2 h 2"/>
                <a:gd name="T6" fmla="*/ 4 w 4"/>
                <a:gd name="T7" fmla="*/ 2 h 2"/>
                <a:gd name="T8" fmla="*/ 4 w 4"/>
                <a:gd name="T9" fmla="*/ 0 h 2"/>
                <a:gd name="T10" fmla="*/ 4 w 4"/>
                <a:gd name="T11" fmla="*/ 0 h 2"/>
                <a:gd name="T12" fmla="*/ 0 w 4"/>
                <a:gd name="T13" fmla="*/ 0 h 2"/>
                <a:gd name="T14" fmla="*/ 0 w 4"/>
                <a:gd name="T15" fmla="*/ 0 h 2"/>
                <a:gd name="T16" fmla="*/ 0 w 4"/>
                <a:gd name="T17" fmla="*/ 2 h 2"/>
                <a:gd name="T18" fmla="*/ 0 w 4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1" name="Freeform 714"/>
            <p:cNvSpPr>
              <a:spLocks/>
            </p:cNvSpPr>
            <p:nvPr/>
          </p:nvSpPr>
          <p:spPr bwMode="auto">
            <a:xfrm>
              <a:off x="2257" y="6609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0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270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11"/>
            <a:ext cx="7590979" cy="106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4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3"/>
            <a:ext cx="7559675" cy="105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12"/>
            <a:ext cx="7559675" cy="1060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9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12"/>
            <a:ext cx="7559675" cy="1060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2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図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7"/>
            <a:ext cx="7559675" cy="10690497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196359" y="3319628"/>
            <a:ext cx="7167282" cy="2463321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図プレースホルダー 6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図プレースホルダー 7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>
            <a:off x="1822873" y="6206270"/>
            <a:ext cx="4270818" cy="4020543"/>
          </a:xfrm>
          <a:custGeom>
            <a:avLst/>
            <a:gdLst>
              <a:gd name="T0" fmla="*/ 42 w 1058"/>
              <a:gd name="T1" fmla="*/ 924 h 996"/>
              <a:gd name="T2" fmla="*/ 62 w 1058"/>
              <a:gd name="T3" fmla="*/ 856 h 996"/>
              <a:gd name="T4" fmla="*/ 6 w 1058"/>
              <a:gd name="T5" fmla="*/ 794 h 996"/>
              <a:gd name="T6" fmla="*/ 8 w 1058"/>
              <a:gd name="T7" fmla="*/ 700 h 996"/>
              <a:gd name="T8" fmla="*/ 68 w 1058"/>
              <a:gd name="T9" fmla="*/ 660 h 996"/>
              <a:gd name="T10" fmla="*/ 92 w 1058"/>
              <a:gd name="T11" fmla="*/ 650 h 996"/>
              <a:gd name="T12" fmla="*/ 120 w 1058"/>
              <a:gd name="T13" fmla="*/ 586 h 996"/>
              <a:gd name="T14" fmla="*/ 102 w 1058"/>
              <a:gd name="T15" fmla="*/ 528 h 996"/>
              <a:gd name="T16" fmla="*/ 150 w 1058"/>
              <a:gd name="T17" fmla="*/ 538 h 996"/>
              <a:gd name="T18" fmla="*/ 186 w 1058"/>
              <a:gd name="T19" fmla="*/ 562 h 996"/>
              <a:gd name="T20" fmla="*/ 218 w 1058"/>
              <a:gd name="T21" fmla="*/ 552 h 996"/>
              <a:gd name="T22" fmla="*/ 276 w 1058"/>
              <a:gd name="T23" fmla="*/ 550 h 996"/>
              <a:gd name="T24" fmla="*/ 278 w 1058"/>
              <a:gd name="T25" fmla="*/ 456 h 996"/>
              <a:gd name="T26" fmla="*/ 304 w 1058"/>
              <a:gd name="T27" fmla="*/ 406 h 996"/>
              <a:gd name="T28" fmla="*/ 332 w 1058"/>
              <a:gd name="T29" fmla="*/ 288 h 996"/>
              <a:gd name="T30" fmla="*/ 352 w 1058"/>
              <a:gd name="T31" fmla="*/ 204 h 996"/>
              <a:gd name="T32" fmla="*/ 330 w 1058"/>
              <a:gd name="T33" fmla="*/ 38 h 996"/>
              <a:gd name="T34" fmla="*/ 354 w 1058"/>
              <a:gd name="T35" fmla="*/ 28 h 996"/>
              <a:gd name="T36" fmla="*/ 386 w 1058"/>
              <a:gd name="T37" fmla="*/ 10 h 996"/>
              <a:gd name="T38" fmla="*/ 486 w 1058"/>
              <a:gd name="T39" fmla="*/ 126 h 996"/>
              <a:gd name="T40" fmla="*/ 556 w 1058"/>
              <a:gd name="T41" fmla="*/ 222 h 996"/>
              <a:gd name="T42" fmla="*/ 640 w 1058"/>
              <a:gd name="T43" fmla="*/ 292 h 996"/>
              <a:gd name="T44" fmla="*/ 694 w 1058"/>
              <a:gd name="T45" fmla="*/ 338 h 996"/>
              <a:gd name="T46" fmla="*/ 726 w 1058"/>
              <a:gd name="T47" fmla="*/ 342 h 996"/>
              <a:gd name="T48" fmla="*/ 786 w 1058"/>
              <a:gd name="T49" fmla="*/ 342 h 996"/>
              <a:gd name="T50" fmla="*/ 852 w 1058"/>
              <a:gd name="T51" fmla="*/ 386 h 996"/>
              <a:gd name="T52" fmla="*/ 918 w 1058"/>
              <a:gd name="T53" fmla="*/ 346 h 996"/>
              <a:gd name="T54" fmla="*/ 970 w 1058"/>
              <a:gd name="T55" fmla="*/ 288 h 996"/>
              <a:gd name="T56" fmla="*/ 974 w 1058"/>
              <a:gd name="T57" fmla="*/ 318 h 996"/>
              <a:gd name="T58" fmla="*/ 926 w 1058"/>
              <a:gd name="T59" fmla="*/ 416 h 996"/>
              <a:gd name="T60" fmla="*/ 978 w 1058"/>
              <a:gd name="T61" fmla="*/ 470 h 996"/>
              <a:gd name="T62" fmla="*/ 962 w 1058"/>
              <a:gd name="T63" fmla="*/ 464 h 996"/>
              <a:gd name="T64" fmla="*/ 958 w 1058"/>
              <a:gd name="T65" fmla="*/ 484 h 996"/>
              <a:gd name="T66" fmla="*/ 958 w 1058"/>
              <a:gd name="T67" fmla="*/ 522 h 996"/>
              <a:gd name="T68" fmla="*/ 970 w 1058"/>
              <a:gd name="T69" fmla="*/ 540 h 996"/>
              <a:gd name="T70" fmla="*/ 1008 w 1058"/>
              <a:gd name="T71" fmla="*/ 534 h 996"/>
              <a:gd name="T72" fmla="*/ 1052 w 1058"/>
              <a:gd name="T73" fmla="*/ 514 h 996"/>
              <a:gd name="T74" fmla="*/ 1032 w 1058"/>
              <a:gd name="T75" fmla="*/ 534 h 996"/>
              <a:gd name="T76" fmla="*/ 1014 w 1058"/>
              <a:gd name="T77" fmla="*/ 556 h 996"/>
              <a:gd name="T78" fmla="*/ 1004 w 1058"/>
              <a:gd name="T79" fmla="*/ 570 h 996"/>
              <a:gd name="T80" fmla="*/ 950 w 1058"/>
              <a:gd name="T81" fmla="*/ 574 h 996"/>
              <a:gd name="T82" fmla="*/ 922 w 1058"/>
              <a:gd name="T83" fmla="*/ 602 h 996"/>
              <a:gd name="T84" fmla="*/ 886 w 1058"/>
              <a:gd name="T85" fmla="*/ 602 h 996"/>
              <a:gd name="T86" fmla="*/ 872 w 1058"/>
              <a:gd name="T87" fmla="*/ 618 h 996"/>
              <a:gd name="T88" fmla="*/ 810 w 1058"/>
              <a:gd name="T89" fmla="*/ 618 h 996"/>
              <a:gd name="T90" fmla="*/ 744 w 1058"/>
              <a:gd name="T91" fmla="*/ 626 h 996"/>
              <a:gd name="T92" fmla="*/ 622 w 1058"/>
              <a:gd name="T93" fmla="*/ 812 h 996"/>
              <a:gd name="T94" fmla="*/ 592 w 1058"/>
              <a:gd name="T95" fmla="*/ 848 h 996"/>
              <a:gd name="T96" fmla="*/ 518 w 1058"/>
              <a:gd name="T97" fmla="*/ 806 h 996"/>
              <a:gd name="T98" fmla="*/ 440 w 1058"/>
              <a:gd name="T99" fmla="*/ 760 h 996"/>
              <a:gd name="T100" fmla="*/ 346 w 1058"/>
              <a:gd name="T101" fmla="*/ 698 h 996"/>
              <a:gd name="T102" fmla="*/ 220 w 1058"/>
              <a:gd name="T103" fmla="*/ 768 h 996"/>
              <a:gd name="T104" fmla="*/ 212 w 1058"/>
              <a:gd name="T105" fmla="*/ 770 h 996"/>
              <a:gd name="T106" fmla="*/ 180 w 1058"/>
              <a:gd name="T107" fmla="*/ 728 h 996"/>
              <a:gd name="T108" fmla="*/ 130 w 1058"/>
              <a:gd name="T109" fmla="*/ 706 h 996"/>
              <a:gd name="T110" fmla="*/ 102 w 1058"/>
              <a:gd name="T111" fmla="*/ 794 h 996"/>
              <a:gd name="T112" fmla="*/ 160 w 1058"/>
              <a:gd name="T113" fmla="*/ 820 h 996"/>
              <a:gd name="T114" fmla="*/ 192 w 1058"/>
              <a:gd name="T115" fmla="*/ 848 h 996"/>
              <a:gd name="T116" fmla="*/ 244 w 1058"/>
              <a:gd name="T117" fmla="*/ 892 h 996"/>
              <a:gd name="T118" fmla="*/ 220 w 1058"/>
              <a:gd name="T119" fmla="*/ 918 h 996"/>
              <a:gd name="T120" fmla="*/ 166 w 1058"/>
              <a:gd name="T121" fmla="*/ 910 h 996"/>
              <a:gd name="T122" fmla="*/ 154 w 1058"/>
              <a:gd name="T123" fmla="*/ 894 h 996"/>
              <a:gd name="T124" fmla="*/ 116 w 1058"/>
              <a:gd name="T125" fmla="*/ 962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58" h="996">
                <a:moveTo>
                  <a:pt x="74" y="996"/>
                </a:moveTo>
                <a:lnTo>
                  <a:pt x="74" y="996"/>
                </a:lnTo>
                <a:lnTo>
                  <a:pt x="74" y="996"/>
                </a:lnTo>
                <a:lnTo>
                  <a:pt x="72" y="992"/>
                </a:lnTo>
                <a:lnTo>
                  <a:pt x="68" y="990"/>
                </a:lnTo>
                <a:lnTo>
                  <a:pt x="66" y="988"/>
                </a:lnTo>
                <a:lnTo>
                  <a:pt x="66" y="988"/>
                </a:lnTo>
                <a:lnTo>
                  <a:pt x="58" y="988"/>
                </a:lnTo>
                <a:lnTo>
                  <a:pt x="54" y="988"/>
                </a:lnTo>
                <a:lnTo>
                  <a:pt x="50" y="988"/>
                </a:lnTo>
                <a:lnTo>
                  <a:pt x="50" y="988"/>
                </a:lnTo>
                <a:lnTo>
                  <a:pt x="48" y="984"/>
                </a:lnTo>
                <a:lnTo>
                  <a:pt x="42" y="974"/>
                </a:lnTo>
                <a:lnTo>
                  <a:pt x="40" y="964"/>
                </a:lnTo>
                <a:lnTo>
                  <a:pt x="38" y="956"/>
                </a:lnTo>
                <a:lnTo>
                  <a:pt x="38" y="956"/>
                </a:lnTo>
                <a:lnTo>
                  <a:pt x="40" y="934"/>
                </a:lnTo>
                <a:lnTo>
                  <a:pt x="42" y="924"/>
                </a:lnTo>
                <a:lnTo>
                  <a:pt x="44" y="918"/>
                </a:lnTo>
                <a:lnTo>
                  <a:pt x="44" y="918"/>
                </a:lnTo>
                <a:lnTo>
                  <a:pt x="50" y="910"/>
                </a:lnTo>
                <a:lnTo>
                  <a:pt x="52" y="908"/>
                </a:lnTo>
                <a:lnTo>
                  <a:pt x="52" y="904"/>
                </a:lnTo>
                <a:lnTo>
                  <a:pt x="52" y="904"/>
                </a:lnTo>
                <a:lnTo>
                  <a:pt x="52" y="900"/>
                </a:lnTo>
                <a:lnTo>
                  <a:pt x="52" y="898"/>
                </a:lnTo>
                <a:lnTo>
                  <a:pt x="52" y="896"/>
                </a:lnTo>
                <a:lnTo>
                  <a:pt x="52" y="896"/>
                </a:lnTo>
                <a:lnTo>
                  <a:pt x="56" y="896"/>
                </a:lnTo>
                <a:lnTo>
                  <a:pt x="60" y="894"/>
                </a:lnTo>
                <a:lnTo>
                  <a:pt x="60" y="894"/>
                </a:lnTo>
                <a:lnTo>
                  <a:pt x="62" y="888"/>
                </a:lnTo>
                <a:lnTo>
                  <a:pt x="64" y="880"/>
                </a:lnTo>
                <a:lnTo>
                  <a:pt x="64" y="866"/>
                </a:lnTo>
                <a:lnTo>
                  <a:pt x="64" y="866"/>
                </a:lnTo>
                <a:lnTo>
                  <a:pt x="62" y="856"/>
                </a:lnTo>
                <a:lnTo>
                  <a:pt x="58" y="846"/>
                </a:lnTo>
                <a:lnTo>
                  <a:pt x="58" y="846"/>
                </a:lnTo>
                <a:lnTo>
                  <a:pt x="52" y="834"/>
                </a:lnTo>
                <a:lnTo>
                  <a:pt x="46" y="826"/>
                </a:lnTo>
                <a:lnTo>
                  <a:pt x="40" y="820"/>
                </a:lnTo>
                <a:lnTo>
                  <a:pt x="40" y="820"/>
                </a:lnTo>
                <a:lnTo>
                  <a:pt x="30" y="818"/>
                </a:lnTo>
                <a:lnTo>
                  <a:pt x="28" y="818"/>
                </a:lnTo>
                <a:lnTo>
                  <a:pt x="24" y="816"/>
                </a:lnTo>
                <a:lnTo>
                  <a:pt x="24" y="816"/>
                </a:lnTo>
                <a:lnTo>
                  <a:pt x="22" y="812"/>
                </a:lnTo>
                <a:lnTo>
                  <a:pt x="22" y="806"/>
                </a:lnTo>
                <a:lnTo>
                  <a:pt x="20" y="800"/>
                </a:lnTo>
                <a:lnTo>
                  <a:pt x="18" y="798"/>
                </a:lnTo>
                <a:lnTo>
                  <a:pt x="18" y="798"/>
                </a:lnTo>
                <a:lnTo>
                  <a:pt x="14" y="796"/>
                </a:lnTo>
                <a:lnTo>
                  <a:pt x="10" y="796"/>
                </a:lnTo>
                <a:lnTo>
                  <a:pt x="6" y="794"/>
                </a:lnTo>
                <a:lnTo>
                  <a:pt x="2" y="792"/>
                </a:lnTo>
                <a:lnTo>
                  <a:pt x="2" y="792"/>
                </a:lnTo>
                <a:lnTo>
                  <a:pt x="0" y="786"/>
                </a:lnTo>
                <a:lnTo>
                  <a:pt x="2" y="782"/>
                </a:lnTo>
                <a:lnTo>
                  <a:pt x="2" y="782"/>
                </a:lnTo>
                <a:lnTo>
                  <a:pt x="2" y="778"/>
                </a:lnTo>
                <a:lnTo>
                  <a:pt x="0" y="774"/>
                </a:lnTo>
                <a:lnTo>
                  <a:pt x="0" y="770"/>
                </a:lnTo>
                <a:lnTo>
                  <a:pt x="0" y="766"/>
                </a:lnTo>
                <a:lnTo>
                  <a:pt x="0" y="766"/>
                </a:lnTo>
                <a:lnTo>
                  <a:pt x="8" y="754"/>
                </a:lnTo>
                <a:lnTo>
                  <a:pt x="12" y="746"/>
                </a:lnTo>
                <a:lnTo>
                  <a:pt x="14" y="738"/>
                </a:lnTo>
                <a:lnTo>
                  <a:pt x="14" y="738"/>
                </a:lnTo>
                <a:lnTo>
                  <a:pt x="14" y="730"/>
                </a:lnTo>
                <a:lnTo>
                  <a:pt x="10" y="718"/>
                </a:lnTo>
                <a:lnTo>
                  <a:pt x="8" y="700"/>
                </a:lnTo>
                <a:lnTo>
                  <a:pt x="8" y="700"/>
                </a:lnTo>
                <a:lnTo>
                  <a:pt x="8" y="698"/>
                </a:lnTo>
                <a:lnTo>
                  <a:pt x="12" y="694"/>
                </a:lnTo>
                <a:lnTo>
                  <a:pt x="18" y="688"/>
                </a:lnTo>
                <a:lnTo>
                  <a:pt x="18" y="688"/>
                </a:lnTo>
                <a:lnTo>
                  <a:pt x="22" y="686"/>
                </a:lnTo>
                <a:lnTo>
                  <a:pt x="28" y="684"/>
                </a:lnTo>
                <a:lnTo>
                  <a:pt x="40" y="682"/>
                </a:lnTo>
                <a:lnTo>
                  <a:pt x="40" y="682"/>
                </a:lnTo>
                <a:lnTo>
                  <a:pt x="48" y="682"/>
                </a:lnTo>
                <a:lnTo>
                  <a:pt x="50" y="676"/>
                </a:lnTo>
                <a:lnTo>
                  <a:pt x="50" y="676"/>
                </a:lnTo>
                <a:lnTo>
                  <a:pt x="54" y="674"/>
                </a:lnTo>
                <a:lnTo>
                  <a:pt x="58" y="672"/>
                </a:lnTo>
                <a:lnTo>
                  <a:pt x="64" y="668"/>
                </a:lnTo>
                <a:lnTo>
                  <a:pt x="66" y="666"/>
                </a:lnTo>
                <a:lnTo>
                  <a:pt x="66" y="664"/>
                </a:lnTo>
                <a:lnTo>
                  <a:pt x="66" y="664"/>
                </a:lnTo>
                <a:lnTo>
                  <a:pt x="68" y="660"/>
                </a:lnTo>
                <a:lnTo>
                  <a:pt x="70" y="654"/>
                </a:lnTo>
                <a:lnTo>
                  <a:pt x="72" y="652"/>
                </a:lnTo>
                <a:lnTo>
                  <a:pt x="74" y="652"/>
                </a:lnTo>
                <a:lnTo>
                  <a:pt x="74" y="652"/>
                </a:lnTo>
                <a:lnTo>
                  <a:pt x="74" y="654"/>
                </a:lnTo>
                <a:lnTo>
                  <a:pt x="78" y="654"/>
                </a:lnTo>
                <a:lnTo>
                  <a:pt x="78" y="654"/>
                </a:lnTo>
                <a:lnTo>
                  <a:pt x="80" y="656"/>
                </a:lnTo>
                <a:lnTo>
                  <a:pt x="82" y="660"/>
                </a:lnTo>
                <a:lnTo>
                  <a:pt x="82" y="662"/>
                </a:lnTo>
                <a:lnTo>
                  <a:pt x="84" y="664"/>
                </a:lnTo>
                <a:lnTo>
                  <a:pt x="84" y="664"/>
                </a:lnTo>
                <a:lnTo>
                  <a:pt x="88" y="662"/>
                </a:lnTo>
                <a:lnTo>
                  <a:pt x="92" y="660"/>
                </a:lnTo>
                <a:lnTo>
                  <a:pt x="92" y="658"/>
                </a:lnTo>
                <a:lnTo>
                  <a:pt x="92" y="658"/>
                </a:lnTo>
                <a:lnTo>
                  <a:pt x="92" y="652"/>
                </a:lnTo>
                <a:lnTo>
                  <a:pt x="92" y="650"/>
                </a:lnTo>
                <a:lnTo>
                  <a:pt x="94" y="648"/>
                </a:lnTo>
                <a:lnTo>
                  <a:pt x="94" y="648"/>
                </a:lnTo>
                <a:lnTo>
                  <a:pt x="100" y="642"/>
                </a:lnTo>
                <a:lnTo>
                  <a:pt x="102" y="638"/>
                </a:lnTo>
                <a:lnTo>
                  <a:pt x="106" y="632"/>
                </a:lnTo>
                <a:lnTo>
                  <a:pt x="106" y="632"/>
                </a:lnTo>
                <a:lnTo>
                  <a:pt x="108" y="626"/>
                </a:lnTo>
                <a:lnTo>
                  <a:pt x="112" y="624"/>
                </a:lnTo>
                <a:lnTo>
                  <a:pt x="120" y="618"/>
                </a:lnTo>
                <a:lnTo>
                  <a:pt x="120" y="618"/>
                </a:lnTo>
                <a:lnTo>
                  <a:pt x="130" y="612"/>
                </a:lnTo>
                <a:lnTo>
                  <a:pt x="132" y="608"/>
                </a:lnTo>
                <a:lnTo>
                  <a:pt x="134" y="606"/>
                </a:lnTo>
                <a:lnTo>
                  <a:pt x="134" y="606"/>
                </a:lnTo>
                <a:lnTo>
                  <a:pt x="132" y="602"/>
                </a:lnTo>
                <a:lnTo>
                  <a:pt x="128" y="598"/>
                </a:lnTo>
                <a:lnTo>
                  <a:pt x="128" y="598"/>
                </a:lnTo>
                <a:lnTo>
                  <a:pt x="120" y="586"/>
                </a:lnTo>
                <a:lnTo>
                  <a:pt x="120" y="586"/>
                </a:lnTo>
                <a:lnTo>
                  <a:pt x="118" y="580"/>
                </a:lnTo>
                <a:lnTo>
                  <a:pt x="118" y="576"/>
                </a:lnTo>
                <a:lnTo>
                  <a:pt x="114" y="574"/>
                </a:lnTo>
                <a:lnTo>
                  <a:pt x="114" y="574"/>
                </a:lnTo>
                <a:lnTo>
                  <a:pt x="104" y="566"/>
                </a:lnTo>
                <a:lnTo>
                  <a:pt x="104" y="566"/>
                </a:lnTo>
                <a:lnTo>
                  <a:pt x="100" y="560"/>
                </a:lnTo>
                <a:lnTo>
                  <a:pt x="98" y="556"/>
                </a:lnTo>
                <a:lnTo>
                  <a:pt x="98" y="556"/>
                </a:lnTo>
                <a:lnTo>
                  <a:pt x="96" y="552"/>
                </a:lnTo>
                <a:lnTo>
                  <a:pt x="98" y="548"/>
                </a:lnTo>
                <a:lnTo>
                  <a:pt x="100" y="540"/>
                </a:lnTo>
                <a:lnTo>
                  <a:pt x="100" y="540"/>
                </a:lnTo>
                <a:lnTo>
                  <a:pt x="102" y="534"/>
                </a:lnTo>
                <a:lnTo>
                  <a:pt x="102" y="530"/>
                </a:lnTo>
                <a:lnTo>
                  <a:pt x="102" y="530"/>
                </a:lnTo>
                <a:lnTo>
                  <a:pt x="102" y="528"/>
                </a:lnTo>
                <a:lnTo>
                  <a:pt x="104" y="528"/>
                </a:lnTo>
                <a:lnTo>
                  <a:pt x="110" y="528"/>
                </a:lnTo>
                <a:lnTo>
                  <a:pt x="110" y="528"/>
                </a:lnTo>
                <a:lnTo>
                  <a:pt x="118" y="528"/>
                </a:lnTo>
                <a:lnTo>
                  <a:pt x="120" y="526"/>
                </a:lnTo>
                <a:lnTo>
                  <a:pt x="120" y="522"/>
                </a:lnTo>
                <a:lnTo>
                  <a:pt x="120" y="522"/>
                </a:lnTo>
                <a:lnTo>
                  <a:pt x="122" y="516"/>
                </a:lnTo>
                <a:lnTo>
                  <a:pt x="122" y="516"/>
                </a:lnTo>
                <a:lnTo>
                  <a:pt x="124" y="516"/>
                </a:lnTo>
                <a:lnTo>
                  <a:pt x="124" y="516"/>
                </a:lnTo>
                <a:lnTo>
                  <a:pt x="134" y="522"/>
                </a:lnTo>
                <a:lnTo>
                  <a:pt x="138" y="526"/>
                </a:lnTo>
                <a:lnTo>
                  <a:pt x="140" y="530"/>
                </a:lnTo>
                <a:lnTo>
                  <a:pt x="140" y="530"/>
                </a:lnTo>
                <a:lnTo>
                  <a:pt x="142" y="534"/>
                </a:lnTo>
                <a:lnTo>
                  <a:pt x="146" y="536"/>
                </a:lnTo>
                <a:lnTo>
                  <a:pt x="150" y="538"/>
                </a:lnTo>
                <a:lnTo>
                  <a:pt x="152" y="540"/>
                </a:lnTo>
                <a:lnTo>
                  <a:pt x="152" y="540"/>
                </a:lnTo>
                <a:lnTo>
                  <a:pt x="152" y="544"/>
                </a:lnTo>
                <a:lnTo>
                  <a:pt x="154" y="546"/>
                </a:lnTo>
                <a:lnTo>
                  <a:pt x="154" y="546"/>
                </a:lnTo>
                <a:lnTo>
                  <a:pt x="160" y="546"/>
                </a:lnTo>
                <a:lnTo>
                  <a:pt x="168" y="550"/>
                </a:lnTo>
                <a:lnTo>
                  <a:pt x="168" y="550"/>
                </a:lnTo>
                <a:lnTo>
                  <a:pt x="172" y="552"/>
                </a:lnTo>
                <a:lnTo>
                  <a:pt x="176" y="554"/>
                </a:lnTo>
                <a:lnTo>
                  <a:pt x="176" y="554"/>
                </a:lnTo>
                <a:lnTo>
                  <a:pt x="176" y="554"/>
                </a:lnTo>
                <a:lnTo>
                  <a:pt x="176" y="556"/>
                </a:lnTo>
                <a:lnTo>
                  <a:pt x="174" y="558"/>
                </a:lnTo>
                <a:lnTo>
                  <a:pt x="176" y="560"/>
                </a:lnTo>
                <a:lnTo>
                  <a:pt x="176" y="560"/>
                </a:lnTo>
                <a:lnTo>
                  <a:pt x="184" y="562"/>
                </a:lnTo>
                <a:lnTo>
                  <a:pt x="186" y="562"/>
                </a:lnTo>
                <a:lnTo>
                  <a:pt x="188" y="560"/>
                </a:lnTo>
                <a:lnTo>
                  <a:pt x="188" y="560"/>
                </a:lnTo>
                <a:lnTo>
                  <a:pt x="188" y="556"/>
                </a:lnTo>
                <a:lnTo>
                  <a:pt x="190" y="556"/>
                </a:lnTo>
                <a:lnTo>
                  <a:pt x="190" y="556"/>
                </a:lnTo>
                <a:lnTo>
                  <a:pt x="192" y="558"/>
                </a:lnTo>
                <a:lnTo>
                  <a:pt x="196" y="558"/>
                </a:lnTo>
                <a:lnTo>
                  <a:pt x="196" y="558"/>
                </a:lnTo>
                <a:lnTo>
                  <a:pt x="200" y="556"/>
                </a:lnTo>
                <a:lnTo>
                  <a:pt x="204" y="552"/>
                </a:lnTo>
                <a:lnTo>
                  <a:pt x="204" y="552"/>
                </a:lnTo>
                <a:lnTo>
                  <a:pt x="206" y="552"/>
                </a:lnTo>
                <a:lnTo>
                  <a:pt x="210" y="550"/>
                </a:lnTo>
                <a:lnTo>
                  <a:pt x="210" y="550"/>
                </a:lnTo>
                <a:lnTo>
                  <a:pt x="214" y="550"/>
                </a:lnTo>
                <a:lnTo>
                  <a:pt x="216" y="550"/>
                </a:lnTo>
                <a:lnTo>
                  <a:pt x="218" y="552"/>
                </a:lnTo>
                <a:lnTo>
                  <a:pt x="218" y="552"/>
                </a:lnTo>
                <a:lnTo>
                  <a:pt x="216" y="556"/>
                </a:lnTo>
                <a:lnTo>
                  <a:pt x="216" y="558"/>
                </a:lnTo>
                <a:lnTo>
                  <a:pt x="216" y="560"/>
                </a:lnTo>
                <a:lnTo>
                  <a:pt x="216" y="560"/>
                </a:lnTo>
                <a:lnTo>
                  <a:pt x="220" y="564"/>
                </a:lnTo>
                <a:lnTo>
                  <a:pt x="224" y="566"/>
                </a:lnTo>
                <a:lnTo>
                  <a:pt x="224" y="566"/>
                </a:lnTo>
                <a:lnTo>
                  <a:pt x="232" y="566"/>
                </a:lnTo>
                <a:lnTo>
                  <a:pt x="238" y="570"/>
                </a:lnTo>
                <a:lnTo>
                  <a:pt x="238" y="570"/>
                </a:lnTo>
                <a:lnTo>
                  <a:pt x="242" y="572"/>
                </a:lnTo>
                <a:lnTo>
                  <a:pt x="246" y="572"/>
                </a:lnTo>
                <a:lnTo>
                  <a:pt x="252" y="570"/>
                </a:lnTo>
                <a:lnTo>
                  <a:pt x="252" y="570"/>
                </a:lnTo>
                <a:lnTo>
                  <a:pt x="262" y="562"/>
                </a:lnTo>
                <a:lnTo>
                  <a:pt x="270" y="556"/>
                </a:lnTo>
                <a:lnTo>
                  <a:pt x="276" y="550"/>
                </a:lnTo>
                <a:lnTo>
                  <a:pt x="276" y="550"/>
                </a:lnTo>
                <a:lnTo>
                  <a:pt x="284" y="536"/>
                </a:lnTo>
                <a:lnTo>
                  <a:pt x="288" y="526"/>
                </a:lnTo>
                <a:lnTo>
                  <a:pt x="288" y="526"/>
                </a:lnTo>
                <a:lnTo>
                  <a:pt x="290" y="516"/>
                </a:lnTo>
                <a:lnTo>
                  <a:pt x="290" y="504"/>
                </a:lnTo>
                <a:lnTo>
                  <a:pt x="290" y="504"/>
                </a:lnTo>
                <a:lnTo>
                  <a:pt x="282" y="492"/>
                </a:lnTo>
                <a:lnTo>
                  <a:pt x="278" y="480"/>
                </a:lnTo>
                <a:lnTo>
                  <a:pt x="278" y="480"/>
                </a:lnTo>
                <a:lnTo>
                  <a:pt x="278" y="476"/>
                </a:lnTo>
                <a:lnTo>
                  <a:pt x="280" y="474"/>
                </a:lnTo>
                <a:lnTo>
                  <a:pt x="282" y="470"/>
                </a:lnTo>
                <a:lnTo>
                  <a:pt x="282" y="466"/>
                </a:lnTo>
                <a:lnTo>
                  <a:pt x="282" y="466"/>
                </a:lnTo>
                <a:lnTo>
                  <a:pt x="282" y="462"/>
                </a:lnTo>
                <a:lnTo>
                  <a:pt x="280" y="460"/>
                </a:lnTo>
                <a:lnTo>
                  <a:pt x="280" y="458"/>
                </a:lnTo>
                <a:lnTo>
                  <a:pt x="278" y="456"/>
                </a:lnTo>
                <a:lnTo>
                  <a:pt x="278" y="456"/>
                </a:lnTo>
                <a:lnTo>
                  <a:pt x="274" y="444"/>
                </a:lnTo>
                <a:lnTo>
                  <a:pt x="272" y="432"/>
                </a:lnTo>
                <a:lnTo>
                  <a:pt x="272" y="432"/>
                </a:lnTo>
                <a:lnTo>
                  <a:pt x="276" y="426"/>
                </a:lnTo>
                <a:lnTo>
                  <a:pt x="278" y="424"/>
                </a:lnTo>
                <a:lnTo>
                  <a:pt x="280" y="420"/>
                </a:lnTo>
                <a:lnTo>
                  <a:pt x="280" y="420"/>
                </a:lnTo>
                <a:lnTo>
                  <a:pt x="280" y="416"/>
                </a:lnTo>
                <a:lnTo>
                  <a:pt x="284" y="414"/>
                </a:lnTo>
                <a:lnTo>
                  <a:pt x="284" y="414"/>
                </a:lnTo>
                <a:lnTo>
                  <a:pt x="290" y="410"/>
                </a:lnTo>
                <a:lnTo>
                  <a:pt x="292" y="408"/>
                </a:lnTo>
                <a:lnTo>
                  <a:pt x="296" y="406"/>
                </a:lnTo>
                <a:lnTo>
                  <a:pt x="296" y="406"/>
                </a:lnTo>
                <a:lnTo>
                  <a:pt x="302" y="406"/>
                </a:lnTo>
                <a:lnTo>
                  <a:pt x="304" y="406"/>
                </a:lnTo>
                <a:lnTo>
                  <a:pt x="304" y="406"/>
                </a:lnTo>
                <a:lnTo>
                  <a:pt x="304" y="402"/>
                </a:lnTo>
                <a:lnTo>
                  <a:pt x="308" y="402"/>
                </a:lnTo>
                <a:lnTo>
                  <a:pt x="308" y="402"/>
                </a:lnTo>
                <a:lnTo>
                  <a:pt x="312" y="400"/>
                </a:lnTo>
                <a:lnTo>
                  <a:pt x="316" y="396"/>
                </a:lnTo>
                <a:lnTo>
                  <a:pt x="316" y="396"/>
                </a:lnTo>
                <a:lnTo>
                  <a:pt x="322" y="390"/>
                </a:lnTo>
                <a:lnTo>
                  <a:pt x="326" y="382"/>
                </a:lnTo>
                <a:lnTo>
                  <a:pt x="326" y="382"/>
                </a:lnTo>
                <a:lnTo>
                  <a:pt x="328" y="372"/>
                </a:lnTo>
                <a:lnTo>
                  <a:pt x="332" y="364"/>
                </a:lnTo>
                <a:lnTo>
                  <a:pt x="332" y="364"/>
                </a:lnTo>
                <a:lnTo>
                  <a:pt x="328" y="296"/>
                </a:lnTo>
                <a:lnTo>
                  <a:pt x="328" y="296"/>
                </a:lnTo>
                <a:lnTo>
                  <a:pt x="328" y="290"/>
                </a:lnTo>
                <a:lnTo>
                  <a:pt x="332" y="290"/>
                </a:lnTo>
                <a:lnTo>
                  <a:pt x="332" y="290"/>
                </a:lnTo>
                <a:lnTo>
                  <a:pt x="332" y="288"/>
                </a:lnTo>
                <a:lnTo>
                  <a:pt x="334" y="286"/>
                </a:lnTo>
                <a:lnTo>
                  <a:pt x="336" y="282"/>
                </a:lnTo>
                <a:lnTo>
                  <a:pt x="336" y="282"/>
                </a:lnTo>
                <a:lnTo>
                  <a:pt x="338" y="272"/>
                </a:lnTo>
                <a:lnTo>
                  <a:pt x="338" y="272"/>
                </a:lnTo>
                <a:lnTo>
                  <a:pt x="342" y="268"/>
                </a:lnTo>
                <a:lnTo>
                  <a:pt x="344" y="264"/>
                </a:lnTo>
                <a:lnTo>
                  <a:pt x="346" y="260"/>
                </a:lnTo>
                <a:lnTo>
                  <a:pt x="346" y="260"/>
                </a:lnTo>
                <a:lnTo>
                  <a:pt x="348" y="248"/>
                </a:lnTo>
                <a:lnTo>
                  <a:pt x="348" y="236"/>
                </a:lnTo>
                <a:lnTo>
                  <a:pt x="348" y="236"/>
                </a:lnTo>
                <a:lnTo>
                  <a:pt x="350" y="232"/>
                </a:lnTo>
                <a:lnTo>
                  <a:pt x="350" y="230"/>
                </a:lnTo>
                <a:lnTo>
                  <a:pt x="352" y="224"/>
                </a:lnTo>
                <a:lnTo>
                  <a:pt x="354" y="218"/>
                </a:lnTo>
                <a:lnTo>
                  <a:pt x="354" y="218"/>
                </a:lnTo>
                <a:lnTo>
                  <a:pt x="352" y="204"/>
                </a:lnTo>
                <a:lnTo>
                  <a:pt x="350" y="182"/>
                </a:lnTo>
                <a:lnTo>
                  <a:pt x="346" y="160"/>
                </a:lnTo>
                <a:lnTo>
                  <a:pt x="338" y="138"/>
                </a:lnTo>
                <a:lnTo>
                  <a:pt x="338" y="138"/>
                </a:lnTo>
                <a:lnTo>
                  <a:pt x="314" y="76"/>
                </a:lnTo>
                <a:lnTo>
                  <a:pt x="314" y="76"/>
                </a:lnTo>
                <a:lnTo>
                  <a:pt x="314" y="70"/>
                </a:lnTo>
                <a:lnTo>
                  <a:pt x="316" y="68"/>
                </a:lnTo>
                <a:lnTo>
                  <a:pt x="316" y="68"/>
                </a:lnTo>
                <a:lnTo>
                  <a:pt x="320" y="62"/>
                </a:lnTo>
                <a:lnTo>
                  <a:pt x="322" y="54"/>
                </a:lnTo>
                <a:lnTo>
                  <a:pt x="322" y="54"/>
                </a:lnTo>
                <a:lnTo>
                  <a:pt x="324" y="50"/>
                </a:lnTo>
                <a:lnTo>
                  <a:pt x="326" y="48"/>
                </a:lnTo>
                <a:lnTo>
                  <a:pt x="326" y="48"/>
                </a:lnTo>
                <a:lnTo>
                  <a:pt x="328" y="44"/>
                </a:lnTo>
                <a:lnTo>
                  <a:pt x="330" y="38"/>
                </a:lnTo>
                <a:lnTo>
                  <a:pt x="330" y="38"/>
                </a:lnTo>
                <a:lnTo>
                  <a:pt x="328" y="34"/>
                </a:lnTo>
                <a:lnTo>
                  <a:pt x="326" y="28"/>
                </a:lnTo>
                <a:lnTo>
                  <a:pt x="326" y="28"/>
                </a:lnTo>
                <a:lnTo>
                  <a:pt x="326" y="22"/>
                </a:lnTo>
                <a:lnTo>
                  <a:pt x="328" y="18"/>
                </a:lnTo>
                <a:lnTo>
                  <a:pt x="328" y="18"/>
                </a:lnTo>
                <a:lnTo>
                  <a:pt x="328" y="18"/>
                </a:lnTo>
                <a:lnTo>
                  <a:pt x="332" y="22"/>
                </a:lnTo>
                <a:lnTo>
                  <a:pt x="334" y="26"/>
                </a:lnTo>
                <a:lnTo>
                  <a:pt x="336" y="28"/>
                </a:lnTo>
                <a:lnTo>
                  <a:pt x="336" y="28"/>
                </a:lnTo>
                <a:lnTo>
                  <a:pt x="342" y="30"/>
                </a:lnTo>
                <a:lnTo>
                  <a:pt x="344" y="30"/>
                </a:lnTo>
                <a:lnTo>
                  <a:pt x="346" y="28"/>
                </a:lnTo>
                <a:lnTo>
                  <a:pt x="346" y="28"/>
                </a:lnTo>
                <a:lnTo>
                  <a:pt x="348" y="26"/>
                </a:lnTo>
                <a:lnTo>
                  <a:pt x="350" y="26"/>
                </a:lnTo>
                <a:lnTo>
                  <a:pt x="354" y="28"/>
                </a:lnTo>
                <a:lnTo>
                  <a:pt x="356" y="26"/>
                </a:lnTo>
                <a:lnTo>
                  <a:pt x="356" y="26"/>
                </a:lnTo>
                <a:lnTo>
                  <a:pt x="364" y="22"/>
                </a:lnTo>
                <a:lnTo>
                  <a:pt x="368" y="18"/>
                </a:lnTo>
                <a:lnTo>
                  <a:pt x="370" y="14"/>
                </a:lnTo>
                <a:lnTo>
                  <a:pt x="370" y="14"/>
                </a:lnTo>
                <a:lnTo>
                  <a:pt x="370" y="8"/>
                </a:lnTo>
                <a:lnTo>
                  <a:pt x="370" y="6"/>
                </a:lnTo>
                <a:lnTo>
                  <a:pt x="370" y="6"/>
                </a:lnTo>
                <a:lnTo>
                  <a:pt x="372" y="2"/>
                </a:lnTo>
                <a:lnTo>
                  <a:pt x="374" y="0"/>
                </a:lnTo>
                <a:lnTo>
                  <a:pt x="374" y="0"/>
                </a:lnTo>
                <a:lnTo>
                  <a:pt x="380" y="0"/>
                </a:lnTo>
                <a:lnTo>
                  <a:pt x="382" y="0"/>
                </a:lnTo>
                <a:lnTo>
                  <a:pt x="384" y="2"/>
                </a:lnTo>
                <a:lnTo>
                  <a:pt x="384" y="2"/>
                </a:lnTo>
                <a:lnTo>
                  <a:pt x="384" y="6"/>
                </a:lnTo>
                <a:lnTo>
                  <a:pt x="386" y="10"/>
                </a:lnTo>
                <a:lnTo>
                  <a:pt x="386" y="10"/>
                </a:lnTo>
                <a:lnTo>
                  <a:pt x="392" y="14"/>
                </a:lnTo>
                <a:lnTo>
                  <a:pt x="394" y="18"/>
                </a:lnTo>
                <a:lnTo>
                  <a:pt x="394" y="18"/>
                </a:lnTo>
                <a:lnTo>
                  <a:pt x="396" y="24"/>
                </a:lnTo>
                <a:lnTo>
                  <a:pt x="400" y="30"/>
                </a:lnTo>
                <a:lnTo>
                  <a:pt x="400" y="30"/>
                </a:lnTo>
                <a:lnTo>
                  <a:pt x="410" y="36"/>
                </a:lnTo>
                <a:lnTo>
                  <a:pt x="418" y="42"/>
                </a:lnTo>
                <a:lnTo>
                  <a:pt x="424" y="50"/>
                </a:lnTo>
                <a:lnTo>
                  <a:pt x="424" y="50"/>
                </a:lnTo>
                <a:lnTo>
                  <a:pt x="450" y="82"/>
                </a:lnTo>
                <a:lnTo>
                  <a:pt x="472" y="108"/>
                </a:lnTo>
                <a:lnTo>
                  <a:pt x="472" y="108"/>
                </a:lnTo>
                <a:lnTo>
                  <a:pt x="480" y="116"/>
                </a:lnTo>
                <a:lnTo>
                  <a:pt x="480" y="116"/>
                </a:lnTo>
                <a:lnTo>
                  <a:pt x="484" y="120"/>
                </a:lnTo>
                <a:lnTo>
                  <a:pt x="486" y="126"/>
                </a:lnTo>
                <a:lnTo>
                  <a:pt x="486" y="126"/>
                </a:lnTo>
                <a:lnTo>
                  <a:pt x="492" y="134"/>
                </a:lnTo>
                <a:lnTo>
                  <a:pt x="492" y="134"/>
                </a:lnTo>
                <a:lnTo>
                  <a:pt x="492" y="136"/>
                </a:lnTo>
                <a:lnTo>
                  <a:pt x="492" y="140"/>
                </a:lnTo>
                <a:lnTo>
                  <a:pt x="494" y="142"/>
                </a:lnTo>
                <a:lnTo>
                  <a:pt x="496" y="146"/>
                </a:lnTo>
                <a:lnTo>
                  <a:pt x="496" y="146"/>
                </a:lnTo>
                <a:lnTo>
                  <a:pt x="500" y="154"/>
                </a:lnTo>
                <a:lnTo>
                  <a:pt x="506" y="162"/>
                </a:lnTo>
                <a:lnTo>
                  <a:pt x="506" y="162"/>
                </a:lnTo>
                <a:lnTo>
                  <a:pt x="512" y="172"/>
                </a:lnTo>
                <a:lnTo>
                  <a:pt x="518" y="182"/>
                </a:lnTo>
                <a:lnTo>
                  <a:pt x="518" y="182"/>
                </a:lnTo>
                <a:lnTo>
                  <a:pt x="536" y="200"/>
                </a:lnTo>
                <a:lnTo>
                  <a:pt x="548" y="212"/>
                </a:lnTo>
                <a:lnTo>
                  <a:pt x="556" y="222"/>
                </a:lnTo>
                <a:lnTo>
                  <a:pt x="556" y="222"/>
                </a:lnTo>
                <a:lnTo>
                  <a:pt x="566" y="234"/>
                </a:lnTo>
                <a:lnTo>
                  <a:pt x="576" y="242"/>
                </a:lnTo>
                <a:lnTo>
                  <a:pt x="576" y="242"/>
                </a:lnTo>
                <a:lnTo>
                  <a:pt x="592" y="252"/>
                </a:lnTo>
                <a:lnTo>
                  <a:pt x="602" y="258"/>
                </a:lnTo>
                <a:lnTo>
                  <a:pt x="606" y="262"/>
                </a:lnTo>
                <a:lnTo>
                  <a:pt x="606" y="262"/>
                </a:lnTo>
                <a:lnTo>
                  <a:pt x="608" y="266"/>
                </a:lnTo>
                <a:lnTo>
                  <a:pt x="614" y="270"/>
                </a:lnTo>
                <a:lnTo>
                  <a:pt x="624" y="276"/>
                </a:lnTo>
                <a:lnTo>
                  <a:pt x="624" y="276"/>
                </a:lnTo>
                <a:lnTo>
                  <a:pt x="628" y="280"/>
                </a:lnTo>
                <a:lnTo>
                  <a:pt x="630" y="286"/>
                </a:lnTo>
                <a:lnTo>
                  <a:pt x="630" y="286"/>
                </a:lnTo>
                <a:lnTo>
                  <a:pt x="632" y="288"/>
                </a:lnTo>
                <a:lnTo>
                  <a:pt x="634" y="290"/>
                </a:lnTo>
                <a:lnTo>
                  <a:pt x="640" y="292"/>
                </a:lnTo>
                <a:lnTo>
                  <a:pt x="640" y="292"/>
                </a:lnTo>
                <a:lnTo>
                  <a:pt x="672" y="308"/>
                </a:lnTo>
                <a:lnTo>
                  <a:pt x="698" y="322"/>
                </a:lnTo>
                <a:lnTo>
                  <a:pt x="698" y="322"/>
                </a:lnTo>
                <a:lnTo>
                  <a:pt x="688" y="320"/>
                </a:lnTo>
                <a:lnTo>
                  <a:pt x="688" y="320"/>
                </a:lnTo>
                <a:lnTo>
                  <a:pt x="682" y="320"/>
                </a:lnTo>
                <a:lnTo>
                  <a:pt x="682" y="320"/>
                </a:lnTo>
                <a:lnTo>
                  <a:pt x="682" y="322"/>
                </a:lnTo>
                <a:lnTo>
                  <a:pt x="682" y="322"/>
                </a:lnTo>
                <a:lnTo>
                  <a:pt x="688" y="326"/>
                </a:lnTo>
                <a:lnTo>
                  <a:pt x="688" y="328"/>
                </a:lnTo>
                <a:lnTo>
                  <a:pt x="690" y="330"/>
                </a:lnTo>
                <a:lnTo>
                  <a:pt x="690" y="330"/>
                </a:lnTo>
                <a:lnTo>
                  <a:pt x="690" y="338"/>
                </a:lnTo>
                <a:lnTo>
                  <a:pt x="692" y="340"/>
                </a:lnTo>
                <a:lnTo>
                  <a:pt x="692" y="340"/>
                </a:lnTo>
                <a:lnTo>
                  <a:pt x="692" y="340"/>
                </a:lnTo>
                <a:lnTo>
                  <a:pt x="694" y="338"/>
                </a:lnTo>
                <a:lnTo>
                  <a:pt x="696" y="338"/>
                </a:lnTo>
                <a:lnTo>
                  <a:pt x="696" y="338"/>
                </a:lnTo>
                <a:lnTo>
                  <a:pt x="696" y="338"/>
                </a:lnTo>
                <a:lnTo>
                  <a:pt x="698" y="342"/>
                </a:lnTo>
                <a:lnTo>
                  <a:pt x="700" y="342"/>
                </a:lnTo>
                <a:lnTo>
                  <a:pt x="702" y="342"/>
                </a:lnTo>
                <a:lnTo>
                  <a:pt x="702" y="342"/>
                </a:lnTo>
                <a:lnTo>
                  <a:pt x="706" y="342"/>
                </a:lnTo>
                <a:lnTo>
                  <a:pt x="712" y="342"/>
                </a:lnTo>
                <a:lnTo>
                  <a:pt x="712" y="342"/>
                </a:lnTo>
                <a:lnTo>
                  <a:pt x="714" y="342"/>
                </a:lnTo>
                <a:lnTo>
                  <a:pt x="716" y="342"/>
                </a:lnTo>
                <a:lnTo>
                  <a:pt x="718" y="342"/>
                </a:lnTo>
                <a:lnTo>
                  <a:pt x="720" y="342"/>
                </a:lnTo>
                <a:lnTo>
                  <a:pt x="720" y="342"/>
                </a:lnTo>
                <a:lnTo>
                  <a:pt x="724" y="340"/>
                </a:lnTo>
                <a:lnTo>
                  <a:pt x="726" y="342"/>
                </a:lnTo>
                <a:lnTo>
                  <a:pt x="726" y="342"/>
                </a:lnTo>
                <a:lnTo>
                  <a:pt x="728" y="346"/>
                </a:lnTo>
                <a:lnTo>
                  <a:pt x="730" y="346"/>
                </a:lnTo>
                <a:lnTo>
                  <a:pt x="732" y="346"/>
                </a:lnTo>
                <a:lnTo>
                  <a:pt x="732" y="346"/>
                </a:lnTo>
                <a:lnTo>
                  <a:pt x="734" y="340"/>
                </a:lnTo>
                <a:lnTo>
                  <a:pt x="738" y="334"/>
                </a:lnTo>
                <a:lnTo>
                  <a:pt x="738" y="334"/>
                </a:lnTo>
                <a:lnTo>
                  <a:pt x="748" y="336"/>
                </a:lnTo>
                <a:lnTo>
                  <a:pt x="758" y="338"/>
                </a:lnTo>
                <a:lnTo>
                  <a:pt x="758" y="338"/>
                </a:lnTo>
                <a:lnTo>
                  <a:pt x="768" y="340"/>
                </a:lnTo>
                <a:lnTo>
                  <a:pt x="774" y="342"/>
                </a:lnTo>
                <a:lnTo>
                  <a:pt x="778" y="342"/>
                </a:lnTo>
                <a:lnTo>
                  <a:pt x="778" y="342"/>
                </a:lnTo>
                <a:lnTo>
                  <a:pt x="782" y="340"/>
                </a:lnTo>
                <a:lnTo>
                  <a:pt x="784" y="340"/>
                </a:lnTo>
                <a:lnTo>
                  <a:pt x="786" y="342"/>
                </a:lnTo>
                <a:lnTo>
                  <a:pt x="786" y="342"/>
                </a:lnTo>
                <a:lnTo>
                  <a:pt x="786" y="350"/>
                </a:lnTo>
                <a:lnTo>
                  <a:pt x="786" y="350"/>
                </a:lnTo>
                <a:lnTo>
                  <a:pt x="786" y="356"/>
                </a:lnTo>
                <a:lnTo>
                  <a:pt x="786" y="358"/>
                </a:lnTo>
                <a:lnTo>
                  <a:pt x="786" y="358"/>
                </a:lnTo>
                <a:lnTo>
                  <a:pt x="788" y="360"/>
                </a:lnTo>
                <a:lnTo>
                  <a:pt x="790" y="364"/>
                </a:lnTo>
                <a:lnTo>
                  <a:pt x="790" y="364"/>
                </a:lnTo>
                <a:lnTo>
                  <a:pt x="792" y="368"/>
                </a:lnTo>
                <a:lnTo>
                  <a:pt x="792" y="370"/>
                </a:lnTo>
                <a:lnTo>
                  <a:pt x="794" y="372"/>
                </a:lnTo>
                <a:lnTo>
                  <a:pt x="794" y="372"/>
                </a:lnTo>
                <a:lnTo>
                  <a:pt x="800" y="376"/>
                </a:lnTo>
                <a:lnTo>
                  <a:pt x="812" y="380"/>
                </a:lnTo>
                <a:lnTo>
                  <a:pt x="830" y="386"/>
                </a:lnTo>
                <a:lnTo>
                  <a:pt x="840" y="386"/>
                </a:lnTo>
                <a:lnTo>
                  <a:pt x="852" y="386"/>
                </a:lnTo>
                <a:lnTo>
                  <a:pt x="852" y="386"/>
                </a:lnTo>
                <a:lnTo>
                  <a:pt x="870" y="386"/>
                </a:lnTo>
                <a:lnTo>
                  <a:pt x="880" y="382"/>
                </a:lnTo>
                <a:lnTo>
                  <a:pt x="886" y="378"/>
                </a:lnTo>
                <a:lnTo>
                  <a:pt x="888" y="376"/>
                </a:lnTo>
                <a:lnTo>
                  <a:pt x="888" y="376"/>
                </a:lnTo>
                <a:lnTo>
                  <a:pt x="892" y="372"/>
                </a:lnTo>
                <a:lnTo>
                  <a:pt x="896" y="368"/>
                </a:lnTo>
                <a:lnTo>
                  <a:pt x="896" y="368"/>
                </a:lnTo>
                <a:lnTo>
                  <a:pt x="900" y="364"/>
                </a:lnTo>
                <a:lnTo>
                  <a:pt x="902" y="360"/>
                </a:lnTo>
                <a:lnTo>
                  <a:pt x="902" y="360"/>
                </a:lnTo>
                <a:lnTo>
                  <a:pt x="904" y="358"/>
                </a:lnTo>
                <a:lnTo>
                  <a:pt x="908" y="354"/>
                </a:lnTo>
                <a:lnTo>
                  <a:pt x="908" y="354"/>
                </a:lnTo>
                <a:lnTo>
                  <a:pt x="914" y="350"/>
                </a:lnTo>
                <a:lnTo>
                  <a:pt x="916" y="348"/>
                </a:lnTo>
                <a:lnTo>
                  <a:pt x="918" y="346"/>
                </a:lnTo>
                <a:lnTo>
                  <a:pt x="918" y="346"/>
                </a:lnTo>
                <a:lnTo>
                  <a:pt x="918" y="344"/>
                </a:lnTo>
                <a:lnTo>
                  <a:pt x="920" y="340"/>
                </a:lnTo>
                <a:lnTo>
                  <a:pt x="920" y="340"/>
                </a:lnTo>
                <a:lnTo>
                  <a:pt x="928" y="336"/>
                </a:lnTo>
                <a:lnTo>
                  <a:pt x="938" y="326"/>
                </a:lnTo>
                <a:lnTo>
                  <a:pt x="938" y="326"/>
                </a:lnTo>
                <a:lnTo>
                  <a:pt x="946" y="322"/>
                </a:lnTo>
                <a:lnTo>
                  <a:pt x="950" y="318"/>
                </a:lnTo>
                <a:lnTo>
                  <a:pt x="950" y="318"/>
                </a:lnTo>
                <a:lnTo>
                  <a:pt x="952" y="312"/>
                </a:lnTo>
                <a:lnTo>
                  <a:pt x="956" y="306"/>
                </a:lnTo>
                <a:lnTo>
                  <a:pt x="956" y="306"/>
                </a:lnTo>
                <a:lnTo>
                  <a:pt x="962" y="300"/>
                </a:lnTo>
                <a:lnTo>
                  <a:pt x="966" y="292"/>
                </a:lnTo>
                <a:lnTo>
                  <a:pt x="966" y="292"/>
                </a:lnTo>
                <a:lnTo>
                  <a:pt x="968" y="290"/>
                </a:lnTo>
                <a:lnTo>
                  <a:pt x="970" y="290"/>
                </a:lnTo>
                <a:lnTo>
                  <a:pt x="970" y="288"/>
                </a:lnTo>
                <a:lnTo>
                  <a:pt x="970" y="288"/>
                </a:lnTo>
                <a:lnTo>
                  <a:pt x="972" y="284"/>
                </a:lnTo>
                <a:lnTo>
                  <a:pt x="974" y="282"/>
                </a:lnTo>
                <a:lnTo>
                  <a:pt x="974" y="284"/>
                </a:lnTo>
                <a:lnTo>
                  <a:pt x="974" y="284"/>
                </a:lnTo>
                <a:lnTo>
                  <a:pt x="976" y="286"/>
                </a:lnTo>
                <a:lnTo>
                  <a:pt x="976" y="288"/>
                </a:lnTo>
                <a:lnTo>
                  <a:pt x="976" y="288"/>
                </a:lnTo>
                <a:lnTo>
                  <a:pt x="976" y="288"/>
                </a:lnTo>
                <a:lnTo>
                  <a:pt x="978" y="292"/>
                </a:lnTo>
                <a:lnTo>
                  <a:pt x="978" y="298"/>
                </a:lnTo>
                <a:lnTo>
                  <a:pt x="978" y="298"/>
                </a:lnTo>
                <a:lnTo>
                  <a:pt x="980" y="302"/>
                </a:lnTo>
                <a:lnTo>
                  <a:pt x="978" y="306"/>
                </a:lnTo>
                <a:lnTo>
                  <a:pt x="978" y="306"/>
                </a:lnTo>
                <a:lnTo>
                  <a:pt x="976" y="312"/>
                </a:lnTo>
                <a:lnTo>
                  <a:pt x="974" y="318"/>
                </a:lnTo>
                <a:lnTo>
                  <a:pt x="974" y="318"/>
                </a:lnTo>
                <a:lnTo>
                  <a:pt x="962" y="332"/>
                </a:lnTo>
                <a:lnTo>
                  <a:pt x="962" y="332"/>
                </a:lnTo>
                <a:lnTo>
                  <a:pt x="960" y="338"/>
                </a:lnTo>
                <a:lnTo>
                  <a:pt x="958" y="344"/>
                </a:lnTo>
                <a:lnTo>
                  <a:pt x="958" y="350"/>
                </a:lnTo>
                <a:lnTo>
                  <a:pt x="956" y="356"/>
                </a:lnTo>
                <a:lnTo>
                  <a:pt x="956" y="356"/>
                </a:lnTo>
                <a:lnTo>
                  <a:pt x="948" y="366"/>
                </a:lnTo>
                <a:lnTo>
                  <a:pt x="942" y="372"/>
                </a:lnTo>
                <a:lnTo>
                  <a:pt x="938" y="382"/>
                </a:lnTo>
                <a:lnTo>
                  <a:pt x="938" y="382"/>
                </a:lnTo>
                <a:lnTo>
                  <a:pt x="934" y="392"/>
                </a:lnTo>
                <a:lnTo>
                  <a:pt x="934" y="398"/>
                </a:lnTo>
                <a:lnTo>
                  <a:pt x="932" y="406"/>
                </a:lnTo>
                <a:lnTo>
                  <a:pt x="932" y="406"/>
                </a:lnTo>
                <a:lnTo>
                  <a:pt x="928" y="412"/>
                </a:lnTo>
                <a:lnTo>
                  <a:pt x="926" y="416"/>
                </a:lnTo>
                <a:lnTo>
                  <a:pt x="926" y="416"/>
                </a:lnTo>
                <a:lnTo>
                  <a:pt x="926" y="424"/>
                </a:lnTo>
                <a:lnTo>
                  <a:pt x="928" y="426"/>
                </a:lnTo>
                <a:lnTo>
                  <a:pt x="928" y="430"/>
                </a:lnTo>
                <a:lnTo>
                  <a:pt x="928" y="430"/>
                </a:lnTo>
                <a:lnTo>
                  <a:pt x="932" y="434"/>
                </a:lnTo>
                <a:lnTo>
                  <a:pt x="934" y="440"/>
                </a:lnTo>
                <a:lnTo>
                  <a:pt x="934" y="440"/>
                </a:lnTo>
                <a:lnTo>
                  <a:pt x="938" y="448"/>
                </a:lnTo>
                <a:lnTo>
                  <a:pt x="940" y="450"/>
                </a:lnTo>
                <a:lnTo>
                  <a:pt x="942" y="454"/>
                </a:lnTo>
                <a:lnTo>
                  <a:pt x="942" y="454"/>
                </a:lnTo>
                <a:lnTo>
                  <a:pt x="954" y="458"/>
                </a:lnTo>
                <a:lnTo>
                  <a:pt x="968" y="462"/>
                </a:lnTo>
                <a:lnTo>
                  <a:pt x="968" y="462"/>
                </a:lnTo>
                <a:lnTo>
                  <a:pt x="976" y="466"/>
                </a:lnTo>
                <a:lnTo>
                  <a:pt x="978" y="468"/>
                </a:lnTo>
                <a:lnTo>
                  <a:pt x="978" y="470"/>
                </a:lnTo>
                <a:lnTo>
                  <a:pt x="978" y="470"/>
                </a:lnTo>
                <a:lnTo>
                  <a:pt x="976" y="474"/>
                </a:lnTo>
                <a:lnTo>
                  <a:pt x="972" y="476"/>
                </a:lnTo>
                <a:lnTo>
                  <a:pt x="968" y="476"/>
                </a:lnTo>
                <a:lnTo>
                  <a:pt x="968" y="476"/>
                </a:lnTo>
                <a:lnTo>
                  <a:pt x="972" y="472"/>
                </a:lnTo>
                <a:lnTo>
                  <a:pt x="972" y="472"/>
                </a:lnTo>
                <a:lnTo>
                  <a:pt x="974" y="472"/>
                </a:lnTo>
                <a:lnTo>
                  <a:pt x="974" y="470"/>
                </a:lnTo>
                <a:lnTo>
                  <a:pt x="974" y="470"/>
                </a:lnTo>
                <a:lnTo>
                  <a:pt x="974" y="470"/>
                </a:lnTo>
                <a:lnTo>
                  <a:pt x="972" y="466"/>
                </a:lnTo>
                <a:lnTo>
                  <a:pt x="970" y="466"/>
                </a:lnTo>
                <a:lnTo>
                  <a:pt x="970" y="466"/>
                </a:lnTo>
                <a:lnTo>
                  <a:pt x="968" y="466"/>
                </a:lnTo>
                <a:lnTo>
                  <a:pt x="966" y="466"/>
                </a:lnTo>
                <a:lnTo>
                  <a:pt x="966" y="466"/>
                </a:lnTo>
                <a:lnTo>
                  <a:pt x="964" y="466"/>
                </a:lnTo>
                <a:lnTo>
                  <a:pt x="962" y="464"/>
                </a:lnTo>
                <a:lnTo>
                  <a:pt x="962" y="464"/>
                </a:lnTo>
                <a:lnTo>
                  <a:pt x="960" y="466"/>
                </a:lnTo>
                <a:lnTo>
                  <a:pt x="958" y="466"/>
                </a:lnTo>
                <a:lnTo>
                  <a:pt x="958" y="466"/>
                </a:lnTo>
                <a:lnTo>
                  <a:pt x="958" y="466"/>
                </a:lnTo>
                <a:lnTo>
                  <a:pt x="960" y="462"/>
                </a:lnTo>
                <a:lnTo>
                  <a:pt x="962" y="462"/>
                </a:lnTo>
                <a:lnTo>
                  <a:pt x="962" y="462"/>
                </a:lnTo>
                <a:lnTo>
                  <a:pt x="954" y="460"/>
                </a:lnTo>
                <a:lnTo>
                  <a:pt x="952" y="460"/>
                </a:lnTo>
                <a:lnTo>
                  <a:pt x="950" y="460"/>
                </a:lnTo>
                <a:lnTo>
                  <a:pt x="950" y="460"/>
                </a:lnTo>
                <a:lnTo>
                  <a:pt x="952" y="466"/>
                </a:lnTo>
                <a:lnTo>
                  <a:pt x="954" y="470"/>
                </a:lnTo>
                <a:lnTo>
                  <a:pt x="954" y="470"/>
                </a:lnTo>
                <a:lnTo>
                  <a:pt x="956" y="478"/>
                </a:lnTo>
                <a:lnTo>
                  <a:pt x="956" y="478"/>
                </a:lnTo>
                <a:lnTo>
                  <a:pt x="958" y="484"/>
                </a:lnTo>
                <a:lnTo>
                  <a:pt x="958" y="484"/>
                </a:lnTo>
                <a:lnTo>
                  <a:pt x="960" y="498"/>
                </a:lnTo>
                <a:lnTo>
                  <a:pt x="962" y="506"/>
                </a:lnTo>
                <a:lnTo>
                  <a:pt x="966" y="512"/>
                </a:lnTo>
                <a:lnTo>
                  <a:pt x="966" y="512"/>
                </a:lnTo>
                <a:lnTo>
                  <a:pt x="972" y="522"/>
                </a:lnTo>
                <a:lnTo>
                  <a:pt x="978" y="530"/>
                </a:lnTo>
                <a:lnTo>
                  <a:pt x="978" y="530"/>
                </a:lnTo>
                <a:lnTo>
                  <a:pt x="980" y="532"/>
                </a:lnTo>
                <a:lnTo>
                  <a:pt x="978" y="532"/>
                </a:lnTo>
                <a:lnTo>
                  <a:pt x="970" y="528"/>
                </a:lnTo>
                <a:lnTo>
                  <a:pt x="970" y="528"/>
                </a:lnTo>
                <a:lnTo>
                  <a:pt x="968" y="526"/>
                </a:lnTo>
                <a:lnTo>
                  <a:pt x="968" y="524"/>
                </a:lnTo>
                <a:lnTo>
                  <a:pt x="966" y="522"/>
                </a:lnTo>
                <a:lnTo>
                  <a:pt x="966" y="522"/>
                </a:lnTo>
                <a:lnTo>
                  <a:pt x="962" y="522"/>
                </a:lnTo>
                <a:lnTo>
                  <a:pt x="958" y="522"/>
                </a:lnTo>
                <a:lnTo>
                  <a:pt x="958" y="522"/>
                </a:lnTo>
                <a:lnTo>
                  <a:pt x="956" y="524"/>
                </a:lnTo>
                <a:lnTo>
                  <a:pt x="956" y="528"/>
                </a:lnTo>
                <a:lnTo>
                  <a:pt x="956" y="528"/>
                </a:lnTo>
                <a:lnTo>
                  <a:pt x="960" y="530"/>
                </a:lnTo>
                <a:lnTo>
                  <a:pt x="962" y="530"/>
                </a:lnTo>
                <a:lnTo>
                  <a:pt x="962" y="530"/>
                </a:lnTo>
                <a:lnTo>
                  <a:pt x="966" y="530"/>
                </a:lnTo>
                <a:lnTo>
                  <a:pt x="970" y="532"/>
                </a:lnTo>
                <a:lnTo>
                  <a:pt x="970" y="532"/>
                </a:lnTo>
                <a:lnTo>
                  <a:pt x="972" y="534"/>
                </a:lnTo>
                <a:lnTo>
                  <a:pt x="972" y="534"/>
                </a:lnTo>
                <a:lnTo>
                  <a:pt x="972" y="534"/>
                </a:lnTo>
                <a:lnTo>
                  <a:pt x="970" y="534"/>
                </a:lnTo>
                <a:lnTo>
                  <a:pt x="970" y="534"/>
                </a:lnTo>
                <a:lnTo>
                  <a:pt x="968" y="536"/>
                </a:lnTo>
                <a:lnTo>
                  <a:pt x="968" y="536"/>
                </a:lnTo>
                <a:lnTo>
                  <a:pt x="970" y="540"/>
                </a:lnTo>
                <a:lnTo>
                  <a:pt x="972" y="540"/>
                </a:lnTo>
                <a:lnTo>
                  <a:pt x="972" y="540"/>
                </a:lnTo>
                <a:lnTo>
                  <a:pt x="974" y="540"/>
                </a:lnTo>
                <a:lnTo>
                  <a:pt x="980" y="542"/>
                </a:lnTo>
                <a:lnTo>
                  <a:pt x="980" y="542"/>
                </a:lnTo>
                <a:lnTo>
                  <a:pt x="990" y="544"/>
                </a:lnTo>
                <a:lnTo>
                  <a:pt x="996" y="544"/>
                </a:lnTo>
                <a:lnTo>
                  <a:pt x="996" y="544"/>
                </a:lnTo>
                <a:lnTo>
                  <a:pt x="992" y="542"/>
                </a:lnTo>
                <a:lnTo>
                  <a:pt x="990" y="542"/>
                </a:lnTo>
                <a:lnTo>
                  <a:pt x="990" y="540"/>
                </a:lnTo>
                <a:lnTo>
                  <a:pt x="990" y="540"/>
                </a:lnTo>
                <a:lnTo>
                  <a:pt x="996" y="542"/>
                </a:lnTo>
                <a:lnTo>
                  <a:pt x="1000" y="542"/>
                </a:lnTo>
                <a:lnTo>
                  <a:pt x="1000" y="542"/>
                </a:lnTo>
                <a:lnTo>
                  <a:pt x="1004" y="540"/>
                </a:lnTo>
                <a:lnTo>
                  <a:pt x="1008" y="534"/>
                </a:lnTo>
                <a:lnTo>
                  <a:pt x="1008" y="534"/>
                </a:lnTo>
                <a:lnTo>
                  <a:pt x="1014" y="530"/>
                </a:lnTo>
                <a:lnTo>
                  <a:pt x="1018" y="524"/>
                </a:lnTo>
                <a:lnTo>
                  <a:pt x="1018" y="524"/>
                </a:lnTo>
                <a:lnTo>
                  <a:pt x="1020" y="522"/>
                </a:lnTo>
                <a:lnTo>
                  <a:pt x="1024" y="520"/>
                </a:lnTo>
                <a:lnTo>
                  <a:pt x="1026" y="518"/>
                </a:lnTo>
                <a:lnTo>
                  <a:pt x="1028" y="516"/>
                </a:lnTo>
                <a:lnTo>
                  <a:pt x="1028" y="516"/>
                </a:lnTo>
                <a:lnTo>
                  <a:pt x="1030" y="514"/>
                </a:lnTo>
                <a:lnTo>
                  <a:pt x="1032" y="514"/>
                </a:lnTo>
                <a:lnTo>
                  <a:pt x="1038" y="516"/>
                </a:lnTo>
                <a:lnTo>
                  <a:pt x="1038" y="516"/>
                </a:lnTo>
                <a:lnTo>
                  <a:pt x="1042" y="514"/>
                </a:lnTo>
                <a:lnTo>
                  <a:pt x="1046" y="512"/>
                </a:lnTo>
                <a:lnTo>
                  <a:pt x="1046" y="512"/>
                </a:lnTo>
                <a:lnTo>
                  <a:pt x="1048" y="512"/>
                </a:lnTo>
                <a:lnTo>
                  <a:pt x="1052" y="514"/>
                </a:lnTo>
                <a:lnTo>
                  <a:pt x="1052" y="514"/>
                </a:lnTo>
                <a:lnTo>
                  <a:pt x="1058" y="516"/>
                </a:lnTo>
                <a:lnTo>
                  <a:pt x="1058" y="516"/>
                </a:lnTo>
                <a:lnTo>
                  <a:pt x="1058" y="516"/>
                </a:lnTo>
                <a:lnTo>
                  <a:pt x="1058" y="516"/>
                </a:lnTo>
                <a:lnTo>
                  <a:pt x="1058" y="518"/>
                </a:lnTo>
                <a:lnTo>
                  <a:pt x="1056" y="520"/>
                </a:lnTo>
                <a:lnTo>
                  <a:pt x="1056" y="520"/>
                </a:lnTo>
                <a:lnTo>
                  <a:pt x="1048" y="526"/>
                </a:lnTo>
                <a:lnTo>
                  <a:pt x="1048" y="526"/>
                </a:lnTo>
                <a:lnTo>
                  <a:pt x="1046" y="528"/>
                </a:lnTo>
                <a:lnTo>
                  <a:pt x="1044" y="528"/>
                </a:lnTo>
                <a:lnTo>
                  <a:pt x="1044" y="528"/>
                </a:lnTo>
                <a:lnTo>
                  <a:pt x="1040" y="528"/>
                </a:lnTo>
                <a:lnTo>
                  <a:pt x="1036" y="528"/>
                </a:lnTo>
                <a:lnTo>
                  <a:pt x="1036" y="528"/>
                </a:lnTo>
                <a:lnTo>
                  <a:pt x="1034" y="532"/>
                </a:lnTo>
                <a:lnTo>
                  <a:pt x="1034" y="534"/>
                </a:lnTo>
                <a:lnTo>
                  <a:pt x="1032" y="534"/>
                </a:lnTo>
                <a:lnTo>
                  <a:pt x="1032" y="534"/>
                </a:lnTo>
                <a:lnTo>
                  <a:pt x="1030" y="530"/>
                </a:lnTo>
                <a:lnTo>
                  <a:pt x="1028" y="530"/>
                </a:lnTo>
                <a:lnTo>
                  <a:pt x="1028" y="530"/>
                </a:lnTo>
                <a:lnTo>
                  <a:pt x="1024" y="532"/>
                </a:lnTo>
                <a:lnTo>
                  <a:pt x="1022" y="534"/>
                </a:lnTo>
                <a:lnTo>
                  <a:pt x="1022" y="534"/>
                </a:lnTo>
                <a:lnTo>
                  <a:pt x="1022" y="538"/>
                </a:lnTo>
                <a:lnTo>
                  <a:pt x="1020" y="540"/>
                </a:lnTo>
                <a:lnTo>
                  <a:pt x="1020" y="540"/>
                </a:lnTo>
                <a:lnTo>
                  <a:pt x="1020" y="540"/>
                </a:lnTo>
                <a:lnTo>
                  <a:pt x="1018" y="540"/>
                </a:lnTo>
                <a:lnTo>
                  <a:pt x="1016" y="540"/>
                </a:lnTo>
                <a:lnTo>
                  <a:pt x="1016" y="540"/>
                </a:lnTo>
                <a:lnTo>
                  <a:pt x="1012" y="552"/>
                </a:lnTo>
                <a:lnTo>
                  <a:pt x="1012" y="552"/>
                </a:lnTo>
                <a:lnTo>
                  <a:pt x="1012" y="554"/>
                </a:lnTo>
                <a:lnTo>
                  <a:pt x="1014" y="556"/>
                </a:lnTo>
                <a:lnTo>
                  <a:pt x="1014" y="556"/>
                </a:lnTo>
                <a:lnTo>
                  <a:pt x="1010" y="556"/>
                </a:lnTo>
                <a:lnTo>
                  <a:pt x="1010" y="556"/>
                </a:lnTo>
                <a:lnTo>
                  <a:pt x="1008" y="558"/>
                </a:lnTo>
                <a:lnTo>
                  <a:pt x="1008" y="558"/>
                </a:lnTo>
                <a:lnTo>
                  <a:pt x="1010" y="562"/>
                </a:lnTo>
                <a:lnTo>
                  <a:pt x="1010" y="562"/>
                </a:lnTo>
                <a:lnTo>
                  <a:pt x="1010" y="562"/>
                </a:lnTo>
                <a:lnTo>
                  <a:pt x="1008" y="562"/>
                </a:lnTo>
                <a:lnTo>
                  <a:pt x="1006" y="562"/>
                </a:lnTo>
                <a:lnTo>
                  <a:pt x="1006" y="562"/>
                </a:lnTo>
                <a:lnTo>
                  <a:pt x="1006" y="564"/>
                </a:lnTo>
                <a:lnTo>
                  <a:pt x="1008" y="566"/>
                </a:lnTo>
                <a:lnTo>
                  <a:pt x="1008" y="566"/>
                </a:lnTo>
                <a:lnTo>
                  <a:pt x="1006" y="570"/>
                </a:lnTo>
                <a:lnTo>
                  <a:pt x="1004" y="570"/>
                </a:lnTo>
                <a:lnTo>
                  <a:pt x="1004" y="570"/>
                </a:lnTo>
                <a:lnTo>
                  <a:pt x="1004" y="570"/>
                </a:lnTo>
                <a:lnTo>
                  <a:pt x="1002" y="566"/>
                </a:lnTo>
                <a:lnTo>
                  <a:pt x="1000" y="564"/>
                </a:lnTo>
                <a:lnTo>
                  <a:pt x="1000" y="564"/>
                </a:lnTo>
                <a:lnTo>
                  <a:pt x="990" y="564"/>
                </a:lnTo>
                <a:lnTo>
                  <a:pt x="980" y="564"/>
                </a:lnTo>
                <a:lnTo>
                  <a:pt x="980" y="564"/>
                </a:lnTo>
                <a:lnTo>
                  <a:pt x="974" y="566"/>
                </a:lnTo>
                <a:lnTo>
                  <a:pt x="972" y="568"/>
                </a:lnTo>
                <a:lnTo>
                  <a:pt x="972" y="568"/>
                </a:lnTo>
                <a:lnTo>
                  <a:pt x="970" y="566"/>
                </a:lnTo>
                <a:lnTo>
                  <a:pt x="968" y="566"/>
                </a:lnTo>
                <a:lnTo>
                  <a:pt x="968" y="566"/>
                </a:lnTo>
                <a:lnTo>
                  <a:pt x="964" y="568"/>
                </a:lnTo>
                <a:lnTo>
                  <a:pt x="958" y="570"/>
                </a:lnTo>
                <a:lnTo>
                  <a:pt x="958" y="570"/>
                </a:lnTo>
                <a:lnTo>
                  <a:pt x="954" y="574"/>
                </a:lnTo>
                <a:lnTo>
                  <a:pt x="950" y="574"/>
                </a:lnTo>
                <a:lnTo>
                  <a:pt x="950" y="574"/>
                </a:lnTo>
                <a:lnTo>
                  <a:pt x="946" y="574"/>
                </a:lnTo>
                <a:lnTo>
                  <a:pt x="944" y="572"/>
                </a:lnTo>
                <a:lnTo>
                  <a:pt x="944" y="572"/>
                </a:lnTo>
                <a:lnTo>
                  <a:pt x="940" y="574"/>
                </a:lnTo>
                <a:lnTo>
                  <a:pt x="936" y="578"/>
                </a:lnTo>
                <a:lnTo>
                  <a:pt x="936" y="578"/>
                </a:lnTo>
                <a:lnTo>
                  <a:pt x="936" y="582"/>
                </a:lnTo>
                <a:lnTo>
                  <a:pt x="936" y="586"/>
                </a:lnTo>
                <a:lnTo>
                  <a:pt x="936" y="586"/>
                </a:lnTo>
                <a:lnTo>
                  <a:pt x="936" y="588"/>
                </a:lnTo>
                <a:lnTo>
                  <a:pt x="934" y="590"/>
                </a:lnTo>
                <a:lnTo>
                  <a:pt x="932" y="592"/>
                </a:lnTo>
                <a:lnTo>
                  <a:pt x="932" y="592"/>
                </a:lnTo>
                <a:lnTo>
                  <a:pt x="932" y="596"/>
                </a:lnTo>
                <a:lnTo>
                  <a:pt x="930" y="598"/>
                </a:lnTo>
                <a:lnTo>
                  <a:pt x="930" y="598"/>
                </a:lnTo>
                <a:lnTo>
                  <a:pt x="924" y="600"/>
                </a:lnTo>
                <a:lnTo>
                  <a:pt x="922" y="602"/>
                </a:lnTo>
                <a:lnTo>
                  <a:pt x="920" y="606"/>
                </a:lnTo>
                <a:lnTo>
                  <a:pt x="920" y="606"/>
                </a:lnTo>
                <a:lnTo>
                  <a:pt x="920" y="608"/>
                </a:lnTo>
                <a:lnTo>
                  <a:pt x="916" y="610"/>
                </a:lnTo>
                <a:lnTo>
                  <a:pt x="916" y="610"/>
                </a:lnTo>
                <a:lnTo>
                  <a:pt x="914" y="612"/>
                </a:lnTo>
                <a:lnTo>
                  <a:pt x="912" y="612"/>
                </a:lnTo>
                <a:lnTo>
                  <a:pt x="908" y="612"/>
                </a:lnTo>
                <a:lnTo>
                  <a:pt x="908" y="612"/>
                </a:lnTo>
                <a:lnTo>
                  <a:pt x="896" y="612"/>
                </a:lnTo>
                <a:lnTo>
                  <a:pt x="896" y="612"/>
                </a:lnTo>
                <a:lnTo>
                  <a:pt x="894" y="610"/>
                </a:lnTo>
                <a:lnTo>
                  <a:pt x="892" y="608"/>
                </a:lnTo>
                <a:lnTo>
                  <a:pt x="892" y="608"/>
                </a:lnTo>
                <a:lnTo>
                  <a:pt x="890" y="606"/>
                </a:lnTo>
                <a:lnTo>
                  <a:pt x="888" y="606"/>
                </a:lnTo>
                <a:lnTo>
                  <a:pt x="888" y="606"/>
                </a:lnTo>
                <a:lnTo>
                  <a:pt x="886" y="602"/>
                </a:lnTo>
                <a:lnTo>
                  <a:pt x="888" y="598"/>
                </a:lnTo>
                <a:lnTo>
                  <a:pt x="888" y="598"/>
                </a:lnTo>
                <a:lnTo>
                  <a:pt x="890" y="598"/>
                </a:lnTo>
                <a:lnTo>
                  <a:pt x="888" y="596"/>
                </a:lnTo>
                <a:lnTo>
                  <a:pt x="888" y="596"/>
                </a:lnTo>
                <a:lnTo>
                  <a:pt x="886" y="594"/>
                </a:lnTo>
                <a:lnTo>
                  <a:pt x="882" y="594"/>
                </a:lnTo>
                <a:lnTo>
                  <a:pt x="882" y="594"/>
                </a:lnTo>
                <a:lnTo>
                  <a:pt x="880" y="596"/>
                </a:lnTo>
                <a:lnTo>
                  <a:pt x="876" y="598"/>
                </a:lnTo>
                <a:lnTo>
                  <a:pt x="870" y="606"/>
                </a:lnTo>
                <a:lnTo>
                  <a:pt x="870" y="606"/>
                </a:lnTo>
                <a:lnTo>
                  <a:pt x="868" y="610"/>
                </a:lnTo>
                <a:lnTo>
                  <a:pt x="868" y="614"/>
                </a:lnTo>
                <a:lnTo>
                  <a:pt x="868" y="614"/>
                </a:lnTo>
                <a:lnTo>
                  <a:pt x="870" y="616"/>
                </a:lnTo>
                <a:lnTo>
                  <a:pt x="872" y="618"/>
                </a:lnTo>
                <a:lnTo>
                  <a:pt x="872" y="618"/>
                </a:lnTo>
                <a:lnTo>
                  <a:pt x="874" y="620"/>
                </a:lnTo>
                <a:lnTo>
                  <a:pt x="876" y="622"/>
                </a:lnTo>
                <a:lnTo>
                  <a:pt x="878" y="622"/>
                </a:lnTo>
                <a:lnTo>
                  <a:pt x="878" y="624"/>
                </a:lnTo>
                <a:lnTo>
                  <a:pt x="878" y="624"/>
                </a:lnTo>
                <a:lnTo>
                  <a:pt x="870" y="624"/>
                </a:lnTo>
                <a:lnTo>
                  <a:pt x="858" y="622"/>
                </a:lnTo>
                <a:lnTo>
                  <a:pt x="858" y="622"/>
                </a:lnTo>
                <a:lnTo>
                  <a:pt x="848" y="620"/>
                </a:lnTo>
                <a:lnTo>
                  <a:pt x="840" y="620"/>
                </a:lnTo>
                <a:lnTo>
                  <a:pt x="840" y="620"/>
                </a:lnTo>
                <a:lnTo>
                  <a:pt x="832" y="622"/>
                </a:lnTo>
                <a:lnTo>
                  <a:pt x="824" y="622"/>
                </a:lnTo>
                <a:lnTo>
                  <a:pt x="824" y="622"/>
                </a:lnTo>
                <a:lnTo>
                  <a:pt x="818" y="622"/>
                </a:lnTo>
                <a:lnTo>
                  <a:pt x="814" y="620"/>
                </a:lnTo>
                <a:lnTo>
                  <a:pt x="810" y="618"/>
                </a:lnTo>
                <a:lnTo>
                  <a:pt x="810" y="618"/>
                </a:lnTo>
                <a:lnTo>
                  <a:pt x="808" y="616"/>
                </a:lnTo>
                <a:lnTo>
                  <a:pt x="806" y="616"/>
                </a:lnTo>
                <a:lnTo>
                  <a:pt x="806" y="616"/>
                </a:lnTo>
                <a:lnTo>
                  <a:pt x="804" y="612"/>
                </a:lnTo>
                <a:lnTo>
                  <a:pt x="804" y="610"/>
                </a:lnTo>
                <a:lnTo>
                  <a:pt x="804" y="610"/>
                </a:lnTo>
                <a:lnTo>
                  <a:pt x="804" y="610"/>
                </a:lnTo>
                <a:lnTo>
                  <a:pt x="794" y="606"/>
                </a:lnTo>
                <a:lnTo>
                  <a:pt x="794" y="606"/>
                </a:lnTo>
                <a:lnTo>
                  <a:pt x="782" y="608"/>
                </a:lnTo>
                <a:lnTo>
                  <a:pt x="768" y="612"/>
                </a:lnTo>
                <a:lnTo>
                  <a:pt x="768" y="612"/>
                </a:lnTo>
                <a:lnTo>
                  <a:pt x="762" y="616"/>
                </a:lnTo>
                <a:lnTo>
                  <a:pt x="760" y="618"/>
                </a:lnTo>
                <a:lnTo>
                  <a:pt x="756" y="620"/>
                </a:lnTo>
                <a:lnTo>
                  <a:pt x="756" y="620"/>
                </a:lnTo>
                <a:lnTo>
                  <a:pt x="752" y="622"/>
                </a:lnTo>
                <a:lnTo>
                  <a:pt x="744" y="626"/>
                </a:lnTo>
                <a:lnTo>
                  <a:pt x="728" y="638"/>
                </a:lnTo>
                <a:lnTo>
                  <a:pt x="728" y="638"/>
                </a:lnTo>
                <a:lnTo>
                  <a:pt x="704" y="660"/>
                </a:lnTo>
                <a:lnTo>
                  <a:pt x="686" y="678"/>
                </a:lnTo>
                <a:lnTo>
                  <a:pt x="666" y="700"/>
                </a:lnTo>
                <a:lnTo>
                  <a:pt x="666" y="700"/>
                </a:lnTo>
                <a:lnTo>
                  <a:pt x="648" y="724"/>
                </a:lnTo>
                <a:lnTo>
                  <a:pt x="634" y="748"/>
                </a:lnTo>
                <a:lnTo>
                  <a:pt x="624" y="770"/>
                </a:lnTo>
                <a:lnTo>
                  <a:pt x="620" y="780"/>
                </a:lnTo>
                <a:lnTo>
                  <a:pt x="620" y="780"/>
                </a:lnTo>
                <a:lnTo>
                  <a:pt x="620" y="796"/>
                </a:lnTo>
                <a:lnTo>
                  <a:pt x="620" y="796"/>
                </a:lnTo>
                <a:lnTo>
                  <a:pt x="622" y="798"/>
                </a:lnTo>
                <a:lnTo>
                  <a:pt x="624" y="802"/>
                </a:lnTo>
                <a:lnTo>
                  <a:pt x="624" y="802"/>
                </a:lnTo>
                <a:lnTo>
                  <a:pt x="622" y="812"/>
                </a:lnTo>
                <a:lnTo>
                  <a:pt x="622" y="812"/>
                </a:lnTo>
                <a:lnTo>
                  <a:pt x="622" y="820"/>
                </a:lnTo>
                <a:lnTo>
                  <a:pt x="620" y="828"/>
                </a:lnTo>
                <a:lnTo>
                  <a:pt x="620" y="828"/>
                </a:lnTo>
                <a:lnTo>
                  <a:pt x="620" y="832"/>
                </a:lnTo>
                <a:lnTo>
                  <a:pt x="620" y="834"/>
                </a:lnTo>
                <a:lnTo>
                  <a:pt x="618" y="836"/>
                </a:lnTo>
                <a:lnTo>
                  <a:pt x="618" y="836"/>
                </a:lnTo>
                <a:lnTo>
                  <a:pt x="614" y="840"/>
                </a:lnTo>
                <a:lnTo>
                  <a:pt x="610" y="848"/>
                </a:lnTo>
                <a:lnTo>
                  <a:pt x="610" y="848"/>
                </a:lnTo>
                <a:lnTo>
                  <a:pt x="610" y="862"/>
                </a:lnTo>
                <a:lnTo>
                  <a:pt x="610" y="866"/>
                </a:lnTo>
                <a:lnTo>
                  <a:pt x="608" y="868"/>
                </a:lnTo>
                <a:lnTo>
                  <a:pt x="608" y="868"/>
                </a:lnTo>
                <a:lnTo>
                  <a:pt x="596" y="854"/>
                </a:lnTo>
                <a:lnTo>
                  <a:pt x="596" y="854"/>
                </a:lnTo>
                <a:lnTo>
                  <a:pt x="594" y="850"/>
                </a:lnTo>
                <a:lnTo>
                  <a:pt x="592" y="848"/>
                </a:lnTo>
                <a:lnTo>
                  <a:pt x="592" y="848"/>
                </a:lnTo>
                <a:lnTo>
                  <a:pt x="580" y="838"/>
                </a:lnTo>
                <a:lnTo>
                  <a:pt x="568" y="828"/>
                </a:lnTo>
                <a:lnTo>
                  <a:pt x="568" y="828"/>
                </a:lnTo>
                <a:lnTo>
                  <a:pt x="564" y="826"/>
                </a:lnTo>
                <a:lnTo>
                  <a:pt x="560" y="822"/>
                </a:lnTo>
                <a:lnTo>
                  <a:pt x="560" y="822"/>
                </a:lnTo>
                <a:lnTo>
                  <a:pt x="554" y="818"/>
                </a:lnTo>
                <a:lnTo>
                  <a:pt x="548" y="818"/>
                </a:lnTo>
                <a:lnTo>
                  <a:pt x="548" y="818"/>
                </a:lnTo>
                <a:lnTo>
                  <a:pt x="536" y="816"/>
                </a:lnTo>
                <a:lnTo>
                  <a:pt x="536" y="816"/>
                </a:lnTo>
                <a:lnTo>
                  <a:pt x="530" y="814"/>
                </a:lnTo>
                <a:lnTo>
                  <a:pt x="526" y="810"/>
                </a:lnTo>
                <a:lnTo>
                  <a:pt x="526" y="810"/>
                </a:lnTo>
                <a:lnTo>
                  <a:pt x="522" y="808"/>
                </a:lnTo>
                <a:lnTo>
                  <a:pt x="518" y="806"/>
                </a:lnTo>
                <a:lnTo>
                  <a:pt x="518" y="806"/>
                </a:lnTo>
                <a:lnTo>
                  <a:pt x="512" y="804"/>
                </a:lnTo>
                <a:lnTo>
                  <a:pt x="506" y="802"/>
                </a:lnTo>
                <a:lnTo>
                  <a:pt x="506" y="802"/>
                </a:lnTo>
                <a:lnTo>
                  <a:pt x="502" y="798"/>
                </a:lnTo>
                <a:lnTo>
                  <a:pt x="496" y="792"/>
                </a:lnTo>
                <a:lnTo>
                  <a:pt x="496" y="792"/>
                </a:lnTo>
                <a:lnTo>
                  <a:pt x="484" y="788"/>
                </a:lnTo>
                <a:lnTo>
                  <a:pt x="484" y="788"/>
                </a:lnTo>
                <a:lnTo>
                  <a:pt x="478" y="786"/>
                </a:lnTo>
                <a:lnTo>
                  <a:pt x="472" y="782"/>
                </a:lnTo>
                <a:lnTo>
                  <a:pt x="472" y="782"/>
                </a:lnTo>
                <a:lnTo>
                  <a:pt x="470" y="778"/>
                </a:lnTo>
                <a:lnTo>
                  <a:pt x="466" y="776"/>
                </a:lnTo>
                <a:lnTo>
                  <a:pt x="466" y="776"/>
                </a:lnTo>
                <a:lnTo>
                  <a:pt x="460" y="774"/>
                </a:lnTo>
                <a:lnTo>
                  <a:pt x="452" y="770"/>
                </a:lnTo>
                <a:lnTo>
                  <a:pt x="452" y="770"/>
                </a:lnTo>
                <a:lnTo>
                  <a:pt x="440" y="760"/>
                </a:lnTo>
                <a:lnTo>
                  <a:pt x="440" y="760"/>
                </a:lnTo>
                <a:lnTo>
                  <a:pt x="434" y="752"/>
                </a:lnTo>
                <a:lnTo>
                  <a:pt x="426" y="744"/>
                </a:lnTo>
                <a:lnTo>
                  <a:pt x="426" y="744"/>
                </a:lnTo>
                <a:lnTo>
                  <a:pt x="420" y="738"/>
                </a:lnTo>
                <a:lnTo>
                  <a:pt x="414" y="736"/>
                </a:lnTo>
                <a:lnTo>
                  <a:pt x="414" y="736"/>
                </a:lnTo>
                <a:lnTo>
                  <a:pt x="406" y="736"/>
                </a:lnTo>
                <a:lnTo>
                  <a:pt x="402" y="734"/>
                </a:lnTo>
                <a:lnTo>
                  <a:pt x="394" y="732"/>
                </a:lnTo>
                <a:lnTo>
                  <a:pt x="394" y="732"/>
                </a:lnTo>
                <a:lnTo>
                  <a:pt x="382" y="722"/>
                </a:lnTo>
                <a:lnTo>
                  <a:pt x="376" y="714"/>
                </a:lnTo>
                <a:lnTo>
                  <a:pt x="376" y="714"/>
                </a:lnTo>
                <a:lnTo>
                  <a:pt x="362" y="706"/>
                </a:lnTo>
                <a:lnTo>
                  <a:pt x="354" y="702"/>
                </a:lnTo>
                <a:lnTo>
                  <a:pt x="346" y="698"/>
                </a:lnTo>
                <a:lnTo>
                  <a:pt x="346" y="698"/>
                </a:lnTo>
                <a:lnTo>
                  <a:pt x="336" y="698"/>
                </a:lnTo>
                <a:lnTo>
                  <a:pt x="324" y="698"/>
                </a:lnTo>
                <a:lnTo>
                  <a:pt x="308" y="702"/>
                </a:lnTo>
                <a:lnTo>
                  <a:pt x="290" y="710"/>
                </a:lnTo>
                <a:lnTo>
                  <a:pt x="290" y="710"/>
                </a:lnTo>
                <a:lnTo>
                  <a:pt x="274" y="722"/>
                </a:lnTo>
                <a:lnTo>
                  <a:pt x="262" y="730"/>
                </a:lnTo>
                <a:lnTo>
                  <a:pt x="252" y="740"/>
                </a:lnTo>
                <a:lnTo>
                  <a:pt x="252" y="740"/>
                </a:lnTo>
                <a:lnTo>
                  <a:pt x="246" y="740"/>
                </a:lnTo>
                <a:lnTo>
                  <a:pt x="242" y="744"/>
                </a:lnTo>
                <a:lnTo>
                  <a:pt x="242" y="744"/>
                </a:lnTo>
                <a:lnTo>
                  <a:pt x="232" y="752"/>
                </a:lnTo>
                <a:lnTo>
                  <a:pt x="228" y="756"/>
                </a:lnTo>
                <a:lnTo>
                  <a:pt x="226" y="760"/>
                </a:lnTo>
                <a:lnTo>
                  <a:pt x="226" y="760"/>
                </a:lnTo>
                <a:lnTo>
                  <a:pt x="222" y="766"/>
                </a:lnTo>
                <a:lnTo>
                  <a:pt x="220" y="768"/>
                </a:lnTo>
                <a:lnTo>
                  <a:pt x="220" y="768"/>
                </a:lnTo>
                <a:lnTo>
                  <a:pt x="218" y="772"/>
                </a:lnTo>
                <a:lnTo>
                  <a:pt x="218" y="774"/>
                </a:lnTo>
                <a:lnTo>
                  <a:pt x="216" y="776"/>
                </a:lnTo>
                <a:lnTo>
                  <a:pt x="216" y="776"/>
                </a:lnTo>
                <a:lnTo>
                  <a:pt x="210" y="774"/>
                </a:lnTo>
                <a:lnTo>
                  <a:pt x="206" y="774"/>
                </a:lnTo>
                <a:lnTo>
                  <a:pt x="204" y="772"/>
                </a:lnTo>
                <a:lnTo>
                  <a:pt x="204" y="772"/>
                </a:lnTo>
                <a:lnTo>
                  <a:pt x="204" y="766"/>
                </a:lnTo>
                <a:lnTo>
                  <a:pt x="204" y="764"/>
                </a:lnTo>
                <a:lnTo>
                  <a:pt x="204" y="764"/>
                </a:lnTo>
                <a:lnTo>
                  <a:pt x="204" y="764"/>
                </a:lnTo>
                <a:lnTo>
                  <a:pt x="208" y="770"/>
                </a:lnTo>
                <a:lnTo>
                  <a:pt x="210" y="772"/>
                </a:lnTo>
                <a:lnTo>
                  <a:pt x="212" y="772"/>
                </a:lnTo>
                <a:lnTo>
                  <a:pt x="212" y="772"/>
                </a:lnTo>
                <a:lnTo>
                  <a:pt x="212" y="770"/>
                </a:lnTo>
                <a:lnTo>
                  <a:pt x="214" y="768"/>
                </a:lnTo>
                <a:lnTo>
                  <a:pt x="214" y="768"/>
                </a:lnTo>
                <a:lnTo>
                  <a:pt x="216" y="768"/>
                </a:lnTo>
                <a:lnTo>
                  <a:pt x="216" y="766"/>
                </a:lnTo>
                <a:lnTo>
                  <a:pt x="216" y="766"/>
                </a:lnTo>
                <a:lnTo>
                  <a:pt x="208" y="764"/>
                </a:lnTo>
                <a:lnTo>
                  <a:pt x="202" y="760"/>
                </a:lnTo>
                <a:lnTo>
                  <a:pt x="202" y="760"/>
                </a:lnTo>
                <a:lnTo>
                  <a:pt x="198" y="752"/>
                </a:lnTo>
                <a:lnTo>
                  <a:pt x="198" y="746"/>
                </a:lnTo>
                <a:lnTo>
                  <a:pt x="194" y="742"/>
                </a:lnTo>
                <a:lnTo>
                  <a:pt x="194" y="742"/>
                </a:lnTo>
                <a:lnTo>
                  <a:pt x="192" y="738"/>
                </a:lnTo>
                <a:lnTo>
                  <a:pt x="188" y="736"/>
                </a:lnTo>
                <a:lnTo>
                  <a:pt x="188" y="736"/>
                </a:lnTo>
                <a:lnTo>
                  <a:pt x="182" y="732"/>
                </a:lnTo>
                <a:lnTo>
                  <a:pt x="180" y="728"/>
                </a:lnTo>
                <a:lnTo>
                  <a:pt x="180" y="728"/>
                </a:lnTo>
                <a:lnTo>
                  <a:pt x="176" y="728"/>
                </a:lnTo>
                <a:lnTo>
                  <a:pt x="176" y="724"/>
                </a:lnTo>
                <a:lnTo>
                  <a:pt x="176" y="724"/>
                </a:lnTo>
                <a:lnTo>
                  <a:pt x="176" y="722"/>
                </a:lnTo>
                <a:lnTo>
                  <a:pt x="174" y="718"/>
                </a:lnTo>
                <a:lnTo>
                  <a:pt x="174" y="718"/>
                </a:lnTo>
                <a:lnTo>
                  <a:pt x="168" y="712"/>
                </a:lnTo>
                <a:lnTo>
                  <a:pt x="164" y="708"/>
                </a:lnTo>
                <a:lnTo>
                  <a:pt x="164" y="708"/>
                </a:lnTo>
                <a:lnTo>
                  <a:pt x="156" y="708"/>
                </a:lnTo>
                <a:lnTo>
                  <a:pt x="150" y="708"/>
                </a:lnTo>
                <a:lnTo>
                  <a:pt x="150" y="708"/>
                </a:lnTo>
                <a:lnTo>
                  <a:pt x="146" y="710"/>
                </a:lnTo>
                <a:lnTo>
                  <a:pt x="140" y="712"/>
                </a:lnTo>
                <a:lnTo>
                  <a:pt x="140" y="712"/>
                </a:lnTo>
                <a:lnTo>
                  <a:pt x="134" y="708"/>
                </a:lnTo>
                <a:lnTo>
                  <a:pt x="130" y="706"/>
                </a:lnTo>
                <a:lnTo>
                  <a:pt x="130" y="706"/>
                </a:lnTo>
                <a:lnTo>
                  <a:pt x="130" y="708"/>
                </a:lnTo>
                <a:lnTo>
                  <a:pt x="128" y="708"/>
                </a:lnTo>
                <a:lnTo>
                  <a:pt x="128" y="708"/>
                </a:lnTo>
                <a:lnTo>
                  <a:pt x="124" y="708"/>
                </a:lnTo>
                <a:lnTo>
                  <a:pt x="122" y="708"/>
                </a:lnTo>
                <a:lnTo>
                  <a:pt x="122" y="708"/>
                </a:lnTo>
                <a:lnTo>
                  <a:pt x="112" y="716"/>
                </a:lnTo>
                <a:lnTo>
                  <a:pt x="104" y="728"/>
                </a:lnTo>
                <a:lnTo>
                  <a:pt x="96" y="744"/>
                </a:lnTo>
                <a:lnTo>
                  <a:pt x="96" y="744"/>
                </a:lnTo>
                <a:lnTo>
                  <a:pt x="90" y="760"/>
                </a:lnTo>
                <a:lnTo>
                  <a:pt x="88" y="774"/>
                </a:lnTo>
                <a:lnTo>
                  <a:pt x="88" y="784"/>
                </a:lnTo>
                <a:lnTo>
                  <a:pt x="90" y="788"/>
                </a:lnTo>
                <a:lnTo>
                  <a:pt x="92" y="790"/>
                </a:lnTo>
                <a:lnTo>
                  <a:pt x="92" y="790"/>
                </a:lnTo>
                <a:lnTo>
                  <a:pt x="96" y="792"/>
                </a:lnTo>
                <a:lnTo>
                  <a:pt x="102" y="794"/>
                </a:lnTo>
                <a:lnTo>
                  <a:pt x="106" y="794"/>
                </a:lnTo>
                <a:lnTo>
                  <a:pt x="110" y="796"/>
                </a:lnTo>
                <a:lnTo>
                  <a:pt x="110" y="796"/>
                </a:lnTo>
                <a:lnTo>
                  <a:pt x="116" y="806"/>
                </a:lnTo>
                <a:lnTo>
                  <a:pt x="124" y="812"/>
                </a:lnTo>
                <a:lnTo>
                  <a:pt x="124" y="812"/>
                </a:lnTo>
                <a:lnTo>
                  <a:pt x="128" y="816"/>
                </a:lnTo>
                <a:lnTo>
                  <a:pt x="132" y="820"/>
                </a:lnTo>
                <a:lnTo>
                  <a:pt x="132" y="820"/>
                </a:lnTo>
                <a:lnTo>
                  <a:pt x="138" y="824"/>
                </a:lnTo>
                <a:lnTo>
                  <a:pt x="142" y="824"/>
                </a:lnTo>
                <a:lnTo>
                  <a:pt x="144" y="822"/>
                </a:lnTo>
                <a:lnTo>
                  <a:pt x="144" y="822"/>
                </a:lnTo>
                <a:lnTo>
                  <a:pt x="148" y="820"/>
                </a:lnTo>
                <a:lnTo>
                  <a:pt x="154" y="818"/>
                </a:lnTo>
                <a:lnTo>
                  <a:pt x="154" y="818"/>
                </a:lnTo>
                <a:lnTo>
                  <a:pt x="158" y="820"/>
                </a:lnTo>
                <a:lnTo>
                  <a:pt x="160" y="820"/>
                </a:lnTo>
                <a:lnTo>
                  <a:pt x="160" y="820"/>
                </a:lnTo>
                <a:lnTo>
                  <a:pt x="162" y="816"/>
                </a:lnTo>
                <a:lnTo>
                  <a:pt x="164" y="818"/>
                </a:lnTo>
                <a:lnTo>
                  <a:pt x="164" y="818"/>
                </a:lnTo>
                <a:lnTo>
                  <a:pt x="170" y="820"/>
                </a:lnTo>
                <a:lnTo>
                  <a:pt x="174" y="822"/>
                </a:lnTo>
                <a:lnTo>
                  <a:pt x="174" y="826"/>
                </a:lnTo>
                <a:lnTo>
                  <a:pt x="174" y="826"/>
                </a:lnTo>
                <a:lnTo>
                  <a:pt x="176" y="830"/>
                </a:lnTo>
                <a:lnTo>
                  <a:pt x="178" y="832"/>
                </a:lnTo>
                <a:lnTo>
                  <a:pt x="178" y="832"/>
                </a:lnTo>
                <a:lnTo>
                  <a:pt x="180" y="834"/>
                </a:lnTo>
                <a:lnTo>
                  <a:pt x="182" y="838"/>
                </a:lnTo>
                <a:lnTo>
                  <a:pt x="182" y="838"/>
                </a:lnTo>
                <a:lnTo>
                  <a:pt x="186" y="844"/>
                </a:lnTo>
                <a:lnTo>
                  <a:pt x="190" y="848"/>
                </a:lnTo>
                <a:lnTo>
                  <a:pt x="192" y="848"/>
                </a:lnTo>
                <a:lnTo>
                  <a:pt x="192" y="848"/>
                </a:lnTo>
                <a:lnTo>
                  <a:pt x="196" y="850"/>
                </a:lnTo>
                <a:lnTo>
                  <a:pt x="198" y="852"/>
                </a:lnTo>
                <a:lnTo>
                  <a:pt x="200" y="858"/>
                </a:lnTo>
                <a:lnTo>
                  <a:pt x="200" y="858"/>
                </a:lnTo>
                <a:lnTo>
                  <a:pt x="202" y="864"/>
                </a:lnTo>
                <a:lnTo>
                  <a:pt x="206" y="868"/>
                </a:lnTo>
                <a:lnTo>
                  <a:pt x="206" y="868"/>
                </a:lnTo>
                <a:lnTo>
                  <a:pt x="214" y="874"/>
                </a:lnTo>
                <a:lnTo>
                  <a:pt x="222" y="876"/>
                </a:lnTo>
                <a:lnTo>
                  <a:pt x="222" y="876"/>
                </a:lnTo>
                <a:lnTo>
                  <a:pt x="230" y="878"/>
                </a:lnTo>
                <a:lnTo>
                  <a:pt x="236" y="882"/>
                </a:lnTo>
                <a:lnTo>
                  <a:pt x="238" y="884"/>
                </a:lnTo>
                <a:lnTo>
                  <a:pt x="238" y="884"/>
                </a:lnTo>
                <a:lnTo>
                  <a:pt x="240" y="890"/>
                </a:lnTo>
                <a:lnTo>
                  <a:pt x="240" y="892"/>
                </a:lnTo>
                <a:lnTo>
                  <a:pt x="240" y="892"/>
                </a:lnTo>
                <a:lnTo>
                  <a:pt x="244" y="892"/>
                </a:lnTo>
                <a:lnTo>
                  <a:pt x="246" y="894"/>
                </a:lnTo>
                <a:lnTo>
                  <a:pt x="246" y="894"/>
                </a:lnTo>
                <a:lnTo>
                  <a:pt x="246" y="894"/>
                </a:lnTo>
                <a:lnTo>
                  <a:pt x="246" y="898"/>
                </a:lnTo>
                <a:lnTo>
                  <a:pt x="242" y="900"/>
                </a:lnTo>
                <a:lnTo>
                  <a:pt x="242" y="900"/>
                </a:lnTo>
                <a:lnTo>
                  <a:pt x="238" y="900"/>
                </a:lnTo>
                <a:lnTo>
                  <a:pt x="236" y="900"/>
                </a:lnTo>
                <a:lnTo>
                  <a:pt x="236" y="900"/>
                </a:lnTo>
                <a:lnTo>
                  <a:pt x="232" y="906"/>
                </a:lnTo>
                <a:lnTo>
                  <a:pt x="228" y="910"/>
                </a:lnTo>
                <a:lnTo>
                  <a:pt x="228" y="910"/>
                </a:lnTo>
                <a:lnTo>
                  <a:pt x="226" y="914"/>
                </a:lnTo>
                <a:lnTo>
                  <a:pt x="224" y="914"/>
                </a:lnTo>
                <a:lnTo>
                  <a:pt x="224" y="914"/>
                </a:lnTo>
                <a:lnTo>
                  <a:pt x="222" y="918"/>
                </a:lnTo>
                <a:lnTo>
                  <a:pt x="222" y="918"/>
                </a:lnTo>
                <a:lnTo>
                  <a:pt x="220" y="918"/>
                </a:lnTo>
                <a:lnTo>
                  <a:pt x="220" y="918"/>
                </a:lnTo>
                <a:lnTo>
                  <a:pt x="218" y="916"/>
                </a:lnTo>
                <a:lnTo>
                  <a:pt x="216" y="918"/>
                </a:lnTo>
                <a:lnTo>
                  <a:pt x="216" y="918"/>
                </a:lnTo>
                <a:lnTo>
                  <a:pt x="210" y="920"/>
                </a:lnTo>
                <a:lnTo>
                  <a:pt x="208" y="920"/>
                </a:lnTo>
                <a:lnTo>
                  <a:pt x="206" y="918"/>
                </a:lnTo>
                <a:lnTo>
                  <a:pt x="206" y="918"/>
                </a:lnTo>
                <a:lnTo>
                  <a:pt x="202" y="914"/>
                </a:lnTo>
                <a:lnTo>
                  <a:pt x="196" y="910"/>
                </a:lnTo>
                <a:lnTo>
                  <a:pt x="196" y="910"/>
                </a:lnTo>
                <a:lnTo>
                  <a:pt x="184" y="906"/>
                </a:lnTo>
                <a:lnTo>
                  <a:pt x="184" y="906"/>
                </a:lnTo>
                <a:lnTo>
                  <a:pt x="180" y="904"/>
                </a:lnTo>
                <a:lnTo>
                  <a:pt x="174" y="904"/>
                </a:lnTo>
                <a:lnTo>
                  <a:pt x="174" y="904"/>
                </a:lnTo>
                <a:lnTo>
                  <a:pt x="170" y="906"/>
                </a:lnTo>
                <a:lnTo>
                  <a:pt x="166" y="910"/>
                </a:lnTo>
                <a:lnTo>
                  <a:pt x="166" y="910"/>
                </a:lnTo>
                <a:lnTo>
                  <a:pt x="164" y="912"/>
                </a:lnTo>
                <a:lnTo>
                  <a:pt x="162" y="912"/>
                </a:lnTo>
                <a:lnTo>
                  <a:pt x="162" y="912"/>
                </a:lnTo>
                <a:lnTo>
                  <a:pt x="162" y="912"/>
                </a:lnTo>
                <a:lnTo>
                  <a:pt x="160" y="906"/>
                </a:lnTo>
                <a:lnTo>
                  <a:pt x="162" y="904"/>
                </a:lnTo>
                <a:lnTo>
                  <a:pt x="162" y="904"/>
                </a:lnTo>
                <a:lnTo>
                  <a:pt x="162" y="904"/>
                </a:lnTo>
                <a:lnTo>
                  <a:pt x="166" y="904"/>
                </a:lnTo>
                <a:lnTo>
                  <a:pt x="168" y="904"/>
                </a:lnTo>
                <a:lnTo>
                  <a:pt x="168" y="904"/>
                </a:lnTo>
                <a:lnTo>
                  <a:pt x="168" y="904"/>
                </a:lnTo>
                <a:lnTo>
                  <a:pt x="164" y="896"/>
                </a:lnTo>
                <a:lnTo>
                  <a:pt x="162" y="894"/>
                </a:lnTo>
                <a:lnTo>
                  <a:pt x="160" y="892"/>
                </a:lnTo>
                <a:lnTo>
                  <a:pt x="160" y="892"/>
                </a:lnTo>
                <a:lnTo>
                  <a:pt x="154" y="894"/>
                </a:lnTo>
                <a:lnTo>
                  <a:pt x="150" y="896"/>
                </a:lnTo>
                <a:lnTo>
                  <a:pt x="148" y="898"/>
                </a:lnTo>
                <a:lnTo>
                  <a:pt x="148" y="898"/>
                </a:lnTo>
                <a:lnTo>
                  <a:pt x="146" y="910"/>
                </a:lnTo>
                <a:lnTo>
                  <a:pt x="146" y="910"/>
                </a:lnTo>
                <a:lnTo>
                  <a:pt x="140" y="916"/>
                </a:lnTo>
                <a:lnTo>
                  <a:pt x="132" y="920"/>
                </a:lnTo>
                <a:lnTo>
                  <a:pt x="132" y="920"/>
                </a:lnTo>
                <a:lnTo>
                  <a:pt x="124" y="922"/>
                </a:lnTo>
                <a:lnTo>
                  <a:pt x="118" y="924"/>
                </a:lnTo>
                <a:lnTo>
                  <a:pt x="116" y="926"/>
                </a:lnTo>
                <a:lnTo>
                  <a:pt x="116" y="926"/>
                </a:lnTo>
                <a:lnTo>
                  <a:pt x="114" y="932"/>
                </a:lnTo>
                <a:lnTo>
                  <a:pt x="114" y="942"/>
                </a:lnTo>
                <a:lnTo>
                  <a:pt x="116" y="956"/>
                </a:lnTo>
                <a:lnTo>
                  <a:pt x="116" y="956"/>
                </a:lnTo>
                <a:lnTo>
                  <a:pt x="116" y="958"/>
                </a:lnTo>
                <a:lnTo>
                  <a:pt x="116" y="962"/>
                </a:lnTo>
                <a:lnTo>
                  <a:pt x="112" y="966"/>
                </a:lnTo>
                <a:lnTo>
                  <a:pt x="112" y="966"/>
                </a:lnTo>
                <a:lnTo>
                  <a:pt x="102" y="968"/>
                </a:lnTo>
                <a:lnTo>
                  <a:pt x="102" y="968"/>
                </a:lnTo>
                <a:lnTo>
                  <a:pt x="98" y="970"/>
                </a:lnTo>
                <a:lnTo>
                  <a:pt x="92" y="972"/>
                </a:lnTo>
                <a:lnTo>
                  <a:pt x="92" y="972"/>
                </a:lnTo>
                <a:lnTo>
                  <a:pt x="88" y="972"/>
                </a:lnTo>
                <a:lnTo>
                  <a:pt x="86" y="974"/>
                </a:lnTo>
                <a:lnTo>
                  <a:pt x="86" y="976"/>
                </a:lnTo>
                <a:lnTo>
                  <a:pt x="86" y="976"/>
                </a:lnTo>
                <a:lnTo>
                  <a:pt x="80" y="988"/>
                </a:lnTo>
                <a:lnTo>
                  <a:pt x="74" y="996"/>
                </a:lnTo>
                <a:lnTo>
                  <a:pt x="74" y="9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331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7"/>
            <a:ext cx="7559675" cy="10690497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90000" y="1353411"/>
            <a:ext cx="7380000" cy="9235526"/>
          </a:xfrm>
          <a:prstGeom prst="roundRect">
            <a:avLst>
              <a:gd name="adj" fmla="val 11301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85" name="図 1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104503"/>
            <a:ext cx="1580303" cy="1580303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86" name="テキスト ボックス 185"/>
          <p:cNvSpPr txBox="1"/>
          <p:nvPr/>
        </p:nvSpPr>
        <p:spPr>
          <a:xfrm>
            <a:off x="321186" y="553175"/>
            <a:ext cx="111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6633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今回の</a:t>
            </a:r>
            <a:endParaRPr lang="en-US" altLang="ja-JP" b="1" dirty="0">
              <a:solidFill>
                <a:srgbClr val="6633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6633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旅プラン</a:t>
            </a:r>
          </a:p>
        </p:txBody>
      </p:sp>
      <p:graphicFrame>
        <p:nvGraphicFramePr>
          <p:cNvPr id="196" name="表 1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57784"/>
              </p:ext>
            </p:extLst>
          </p:nvPr>
        </p:nvGraphicFramePr>
        <p:xfrm>
          <a:off x="1733907" y="5120289"/>
          <a:ext cx="1871991" cy="998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1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997"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48">
                <a:tc>
                  <a:txBody>
                    <a:bodyPr/>
                    <a:lstStyle/>
                    <a:p>
                      <a:endParaRPr kumimoji="1" lang="en-US" altLang="ja-JP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8" name="表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550803"/>
              </p:ext>
            </p:extLst>
          </p:nvPr>
        </p:nvGraphicFramePr>
        <p:xfrm>
          <a:off x="4882055" y="5120289"/>
          <a:ext cx="1871991" cy="998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1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997"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48"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0" name="表 1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407334"/>
              </p:ext>
            </p:extLst>
          </p:nvPr>
        </p:nvGraphicFramePr>
        <p:xfrm>
          <a:off x="1733907" y="6384460"/>
          <a:ext cx="1871991" cy="998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1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997"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48"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2" name="表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119869"/>
              </p:ext>
            </p:extLst>
          </p:nvPr>
        </p:nvGraphicFramePr>
        <p:xfrm>
          <a:off x="4882055" y="6384460"/>
          <a:ext cx="1871991" cy="998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1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997"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48"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4" name="表 2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194957"/>
              </p:ext>
            </p:extLst>
          </p:nvPr>
        </p:nvGraphicFramePr>
        <p:xfrm>
          <a:off x="1733907" y="7648631"/>
          <a:ext cx="1871991" cy="998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1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997"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48"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6" name="表 2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766698"/>
              </p:ext>
            </p:extLst>
          </p:nvPr>
        </p:nvGraphicFramePr>
        <p:xfrm>
          <a:off x="4882055" y="7648631"/>
          <a:ext cx="1871991" cy="998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1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997"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48"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8" name="表 2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9259"/>
              </p:ext>
            </p:extLst>
          </p:nvPr>
        </p:nvGraphicFramePr>
        <p:xfrm>
          <a:off x="1733907" y="8912802"/>
          <a:ext cx="1871991" cy="998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1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997"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48"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0" name="表 2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692063"/>
              </p:ext>
            </p:extLst>
          </p:nvPr>
        </p:nvGraphicFramePr>
        <p:xfrm>
          <a:off x="4882055" y="8912802"/>
          <a:ext cx="1871991" cy="998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1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997"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48"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図プレースホルダー 27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9" name="図プレースホルダー 2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0" name="図プレースホルダー 29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4" name="図プレースホルダー 3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5" name="図プレースホルダー 3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6" name="図プレースホルダー 3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7" name="図プレースホルダー 36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8" name="図プレースホルダー 37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9" name="図プレースホルダー 38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40" name="図プレースホルダー 39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1" name="テキスト プレースホルダー 4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635690" y="104503"/>
            <a:ext cx="50144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8000" b="1" dirty="0">
                <a:solidFill>
                  <a:schemeClr val="bg1">
                    <a:alpha val="50000"/>
                  </a:schemeClr>
                </a:solidFill>
                <a:latin typeface="Garamond" panose="02020404030301010803" pitchFamily="18" charset="0"/>
                <a:ea typeface="HG教科書体" panose="02020609000000000000" pitchFamily="17" charset="-128"/>
              </a:rPr>
              <a:t>Travel plan</a:t>
            </a:r>
            <a:endParaRPr lang="ja-JP" altLang="en-US" sz="8000" b="1" dirty="0">
              <a:solidFill>
                <a:schemeClr val="bg1">
                  <a:alpha val="50000"/>
                </a:schemeClr>
              </a:solidFill>
              <a:latin typeface="Garamond" panose="02020404030301010803" pitchFamily="18" charset="0"/>
              <a:ea typeface="HG教科書体" panose="02020609000000000000" pitchFamily="17" charset="-128"/>
            </a:endParaRPr>
          </a:p>
        </p:txBody>
      </p:sp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1801"/>
              </p:ext>
            </p:extLst>
          </p:nvPr>
        </p:nvGraphicFramePr>
        <p:xfrm>
          <a:off x="1733907" y="3843270"/>
          <a:ext cx="1871991" cy="998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1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997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鈴木　健太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48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000-0000-0000</a:t>
                      </a:r>
                    </a:p>
                    <a:p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abcde@abc.jp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" name="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733174"/>
              </p:ext>
            </p:extLst>
          </p:nvPr>
        </p:nvGraphicFramePr>
        <p:xfrm>
          <a:off x="4882055" y="3843270"/>
          <a:ext cx="1871991" cy="998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1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997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佐藤　まいこ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48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000-0000-0000</a:t>
                      </a:r>
                    </a:p>
                    <a:p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abcde@abc.jp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0" name="グループ化 59"/>
          <p:cNvGrpSpPr/>
          <p:nvPr/>
        </p:nvGrpSpPr>
        <p:grpSpPr>
          <a:xfrm rot="21313214">
            <a:off x="426972" y="3151610"/>
            <a:ext cx="2165350" cy="528637"/>
            <a:chOff x="408714" y="6436927"/>
            <a:chExt cx="2165350" cy="528637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408714" y="6436927"/>
              <a:ext cx="2165350" cy="528637"/>
            </a:xfrm>
            <a:custGeom>
              <a:avLst/>
              <a:gdLst>
                <a:gd name="T0" fmla="*/ 1280 w 1364"/>
                <a:gd name="T1" fmla="*/ 333 h 333"/>
                <a:gd name="T2" fmla="*/ 75 w 1364"/>
                <a:gd name="T3" fmla="*/ 333 h 333"/>
                <a:gd name="T4" fmla="*/ 7 w 1364"/>
                <a:gd name="T5" fmla="*/ 333 h 333"/>
                <a:gd name="T6" fmla="*/ 34 w 1364"/>
                <a:gd name="T7" fmla="*/ 316 h 333"/>
                <a:gd name="T8" fmla="*/ 16 w 1364"/>
                <a:gd name="T9" fmla="*/ 295 h 333"/>
                <a:gd name="T10" fmla="*/ 43 w 1364"/>
                <a:gd name="T11" fmla="*/ 279 h 333"/>
                <a:gd name="T12" fmla="*/ 21 w 1364"/>
                <a:gd name="T13" fmla="*/ 258 h 333"/>
                <a:gd name="T14" fmla="*/ 36 w 1364"/>
                <a:gd name="T15" fmla="*/ 241 h 333"/>
                <a:gd name="T16" fmla="*/ 30 w 1364"/>
                <a:gd name="T17" fmla="*/ 223 h 333"/>
                <a:gd name="T18" fmla="*/ 50 w 1364"/>
                <a:gd name="T19" fmla="*/ 199 h 333"/>
                <a:gd name="T20" fmla="*/ 4 w 1364"/>
                <a:gd name="T21" fmla="*/ 189 h 333"/>
                <a:gd name="T22" fmla="*/ 45 w 1364"/>
                <a:gd name="T23" fmla="*/ 165 h 333"/>
                <a:gd name="T24" fmla="*/ 12 w 1364"/>
                <a:gd name="T25" fmla="*/ 148 h 333"/>
                <a:gd name="T26" fmla="*/ 20 w 1364"/>
                <a:gd name="T27" fmla="*/ 130 h 333"/>
                <a:gd name="T28" fmla="*/ 20 w 1364"/>
                <a:gd name="T29" fmla="*/ 111 h 333"/>
                <a:gd name="T30" fmla="*/ 25 w 1364"/>
                <a:gd name="T31" fmla="*/ 93 h 333"/>
                <a:gd name="T32" fmla="*/ 2 w 1364"/>
                <a:gd name="T33" fmla="*/ 76 h 333"/>
                <a:gd name="T34" fmla="*/ 11 w 1364"/>
                <a:gd name="T35" fmla="*/ 56 h 333"/>
                <a:gd name="T36" fmla="*/ 5 w 1364"/>
                <a:gd name="T37" fmla="*/ 38 h 333"/>
                <a:gd name="T38" fmla="*/ 43 w 1364"/>
                <a:gd name="T39" fmla="*/ 20 h 333"/>
                <a:gd name="T40" fmla="*/ 0 w 1364"/>
                <a:gd name="T41" fmla="*/ 0 h 333"/>
                <a:gd name="T42" fmla="*/ 75 w 1364"/>
                <a:gd name="T43" fmla="*/ 1 h 333"/>
                <a:gd name="T44" fmla="*/ 1280 w 1364"/>
                <a:gd name="T45" fmla="*/ 1 h 333"/>
                <a:gd name="T46" fmla="*/ 1364 w 1364"/>
                <a:gd name="T47" fmla="*/ 0 h 333"/>
                <a:gd name="T48" fmla="*/ 1318 w 1364"/>
                <a:gd name="T49" fmla="*/ 13 h 333"/>
                <a:gd name="T50" fmla="*/ 1343 w 1364"/>
                <a:gd name="T51" fmla="*/ 25 h 333"/>
                <a:gd name="T52" fmla="*/ 1314 w 1364"/>
                <a:gd name="T53" fmla="*/ 41 h 333"/>
                <a:gd name="T54" fmla="*/ 1336 w 1364"/>
                <a:gd name="T55" fmla="*/ 61 h 333"/>
                <a:gd name="T56" fmla="*/ 1321 w 1364"/>
                <a:gd name="T57" fmla="*/ 79 h 333"/>
                <a:gd name="T58" fmla="*/ 1327 w 1364"/>
                <a:gd name="T59" fmla="*/ 97 h 333"/>
                <a:gd name="T60" fmla="*/ 1309 w 1364"/>
                <a:gd name="T61" fmla="*/ 120 h 333"/>
                <a:gd name="T62" fmla="*/ 1355 w 1364"/>
                <a:gd name="T63" fmla="*/ 131 h 333"/>
                <a:gd name="T64" fmla="*/ 1312 w 1364"/>
                <a:gd name="T65" fmla="*/ 154 h 333"/>
                <a:gd name="T66" fmla="*/ 1346 w 1364"/>
                <a:gd name="T67" fmla="*/ 172 h 333"/>
                <a:gd name="T68" fmla="*/ 1337 w 1364"/>
                <a:gd name="T69" fmla="*/ 189 h 333"/>
                <a:gd name="T70" fmla="*/ 1337 w 1364"/>
                <a:gd name="T71" fmla="*/ 207 h 333"/>
                <a:gd name="T72" fmla="*/ 1332 w 1364"/>
                <a:gd name="T73" fmla="*/ 227 h 333"/>
                <a:gd name="T74" fmla="*/ 1357 w 1364"/>
                <a:gd name="T75" fmla="*/ 243 h 333"/>
                <a:gd name="T76" fmla="*/ 1348 w 1364"/>
                <a:gd name="T77" fmla="*/ 262 h 333"/>
                <a:gd name="T78" fmla="*/ 1353 w 1364"/>
                <a:gd name="T79" fmla="*/ 282 h 333"/>
                <a:gd name="T80" fmla="*/ 1314 w 1364"/>
                <a:gd name="T81" fmla="*/ 299 h 333"/>
                <a:gd name="T82" fmla="*/ 1357 w 1364"/>
                <a:gd name="T83" fmla="*/ 319 h 333"/>
                <a:gd name="T84" fmla="*/ 1280 w 1364"/>
                <a:gd name="T8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4" h="333">
                  <a:moveTo>
                    <a:pt x="1280" y="333"/>
                  </a:moveTo>
                  <a:lnTo>
                    <a:pt x="75" y="333"/>
                  </a:lnTo>
                  <a:lnTo>
                    <a:pt x="7" y="333"/>
                  </a:lnTo>
                  <a:lnTo>
                    <a:pt x="34" y="316"/>
                  </a:lnTo>
                  <a:lnTo>
                    <a:pt x="16" y="295"/>
                  </a:lnTo>
                  <a:lnTo>
                    <a:pt x="43" y="279"/>
                  </a:lnTo>
                  <a:lnTo>
                    <a:pt x="21" y="258"/>
                  </a:lnTo>
                  <a:lnTo>
                    <a:pt x="36" y="241"/>
                  </a:lnTo>
                  <a:lnTo>
                    <a:pt x="30" y="223"/>
                  </a:lnTo>
                  <a:lnTo>
                    <a:pt x="50" y="199"/>
                  </a:lnTo>
                  <a:lnTo>
                    <a:pt x="4" y="189"/>
                  </a:lnTo>
                  <a:lnTo>
                    <a:pt x="45" y="165"/>
                  </a:lnTo>
                  <a:lnTo>
                    <a:pt x="12" y="148"/>
                  </a:lnTo>
                  <a:lnTo>
                    <a:pt x="20" y="130"/>
                  </a:lnTo>
                  <a:lnTo>
                    <a:pt x="20" y="111"/>
                  </a:lnTo>
                  <a:lnTo>
                    <a:pt x="25" y="93"/>
                  </a:lnTo>
                  <a:lnTo>
                    <a:pt x="2" y="76"/>
                  </a:lnTo>
                  <a:lnTo>
                    <a:pt x="11" y="56"/>
                  </a:lnTo>
                  <a:lnTo>
                    <a:pt x="5" y="38"/>
                  </a:lnTo>
                  <a:lnTo>
                    <a:pt x="43" y="20"/>
                  </a:lnTo>
                  <a:lnTo>
                    <a:pt x="0" y="0"/>
                  </a:lnTo>
                  <a:lnTo>
                    <a:pt x="75" y="1"/>
                  </a:lnTo>
                  <a:lnTo>
                    <a:pt x="1280" y="1"/>
                  </a:lnTo>
                  <a:lnTo>
                    <a:pt x="1364" y="0"/>
                  </a:lnTo>
                  <a:lnTo>
                    <a:pt x="1318" y="13"/>
                  </a:lnTo>
                  <a:lnTo>
                    <a:pt x="1343" y="25"/>
                  </a:lnTo>
                  <a:lnTo>
                    <a:pt x="1314" y="41"/>
                  </a:lnTo>
                  <a:lnTo>
                    <a:pt x="1336" y="61"/>
                  </a:lnTo>
                  <a:lnTo>
                    <a:pt x="1321" y="79"/>
                  </a:lnTo>
                  <a:lnTo>
                    <a:pt x="1327" y="97"/>
                  </a:lnTo>
                  <a:lnTo>
                    <a:pt x="1309" y="120"/>
                  </a:lnTo>
                  <a:lnTo>
                    <a:pt x="1355" y="131"/>
                  </a:lnTo>
                  <a:lnTo>
                    <a:pt x="1312" y="154"/>
                  </a:lnTo>
                  <a:lnTo>
                    <a:pt x="1346" y="172"/>
                  </a:lnTo>
                  <a:lnTo>
                    <a:pt x="1337" y="189"/>
                  </a:lnTo>
                  <a:lnTo>
                    <a:pt x="1337" y="207"/>
                  </a:lnTo>
                  <a:lnTo>
                    <a:pt x="1332" y="227"/>
                  </a:lnTo>
                  <a:lnTo>
                    <a:pt x="1357" y="243"/>
                  </a:lnTo>
                  <a:lnTo>
                    <a:pt x="1348" y="262"/>
                  </a:lnTo>
                  <a:lnTo>
                    <a:pt x="1353" y="282"/>
                  </a:lnTo>
                  <a:lnTo>
                    <a:pt x="1314" y="299"/>
                  </a:lnTo>
                  <a:lnTo>
                    <a:pt x="1357" y="319"/>
                  </a:lnTo>
                  <a:lnTo>
                    <a:pt x="1280" y="333"/>
                  </a:lnTo>
                  <a:close/>
                </a:path>
              </a:pathLst>
            </a:custGeom>
            <a:solidFill>
              <a:srgbClr val="67D3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707725" y="652617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旅のメンバー</a:t>
              </a:r>
              <a:endPara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57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7"/>
            <a:ext cx="7559675" cy="10690497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90000" y="1353411"/>
            <a:ext cx="7380000" cy="9235526"/>
          </a:xfrm>
          <a:prstGeom prst="roundRect">
            <a:avLst>
              <a:gd name="adj" fmla="val 11301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074066"/>
              </p:ext>
            </p:extLst>
          </p:nvPr>
        </p:nvGraphicFramePr>
        <p:xfrm>
          <a:off x="594368" y="2088716"/>
          <a:ext cx="6309923" cy="7711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4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003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>
                          <a:solidFill>
                            <a:schemeClr val="bg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荷物</a:t>
                      </a: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>
                          <a:solidFill>
                            <a:schemeClr val="bg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個数</a:t>
                      </a: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>
                          <a:solidFill>
                            <a:schemeClr val="bg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チェック</a:t>
                      </a: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>
                          <a:solidFill>
                            <a:schemeClr val="bg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荷物</a:t>
                      </a: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>
                          <a:solidFill>
                            <a:schemeClr val="bg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個数</a:t>
                      </a: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>
                          <a:solidFill>
                            <a:schemeClr val="bg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チェック</a:t>
                      </a: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9028" marR="89028" marT="44514" marB="4451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pic>
        <p:nvPicPr>
          <p:cNvPr id="36" name="図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104503"/>
            <a:ext cx="1580303" cy="1580303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37" name="テキスト ボックス 36"/>
          <p:cNvSpPr txBox="1"/>
          <p:nvPr/>
        </p:nvSpPr>
        <p:spPr>
          <a:xfrm>
            <a:off x="324391" y="63418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6633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持ち物</a:t>
            </a:r>
            <a:endParaRPr kumimoji="1" lang="ja-JP" altLang="en-US" sz="2400" b="1" dirty="0">
              <a:solidFill>
                <a:srgbClr val="6633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17946" y="104503"/>
            <a:ext cx="40321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8000" b="1" dirty="0">
                <a:solidFill>
                  <a:schemeClr val="bg1">
                    <a:alpha val="50000"/>
                  </a:schemeClr>
                </a:solidFill>
                <a:latin typeface="Garamond" panose="02020404030301010803" pitchFamily="18" charset="0"/>
                <a:ea typeface="HG教科書体" panose="02020609000000000000" pitchFamily="17" charset="-128"/>
              </a:rPr>
              <a:t>Baggage</a:t>
            </a:r>
            <a:endParaRPr lang="ja-JP" altLang="en-US" sz="8000" b="1" dirty="0">
              <a:solidFill>
                <a:schemeClr val="bg1">
                  <a:alpha val="50000"/>
                </a:schemeClr>
              </a:solidFill>
              <a:latin typeface="Garamond" panose="02020404030301010803" pitchFamily="18" charset="0"/>
              <a:ea typeface="HG教科書体" panose="020206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053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図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7"/>
            <a:ext cx="7559675" cy="10690497"/>
          </a:xfrm>
          <a:prstGeom prst="rect">
            <a:avLst/>
          </a:prstGeom>
        </p:spPr>
      </p:pic>
      <p:sp>
        <p:nvSpPr>
          <p:cNvPr id="86" name="角丸四角形 85"/>
          <p:cNvSpPr/>
          <p:nvPr/>
        </p:nvSpPr>
        <p:spPr>
          <a:xfrm>
            <a:off x="90000" y="1353411"/>
            <a:ext cx="7380000" cy="9235526"/>
          </a:xfrm>
          <a:prstGeom prst="roundRect">
            <a:avLst>
              <a:gd name="adj" fmla="val 11301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8" name="図 1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104503"/>
            <a:ext cx="1580303" cy="1580303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31709"/>
              </p:ext>
            </p:extLst>
          </p:nvPr>
        </p:nvGraphicFramePr>
        <p:xfrm>
          <a:off x="627539" y="1965552"/>
          <a:ext cx="3529864" cy="792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6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3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8:30</a:t>
                      </a:r>
                      <a:endParaRPr kumimoji="1" lang="ja-JP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○○高速バスターミナル 集合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9:00</a:t>
                      </a:r>
                      <a:endParaRPr kumimoji="1" lang="ja-JP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○○高速バスターミナル 出発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11:00</a:t>
                      </a:r>
                      <a:endParaRPr kumimoji="1" lang="ja-JP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○○到着、休憩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12:00</a:t>
                      </a:r>
                      <a:endParaRPr kumimoji="1" lang="ja-JP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○○○○到着、昼食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14:00</a:t>
                      </a:r>
                      <a:endParaRPr kumimoji="1" lang="ja-JP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○○○○出発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16:00</a:t>
                      </a:r>
                      <a:endParaRPr kumimoji="1" lang="ja-JP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○○○ホテル到着、チェックイン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18:00</a:t>
                      </a:r>
                      <a:endParaRPr kumimoji="1" lang="ja-JP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ホテル宴会場にて夕食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00:00</a:t>
                      </a:r>
                      <a:endParaRPr kumimoji="1" lang="ja-JP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文章を入れましょう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00:00</a:t>
                      </a:r>
                      <a:endParaRPr kumimoji="1" lang="ja-JP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文章を入れましょう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kumimoji="1" lang="ja-JP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kumimoji="1" lang="ja-JP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kumimoji="1" lang="ja-JP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kumimoji="1" lang="ja-JP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kumimoji="1" lang="ja-JP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kumimoji="1" lang="ja-JP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kumimoji="1" lang="ja-JP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kumimoji="1" lang="ja-JP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kumimoji="1" lang="ja-JP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kumimoji="1" lang="ja-JP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kumimoji="1" lang="ja-JP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9" name="グループ化 8"/>
          <p:cNvGrpSpPr/>
          <p:nvPr/>
        </p:nvGrpSpPr>
        <p:grpSpPr>
          <a:xfrm>
            <a:off x="1202385" y="2055190"/>
            <a:ext cx="108000" cy="8003210"/>
            <a:chOff x="2014448" y="1626090"/>
            <a:chExt cx="155109" cy="7627539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014448" y="1626090"/>
              <a:ext cx="155109" cy="7627539"/>
              <a:chOff x="2014448" y="1626090"/>
              <a:chExt cx="155109" cy="7627539"/>
            </a:xfrm>
            <a:solidFill>
              <a:srgbClr val="CCFF66"/>
            </a:solidFill>
          </p:grpSpPr>
          <p:sp>
            <p:nvSpPr>
              <p:cNvPr id="25" name="ホームベース 24"/>
              <p:cNvSpPr/>
              <p:nvPr/>
            </p:nvSpPr>
            <p:spPr>
              <a:xfrm rot="5400000">
                <a:off x="1911983" y="1728555"/>
                <a:ext cx="360040" cy="155109"/>
              </a:xfrm>
              <a:prstGeom prst="homePlat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山形 25"/>
              <p:cNvSpPr/>
              <p:nvPr/>
            </p:nvSpPr>
            <p:spPr>
              <a:xfrm rot="5400000">
                <a:off x="1911983" y="2290442"/>
                <a:ext cx="360040" cy="155109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山形 26"/>
              <p:cNvSpPr/>
              <p:nvPr/>
            </p:nvSpPr>
            <p:spPr>
              <a:xfrm rot="5400000">
                <a:off x="1911983" y="2849243"/>
                <a:ext cx="360040" cy="155109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山形 27"/>
              <p:cNvSpPr/>
              <p:nvPr/>
            </p:nvSpPr>
            <p:spPr>
              <a:xfrm rot="5400000">
                <a:off x="1911983" y="3408044"/>
                <a:ext cx="360040" cy="155109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山形 28"/>
              <p:cNvSpPr/>
              <p:nvPr/>
            </p:nvSpPr>
            <p:spPr>
              <a:xfrm rot="5400000">
                <a:off x="1911983" y="3966845"/>
                <a:ext cx="360040" cy="155109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山形 29"/>
              <p:cNvSpPr/>
              <p:nvPr/>
            </p:nvSpPr>
            <p:spPr>
              <a:xfrm rot="5400000">
                <a:off x="1911983" y="4525646"/>
                <a:ext cx="360040" cy="155109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山形 31"/>
              <p:cNvSpPr/>
              <p:nvPr/>
            </p:nvSpPr>
            <p:spPr>
              <a:xfrm rot="5400000">
                <a:off x="1911983" y="5084447"/>
                <a:ext cx="360040" cy="155109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山形 32"/>
              <p:cNvSpPr/>
              <p:nvPr/>
            </p:nvSpPr>
            <p:spPr>
              <a:xfrm rot="5400000">
                <a:off x="1911983" y="5643248"/>
                <a:ext cx="360040" cy="155109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山形 33"/>
              <p:cNvSpPr/>
              <p:nvPr/>
            </p:nvSpPr>
            <p:spPr>
              <a:xfrm rot="5400000">
                <a:off x="1911983" y="6202049"/>
                <a:ext cx="360040" cy="155109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山形 34"/>
              <p:cNvSpPr/>
              <p:nvPr/>
            </p:nvSpPr>
            <p:spPr>
              <a:xfrm rot="5400000">
                <a:off x="1911983" y="6760850"/>
                <a:ext cx="360040" cy="155109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山形 35"/>
              <p:cNvSpPr/>
              <p:nvPr/>
            </p:nvSpPr>
            <p:spPr>
              <a:xfrm rot="5400000">
                <a:off x="1911983" y="7319651"/>
                <a:ext cx="360040" cy="155109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山形 36"/>
              <p:cNvSpPr/>
              <p:nvPr/>
            </p:nvSpPr>
            <p:spPr>
              <a:xfrm rot="5400000">
                <a:off x="1911983" y="7878452"/>
                <a:ext cx="360040" cy="155109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山形 37"/>
              <p:cNvSpPr/>
              <p:nvPr/>
            </p:nvSpPr>
            <p:spPr>
              <a:xfrm rot="5400000">
                <a:off x="1911983" y="8437253"/>
                <a:ext cx="360040" cy="155109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山形 38"/>
              <p:cNvSpPr/>
              <p:nvPr/>
            </p:nvSpPr>
            <p:spPr>
              <a:xfrm rot="5400000">
                <a:off x="1911983" y="8996054"/>
                <a:ext cx="360040" cy="155109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グループ化 10"/>
            <p:cNvGrpSpPr/>
            <p:nvPr/>
          </p:nvGrpSpPr>
          <p:grpSpPr>
            <a:xfrm>
              <a:off x="2014448" y="1908576"/>
              <a:ext cx="155109" cy="7065652"/>
              <a:chOff x="2014448" y="1908576"/>
              <a:chExt cx="155109" cy="7065652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12" name="山形 11"/>
              <p:cNvSpPr/>
              <p:nvPr/>
            </p:nvSpPr>
            <p:spPr>
              <a:xfrm rot="5400000">
                <a:off x="1911983" y="2011041"/>
                <a:ext cx="360040" cy="155109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山形 12"/>
              <p:cNvSpPr/>
              <p:nvPr/>
            </p:nvSpPr>
            <p:spPr>
              <a:xfrm rot="5400000">
                <a:off x="1911983" y="2569842"/>
                <a:ext cx="360040" cy="155109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山形 13"/>
              <p:cNvSpPr/>
              <p:nvPr/>
            </p:nvSpPr>
            <p:spPr>
              <a:xfrm rot="5400000">
                <a:off x="1911983" y="3128643"/>
                <a:ext cx="360040" cy="155109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山形 14"/>
              <p:cNvSpPr/>
              <p:nvPr/>
            </p:nvSpPr>
            <p:spPr>
              <a:xfrm rot="5400000">
                <a:off x="1911983" y="3687444"/>
                <a:ext cx="360040" cy="155109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山形 15"/>
              <p:cNvSpPr/>
              <p:nvPr/>
            </p:nvSpPr>
            <p:spPr>
              <a:xfrm rot="5400000">
                <a:off x="1911983" y="4246245"/>
                <a:ext cx="360040" cy="155109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山形 16"/>
              <p:cNvSpPr/>
              <p:nvPr/>
            </p:nvSpPr>
            <p:spPr>
              <a:xfrm rot="5400000">
                <a:off x="1911983" y="4805046"/>
                <a:ext cx="360040" cy="155109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山形 17"/>
              <p:cNvSpPr/>
              <p:nvPr/>
            </p:nvSpPr>
            <p:spPr>
              <a:xfrm rot="5400000">
                <a:off x="1911983" y="5363847"/>
                <a:ext cx="360040" cy="155109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山形 18"/>
              <p:cNvSpPr/>
              <p:nvPr/>
            </p:nvSpPr>
            <p:spPr>
              <a:xfrm rot="5400000">
                <a:off x="1911983" y="5922648"/>
                <a:ext cx="360040" cy="155109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山形 19"/>
              <p:cNvSpPr/>
              <p:nvPr/>
            </p:nvSpPr>
            <p:spPr>
              <a:xfrm rot="5400000">
                <a:off x="1911983" y="6481449"/>
                <a:ext cx="360040" cy="155109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山形 20"/>
              <p:cNvSpPr/>
              <p:nvPr/>
            </p:nvSpPr>
            <p:spPr>
              <a:xfrm rot="5400000">
                <a:off x="1911983" y="7040250"/>
                <a:ext cx="360040" cy="155109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山形 21"/>
              <p:cNvSpPr/>
              <p:nvPr/>
            </p:nvSpPr>
            <p:spPr>
              <a:xfrm rot="5400000">
                <a:off x="1911983" y="7599051"/>
                <a:ext cx="360040" cy="155109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山形 22"/>
              <p:cNvSpPr/>
              <p:nvPr/>
            </p:nvSpPr>
            <p:spPr>
              <a:xfrm rot="5400000">
                <a:off x="1911983" y="8157852"/>
                <a:ext cx="360040" cy="155109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山形 23"/>
              <p:cNvSpPr/>
              <p:nvPr/>
            </p:nvSpPr>
            <p:spPr>
              <a:xfrm rot="5400000">
                <a:off x="1911983" y="8716653"/>
                <a:ext cx="360040" cy="155109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0" name="テキスト ボックス 39"/>
          <p:cNvSpPr txBox="1"/>
          <p:nvPr/>
        </p:nvSpPr>
        <p:spPr>
          <a:xfrm>
            <a:off x="426983" y="639439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6633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予 定</a:t>
            </a:r>
            <a:endParaRPr kumimoji="1" lang="ja-JP" altLang="en-US" sz="2400" b="1" dirty="0">
              <a:solidFill>
                <a:srgbClr val="663300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54" name="Freeform 5"/>
          <p:cNvSpPr>
            <a:spLocks/>
          </p:cNvSpPr>
          <p:nvPr/>
        </p:nvSpPr>
        <p:spPr bwMode="auto">
          <a:xfrm rot="1013806">
            <a:off x="1525910" y="394906"/>
            <a:ext cx="1047750" cy="885825"/>
          </a:xfrm>
          <a:custGeom>
            <a:avLst/>
            <a:gdLst>
              <a:gd name="T0" fmla="*/ 10 w 660"/>
              <a:gd name="T1" fmla="*/ 120 h 558"/>
              <a:gd name="T2" fmla="*/ 150 w 660"/>
              <a:gd name="T3" fmla="*/ 26 h 558"/>
              <a:gd name="T4" fmla="*/ 150 w 660"/>
              <a:gd name="T5" fmla="*/ 26 h 558"/>
              <a:gd name="T6" fmla="*/ 168 w 660"/>
              <a:gd name="T7" fmla="*/ 16 h 558"/>
              <a:gd name="T8" fmla="*/ 184 w 660"/>
              <a:gd name="T9" fmla="*/ 6 h 558"/>
              <a:gd name="T10" fmla="*/ 202 w 660"/>
              <a:gd name="T11" fmla="*/ 0 h 558"/>
              <a:gd name="T12" fmla="*/ 202 w 660"/>
              <a:gd name="T13" fmla="*/ 0 h 558"/>
              <a:gd name="T14" fmla="*/ 218 w 660"/>
              <a:gd name="T15" fmla="*/ 0 h 558"/>
              <a:gd name="T16" fmla="*/ 252 w 660"/>
              <a:gd name="T17" fmla="*/ 0 h 558"/>
              <a:gd name="T18" fmla="*/ 344 w 660"/>
              <a:gd name="T19" fmla="*/ 4 h 558"/>
              <a:gd name="T20" fmla="*/ 496 w 660"/>
              <a:gd name="T21" fmla="*/ 10 h 558"/>
              <a:gd name="T22" fmla="*/ 496 w 660"/>
              <a:gd name="T23" fmla="*/ 10 h 558"/>
              <a:gd name="T24" fmla="*/ 506 w 660"/>
              <a:gd name="T25" fmla="*/ 12 h 558"/>
              <a:gd name="T26" fmla="*/ 516 w 660"/>
              <a:gd name="T27" fmla="*/ 14 h 558"/>
              <a:gd name="T28" fmla="*/ 524 w 660"/>
              <a:gd name="T29" fmla="*/ 18 h 558"/>
              <a:gd name="T30" fmla="*/ 530 w 660"/>
              <a:gd name="T31" fmla="*/ 22 h 558"/>
              <a:gd name="T32" fmla="*/ 540 w 660"/>
              <a:gd name="T33" fmla="*/ 28 h 558"/>
              <a:gd name="T34" fmla="*/ 542 w 660"/>
              <a:gd name="T35" fmla="*/ 32 h 558"/>
              <a:gd name="T36" fmla="*/ 542 w 660"/>
              <a:gd name="T37" fmla="*/ 32 h 558"/>
              <a:gd name="T38" fmla="*/ 558 w 660"/>
              <a:gd name="T39" fmla="*/ 48 h 558"/>
              <a:gd name="T40" fmla="*/ 592 w 660"/>
              <a:gd name="T41" fmla="*/ 84 h 558"/>
              <a:gd name="T42" fmla="*/ 612 w 660"/>
              <a:gd name="T43" fmla="*/ 104 h 558"/>
              <a:gd name="T44" fmla="*/ 626 w 660"/>
              <a:gd name="T45" fmla="*/ 126 h 558"/>
              <a:gd name="T46" fmla="*/ 638 w 660"/>
              <a:gd name="T47" fmla="*/ 142 h 558"/>
              <a:gd name="T48" fmla="*/ 640 w 660"/>
              <a:gd name="T49" fmla="*/ 150 h 558"/>
              <a:gd name="T50" fmla="*/ 640 w 660"/>
              <a:gd name="T51" fmla="*/ 156 h 558"/>
              <a:gd name="T52" fmla="*/ 660 w 660"/>
              <a:gd name="T53" fmla="*/ 274 h 558"/>
              <a:gd name="T54" fmla="*/ 656 w 660"/>
              <a:gd name="T55" fmla="*/ 326 h 558"/>
              <a:gd name="T56" fmla="*/ 552 w 660"/>
              <a:gd name="T57" fmla="*/ 444 h 558"/>
              <a:gd name="T58" fmla="*/ 552 w 660"/>
              <a:gd name="T59" fmla="*/ 444 h 558"/>
              <a:gd name="T60" fmla="*/ 550 w 660"/>
              <a:gd name="T61" fmla="*/ 448 h 558"/>
              <a:gd name="T62" fmla="*/ 540 w 660"/>
              <a:gd name="T63" fmla="*/ 454 h 558"/>
              <a:gd name="T64" fmla="*/ 534 w 660"/>
              <a:gd name="T65" fmla="*/ 458 h 558"/>
              <a:gd name="T66" fmla="*/ 526 w 660"/>
              <a:gd name="T67" fmla="*/ 462 h 558"/>
              <a:gd name="T68" fmla="*/ 516 w 660"/>
              <a:gd name="T69" fmla="*/ 464 h 558"/>
              <a:gd name="T70" fmla="*/ 506 w 660"/>
              <a:gd name="T71" fmla="*/ 466 h 558"/>
              <a:gd name="T72" fmla="*/ 506 w 660"/>
              <a:gd name="T73" fmla="*/ 466 h 558"/>
              <a:gd name="T74" fmla="*/ 374 w 660"/>
              <a:gd name="T75" fmla="*/ 458 h 558"/>
              <a:gd name="T76" fmla="*/ 270 w 660"/>
              <a:gd name="T77" fmla="*/ 452 h 558"/>
              <a:gd name="T78" fmla="*/ 178 w 660"/>
              <a:gd name="T79" fmla="*/ 444 h 558"/>
              <a:gd name="T80" fmla="*/ 98 w 660"/>
              <a:gd name="T81" fmla="*/ 558 h 558"/>
              <a:gd name="T82" fmla="*/ 122 w 660"/>
              <a:gd name="T83" fmla="*/ 438 h 558"/>
              <a:gd name="T84" fmla="*/ 122 w 660"/>
              <a:gd name="T85" fmla="*/ 438 h 558"/>
              <a:gd name="T86" fmla="*/ 108 w 660"/>
              <a:gd name="T87" fmla="*/ 434 h 558"/>
              <a:gd name="T88" fmla="*/ 108 w 660"/>
              <a:gd name="T89" fmla="*/ 434 h 558"/>
              <a:gd name="T90" fmla="*/ 102 w 660"/>
              <a:gd name="T91" fmla="*/ 430 h 558"/>
              <a:gd name="T92" fmla="*/ 92 w 660"/>
              <a:gd name="T93" fmla="*/ 428 h 558"/>
              <a:gd name="T94" fmla="*/ 70 w 660"/>
              <a:gd name="T95" fmla="*/ 422 h 558"/>
              <a:gd name="T96" fmla="*/ 60 w 660"/>
              <a:gd name="T97" fmla="*/ 418 h 558"/>
              <a:gd name="T98" fmla="*/ 50 w 660"/>
              <a:gd name="T99" fmla="*/ 412 h 558"/>
              <a:gd name="T100" fmla="*/ 40 w 660"/>
              <a:gd name="T101" fmla="*/ 406 h 558"/>
              <a:gd name="T102" fmla="*/ 34 w 660"/>
              <a:gd name="T103" fmla="*/ 394 h 558"/>
              <a:gd name="T104" fmla="*/ 34 w 660"/>
              <a:gd name="T105" fmla="*/ 394 h 558"/>
              <a:gd name="T106" fmla="*/ 28 w 660"/>
              <a:gd name="T107" fmla="*/ 378 h 558"/>
              <a:gd name="T108" fmla="*/ 22 w 660"/>
              <a:gd name="T109" fmla="*/ 348 h 558"/>
              <a:gd name="T110" fmla="*/ 10 w 660"/>
              <a:gd name="T111" fmla="*/ 276 h 558"/>
              <a:gd name="T112" fmla="*/ 2 w 660"/>
              <a:gd name="T113" fmla="*/ 206 h 558"/>
              <a:gd name="T114" fmla="*/ 0 w 660"/>
              <a:gd name="T115" fmla="*/ 166 h 558"/>
              <a:gd name="T116" fmla="*/ 0 w 660"/>
              <a:gd name="T117" fmla="*/ 166 h 558"/>
              <a:gd name="T118" fmla="*/ 2 w 660"/>
              <a:gd name="T119" fmla="*/ 150 h 558"/>
              <a:gd name="T120" fmla="*/ 4 w 660"/>
              <a:gd name="T121" fmla="*/ 134 h 558"/>
              <a:gd name="T122" fmla="*/ 10 w 660"/>
              <a:gd name="T123" fmla="*/ 120 h 558"/>
              <a:gd name="T124" fmla="*/ 10 w 660"/>
              <a:gd name="T125" fmla="*/ 120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60" h="558">
                <a:moveTo>
                  <a:pt x="10" y="120"/>
                </a:moveTo>
                <a:lnTo>
                  <a:pt x="150" y="26"/>
                </a:lnTo>
                <a:lnTo>
                  <a:pt x="150" y="26"/>
                </a:lnTo>
                <a:lnTo>
                  <a:pt x="168" y="16"/>
                </a:lnTo>
                <a:lnTo>
                  <a:pt x="184" y="6"/>
                </a:lnTo>
                <a:lnTo>
                  <a:pt x="202" y="0"/>
                </a:lnTo>
                <a:lnTo>
                  <a:pt x="202" y="0"/>
                </a:lnTo>
                <a:lnTo>
                  <a:pt x="218" y="0"/>
                </a:lnTo>
                <a:lnTo>
                  <a:pt x="252" y="0"/>
                </a:lnTo>
                <a:lnTo>
                  <a:pt x="344" y="4"/>
                </a:lnTo>
                <a:lnTo>
                  <a:pt x="496" y="10"/>
                </a:lnTo>
                <a:lnTo>
                  <a:pt x="496" y="10"/>
                </a:lnTo>
                <a:lnTo>
                  <a:pt x="506" y="12"/>
                </a:lnTo>
                <a:lnTo>
                  <a:pt x="516" y="14"/>
                </a:lnTo>
                <a:lnTo>
                  <a:pt x="524" y="18"/>
                </a:lnTo>
                <a:lnTo>
                  <a:pt x="530" y="22"/>
                </a:lnTo>
                <a:lnTo>
                  <a:pt x="540" y="28"/>
                </a:lnTo>
                <a:lnTo>
                  <a:pt x="542" y="32"/>
                </a:lnTo>
                <a:lnTo>
                  <a:pt x="542" y="32"/>
                </a:lnTo>
                <a:lnTo>
                  <a:pt x="558" y="48"/>
                </a:lnTo>
                <a:lnTo>
                  <a:pt x="592" y="84"/>
                </a:lnTo>
                <a:lnTo>
                  <a:pt x="612" y="104"/>
                </a:lnTo>
                <a:lnTo>
                  <a:pt x="626" y="126"/>
                </a:lnTo>
                <a:lnTo>
                  <a:pt x="638" y="142"/>
                </a:lnTo>
                <a:lnTo>
                  <a:pt x="640" y="150"/>
                </a:lnTo>
                <a:lnTo>
                  <a:pt x="640" y="156"/>
                </a:lnTo>
                <a:lnTo>
                  <a:pt x="660" y="274"/>
                </a:lnTo>
                <a:lnTo>
                  <a:pt x="656" y="326"/>
                </a:lnTo>
                <a:lnTo>
                  <a:pt x="552" y="444"/>
                </a:lnTo>
                <a:lnTo>
                  <a:pt x="552" y="444"/>
                </a:lnTo>
                <a:lnTo>
                  <a:pt x="550" y="448"/>
                </a:lnTo>
                <a:lnTo>
                  <a:pt x="540" y="454"/>
                </a:lnTo>
                <a:lnTo>
                  <a:pt x="534" y="458"/>
                </a:lnTo>
                <a:lnTo>
                  <a:pt x="526" y="462"/>
                </a:lnTo>
                <a:lnTo>
                  <a:pt x="516" y="464"/>
                </a:lnTo>
                <a:lnTo>
                  <a:pt x="506" y="466"/>
                </a:lnTo>
                <a:lnTo>
                  <a:pt x="506" y="466"/>
                </a:lnTo>
                <a:lnTo>
                  <a:pt x="374" y="458"/>
                </a:lnTo>
                <a:lnTo>
                  <a:pt x="270" y="452"/>
                </a:lnTo>
                <a:lnTo>
                  <a:pt x="178" y="444"/>
                </a:lnTo>
                <a:lnTo>
                  <a:pt x="98" y="558"/>
                </a:lnTo>
                <a:lnTo>
                  <a:pt x="122" y="438"/>
                </a:lnTo>
                <a:lnTo>
                  <a:pt x="122" y="438"/>
                </a:lnTo>
                <a:lnTo>
                  <a:pt x="108" y="434"/>
                </a:lnTo>
                <a:lnTo>
                  <a:pt x="108" y="434"/>
                </a:lnTo>
                <a:lnTo>
                  <a:pt x="102" y="430"/>
                </a:lnTo>
                <a:lnTo>
                  <a:pt x="92" y="428"/>
                </a:lnTo>
                <a:lnTo>
                  <a:pt x="70" y="422"/>
                </a:lnTo>
                <a:lnTo>
                  <a:pt x="60" y="418"/>
                </a:lnTo>
                <a:lnTo>
                  <a:pt x="50" y="412"/>
                </a:lnTo>
                <a:lnTo>
                  <a:pt x="40" y="406"/>
                </a:lnTo>
                <a:lnTo>
                  <a:pt x="34" y="394"/>
                </a:lnTo>
                <a:lnTo>
                  <a:pt x="34" y="394"/>
                </a:lnTo>
                <a:lnTo>
                  <a:pt x="28" y="378"/>
                </a:lnTo>
                <a:lnTo>
                  <a:pt x="22" y="348"/>
                </a:lnTo>
                <a:lnTo>
                  <a:pt x="10" y="276"/>
                </a:lnTo>
                <a:lnTo>
                  <a:pt x="2" y="206"/>
                </a:lnTo>
                <a:lnTo>
                  <a:pt x="0" y="166"/>
                </a:lnTo>
                <a:lnTo>
                  <a:pt x="0" y="166"/>
                </a:lnTo>
                <a:lnTo>
                  <a:pt x="2" y="150"/>
                </a:lnTo>
                <a:lnTo>
                  <a:pt x="4" y="134"/>
                </a:lnTo>
                <a:lnTo>
                  <a:pt x="10" y="120"/>
                </a:lnTo>
                <a:lnTo>
                  <a:pt x="10" y="120"/>
                </a:lnTo>
                <a:close/>
              </a:path>
            </a:pathLst>
          </a:custGeom>
          <a:solidFill>
            <a:srgbClr val="6633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schemeClr val="bg1">
                <a:lumMod val="6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577540" y="505292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00/00</a:t>
            </a:r>
            <a:endPara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795548" y="81366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SUN</a:t>
            </a:r>
            <a:endParaRPr kumimoji="1" lang="ja-JP" altLang="en-US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テキスト プレースホルダー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1" name="テキスト プレースホルダー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2" name="図プレースホルダー 4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3" name="テキスト プレースホルダー 4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4" name="図プレースホルダー 4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5" name="テキスト プレースホルダー 4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pSp>
        <p:nvGrpSpPr>
          <p:cNvPr id="69" name="グループ化 68"/>
          <p:cNvGrpSpPr/>
          <p:nvPr/>
        </p:nvGrpSpPr>
        <p:grpSpPr>
          <a:xfrm>
            <a:off x="4220114" y="3468597"/>
            <a:ext cx="484428" cy="433411"/>
            <a:chOff x="5732548" y="6352621"/>
            <a:chExt cx="668440" cy="598042"/>
          </a:xfrm>
        </p:grpSpPr>
        <p:sp>
          <p:nvSpPr>
            <p:cNvPr id="70" name="円/楕円 69"/>
            <p:cNvSpPr/>
            <p:nvPr/>
          </p:nvSpPr>
          <p:spPr>
            <a:xfrm>
              <a:off x="5770394" y="6352621"/>
              <a:ext cx="592748" cy="592748"/>
            </a:xfrm>
            <a:prstGeom prst="ellipse">
              <a:avLst/>
            </a:prstGeom>
            <a:solidFill>
              <a:srgbClr val="56D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5949633" y="6401252"/>
              <a:ext cx="234269" cy="325722"/>
            </a:xfrm>
            <a:custGeom>
              <a:avLst/>
              <a:gdLst>
                <a:gd name="T0" fmla="*/ 26 w 187"/>
                <a:gd name="T1" fmla="*/ 141 h 260"/>
                <a:gd name="T2" fmla="*/ 28 w 187"/>
                <a:gd name="T3" fmla="*/ 164 h 260"/>
                <a:gd name="T4" fmla="*/ 26 w 187"/>
                <a:gd name="T5" fmla="*/ 189 h 260"/>
                <a:gd name="T6" fmla="*/ 20 w 187"/>
                <a:gd name="T7" fmla="*/ 203 h 260"/>
                <a:gd name="T8" fmla="*/ 14 w 187"/>
                <a:gd name="T9" fmla="*/ 226 h 260"/>
                <a:gd name="T10" fmla="*/ 20 w 187"/>
                <a:gd name="T11" fmla="*/ 243 h 260"/>
                <a:gd name="T12" fmla="*/ 34 w 187"/>
                <a:gd name="T13" fmla="*/ 254 h 260"/>
                <a:gd name="T14" fmla="*/ 43 w 187"/>
                <a:gd name="T15" fmla="*/ 257 h 260"/>
                <a:gd name="T16" fmla="*/ 62 w 187"/>
                <a:gd name="T17" fmla="*/ 257 h 260"/>
                <a:gd name="T18" fmla="*/ 91 w 187"/>
                <a:gd name="T19" fmla="*/ 246 h 260"/>
                <a:gd name="T20" fmla="*/ 99 w 187"/>
                <a:gd name="T21" fmla="*/ 237 h 260"/>
                <a:gd name="T22" fmla="*/ 128 w 187"/>
                <a:gd name="T23" fmla="*/ 215 h 260"/>
                <a:gd name="T24" fmla="*/ 159 w 187"/>
                <a:gd name="T25" fmla="*/ 195 h 260"/>
                <a:gd name="T26" fmla="*/ 164 w 187"/>
                <a:gd name="T27" fmla="*/ 187 h 260"/>
                <a:gd name="T28" fmla="*/ 179 w 187"/>
                <a:gd name="T29" fmla="*/ 158 h 260"/>
                <a:gd name="T30" fmla="*/ 179 w 187"/>
                <a:gd name="T31" fmla="*/ 150 h 260"/>
                <a:gd name="T32" fmla="*/ 176 w 187"/>
                <a:gd name="T33" fmla="*/ 138 h 260"/>
                <a:gd name="T34" fmla="*/ 170 w 187"/>
                <a:gd name="T35" fmla="*/ 136 h 260"/>
                <a:gd name="T36" fmla="*/ 173 w 187"/>
                <a:gd name="T37" fmla="*/ 116 h 260"/>
                <a:gd name="T38" fmla="*/ 164 w 187"/>
                <a:gd name="T39" fmla="*/ 107 h 260"/>
                <a:gd name="T40" fmla="*/ 159 w 187"/>
                <a:gd name="T41" fmla="*/ 107 h 260"/>
                <a:gd name="T42" fmla="*/ 156 w 187"/>
                <a:gd name="T43" fmla="*/ 82 h 260"/>
                <a:gd name="T44" fmla="*/ 142 w 187"/>
                <a:gd name="T45" fmla="*/ 79 h 260"/>
                <a:gd name="T46" fmla="*/ 167 w 187"/>
                <a:gd name="T47" fmla="*/ 45 h 260"/>
                <a:gd name="T48" fmla="*/ 176 w 187"/>
                <a:gd name="T49" fmla="*/ 34 h 260"/>
                <a:gd name="T50" fmla="*/ 187 w 187"/>
                <a:gd name="T51" fmla="*/ 17 h 260"/>
                <a:gd name="T52" fmla="*/ 184 w 187"/>
                <a:gd name="T53" fmla="*/ 3 h 260"/>
                <a:gd name="T54" fmla="*/ 173 w 187"/>
                <a:gd name="T55" fmla="*/ 3 h 260"/>
                <a:gd name="T56" fmla="*/ 162 w 187"/>
                <a:gd name="T57" fmla="*/ 11 h 260"/>
                <a:gd name="T58" fmla="*/ 153 w 187"/>
                <a:gd name="T59" fmla="*/ 23 h 260"/>
                <a:gd name="T60" fmla="*/ 116 w 187"/>
                <a:gd name="T61" fmla="*/ 62 h 260"/>
                <a:gd name="T62" fmla="*/ 85 w 187"/>
                <a:gd name="T63" fmla="*/ 93 h 260"/>
                <a:gd name="T64" fmla="*/ 74 w 187"/>
                <a:gd name="T65" fmla="*/ 102 h 260"/>
                <a:gd name="T66" fmla="*/ 62 w 187"/>
                <a:gd name="T67" fmla="*/ 102 h 260"/>
                <a:gd name="T68" fmla="*/ 40 w 187"/>
                <a:gd name="T69" fmla="*/ 82 h 260"/>
                <a:gd name="T70" fmla="*/ 31 w 187"/>
                <a:gd name="T71" fmla="*/ 71 h 260"/>
                <a:gd name="T72" fmla="*/ 14 w 187"/>
                <a:gd name="T73" fmla="*/ 62 h 260"/>
                <a:gd name="T74" fmla="*/ 9 w 187"/>
                <a:gd name="T75" fmla="*/ 62 h 260"/>
                <a:gd name="T76" fmla="*/ 0 w 187"/>
                <a:gd name="T77" fmla="*/ 68 h 260"/>
                <a:gd name="T78" fmla="*/ 0 w 187"/>
                <a:gd name="T79" fmla="*/ 71 h 260"/>
                <a:gd name="T80" fmla="*/ 9 w 187"/>
                <a:gd name="T81" fmla="*/ 88 h 260"/>
                <a:gd name="T82" fmla="*/ 17 w 187"/>
                <a:gd name="T83" fmla="*/ 99 h 260"/>
                <a:gd name="T84" fmla="*/ 23 w 187"/>
                <a:gd name="T85" fmla="*/ 119 h 260"/>
                <a:gd name="T86" fmla="*/ 26 w 187"/>
                <a:gd name="T87" fmla="*/ 14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7" h="260">
                  <a:moveTo>
                    <a:pt x="26" y="141"/>
                  </a:moveTo>
                  <a:lnTo>
                    <a:pt x="26" y="141"/>
                  </a:lnTo>
                  <a:lnTo>
                    <a:pt x="28" y="153"/>
                  </a:lnTo>
                  <a:lnTo>
                    <a:pt x="28" y="164"/>
                  </a:lnTo>
                  <a:lnTo>
                    <a:pt x="31" y="175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0" y="203"/>
                  </a:lnTo>
                  <a:lnTo>
                    <a:pt x="14" y="215"/>
                  </a:lnTo>
                  <a:lnTo>
                    <a:pt x="14" y="226"/>
                  </a:lnTo>
                  <a:lnTo>
                    <a:pt x="17" y="235"/>
                  </a:lnTo>
                  <a:lnTo>
                    <a:pt x="20" y="243"/>
                  </a:lnTo>
                  <a:lnTo>
                    <a:pt x="26" y="249"/>
                  </a:lnTo>
                  <a:lnTo>
                    <a:pt x="34" y="254"/>
                  </a:lnTo>
                  <a:lnTo>
                    <a:pt x="43" y="257"/>
                  </a:lnTo>
                  <a:lnTo>
                    <a:pt x="43" y="257"/>
                  </a:lnTo>
                  <a:lnTo>
                    <a:pt x="51" y="260"/>
                  </a:lnTo>
                  <a:lnTo>
                    <a:pt x="62" y="257"/>
                  </a:lnTo>
                  <a:lnTo>
                    <a:pt x="77" y="254"/>
                  </a:lnTo>
                  <a:lnTo>
                    <a:pt x="91" y="246"/>
                  </a:lnTo>
                  <a:lnTo>
                    <a:pt x="99" y="237"/>
                  </a:lnTo>
                  <a:lnTo>
                    <a:pt x="99" y="237"/>
                  </a:lnTo>
                  <a:lnTo>
                    <a:pt x="111" y="226"/>
                  </a:lnTo>
                  <a:lnTo>
                    <a:pt x="128" y="215"/>
                  </a:lnTo>
                  <a:lnTo>
                    <a:pt x="145" y="203"/>
                  </a:lnTo>
                  <a:lnTo>
                    <a:pt x="159" y="195"/>
                  </a:lnTo>
                  <a:lnTo>
                    <a:pt x="159" y="195"/>
                  </a:lnTo>
                  <a:lnTo>
                    <a:pt x="164" y="187"/>
                  </a:lnTo>
                  <a:lnTo>
                    <a:pt x="170" y="175"/>
                  </a:lnTo>
                  <a:lnTo>
                    <a:pt x="179" y="158"/>
                  </a:lnTo>
                  <a:lnTo>
                    <a:pt x="179" y="158"/>
                  </a:lnTo>
                  <a:lnTo>
                    <a:pt x="179" y="150"/>
                  </a:lnTo>
                  <a:lnTo>
                    <a:pt x="179" y="144"/>
                  </a:lnTo>
                  <a:lnTo>
                    <a:pt x="176" y="138"/>
                  </a:lnTo>
                  <a:lnTo>
                    <a:pt x="170" y="136"/>
                  </a:lnTo>
                  <a:lnTo>
                    <a:pt x="170" y="136"/>
                  </a:lnTo>
                  <a:lnTo>
                    <a:pt x="173" y="124"/>
                  </a:lnTo>
                  <a:lnTo>
                    <a:pt x="173" y="116"/>
                  </a:lnTo>
                  <a:lnTo>
                    <a:pt x="167" y="107"/>
                  </a:lnTo>
                  <a:lnTo>
                    <a:pt x="164" y="107"/>
                  </a:lnTo>
                  <a:lnTo>
                    <a:pt x="159" y="107"/>
                  </a:lnTo>
                  <a:lnTo>
                    <a:pt x="159" y="107"/>
                  </a:lnTo>
                  <a:lnTo>
                    <a:pt x="159" y="90"/>
                  </a:lnTo>
                  <a:lnTo>
                    <a:pt x="156" y="82"/>
                  </a:lnTo>
                  <a:lnTo>
                    <a:pt x="150" y="79"/>
                  </a:lnTo>
                  <a:lnTo>
                    <a:pt x="142" y="79"/>
                  </a:lnTo>
                  <a:lnTo>
                    <a:pt x="142" y="79"/>
                  </a:lnTo>
                  <a:lnTo>
                    <a:pt x="167" y="45"/>
                  </a:lnTo>
                  <a:lnTo>
                    <a:pt x="167" y="45"/>
                  </a:lnTo>
                  <a:lnTo>
                    <a:pt x="176" y="34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87" y="8"/>
                  </a:lnTo>
                  <a:lnTo>
                    <a:pt x="184" y="3"/>
                  </a:lnTo>
                  <a:lnTo>
                    <a:pt x="179" y="0"/>
                  </a:lnTo>
                  <a:lnTo>
                    <a:pt x="173" y="3"/>
                  </a:lnTo>
                  <a:lnTo>
                    <a:pt x="173" y="3"/>
                  </a:lnTo>
                  <a:lnTo>
                    <a:pt x="162" y="11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96" y="82"/>
                  </a:lnTo>
                  <a:lnTo>
                    <a:pt x="85" y="93"/>
                  </a:lnTo>
                  <a:lnTo>
                    <a:pt x="74" y="102"/>
                  </a:lnTo>
                  <a:lnTo>
                    <a:pt x="74" y="102"/>
                  </a:lnTo>
                  <a:lnTo>
                    <a:pt x="68" y="105"/>
                  </a:lnTo>
                  <a:lnTo>
                    <a:pt x="62" y="102"/>
                  </a:lnTo>
                  <a:lnTo>
                    <a:pt x="54" y="96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31" y="71"/>
                  </a:lnTo>
                  <a:lnTo>
                    <a:pt x="26" y="65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9" y="62"/>
                  </a:lnTo>
                  <a:lnTo>
                    <a:pt x="3" y="6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3" y="76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23" y="119"/>
                  </a:lnTo>
                  <a:lnTo>
                    <a:pt x="26" y="141"/>
                  </a:lnTo>
                  <a:lnTo>
                    <a:pt x="26" y="1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5732548" y="6685235"/>
              <a:ext cx="668440" cy="26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50" b="1" dirty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CHECK</a:t>
              </a:r>
              <a:endParaRPr kumimoji="1" lang="ja-JP" altLang="en-US" sz="65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73" name="グループ化 72"/>
          <p:cNvGrpSpPr/>
          <p:nvPr/>
        </p:nvGrpSpPr>
        <p:grpSpPr>
          <a:xfrm>
            <a:off x="4220114" y="5580569"/>
            <a:ext cx="484428" cy="433411"/>
            <a:chOff x="5732548" y="6352621"/>
            <a:chExt cx="668440" cy="598042"/>
          </a:xfrm>
        </p:grpSpPr>
        <p:sp>
          <p:nvSpPr>
            <p:cNvPr id="74" name="円/楕円 73"/>
            <p:cNvSpPr/>
            <p:nvPr/>
          </p:nvSpPr>
          <p:spPr>
            <a:xfrm>
              <a:off x="5770394" y="6352621"/>
              <a:ext cx="592748" cy="592748"/>
            </a:xfrm>
            <a:prstGeom prst="ellipse">
              <a:avLst/>
            </a:prstGeom>
            <a:solidFill>
              <a:srgbClr val="56D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5" name="Freeform 9"/>
            <p:cNvSpPr>
              <a:spLocks/>
            </p:cNvSpPr>
            <p:nvPr/>
          </p:nvSpPr>
          <p:spPr bwMode="auto">
            <a:xfrm>
              <a:off x="5949633" y="6401252"/>
              <a:ext cx="234269" cy="325722"/>
            </a:xfrm>
            <a:custGeom>
              <a:avLst/>
              <a:gdLst>
                <a:gd name="T0" fmla="*/ 26 w 187"/>
                <a:gd name="T1" fmla="*/ 141 h 260"/>
                <a:gd name="T2" fmla="*/ 28 w 187"/>
                <a:gd name="T3" fmla="*/ 164 h 260"/>
                <a:gd name="T4" fmla="*/ 26 w 187"/>
                <a:gd name="T5" fmla="*/ 189 h 260"/>
                <a:gd name="T6" fmla="*/ 20 w 187"/>
                <a:gd name="T7" fmla="*/ 203 h 260"/>
                <a:gd name="T8" fmla="*/ 14 w 187"/>
                <a:gd name="T9" fmla="*/ 226 h 260"/>
                <a:gd name="T10" fmla="*/ 20 w 187"/>
                <a:gd name="T11" fmla="*/ 243 h 260"/>
                <a:gd name="T12" fmla="*/ 34 w 187"/>
                <a:gd name="T13" fmla="*/ 254 h 260"/>
                <a:gd name="T14" fmla="*/ 43 w 187"/>
                <a:gd name="T15" fmla="*/ 257 h 260"/>
                <a:gd name="T16" fmla="*/ 62 w 187"/>
                <a:gd name="T17" fmla="*/ 257 h 260"/>
                <a:gd name="T18" fmla="*/ 91 w 187"/>
                <a:gd name="T19" fmla="*/ 246 h 260"/>
                <a:gd name="T20" fmla="*/ 99 w 187"/>
                <a:gd name="T21" fmla="*/ 237 h 260"/>
                <a:gd name="T22" fmla="*/ 128 w 187"/>
                <a:gd name="T23" fmla="*/ 215 h 260"/>
                <a:gd name="T24" fmla="*/ 159 w 187"/>
                <a:gd name="T25" fmla="*/ 195 h 260"/>
                <a:gd name="T26" fmla="*/ 164 w 187"/>
                <a:gd name="T27" fmla="*/ 187 h 260"/>
                <a:gd name="T28" fmla="*/ 179 w 187"/>
                <a:gd name="T29" fmla="*/ 158 h 260"/>
                <a:gd name="T30" fmla="*/ 179 w 187"/>
                <a:gd name="T31" fmla="*/ 150 h 260"/>
                <a:gd name="T32" fmla="*/ 176 w 187"/>
                <a:gd name="T33" fmla="*/ 138 h 260"/>
                <a:gd name="T34" fmla="*/ 170 w 187"/>
                <a:gd name="T35" fmla="*/ 136 h 260"/>
                <a:gd name="T36" fmla="*/ 173 w 187"/>
                <a:gd name="T37" fmla="*/ 116 h 260"/>
                <a:gd name="T38" fmla="*/ 164 w 187"/>
                <a:gd name="T39" fmla="*/ 107 h 260"/>
                <a:gd name="T40" fmla="*/ 159 w 187"/>
                <a:gd name="T41" fmla="*/ 107 h 260"/>
                <a:gd name="T42" fmla="*/ 156 w 187"/>
                <a:gd name="T43" fmla="*/ 82 h 260"/>
                <a:gd name="T44" fmla="*/ 142 w 187"/>
                <a:gd name="T45" fmla="*/ 79 h 260"/>
                <a:gd name="T46" fmla="*/ 167 w 187"/>
                <a:gd name="T47" fmla="*/ 45 h 260"/>
                <a:gd name="T48" fmla="*/ 176 w 187"/>
                <a:gd name="T49" fmla="*/ 34 h 260"/>
                <a:gd name="T50" fmla="*/ 187 w 187"/>
                <a:gd name="T51" fmla="*/ 17 h 260"/>
                <a:gd name="T52" fmla="*/ 184 w 187"/>
                <a:gd name="T53" fmla="*/ 3 h 260"/>
                <a:gd name="T54" fmla="*/ 173 w 187"/>
                <a:gd name="T55" fmla="*/ 3 h 260"/>
                <a:gd name="T56" fmla="*/ 162 w 187"/>
                <a:gd name="T57" fmla="*/ 11 h 260"/>
                <a:gd name="T58" fmla="*/ 153 w 187"/>
                <a:gd name="T59" fmla="*/ 23 h 260"/>
                <a:gd name="T60" fmla="*/ 116 w 187"/>
                <a:gd name="T61" fmla="*/ 62 h 260"/>
                <a:gd name="T62" fmla="*/ 85 w 187"/>
                <a:gd name="T63" fmla="*/ 93 h 260"/>
                <a:gd name="T64" fmla="*/ 74 w 187"/>
                <a:gd name="T65" fmla="*/ 102 h 260"/>
                <a:gd name="T66" fmla="*/ 62 w 187"/>
                <a:gd name="T67" fmla="*/ 102 h 260"/>
                <a:gd name="T68" fmla="*/ 40 w 187"/>
                <a:gd name="T69" fmla="*/ 82 h 260"/>
                <a:gd name="T70" fmla="*/ 31 w 187"/>
                <a:gd name="T71" fmla="*/ 71 h 260"/>
                <a:gd name="T72" fmla="*/ 14 w 187"/>
                <a:gd name="T73" fmla="*/ 62 h 260"/>
                <a:gd name="T74" fmla="*/ 9 w 187"/>
                <a:gd name="T75" fmla="*/ 62 h 260"/>
                <a:gd name="T76" fmla="*/ 0 w 187"/>
                <a:gd name="T77" fmla="*/ 68 h 260"/>
                <a:gd name="T78" fmla="*/ 0 w 187"/>
                <a:gd name="T79" fmla="*/ 71 h 260"/>
                <a:gd name="T80" fmla="*/ 9 w 187"/>
                <a:gd name="T81" fmla="*/ 88 h 260"/>
                <a:gd name="T82" fmla="*/ 17 w 187"/>
                <a:gd name="T83" fmla="*/ 99 h 260"/>
                <a:gd name="T84" fmla="*/ 23 w 187"/>
                <a:gd name="T85" fmla="*/ 119 h 260"/>
                <a:gd name="T86" fmla="*/ 26 w 187"/>
                <a:gd name="T87" fmla="*/ 14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7" h="260">
                  <a:moveTo>
                    <a:pt x="26" y="141"/>
                  </a:moveTo>
                  <a:lnTo>
                    <a:pt x="26" y="141"/>
                  </a:lnTo>
                  <a:lnTo>
                    <a:pt x="28" y="153"/>
                  </a:lnTo>
                  <a:lnTo>
                    <a:pt x="28" y="164"/>
                  </a:lnTo>
                  <a:lnTo>
                    <a:pt x="31" y="175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0" y="203"/>
                  </a:lnTo>
                  <a:lnTo>
                    <a:pt x="14" y="215"/>
                  </a:lnTo>
                  <a:lnTo>
                    <a:pt x="14" y="226"/>
                  </a:lnTo>
                  <a:lnTo>
                    <a:pt x="17" y="235"/>
                  </a:lnTo>
                  <a:lnTo>
                    <a:pt x="20" y="243"/>
                  </a:lnTo>
                  <a:lnTo>
                    <a:pt x="26" y="249"/>
                  </a:lnTo>
                  <a:lnTo>
                    <a:pt x="34" y="254"/>
                  </a:lnTo>
                  <a:lnTo>
                    <a:pt x="43" y="257"/>
                  </a:lnTo>
                  <a:lnTo>
                    <a:pt x="43" y="257"/>
                  </a:lnTo>
                  <a:lnTo>
                    <a:pt x="51" y="260"/>
                  </a:lnTo>
                  <a:lnTo>
                    <a:pt x="62" y="257"/>
                  </a:lnTo>
                  <a:lnTo>
                    <a:pt x="77" y="254"/>
                  </a:lnTo>
                  <a:lnTo>
                    <a:pt x="91" y="246"/>
                  </a:lnTo>
                  <a:lnTo>
                    <a:pt x="99" y="237"/>
                  </a:lnTo>
                  <a:lnTo>
                    <a:pt x="99" y="237"/>
                  </a:lnTo>
                  <a:lnTo>
                    <a:pt x="111" y="226"/>
                  </a:lnTo>
                  <a:lnTo>
                    <a:pt x="128" y="215"/>
                  </a:lnTo>
                  <a:lnTo>
                    <a:pt x="145" y="203"/>
                  </a:lnTo>
                  <a:lnTo>
                    <a:pt x="159" y="195"/>
                  </a:lnTo>
                  <a:lnTo>
                    <a:pt x="159" y="195"/>
                  </a:lnTo>
                  <a:lnTo>
                    <a:pt x="164" y="187"/>
                  </a:lnTo>
                  <a:lnTo>
                    <a:pt x="170" y="175"/>
                  </a:lnTo>
                  <a:lnTo>
                    <a:pt x="179" y="158"/>
                  </a:lnTo>
                  <a:lnTo>
                    <a:pt x="179" y="158"/>
                  </a:lnTo>
                  <a:lnTo>
                    <a:pt x="179" y="150"/>
                  </a:lnTo>
                  <a:lnTo>
                    <a:pt x="179" y="144"/>
                  </a:lnTo>
                  <a:lnTo>
                    <a:pt x="176" y="138"/>
                  </a:lnTo>
                  <a:lnTo>
                    <a:pt x="170" y="136"/>
                  </a:lnTo>
                  <a:lnTo>
                    <a:pt x="170" y="136"/>
                  </a:lnTo>
                  <a:lnTo>
                    <a:pt x="173" y="124"/>
                  </a:lnTo>
                  <a:lnTo>
                    <a:pt x="173" y="116"/>
                  </a:lnTo>
                  <a:lnTo>
                    <a:pt x="167" y="107"/>
                  </a:lnTo>
                  <a:lnTo>
                    <a:pt x="164" y="107"/>
                  </a:lnTo>
                  <a:lnTo>
                    <a:pt x="159" y="107"/>
                  </a:lnTo>
                  <a:lnTo>
                    <a:pt x="159" y="107"/>
                  </a:lnTo>
                  <a:lnTo>
                    <a:pt x="159" y="90"/>
                  </a:lnTo>
                  <a:lnTo>
                    <a:pt x="156" y="82"/>
                  </a:lnTo>
                  <a:lnTo>
                    <a:pt x="150" y="79"/>
                  </a:lnTo>
                  <a:lnTo>
                    <a:pt x="142" y="79"/>
                  </a:lnTo>
                  <a:lnTo>
                    <a:pt x="142" y="79"/>
                  </a:lnTo>
                  <a:lnTo>
                    <a:pt x="167" y="45"/>
                  </a:lnTo>
                  <a:lnTo>
                    <a:pt x="167" y="45"/>
                  </a:lnTo>
                  <a:lnTo>
                    <a:pt x="176" y="34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87" y="8"/>
                  </a:lnTo>
                  <a:lnTo>
                    <a:pt x="184" y="3"/>
                  </a:lnTo>
                  <a:lnTo>
                    <a:pt x="179" y="0"/>
                  </a:lnTo>
                  <a:lnTo>
                    <a:pt x="173" y="3"/>
                  </a:lnTo>
                  <a:lnTo>
                    <a:pt x="173" y="3"/>
                  </a:lnTo>
                  <a:lnTo>
                    <a:pt x="162" y="11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96" y="82"/>
                  </a:lnTo>
                  <a:lnTo>
                    <a:pt x="85" y="93"/>
                  </a:lnTo>
                  <a:lnTo>
                    <a:pt x="74" y="102"/>
                  </a:lnTo>
                  <a:lnTo>
                    <a:pt x="74" y="102"/>
                  </a:lnTo>
                  <a:lnTo>
                    <a:pt x="68" y="105"/>
                  </a:lnTo>
                  <a:lnTo>
                    <a:pt x="62" y="102"/>
                  </a:lnTo>
                  <a:lnTo>
                    <a:pt x="54" y="96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31" y="71"/>
                  </a:lnTo>
                  <a:lnTo>
                    <a:pt x="26" y="65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9" y="62"/>
                  </a:lnTo>
                  <a:lnTo>
                    <a:pt x="3" y="6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3" y="76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23" y="119"/>
                  </a:lnTo>
                  <a:lnTo>
                    <a:pt x="26" y="141"/>
                  </a:lnTo>
                  <a:lnTo>
                    <a:pt x="26" y="1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5732548" y="6685235"/>
              <a:ext cx="668440" cy="26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50" b="1" dirty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CHECK</a:t>
              </a:r>
              <a:endParaRPr kumimoji="1" lang="ja-JP" altLang="en-US" sz="65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4220114" y="7628478"/>
            <a:ext cx="484428" cy="433411"/>
            <a:chOff x="5732548" y="6352621"/>
            <a:chExt cx="668440" cy="598042"/>
          </a:xfrm>
        </p:grpSpPr>
        <p:sp>
          <p:nvSpPr>
            <p:cNvPr id="78" name="円/楕円 77"/>
            <p:cNvSpPr/>
            <p:nvPr/>
          </p:nvSpPr>
          <p:spPr>
            <a:xfrm>
              <a:off x="5770394" y="6352621"/>
              <a:ext cx="592748" cy="592748"/>
            </a:xfrm>
            <a:prstGeom prst="ellipse">
              <a:avLst/>
            </a:prstGeom>
            <a:solidFill>
              <a:srgbClr val="56D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9" name="Freeform 9"/>
            <p:cNvSpPr>
              <a:spLocks/>
            </p:cNvSpPr>
            <p:nvPr/>
          </p:nvSpPr>
          <p:spPr bwMode="auto">
            <a:xfrm>
              <a:off x="5949633" y="6401252"/>
              <a:ext cx="234269" cy="325722"/>
            </a:xfrm>
            <a:custGeom>
              <a:avLst/>
              <a:gdLst>
                <a:gd name="T0" fmla="*/ 26 w 187"/>
                <a:gd name="T1" fmla="*/ 141 h 260"/>
                <a:gd name="T2" fmla="*/ 28 w 187"/>
                <a:gd name="T3" fmla="*/ 164 h 260"/>
                <a:gd name="T4" fmla="*/ 26 w 187"/>
                <a:gd name="T5" fmla="*/ 189 h 260"/>
                <a:gd name="T6" fmla="*/ 20 w 187"/>
                <a:gd name="T7" fmla="*/ 203 h 260"/>
                <a:gd name="T8" fmla="*/ 14 w 187"/>
                <a:gd name="T9" fmla="*/ 226 h 260"/>
                <a:gd name="T10" fmla="*/ 20 w 187"/>
                <a:gd name="T11" fmla="*/ 243 h 260"/>
                <a:gd name="T12" fmla="*/ 34 w 187"/>
                <a:gd name="T13" fmla="*/ 254 h 260"/>
                <a:gd name="T14" fmla="*/ 43 w 187"/>
                <a:gd name="T15" fmla="*/ 257 h 260"/>
                <a:gd name="T16" fmla="*/ 62 w 187"/>
                <a:gd name="T17" fmla="*/ 257 h 260"/>
                <a:gd name="T18" fmla="*/ 91 w 187"/>
                <a:gd name="T19" fmla="*/ 246 h 260"/>
                <a:gd name="T20" fmla="*/ 99 w 187"/>
                <a:gd name="T21" fmla="*/ 237 h 260"/>
                <a:gd name="T22" fmla="*/ 128 w 187"/>
                <a:gd name="T23" fmla="*/ 215 h 260"/>
                <a:gd name="T24" fmla="*/ 159 w 187"/>
                <a:gd name="T25" fmla="*/ 195 h 260"/>
                <a:gd name="T26" fmla="*/ 164 w 187"/>
                <a:gd name="T27" fmla="*/ 187 h 260"/>
                <a:gd name="T28" fmla="*/ 179 w 187"/>
                <a:gd name="T29" fmla="*/ 158 h 260"/>
                <a:gd name="T30" fmla="*/ 179 w 187"/>
                <a:gd name="T31" fmla="*/ 150 h 260"/>
                <a:gd name="T32" fmla="*/ 176 w 187"/>
                <a:gd name="T33" fmla="*/ 138 h 260"/>
                <a:gd name="T34" fmla="*/ 170 w 187"/>
                <a:gd name="T35" fmla="*/ 136 h 260"/>
                <a:gd name="T36" fmla="*/ 173 w 187"/>
                <a:gd name="T37" fmla="*/ 116 h 260"/>
                <a:gd name="T38" fmla="*/ 164 w 187"/>
                <a:gd name="T39" fmla="*/ 107 h 260"/>
                <a:gd name="T40" fmla="*/ 159 w 187"/>
                <a:gd name="T41" fmla="*/ 107 h 260"/>
                <a:gd name="T42" fmla="*/ 156 w 187"/>
                <a:gd name="T43" fmla="*/ 82 h 260"/>
                <a:gd name="T44" fmla="*/ 142 w 187"/>
                <a:gd name="T45" fmla="*/ 79 h 260"/>
                <a:gd name="T46" fmla="*/ 167 w 187"/>
                <a:gd name="T47" fmla="*/ 45 h 260"/>
                <a:gd name="T48" fmla="*/ 176 w 187"/>
                <a:gd name="T49" fmla="*/ 34 h 260"/>
                <a:gd name="T50" fmla="*/ 187 w 187"/>
                <a:gd name="T51" fmla="*/ 17 h 260"/>
                <a:gd name="T52" fmla="*/ 184 w 187"/>
                <a:gd name="T53" fmla="*/ 3 h 260"/>
                <a:gd name="T54" fmla="*/ 173 w 187"/>
                <a:gd name="T55" fmla="*/ 3 h 260"/>
                <a:gd name="T56" fmla="*/ 162 w 187"/>
                <a:gd name="T57" fmla="*/ 11 h 260"/>
                <a:gd name="T58" fmla="*/ 153 w 187"/>
                <a:gd name="T59" fmla="*/ 23 h 260"/>
                <a:gd name="T60" fmla="*/ 116 w 187"/>
                <a:gd name="T61" fmla="*/ 62 h 260"/>
                <a:gd name="T62" fmla="*/ 85 w 187"/>
                <a:gd name="T63" fmla="*/ 93 h 260"/>
                <a:gd name="T64" fmla="*/ 74 w 187"/>
                <a:gd name="T65" fmla="*/ 102 h 260"/>
                <a:gd name="T66" fmla="*/ 62 w 187"/>
                <a:gd name="T67" fmla="*/ 102 h 260"/>
                <a:gd name="T68" fmla="*/ 40 w 187"/>
                <a:gd name="T69" fmla="*/ 82 h 260"/>
                <a:gd name="T70" fmla="*/ 31 w 187"/>
                <a:gd name="T71" fmla="*/ 71 h 260"/>
                <a:gd name="T72" fmla="*/ 14 w 187"/>
                <a:gd name="T73" fmla="*/ 62 h 260"/>
                <a:gd name="T74" fmla="*/ 9 w 187"/>
                <a:gd name="T75" fmla="*/ 62 h 260"/>
                <a:gd name="T76" fmla="*/ 0 w 187"/>
                <a:gd name="T77" fmla="*/ 68 h 260"/>
                <a:gd name="T78" fmla="*/ 0 w 187"/>
                <a:gd name="T79" fmla="*/ 71 h 260"/>
                <a:gd name="T80" fmla="*/ 9 w 187"/>
                <a:gd name="T81" fmla="*/ 88 h 260"/>
                <a:gd name="T82" fmla="*/ 17 w 187"/>
                <a:gd name="T83" fmla="*/ 99 h 260"/>
                <a:gd name="T84" fmla="*/ 23 w 187"/>
                <a:gd name="T85" fmla="*/ 119 h 260"/>
                <a:gd name="T86" fmla="*/ 26 w 187"/>
                <a:gd name="T87" fmla="*/ 14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7" h="260">
                  <a:moveTo>
                    <a:pt x="26" y="141"/>
                  </a:moveTo>
                  <a:lnTo>
                    <a:pt x="26" y="141"/>
                  </a:lnTo>
                  <a:lnTo>
                    <a:pt x="28" y="153"/>
                  </a:lnTo>
                  <a:lnTo>
                    <a:pt x="28" y="164"/>
                  </a:lnTo>
                  <a:lnTo>
                    <a:pt x="31" y="175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0" y="203"/>
                  </a:lnTo>
                  <a:lnTo>
                    <a:pt x="14" y="215"/>
                  </a:lnTo>
                  <a:lnTo>
                    <a:pt x="14" y="226"/>
                  </a:lnTo>
                  <a:lnTo>
                    <a:pt x="17" y="235"/>
                  </a:lnTo>
                  <a:lnTo>
                    <a:pt x="20" y="243"/>
                  </a:lnTo>
                  <a:lnTo>
                    <a:pt x="26" y="249"/>
                  </a:lnTo>
                  <a:lnTo>
                    <a:pt x="34" y="254"/>
                  </a:lnTo>
                  <a:lnTo>
                    <a:pt x="43" y="257"/>
                  </a:lnTo>
                  <a:lnTo>
                    <a:pt x="43" y="257"/>
                  </a:lnTo>
                  <a:lnTo>
                    <a:pt x="51" y="260"/>
                  </a:lnTo>
                  <a:lnTo>
                    <a:pt x="62" y="257"/>
                  </a:lnTo>
                  <a:lnTo>
                    <a:pt x="77" y="254"/>
                  </a:lnTo>
                  <a:lnTo>
                    <a:pt x="91" y="246"/>
                  </a:lnTo>
                  <a:lnTo>
                    <a:pt x="99" y="237"/>
                  </a:lnTo>
                  <a:lnTo>
                    <a:pt x="99" y="237"/>
                  </a:lnTo>
                  <a:lnTo>
                    <a:pt x="111" y="226"/>
                  </a:lnTo>
                  <a:lnTo>
                    <a:pt x="128" y="215"/>
                  </a:lnTo>
                  <a:lnTo>
                    <a:pt x="145" y="203"/>
                  </a:lnTo>
                  <a:lnTo>
                    <a:pt x="159" y="195"/>
                  </a:lnTo>
                  <a:lnTo>
                    <a:pt x="159" y="195"/>
                  </a:lnTo>
                  <a:lnTo>
                    <a:pt x="164" y="187"/>
                  </a:lnTo>
                  <a:lnTo>
                    <a:pt x="170" y="175"/>
                  </a:lnTo>
                  <a:lnTo>
                    <a:pt x="179" y="158"/>
                  </a:lnTo>
                  <a:lnTo>
                    <a:pt x="179" y="158"/>
                  </a:lnTo>
                  <a:lnTo>
                    <a:pt x="179" y="150"/>
                  </a:lnTo>
                  <a:lnTo>
                    <a:pt x="179" y="144"/>
                  </a:lnTo>
                  <a:lnTo>
                    <a:pt x="176" y="138"/>
                  </a:lnTo>
                  <a:lnTo>
                    <a:pt x="170" y="136"/>
                  </a:lnTo>
                  <a:lnTo>
                    <a:pt x="170" y="136"/>
                  </a:lnTo>
                  <a:lnTo>
                    <a:pt x="173" y="124"/>
                  </a:lnTo>
                  <a:lnTo>
                    <a:pt x="173" y="116"/>
                  </a:lnTo>
                  <a:lnTo>
                    <a:pt x="167" y="107"/>
                  </a:lnTo>
                  <a:lnTo>
                    <a:pt x="164" y="107"/>
                  </a:lnTo>
                  <a:lnTo>
                    <a:pt x="159" y="107"/>
                  </a:lnTo>
                  <a:lnTo>
                    <a:pt x="159" y="107"/>
                  </a:lnTo>
                  <a:lnTo>
                    <a:pt x="159" y="90"/>
                  </a:lnTo>
                  <a:lnTo>
                    <a:pt x="156" y="82"/>
                  </a:lnTo>
                  <a:lnTo>
                    <a:pt x="150" y="79"/>
                  </a:lnTo>
                  <a:lnTo>
                    <a:pt x="142" y="79"/>
                  </a:lnTo>
                  <a:lnTo>
                    <a:pt x="142" y="79"/>
                  </a:lnTo>
                  <a:lnTo>
                    <a:pt x="167" y="45"/>
                  </a:lnTo>
                  <a:lnTo>
                    <a:pt x="167" y="45"/>
                  </a:lnTo>
                  <a:lnTo>
                    <a:pt x="176" y="34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87" y="8"/>
                  </a:lnTo>
                  <a:lnTo>
                    <a:pt x="184" y="3"/>
                  </a:lnTo>
                  <a:lnTo>
                    <a:pt x="179" y="0"/>
                  </a:lnTo>
                  <a:lnTo>
                    <a:pt x="173" y="3"/>
                  </a:lnTo>
                  <a:lnTo>
                    <a:pt x="173" y="3"/>
                  </a:lnTo>
                  <a:lnTo>
                    <a:pt x="162" y="11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96" y="82"/>
                  </a:lnTo>
                  <a:lnTo>
                    <a:pt x="85" y="93"/>
                  </a:lnTo>
                  <a:lnTo>
                    <a:pt x="74" y="102"/>
                  </a:lnTo>
                  <a:lnTo>
                    <a:pt x="74" y="102"/>
                  </a:lnTo>
                  <a:lnTo>
                    <a:pt x="68" y="105"/>
                  </a:lnTo>
                  <a:lnTo>
                    <a:pt x="62" y="102"/>
                  </a:lnTo>
                  <a:lnTo>
                    <a:pt x="54" y="96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31" y="71"/>
                  </a:lnTo>
                  <a:lnTo>
                    <a:pt x="26" y="65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9" y="62"/>
                  </a:lnTo>
                  <a:lnTo>
                    <a:pt x="3" y="6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3" y="76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23" y="119"/>
                  </a:lnTo>
                  <a:lnTo>
                    <a:pt x="26" y="141"/>
                  </a:lnTo>
                  <a:lnTo>
                    <a:pt x="26" y="1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5732548" y="6685235"/>
              <a:ext cx="668440" cy="26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50" b="1" dirty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CHECK</a:t>
              </a:r>
              <a:endParaRPr kumimoji="1" lang="ja-JP" altLang="en-US" sz="65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4220114" y="9701352"/>
            <a:ext cx="484428" cy="433411"/>
            <a:chOff x="5732548" y="6352621"/>
            <a:chExt cx="668440" cy="598042"/>
          </a:xfrm>
        </p:grpSpPr>
        <p:sp>
          <p:nvSpPr>
            <p:cNvPr id="82" name="円/楕円 81"/>
            <p:cNvSpPr/>
            <p:nvPr/>
          </p:nvSpPr>
          <p:spPr>
            <a:xfrm>
              <a:off x="5770394" y="6352621"/>
              <a:ext cx="592748" cy="592748"/>
            </a:xfrm>
            <a:prstGeom prst="ellipse">
              <a:avLst/>
            </a:prstGeom>
            <a:solidFill>
              <a:srgbClr val="56D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3" name="Freeform 9"/>
            <p:cNvSpPr>
              <a:spLocks/>
            </p:cNvSpPr>
            <p:nvPr/>
          </p:nvSpPr>
          <p:spPr bwMode="auto">
            <a:xfrm>
              <a:off x="5949633" y="6401252"/>
              <a:ext cx="234269" cy="325722"/>
            </a:xfrm>
            <a:custGeom>
              <a:avLst/>
              <a:gdLst>
                <a:gd name="T0" fmla="*/ 26 w 187"/>
                <a:gd name="T1" fmla="*/ 141 h 260"/>
                <a:gd name="T2" fmla="*/ 28 w 187"/>
                <a:gd name="T3" fmla="*/ 164 h 260"/>
                <a:gd name="T4" fmla="*/ 26 w 187"/>
                <a:gd name="T5" fmla="*/ 189 h 260"/>
                <a:gd name="T6" fmla="*/ 20 w 187"/>
                <a:gd name="T7" fmla="*/ 203 h 260"/>
                <a:gd name="T8" fmla="*/ 14 w 187"/>
                <a:gd name="T9" fmla="*/ 226 h 260"/>
                <a:gd name="T10" fmla="*/ 20 w 187"/>
                <a:gd name="T11" fmla="*/ 243 h 260"/>
                <a:gd name="T12" fmla="*/ 34 w 187"/>
                <a:gd name="T13" fmla="*/ 254 h 260"/>
                <a:gd name="T14" fmla="*/ 43 w 187"/>
                <a:gd name="T15" fmla="*/ 257 h 260"/>
                <a:gd name="T16" fmla="*/ 62 w 187"/>
                <a:gd name="T17" fmla="*/ 257 h 260"/>
                <a:gd name="T18" fmla="*/ 91 w 187"/>
                <a:gd name="T19" fmla="*/ 246 h 260"/>
                <a:gd name="T20" fmla="*/ 99 w 187"/>
                <a:gd name="T21" fmla="*/ 237 h 260"/>
                <a:gd name="T22" fmla="*/ 128 w 187"/>
                <a:gd name="T23" fmla="*/ 215 h 260"/>
                <a:gd name="T24" fmla="*/ 159 w 187"/>
                <a:gd name="T25" fmla="*/ 195 h 260"/>
                <a:gd name="T26" fmla="*/ 164 w 187"/>
                <a:gd name="T27" fmla="*/ 187 h 260"/>
                <a:gd name="T28" fmla="*/ 179 w 187"/>
                <a:gd name="T29" fmla="*/ 158 h 260"/>
                <a:gd name="T30" fmla="*/ 179 w 187"/>
                <a:gd name="T31" fmla="*/ 150 h 260"/>
                <a:gd name="T32" fmla="*/ 176 w 187"/>
                <a:gd name="T33" fmla="*/ 138 h 260"/>
                <a:gd name="T34" fmla="*/ 170 w 187"/>
                <a:gd name="T35" fmla="*/ 136 h 260"/>
                <a:gd name="T36" fmla="*/ 173 w 187"/>
                <a:gd name="T37" fmla="*/ 116 h 260"/>
                <a:gd name="T38" fmla="*/ 164 w 187"/>
                <a:gd name="T39" fmla="*/ 107 h 260"/>
                <a:gd name="T40" fmla="*/ 159 w 187"/>
                <a:gd name="T41" fmla="*/ 107 h 260"/>
                <a:gd name="T42" fmla="*/ 156 w 187"/>
                <a:gd name="T43" fmla="*/ 82 h 260"/>
                <a:gd name="T44" fmla="*/ 142 w 187"/>
                <a:gd name="T45" fmla="*/ 79 h 260"/>
                <a:gd name="T46" fmla="*/ 167 w 187"/>
                <a:gd name="T47" fmla="*/ 45 h 260"/>
                <a:gd name="T48" fmla="*/ 176 w 187"/>
                <a:gd name="T49" fmla="*/ 34 h 260"/>
                <a:gd name="T50" fmla="*/ 187 w 187"/>
                <a:gd name="T51" fmla="*/ 17 h 260"/>
                <a:gd name="T52" fmla="*/ 184 w 187"/>
                <a:gd name="T53" fmla="*/ 3 h 260"/>
                <a:gd name="T54" fmla="*/ 173 w 187"/>
                <a:gd name="T55" fmla="*/ 3 h 260"/>
                <a:gd name="T56" fmla="*/ 162 w 187"/>
                <a:gd name="T57" fmla="*/ 11 h 260"/>
                <a:gd name="T58" fmla="*/ 153 w 187"/>
                <a:gd name="T59" fmla="*/ 23 h 260"/>
                <a:gd name="T60" fmla="*/ 116 w 187"/>
                <a:gd name="T61" fmla="*/ 62 h 260"/>
                <a:gd name="T62" fmla="*/ 85 w 187"/>
                <a:gd name="T63" fmla="*/ 93 h 260"/>
                <a:gd name="T64" fmla="*/ 74 w 187"/>
                <a:gd name="T65" fmla="*/ 102 h 260"/>
                <a:gd name="T66" fmla="*/ 62 w 187"/>
                <a:gd name="T67" fmla="*/ 102 h 260"/>
                <a:gd name="T68" fmla="*/ 40 w 187"/>
                <a:gd name="T69" fmla="*/ 82 h 260"/>
                <a:gd name="T70" fmla="*/ 31 w 187"/>
                <a:gd name="T71" fmla="*/ 71 h 260"/>
                <a:gd name="T72" fmla="*/ 14 w 187"/>
                <a:gd name="T73" fmla="*/ 62 h 260"/>
                <a:gd name="T74" fmla="*/ 9 w 187"/>
                <a:gd name="T75" fmla="*/ 62 h 260"/>
                <a:gd name="T76" fmla="*/ 0 w 187"/>
                <a:gd name="T77" fmla="*/ 68 h 260"/>
                <a:gd name="T78" fmla="*/ 0 w 187"/>
                <a:gd name="T79" fmla="*/ 71 h 260"/>
                <a:gd name="T80" fmla="*/ 9 w 187"/>
                <a:gd name="T81" fmla="*/ 88 h 260"/>
                <a:gd name="T82" fmla="*/ 17 w 187"/>
                <a:gd name="T83" fmla="*/ 99 h 260"/>
                <a:gd name="T84" fmla="*/ 23 w 187"/>
                <a:gd name="T85" fmla="*/ 119 h 260"/>
                <a:gd name="T86" fmla="*/ 26 w 187"/>
                <a:gd name="T87" fmla="*/ 14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7" h="260">
                  <a:moveTo>
                    <a:pt x="26" y="141"/>
                  </a:moveTo>
                  <a:lnTo>
                    <a:pt x="26" y="141"/>
                  </a:lnTo>
                  <a:lnTo>
                    <a:pt x="28" y="153"/>
                  </a:lnTo>
                  <a:lnTo>
                    <a:pt x="28" y="164"/>
                  </a:lnTo>
                  <a:lnTo>
                    <a:pt x="31" y="175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0" y="203"/>
                  </a:lnTo>
                  <a:lnTo>
                    <a:pt x="14" y="215"/>
                  </a:lnTo>
                  <a:lnTo>
                    <a:pt x="14" y="226"/>
                  </a:lnTo>
                  <a:lnTo>
                    <a:pt x="17" y="235"/>
                  </a:lnTo>
                  <a:lnTo>
                    <a:pt x="20" y="243"/>
                  </a:lnTo>
                  <a:lnTo>
                    <a:pt x="26" y="249"/>
                  </a:lnTo>
                  <a:lnTo>
                    <a:pt x="34" y="254"/>
                  </a:lnTo>
                  <a:lnTo>
                    <a:pt x="43" y="257"/>
                  </a:lnTo>
                  <a:lnTo>
                    <a:pt x="43" y="257"/>
                  </a:lnTo>
                  <a:lnTo>
                    <a:pt x="51" y="260"/>
                  </a:lnTo>
                  <a:lnTo>
                    <a:pt x="62" y="257"/>
                  </a:lnTo>
                  <a:lnTo>
                    <a:pt x="77" y="254"/>
                  </a:lnTo>
                  <a:lnTo>
                    <a:pt x="91" y="246"/>
                  </a:lnTo>
                  <a:lnTo>
                    <a:pt x="99" y="237"/>
                  </a:lnTo>
                  <a:lnTo>
                    <a:pt x="99" y="237"/>
                  </a:lnTo>
                  <a:lnTo>
                    <a:pt x="111" y="226"/>
                  </a:lnTo>
                  <a:lnTo>
                    <a:pt x="128" y="215"/>
                  </a:lnTo>
                  <a:lnTo>
                    <a:pt x="145" y="203"/>
                  </a:lnTo>
                  <a:lnTo>
                    <a:pt x="159" y="195"/>
                  </a:lnTo>
                  <a:lnTo>
                    <a:pt x="159" y="195"/>
                  </a:lnTo>
                  <a:lnTo>
                    <a:pt x="164" y="187"/>
                  </a:lnTo>
                  <a:lnTo>
                    <a:pt x="170" y="175"/>
                  </a:lnTo>
                  <a:lnTo>
                    <a:pt x="179" y="158"/>
                  </a:lnTo>
                  <a:lnTo>
                    <a:pt x="179" y="158"/>
                  </a:lnTo>
                  <a:lnTo>
                    <a:pt x="179" y="150"/>
                  </a:lnTo>
                  <a:lnTo>
                    <a:pt x="179" y="144"/>
                  </a:lnTo>
                  <a:lnTo>
                    <a:pt x="176" y="138"/>
                  </a:lnTo>
                  <a:lnTo>
                    <a:pt x="170" y="136"/>
                  </a:lnTo>
                  <a:lnTo>
                    <a:pt x="170" y="136"/>
                  </a:lnTo>
                  <a:lnTo>
                    <a:pt x="173" y="124"/>
                  </a:lnTo>
                  <a:lnTo>
                    <a:pt x="173" y="116"/>
                  </a:lnTo>
                  <a:lnTo>
                    <a:pt x="167" y="107"/>
                  </a:lnTo>
                  <a:lnTo>
                    <a:pt x="164" y="107"/>
                  </a:lnTo>
                  <a:lnTo>
                    <a:pt x="159" y="107"/>
                  </a:lnTo>
                  <a:lnTo>
                    <a:pt x="159" y="107"/>
                  </a:lnTo>
                  <a:lnTo>
                    <a:pt x="159" y="90"/>
                  </a:lnTo>
                  <a:lnTo>
                    <a:pt x="156" y="82"/>
                  </a:lnTo>
                  <a:lnTo>
                    <a:pt x="150" y="79"/>
                  </a:lnTo>
                  <a:lnTo>
                    <a:pt x="142" y="79"/>
                  </a:lnTo>
                  <a:lnTo>
                    <a:pt x="142" y="79"/>
                  </a:lnTo>
                  <a:lnTo>
                    <a:pt x="167" y="45"/>
                  </a:lnTo>
                  <a:lnTo>
                    <a:pt x="167" y="45"/>
                  </a:lnTo>
                  <a:lnTo>
                    <a:pt x="176" y="34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87" y="8"/>
                  </a:lnTo>
                  <a:lnTo>
                    <a:pt x="184" y="3"/>
                  </a:lnTo>
                  <a:lnTo>
                    <a:pt x="179" y="0"/>
                  </a:lnTo>
                  <a:lnTo>
                    <a:pt x="173" y="3"/>
                  </a:lnTo>
                  <a:lnTo>
                    <a:pt x="173" y="3"/>
                  </a:lnTo>
                  <a:lnTo>
                    <a:pt x="162" y="11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96" y="82"/>
                  </a:lnTo>
                  <a:lnTo>
                    <a:pt x="85" y="93"/>
                  </a:lnTo>
                  <a:lnTo>
                    <a:pt x="74" y="102"/>
                  </a:lnTo>
                  <a:lnTo>
                    <a:pt x="74" y="102"/>
                  </a:lnTo>
                  <a:lnTo>
                    <a:pt x="68" y="105"/>
                  </a:lnTo>
                  <a:lnTo>
                    <a:pt x="62" y="102"/>
                  </a:lnTo>
                  <a:lnTo>
                    <a:pt x="54" y="96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31" y="71"/>
                  </a:lnTo>
                  <a:lnTo>
                    <a:pt x="26" y="65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9" y="62"/>
                  </a:lnTo>
                  <a:lnTo>
                    <a:pt x="3" y="6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3" y="76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23" y="119"/>
                  </a:lnTo>
                  <a:lnTo>
                    <a:pt x="26" y="141"/>
                  </a:lnTo>
                  <a:lnTo>
                    <a:pt x="26" y="1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5732548" y="6685235"/>
              <a:ext cx="668440" cy="26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50" b="1" dirty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CHECK</a:t>
              </a:r>
              <a:endParaRPr kumimoji="1" lang="ja-JP" altLang="en-US" sz="65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87" name="テキスト ボックス 86"/>
          <p:cNvSpPr txBox="1"/>
          <p:nvPr/>
        </p:nvSpPr>
        <p:spPr>
          <a:xfrm>
            <a:off x="3533308" y="104503"/>
            <a:ext cx="41168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8000" b="1" dirty="0">
                <a:solidFill>
                  <a:schemeClr val="bg1">
                    <a:alpha val="50000"/>
                  </a:schemeClr>
                </a:solidFill>
                <a:latin typeface="Garamond" panose="02020404030301010803" pitchFamily="18" charset="0"/>
                <a:ea typeface="HG教科書体" panose="02020609000000000000" pitchFamily="17" charset="-128"/>
              </a:rPr>
              <a:t>Schedule</a:t>
            </a:r>
            <a:endParaRPr lang="ja-JP" altLang="en-US" sz="8000" b="1" dirty="0">
              <a:solidFill>
                <a:schemeClr val="bg1">
                  <a:alpha val="50000"/>
                </a:schemeClr>
              </a:solidFill>
              <a:latin typeface="Garamond" panose="02020404030301010803" pitchFamily="18" charset="0"/>
              <a:ea typeface="HG教科書体" panose="020206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6623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932_shiori_travel_A4.potx" id="{2C4E2D7B-397F-40C9-98AD-8D478BDFB3F0}" vid="{51D97DF7-A5C9-4FDD-AC79-7E44805DE1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183</Words>
  <Application>Microsoft Office PowerPoint</Application>
  <PresentationFormat>ユーザー設定</PresentationFormat>
  <Paragraphs>113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6" baseType="lpstr">
      <vt:lpstr>HGSｺﾞｼｯｸM</vt:lpstr>
      <vt:lpstr>HG教科書体</vt:lpstr>
      <vt:lpstr>ＭＳ Ｐゴシック</vt:lpstr>
      <vt:lpstr>メイリオ</vt:lpstr>
      <vt:lpstr>Arial</vt:lpstr>
      <vt:lpstr>Calibri</vt:lpstr>
      <vt:lpstr>Calibri Light</vt:lpstr>
      <vt:lpstr>Garamond</vt:lpstr>
      <vt:lpstr>Lucida Calligraphy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1</cp:revision>
  <dcterms:created xsi:type="dcterms:W3CDTF">2014-03-12T07:18:15Z</dcterms:created>
  <dcterms:modified xsi:type="dcterms:W3CDTF">2024-08-26T05:45:40Z</dcterms:modified>
</cp:coreProperties>
</file>